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</p:sldIdLst>
  <p:sldSz cy="10693400" cx="7556500"/>
  <p:notesSz cx="6858000" cy="9144000"/>
  <p:embeddedFontLst>
    <p:embeddedFont>
      <p:font typeface="Darker Grotesque"/>
      <p:bold r:id="rId11"/>
    </p:embeddedFont>
    <p:embeddedFont>
      <p:font typeface="Darker Grotesque SemiBold"/>
      <p:regular r:id="rId12"/>
      <p:bold r:id="rId13"/>
    </p:embeddedFont>
    <p:embeddedFont>
      <p:font typeface="Darker Grotesque Black"/>
      <p:bold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28D739E-5562-43F4-AF09-265E36DF7DAA}">
  <a:tblStyle styleId="{C28D739E-5562-43F4-AF09-265E36DF7DAA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font" Target="fonts/DarkerGrotesque-bold.fntdata"/><Relationship Id="rId10" Type="http://schemas.openxmlformats.org/officeDocument/2006/relationships/slide" Target="slides/slide4.xml"/><Relationship Id="rId13" Type="http://schemas.openxmlformats.org/officeDocument/2006/relationships/font" Target="fonts/DarkerGrotesqueSemiBold-bold.fntdata"/><Relationship Id="rId12" Type="http://schemas.openxmlformats.org/officeDocument/2006/relationships/font" Target="fonts/DarkerGrotesqueSemiBold-regular.fntdata"/><Relationship Id="rId14" Type="http://schemas.openxmlformats.org/officeDocument/2006/relationships/font" Target="fonts/DarkerGrotesqueBlack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3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40" Type="http://schemas.openxmlformats.org/officeDocument/2006/relationships/image" Target="../media/image31.png"/><Relationship Id="rId20" Type="http://schemas.openxmlformats.org/officeDocument/2006/relationships/image" Target="../media/image6.png"/><Relationship Id="rId41" Type="http://schemas.openxmlformats.org/officeDocument/2006/relationships/image" Target="../media/image40.png"/><Relationship Id="rId22" Type="http://schemas.openxmlformats.org/officeDocument/2006/relationships/image" Target="../media/image14.png"/><Relationship Id="rId21" Type="http://schemas.openxmlformats.org/officeDocument/2006/relationships/image" Target="../media/image13.png"/><Relationship Id="rId24" Type="http://schemas.openxmlformats.org/officeDocument/2006/relationships/image" Target="../media/image36.png"/><Relationship Id="rId23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21.png"/><Relationship Id="rId9" Type="http://schemas.openxmlformats.org/officeDocument/2006/relationships/image" Target="../media/image23.png"/><Relationship Id="rId26" Type="http://schemas.openxmlformats.org/officeDocument/2006/relationships/image" Target="../media/image32.png"/><Relationship Id="rId25" Type="http://schemas.openxmlformats.org/officeDocument/2006/relationships/image" Target="../media/image15.png"/><Relationship Id="rId28" Type="http://schemas.openxmlformats.org/officeDocument/2006/relationships/image" Target="../media/image34.png"/><Relationship Id="rId27" Type="http://schemas.openxmlformats.org/officeDocument/2006/relationships/image" Target="../media/image28.png"/><Relationship Id="rId5" Type="http://schemas.openxmlformats.org/officeDocument/2006/relationships/image" Target="../media/image17.png"/><Relationship Id="rId6" Type="http://schemas.openxmlformats.org/officeDocument/2006/relationships/image" Target="../media/image2.png"/><Relationship Id="rId29" Type="http://schemas.openxmlformats.org/officeDocument/2006/relationships/image" Target="../media/image25.png"/><Relationship Id="rId7" Type="http://schemas.openxmlformats.org/officeDocument/2006/relationships/image" Target="../media/image20.png"/><Relationship Id="rId8" Type="http://schemas.openxmlformats.org/officeDocument/2006/relationships/image" Target="../media/image8.png"/><Relationship Id="rId31" Type="http://schemas.openxmlformats.org/officeDocument/2006/relationships/image" Target="../media/image26.png"/><Relationship Id="rId30" Type="http://schemas.openxmlformats.org/officeDocument/2006/relationships/image" Target="../media/image30.png"/><Relationship Id="rId11" Type="http://schemas.openxmlformats.org/officeDocument/2006/relationships/image" Target="../media/image22.png"/><Relationship Id="rId33" Type="http://schemas.openxmlformats.org/officeDocument/2006/relationships/image" Target="../media/image27.png"/><Relationship Id="rId10" Type="http://schemas.openxmlformats.org/officeDocument/2006/relationships/image" Target="../media/image11.png"/><Relationship Id="rId32" Type="http://schemas.openxmlformats.org/officeDocument/2006/relationships/image" Target="../media/image42.png"/><Relationship Id="rId13" Type="http://schemas.openxmlformats.org/officeDocument/2006/relationships/image" Target="../media/image4.png"/><Relationship Id="rId35" Type="http://schemas.openxmlformats.org/officeDocument/2006/relationships/image" Target="../media/image37.png"/><Relationship Id="rId12" Type="http://schemas.openxmlformats.org/officeDocument/2006/relationships/image" Target="../media/image9.png"/><Relationship Id="rId34" Type="http://schemas.openxmlformats.org/officeDocument/2006/relationships/image" Target="../media/image29.png"/><Relationship Id="rId15" Type="http://schemas.openxmlformats.org/officeDocument/2006/relationships/image" Target="../media/image5.png"/><Relationship Id="rId37" Type="http://schemas.openxmlformats.org/officeDocument/2006/relationships/image" Target="../media/image39.png"/><Relationship Id="rId14" Type="http://schemas.openxmlformats.org/officeDocument/2006/relationships/image" Target="../media/image16.png"/><Relationship Id="rId36" Type="http://schemas.openxmlformats.org/officeDocument/2006/relationships/image" Target="../media/image35.png"/><Relationship Id="rId17" Type="http://schemas.openxmlformats.org/officeDocument/2006/relationships/image" Target="../media/image24.png"/><Relationship Id="rId39" Type="http://schemas.openxmlformats.org/officeDocument/2006/relationships/image" Target="../media/image41.png"/><Relationship Id="rId16" Type="http://schemas.openxmlformats.org/officeDocument/2006/relationships/image" Target="../media/image12.png"/><Relationship Id="rId38" Type="http://schemas.openxmlformats.org/officeDocument/2006/relationships/image" Target="../media/image38.png"/><Relationship Id="rId19" Type="http://schemas.openxmlformats.org/officeDocument/2006/relationships/image" Target="../media/image7.png"/><Relationship Id="rId18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51318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825"/>
            <a:ext cx="7556501" cy="106397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" name="Google Shape;85;p13"/>
          <p:cNvGrpSpPr/>
          <p:nvPr/>
        </p:nvGrpSpPr>
        <p:grpSpPr>
          <a:xfrm>
            <a:off x="394258" y="372188"/>
            <a:ext cx="6937401" cy="9995029"/>
            <a:chOff x="0" y="0"/>
            <a:chExt cx="2486208" cy="3581993"/>
          </a:xfrm>
        </p:grpSpPr>
        <p:sp>
          <p:nvSpPr>
            <p:cNvPr id="86" name="Google Shape;86;p13"/>
            <p:cNvSpPr/>
            <p:nvPr/>
          </p:nvSpPr>
          <p:spPr>
            <a:xfrm>
              <a:off x="0" y="0"/>
              <a:ext cx="2486208" cy="3581993"/>
            </a:xfrm>
            <a:custGeom>
              <a:rect b="b" l="l" r="r" t="t"/>
              <a:pathLst>
                <a:path extrusionOk="0" h="3581993" w="2486208">
                  <a:moveTo>
                    <a:pt x="66958" y="0"/>
                  </a:moveTo>
                  <a:lnTo>
                    <a:pt x="2419250" y="0"/>
                  </a:lnTo>
                  <a:cubicBezTo>
                    <a:pt x="2437008" y="0"/>
                    <a:pt x="2454039" y="7054"/>
                    <a:pt x="2466596" y="19612"/>
                  </a:cubicBezTo>
                  <a:cubicBezTo>
                    <a:pt x="2479154" y="32169"/>
                    <a:pt x="2486208" y="49200"/>
                    <a:pt x="2486208" y="66958"/>
                  </a:cubicBezTo>
                  <a:lnTo>
                    <a:pt x="2486208" y="3515035"/>
                  </a:lnTo>
                  <a:cubicBezTo>
                    <a:pt x="2486208" y="3532793"/>
                    <a:pt x="2479154" y="3549824"/>
                    <a:pt x="2466596" y="3562381"/>
                  </a:cubicBezTo>
                  <a:cubicBezTo>
                    <a:pt x="2454039" y="3574938"/>
                    <a:pt x="2437008" y="3581993"/>
                    <a:pt x="2419250" y="3581993"/>
                  </a:cubicBezTo>
                  <a:lnTo>
                    <a:pt x="66958" y="3581993"/>
                  </a:lnTo>
                  <a:cubicBezTo>
                    <a:pt x="29978" y="3581993"/>
                    <a:pt x="0" y="3552015"/>
                    <a:pt x="0" y="3515035"/>
                  </a:cubicBezTo>
                  <a:lnTo>
                    <a:pt x="0" y="66958"/>
                  </a:lnTo>
                  <a:cubicBezTo>
                    <a:pt x="0" y="49200"/>
                    <a:pt x="7054" y="32169"/>
                    <a:pt x="19612" y="19612"/>
                  </a:cubicBezTo>
                  <a:cubicBezTo>
                    <a:pt x="32169" y="7054"/>
                    <a:pt x="49200" y="0"/>
                    <a:pt x="66958" y="0"/>
                  </a:cubicBezTo>
                  <a:close/>
                </a:path>
              </a:pathLst>
            </a:custGeom>
            <a:solidFill>
              <a:srgbClr val="F8F8F6"/>
            </a:solidFill>
            <a:ln cap="rnd" cmpd="sng" w="95250">
              <a:solidFill>
                <a:srgbClr val="085C3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3"/>
            <p:cNvSpPr txBox="1"/>
            <p:nvPr/>
          </p:nvSpPr>
          <p:spPr>
            <a:xfrm>
              <a:off x="0" y="9525"/>
              <a:ext cx="2486208" cy="35724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88" name="Google Shape;88;p13"/>
          <p:cNvGraphicFramePr/>
          <p:nvPr/>
        </p:nvGraphicFramePr>
        <p:xfrm>
          <a:off x="752570" y="15475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{C28D739E-5562-43F4-AF09-265E36DF7DAA}</a:tableStyleId>
              </a:tblPr>
              <a:tblGrid>
                <a:gridCol w="888675"/>
                <a:gridCol w="888675"/>
                <a:gridCol w="888675"/>
                <a:gridCol w="888675"/>
                <a:gridCol w="888675"/>
                <a:gridCol w="888675"/>
                <a:gridCol w="888675"/>
              </a:tblGrid>
              <a:tr h="715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0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85C3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solidFill>
                            <a:srgbClr val="F8F8F6"/>
                          </a:solidFill>
                          <a:latin typeface="Darker Grotesque Black"/>
                          <a:ea typeface="Darker Grotesque Black"/>
                          <a:cs typeface="Darker Grotesque Black"/>
                          <a:sym typeface="Darker Grotesque Black"/>
                        </a:rPr>
                        <a:t>M</a:t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85C3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solidFill>
                            <a:srgbClr val="F8F8F6"/>
                          </a:solidFill>
                          <a:latin typeface="Darker Grotesque Black"/>
                          <a:ea typeface="Darker Grotesque Black"/>
                          <a:cs typeface="Darker Grotesque Black"/>
                          <a:sym typeface="Darker Grotesque Black"/>
                        </a:rPr>
                        <a:t>T</a:t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85C3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solidFill>
                            <a:srgbClr val="F8F8F6"/>
                          </a:solidFill>
                          <a:latin typeface="Darker Grotesque Black"/>
                          <a:ea typeface="Darker Grotesque Black"/>
                          <a:cs typeface="Darker Grotesque Black"/>
                          <a:sym typeface="Darker Grotesque Black"/>
                        </a:rPr>
                        <a:t>W</a:t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85C3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solidFill>
                            <a:srgbClr val="F8F8F6"/>
                          </a:solidFill>
                          <a:latin typeface="Darker Grotesque Black"/>
                          <a:ea typeface="Darker Grotesque Black"/>
                          <a:cs typeface="Darker Grotesque Black"/>
                          <a:sym typeface="Darker Grotesque Black"/>
                        </a:rPr>
                        <a:t>T</a:t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85C3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solidFill>
                            <a:srgbClr val="F8F8F6"/>
                          </a:solidFill>
                          <a:latin typeface="Darker Grotesque Black"/>
                          <a:ea typeface="Darker Grotesque Black"/>
                          <a:cs typeface="Darker Grotesque Black"/>
                          <a:sym typeface="Darker Grotesque Black"/>
                        </a:rPr>
                        <a:t>F</a:t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85C3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solidFill>
                            <a:srgbClr val="F8F8F6"/>
                          </a:solidFill>
                          <a:latin typeface="Darker Grotesque Black"/>
                          <a:ea typeface="Darker Grotesque Black"/>
                          <a:cs typeface="Darker Grotesque Black"/>
                          <a:sym typeface="Darker Grotesque Black"/>
                        </a:rPr>
                        <a:t>S</a:t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85C3F"/>
                    </a:solidFill>
                  </a:tcPr>
                </a:tc>
              </a:tr>
              <a:tr h="715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solidFill>
                            <a:srgbClr val="FFFFFF"/>
                          </a:solidFill>
                          <a:latin typeface="Darker Grotesque Black"/>
                          <a:ea typeface="Darker Grotesque Black"/>
                          <a:cs typeface="Darker Grotesque Black"/>
                          <a:sym typeface="Darker Grotesque Black"/>
                        </a:rPr>
                        <a:t>7:00</a:t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85C3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781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8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3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8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3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8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3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8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3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8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3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8F6"/>
                    </a:solidFill>
                  </a:tcPr>
                </a:tc>
              </a:tr>
              <a:tr h="715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solidFill>
                            <a:srgbClr val="FFFFFF"/>
                          </a:solidFill>
                          <a:latin typeface="Darker Grotesque Black"/>
                          <a:ea typeface="Darker Grotesque Black"/>
                          <a:cs typeface="Darker Grotesque Black"/>
                          <a:sym typeface="Darker Grotesque Black"/>
                        </a:rPr>
                        <a:t>9:00</a:t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85C3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3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8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3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8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3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8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3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8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3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8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3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8F6"/>
                    </a:solidFill>
                  </a:tcPr>
                </a:tc>
              </a:tr>
              <a:tr h="715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solidFill>
                            <a:srgbClr val="FFFFFF"/>
                          </a:solidFill>
                          <a:latin typeface="Darker Grotesque Black"/>
                          <a:ea typeface="Darker Grotesque Black"/>
                          <a:cs typeface="Darker Grotesque Black"/>
                          <a:sym typeface="Darker Grotesque Black"/>
                        </a:rPr>
                        <a:t>1:00</a:t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85C3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3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8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3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8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3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8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3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8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3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8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3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8F6"/>
                    </a:solidFill>
                  </a:tcPr>
                </a:tc>
              </a:tr>
              <a:tr h="715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solidFill>
                            <a:srgbClr val="FFFFFF"/>
                          </a:solidFill>
                          <a:latin typeface="Darker Grotesque Black"/>
                          <a:ea typeface="Darker Grotesque Black"/>
                          <a:cs typeface="Darker Grotesque Black"/>
                          <a:sym typeface="Darker Grotesque Black"/>
                        </a:rPr>
                        <a:t>3:00</a:t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85C3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3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8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3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8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3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8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3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8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3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8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3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8F6"/>
                    </a:solidFill>
                  </a:tcPr>
                </a:tc>
              </a:tr>
              <a:tr h="715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solidFill>
                            <a:srgbClr val="FFFFFF"/>
                          </a:solidFill>
                          <a:latin typeface="Darker Grotesque Black"/>
                          <a:ea typeface="Darker Grotesque Black"/>
                          <a:cs typeface="Darker Grotesque Black"/>
                          <a:sym typeface="Darker Grotesque Black"/>
                        </a:rPr>
                        <a:t>5:00</a:t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85C3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3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8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3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8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3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8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3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8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3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8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3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85C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8F6"/>
                    </a:solidFill>
                  </a:tcPr>
                </a:tc>
              </a:tr>
            </a:tbl>
          </a:graphicData>
        </a:graphic>
      </p:graphicFrame>
      <p:grpSp>
        <p:nvGrpSpPr>
          <p:cNvPr id="89" name="Google Shape;89;p13"/>
          <p:cNvGrpSpPr/>
          <p:nvPr/>
        </p:nvGrpSpPr>
        <p:grpSpPr>
          <a:xfrm>
            <a:off x="666181" y="6629886"/>
            <a:ext cx="351378" cy="351378"/>
            <a:chOff x="0" y="0"/>
            <a:chExt cx="141853" cy="141853"/>
          </a:xfrm>
        </p:grpSpPr>
        <p:sp>
          <p:nvSpPr>
            <p:cNvPr id="90" name="Google Shape;90;p13"/>
            <p:cNvSpPr/>
            <p:nvPr/>
          </p:nvSpPr>
          <p:spPr>
            <a:xfrm>
              <a:off x="0" y="0"/>
              <a:ext cx="141853" cy="141853"/>
            </a:xfrm>
            <a:custGeom>
              <a:rect b="b" l="l" r="r" t="t"/>
              <a:pathLst>
                <a:path extrusionOk="0" h="141853" w="141853">
                  <a:moveTo>
                    <a:pt x="0" y="0"/>
                  </a:moveTo>
                  <a:lnTo>
                    <a:pt x="141853" y="0"/>
                  </a:lnTo>
                  <a:lnTo>
                    <a:pt x="141853" y="141853"/>
                  </a:lnTo>
                  <a:lnTo>
                    <a:pt x="0" y="14185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85C3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91" name="Google Shape;91;p13"/>
            <p:cNvSpPr txBox="1"/>
            <p:nvPr/>
          </p:nvSpPr>
          <p:spPr>
            <a:xfrm>
              <a:off x="0" y="9525"/>
              <a:ext cx="141853" cy="1323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" name="Google Shape;92;p13"/>
          <p:cNvGrpSpPr/>
          <p:nvPr/>
        </p:nvGrpSpPr>
        <p:grpSpPr>
          <a:xfrm>
            <a:off x="1091731" y="6629886"/>
            <a:ext cx="351378" cy="351378"/>
            <a:chOff x="0" y="0"/>
            <a:chExt cx="141853" cy="141853"/>
          </a:xfrm>
        </p:grpSpPr>
        <p:sp>
          <p:nvSpPr>
            <p:cNvPr id="93" name="Google Shape;93;p13"/>
            <p:cNvSpPr/>
            <p:nvPr/>
          </p:nvSpPr>
          <p:spPr>
            <a:xfrm>
              <a:off x="0" y="0"/>
              <a:ext cx="141853" cy="141853"/>
            </a:xfrm>
            <a:custGeom>
              <a:rect b="b" l="l" r="r" t="t"/>
              <a:pathLst>
                <a:path extrusionOk="0" h="141853" w="141853">
                  <a:moveTo>
                    <a:pt x="0" y="0"/>
                  </a:moveTo>
                  <a:lnTo>
                    <a:pt x="141853" y="0"/>
                  </a:lnTo>
                  <a:lnTo>
                    <a:pt x="141853" y="141853"/>
                  </a:lnTo>
                  <a:lnTo>
                    <a:pt x="0" y="14185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85C3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94" name="Google Shape;94;p13"/>
            <p:cNvSpPr txBox="1"/>
            <p:nvPr/>
          </p:nvSpPr>
          <p:spPr>
            <a:xfrm>
              <a:off x="0" y="9525"/>
              <a:ext cx="141853" cy="1323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" name="Google Shape;95;p13"/>
          <p:cNvGrpSpPr/>
          <p:nvPr/>
        </p:nvGrpSpPr>
        <p:grpSpPr>
          <a:xfrm>
            <a:off x="1519209" y="6629886"/>
            <a:ext cx="351378" cy="351378"/>
            <a:chOff x="0" y="0"/>
            <a:chExt cx="141853" cy="141853"/>
          </a:xfrm>
        </p:grpSpPr>
        <p:sp>
          <p:nvSpPr>
            <p:cNvPr id="96" name="Google Shape;96;p13"/>
            <p:cNvSpPr/>
            <p:nvPr/>
          </p:nvSpPr>
          <p:spPr>
            <a:xfrm>
              <a:off x="0" y="0"/>
              <a:ext cx="141853" cy="141853"/>
            </a:xfrm>
            <a:custGeom>
              <a:rect b="b" l="l" r="r" t="t"/>
              <a:pathLst>
                <a:path extrusionOk="0" h="141853" w="141853">
                  <a:moveTo>
                    <a:pt x="0" y="0"/>
                  </a:moveTo>
                  <a:lnTo>
                    <a:pt x="141853" y="0"/>
                  </a:lnTo>
                  <a:lnTo>
                    <a:pt x="141853" y="141853"/>
                  </a:lnTo>
                  <a:lnTo>
                    <a:pt x="0" y="14185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85C3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97" name="Google Shape;97;p13"/>
            <p:cNvSpPr txBox="1"/>
            <p:nvPr/>
          </p:nvSpPr>
          <p:spPr>
            <a:xfrm>
              <a:off x="0" y="9525"/>
              <a:ext cx="141853" cy="1323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" name="Google Shape;98;p13"/>
          <p:cNvGrpSpPr/>
          <p:nvPr/>
        </p:nvGrpSpPr>
        <p:grpSpPr>
          <a:xfrm>
            <a:off x="3938425" y="6629886"/>
            <a:ext cx="351378" cy="351378"/>
            <a:chOff x="0" y="0"/>
            <a:chExt cx="141853" cy="141853"/>
          </a:xfrm>
        </p:grpSpPr>
        <p:sp>
          <p:nvSpPr>
            <p:cNvPr id="99" name="Google Shape;99;p13"/>
            <p:cNvSpPr/>
            <p:nvPr/>
          </p:nvSpPr>
          <p:spPr>
            <a:xfrm>
              <a:off x="0" y="0"/>
              <a:ext cx="141853" cy="141853"/>
            </a:xfrm>
            <a:custGeom>
              <a:rect b="b" l="l" r="r" t="t"/>
              <a:pathLst>
                <a:path extrusionOk="0" h="141853" w="141853">
                  <a:moveTo>
                    <a:pt x="0" y="0"/>
                  </a:moveTo>
                  <a:lnTo>
                    <a:pt x="141853" y="0"/>
                  </a:lnTo>
                  <a:lnTo>
                    <a:pt x="141853" y="141853"/>
                  </a:lnTo>
                  <a:lnTo>
                    <a:pt x="0" y="14185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85C3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00" name="Google Shape;100;p13"/>
            <p:cNvSpPr txBox="1"/>
            <p:nvPr/>
          </p:nvSpPr>
          <p:spPr>
            <a:xfrm>
              <a:off x="0" y="9525"/>
              <a:ext cx="141853" cy="1323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" name="Google Shape;101;p13"/>
          <p:cNvGrpSpPr/>
          <p:nvPr/>
        </p:nvGrpSpPr>
        <p:grpSpPr>
          <a:xfrm>
            <a:off x="4363975" y="6629886"/>
            <a:ext cx="351378" cy="351378"/>
            <a:chOff x="0" y="0"/>
            <a:chExt cx="141853" cy="141853"/>
          </a:xfrm>
        </p:grpSpPr>
        <p:sp>
          <p:nvSpPr>
            <p:cNvPr id="102" name="Google Shape;102;p13"/>
            <p:cNvSpPr/>
            <p:nvPr/>
          </p:nvSpPr>
          <p:spPr>
            <a:xfrm>
              <a:off x="0" y="0"/>
              <a:ext cx="141853" cy="141853"/>
            </a:xfrm>
            <a:custGeom>
              <a:rect b="b" l="l" r="r" t="t"/>
              <a:pathLst>
                <a:path extrusionOk="0" h="141853" w="141853">
                  <a:moveTo>
                    <a:pt x="0" y="0"/>
                  </a:moveTo>
                  <a:lnTo>
                    <a:pt x="141853" y="0"/>
                  </a:lnTo>
                  <a:lnTo>
                    <a:pt x="141853" y="141853"/>
                  </a:lnTo>
                  <a:lnTo>
                    <a:pt x="0" y="14185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85C3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03" name="Google Shape;103;p13"/>
            <p:cNvSpPr txBox="1"/>
            <p:nvPr/>
          </p:nvSpPr>
          <p:spPr>
            <a:xfrm>
              <a:off x="0" y="9525"/>
              <a:ext cx="141853" cy="1323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" name="Google Shape;104;p13"/>
          <p:cNvGrpSpPr/>
          <p:nvPr/>
        </p:nvGrpSpPr>
        <p:grpSpPr>
          <a:xfrm>
            <a:off x="4791453" y="6629886"/>
            <a:ext cx="351378" cy="351378"/>
            <a:chOff x="0" y="0"/>
            <a:chExt cx="141853" cy="141853"/>
          </a:xfrm>
        </p:grpSpPr>
        <p:sp>
          <p:nvSpPr>
            <p:cNvPr id="105" name="Google Shape;105;p13"/>
            <p:cNvSpPr/>
            <p:nvPr/>
          </p:nvSpPr>
          <p:spPr>
            <a:xfrm>
              <a:off x="0" y="0"/>
              <a:ext cx="141853" cy="141853"/>
            </a:xfrm>
            <a:custGeom>
              <a:rect b="b" l="l" r="r" t="t"/>
              <a:pathLst>
                <a:path extrusionOk="0" h="141853" w="141853">
                  <a:moveTo>
                    <a:pt x="0" y="0"/>
                  </a:moveTo>
                  <a:lnTo>
                    <a:pt x="141853" y="0"/>
                  </a:lnTo>
                  <a:lnTo>
                    <a:pt x="141853" y="141853"/>
                  </a:lnTo>
                  <a:lnTo>
                    <a:pt x="0" y="14185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85C3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06" name="Google Shape;106;p13"/>
            <p:cNvSpPr txBox="1"/>
            <p:nvPr/>
          </p:nvSpPr>
          <p:spPr>
            <a:xfrm>
              <a:off x="0" y="9525"/>
              <a:ext cx="141853" cy="1323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13"/>
          <p:cNvGrpSpPr/>
          <p:nvPr/>
        </p:nvGrpSpPr>
        <p:grpSpPr>
          <a:xfrm>
            <a:off x="666181" y="7138989"/>
            <a:ext cx="351378" cy="351378"/>
            <a:chOff x="0" y="0"/>
            <a:chExt cx="141853" cy="141853"/>
          </a:xfrm>
        </p:grpSpPr>
        <p:sp>
          <p:nvSpPr>
            <p:cNvPr id="108" name="Google Shape;108;p13"/>
            <p:cNvSpPr/>
            <p:nvPr/>
          </p:nvSpPr>
          <p:spPr>
            <a:xfrm>
              <a:off x="0" y="0"/>
              <a:ext cx="141853" cy="141853"/>
            </a:xfrm>
            <a:custGeom>
              <a:rect b="b" l="l" r="r" t="t"/>
              <a:pathLst>
                <a:path extrusionOk="0" h="141853" w="141853">
                  <a:moveTo>
                    <a:pt x="0" y="0"/>
                  </a:moveTo>
                  <a:lnTo>
                    <a:pt x="141853" y="0"/>
                  </a:lnTo>
                  <a:lnTo>
                    <a:pt x="141853" y="141853"/>
                  </a:lnTo>
                  <a:lnTo>
                    <a:pt x="0" y="14185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85C3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09" name="Google Shape;109;p13"/>
            <p:cNvSpPr txBox="1"/>
            <p:nvPr/>
          </p:nvSpPr>
          <p:spPr>
            <a:xfrm>
              <a:off x="0" y="9525"/>
              <a:ext cx="141853" cy="1323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" name="Google Shape;110;p13"/>
          <p:cNvGrpSpPr/>
          <p:nvPr/>
        </p:nvGrpSpPr>
        <p:grpSpPr>
          <a:xfrm>
            <a:off x="1091731" y="7138989"/>
            <a:ext cx="351378" cy="351378"/>
            <a:chOff x="0" y="0"/>
            <a:chExt cx="141853" cy="141853"/>
          </a:xfrm>
        </p:grpSpPr>
        <p:sp>
          <p:nvSpPr>
            <p:cNvPr id="111" name="Google Shape;111;p13"/>
            <p:cNvSpPr/>
            <p:nvPr/>
          </p:nvSpPr>
          <p:spPr>
            <a:xfrm>
              <a:off x="0" y="0"/>
              <a:ext cx="141853" cy="141853"/>
            </a:xfrm>
            <a:custGeom>
              <a:rect b="b" l="l" r="r" t="t"/>
              <a:pathLst>
                <a:path extrusionOk="0" h="141853" w="141853">
                  <a:moveTo>
                    <a:pt x="0" y="0"/>
                  </a:moveTo>
                  <a:lnTo>
                    <a:pt x="141853" y="0"/>
                  </a:lnTo>
                  <a:lnTo>
                    <a:pt x="141853" y="141853"/>
                  </a:lnTo>
                  <a:lnTo>
                    <a:pt x="0" y="14185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85C3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12" name="Google Shape;112;p13"/>
            <p:cNvSpPr txBox="1"/>
            <p:nvPr/>
          </p:nvSpPr>
          <p:spPr>
            <a:xfrm>
              <a:off x="0" y="9525"/>
              <a:ext cx="141853" cy="1323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" name="Google Shape;113;p13"/>
          <p:cNvGrpSpPr/>
          <p:nvPr/>
        </p:nvGrpSpPr>
        <p:grpSpPr>
          <a:xfrm>
            <a:off x="1519209" y="7138989"/>
            <a:ext cx="351378" cy="351378"/>
            <a:chOff x="0" y="0"/>
            <a:chExt cx="141853" cy="141853"/>
          </a:xfrm>
        </p:grpSpPr>
        <p:sp>
          <p:nvSpPr>
            <p:cNvPr id="114" name="Google Shape;114;p13"/>
            <p:cNvSpPr/>
            <p:nvPr/>
          </p:nvSpPr>
          <p:spPr>
            <a:xfrm>
              <a:off x="0" y="0"/>
              <a:ext cx="141853" cy="141853"/>
            </a:xfrm>
            <a:custGeom>
              <a:rect b="b" l="l" r="r" t="t"/>
              <a:pathLst>
                <a:path extrusionOk="0" h="141853" w="141853">
                  <a:moveTo>
                    <a:pt x="0" y="0"/>
                  </a:moveTo>
                  <a:lnTo>
                    <a:pt x="141853" y="0"/>
                  </a:lnTo>
                  <a:lnTo>
                    <a:pt x="141853" y="141853"/>
                  </a:lnTo>
                  <a:lnTo>
                    <a:pt x="0" y="14185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85C3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15" name="Google Shape;115;p13"/>
            <p:cNvSpPr txBox="1"/>
            <p:nvPr/>
          </p:nvSpPr>
          <p:spPr>
            <a:xfrm>
              <a:off x="0" y="9525"/>
              <a:ext cx="141853" cy="1323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" name="Google Shape;116;p13"/>
          <p:cNvGrpSpPr/>
          <p:nvPr/>
        </p:nvGrpSpPr>
        <p:grpSpPr>
          <a:xfrm>
            <a:off x="3938425" y="7138989"/>
            <a:ext cx="351378" cy="351378"/>
            <a:chOff x="0" y="0"/>
            <a:chExt cx="141853" cy="141853"/>
          </a:xfrm>
        </p:grpSpPr>
        <p:sp>
          <p:nvSpPr>
            <p:cNvPr id="117" name="Google Shape;117;p13"/>
            <p:cNvSpPr/>
            <p:nvPr/>
          </p:nvSpPr>
          <p:spPr>
            <a:xfrm>
              <a:off x="0" y="0"/>
              <a:ext cx="141853" cy="141853"/>
            </a:xfrm>
            <a:custGeom>
              <a:rect b="b" l="l" r="r" t="t"/>
              <a:pathLst>
                <a:path extrusionOk="0" h="141853" w="141853">
                  <a:moveTo>
                    <a:pt x="0" y="0"/>
                  </a:moveTo>
                  <a:lnTo>
                    <a:pt x="141853" y="0"/>
                  </a:lnTo>
                  <a:lnTo>
                    <a:pt x="141853" y="141853"/>
                  </a:lnTo>
                  <a:lnTo>
                    <a:pt x="0" y="14185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85C3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18" name="Google Shape;118;p13"/>
            <p:cNvSpPr txBox="1"/>
            <p:nvPr/>
          </p:nvSpPr>
          <p:spPr>
            <a:xfrm>
              <a:off x="0" y="9525"/>
              <a:ext cx="141853" cy="1323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" name="Google Shape;119;p13"/>
          <p:cNvGrpSpPr/>
          <p:nvPr/>
        </p:nvGrpSpPr>
        <p:grpSpPr>
          <a:xfrm>
            <a:off x="4363975" y="7138989"/>
            <a:ext cx="351378" cy="351378"/>
            <a:chOff x="0" y="0"/>
            <a:chExt cx="141853" cy="141853"/>
          </a:xfrm>
        </p:grpSpPr>
        <p:sp>
          <p:nvSpPr>
            <p:cNvPr id="120" name="Google Shape;120;p13"/>
            <p:cNvSpPr/>
            <p:nvPr/>
          </p:nvSpPr>
          <p:spPr>
            <a:xfrm>
              <a:off x="0" y="0"/>
              <a:ext cx="141853" cy="141853"/>
            </a:xfrm>
            <a:custGeom>
              <a:rect b="b" l="l" r="r" t="t"/>
              <a:pathLst>
                <a:path extrusionOk="0" h="141853" w="141853">
                  <a:moveTo>
                    <a:pt x="0" y="0"/>
                  </a:moveTo>
                  <a:lnTo>
                    <a:pt x="141853" y="0"/>
                  </a:lnTo>
                  <a:lnTo>
                    <a:pt x="141853" y="141853"/>
                  </a:lnTo>
                  <a:lnTo>
                    <a:pt x="0" y="14185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85C3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21" name="Google Shape;121;p13"/>
            <p:cNvSpPr txBox="1"/>
            <p:nvPr/>
          </p:nvSpPr>
          <p:spPr>
            <a:xfrm>
              <a:off x="0" y="9525"/>
              <a:ext cx="141853" cy="1323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4791453" y="7138989"/>
            <a:ext cx="351378" cy="351378"/>
            <a:chOff x="0" y="0"/>
            <a:chExt cx="141853" cy="141853"/>
          </a:xfrm>
        </p:grpSpPr>
        <p:sp>
          <p:nvSpPr>
            <p:cNvPr id="123" name="Google Shape;123;p13"/>
            <p:cNvSpPr/>
            <p:nvPr/>
          </p:nvSpPr>
          <p:spPr>
            <a:xfrm>
              <a:off x="0" y="0"/>
              <a:ext cx="141853" cy="141853"/>
            </a:xfrm>
            <a:custGeom>
              <a:rect b="b" l="l" r="r" t="t"/>
              <a:pathLst>
                <a:path extrusionOk="0" h="141853" w="141853">
                  <a:moveTo>
                    <a:pt x="0" y="0"/>
                  </a:moveTo>
                  <a:lnTo>
                    <a:pt x="141853" y="0"/>
                  </a:lnTo>
                  <a:lnTo>
                    <a:pt x="141853" y="141853"/>
                  </a:lnTo>
                  <a:lnTo>
                    <a:pt x="0" y="14185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85C3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24" name="Google Shape;124;p13"/>
            <p:cNvSpPr txBox="1"/>
            <p:nvPr/>
          </p:nvSpPr>
          <p:spPr>
            <a:xfrm>
              <a:off x="0" y="9525"/>
              <a:ext cx="141853" cy="1323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5" name="Google Shape;125;p13"/>
          <p:cNvSpPr/>
          <p:nvPr/>
        </p:nvSpPr>
        <p:spPr>
          <a:xfrm>
            <a:off x="5396417" y="8191172"/>
            <a:ext cx="1840870" cy="2089301"/>
          </a:xfrm>
          <a:custGeom>
            <a:rect b="b" l="l" r="r" t="t"/>
            <a:pathLst>
              <a:path extrusionOk="0" h="2089301" w="1840870">
                <a:moveTo>
                  <a:pt x="0" y="0"/>
                </a:moveTo>
                <a:lnTo>
                  <a:pt x="1840870" y="0"/>
                </a:lnTo>
                <a:lnTo>
                  <a:pt x="1840870" y="2089301"/>
                </a:lnTo>
                <a:lnTo>
                  <a:pt x="0" y="20893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3944" l="-790" r="-63475" t="0"/>
            </a:stretch>
          </a:blipFill>
          <a:ln>
            <a:noFill/>
          </a:ln>
        </p:spPr>
      </p:sp>
      <p:grpSp>
        <p:nvGrpSpPr>
          <p:cNvPr id="126" name="Google Shape;126;p13"/>
          <p:cNvGrpSpPr/>
          <p:nvPr/>
        </p:nvGrpSpPr>
        <p:grpSpPr>
          <a:xfrm>
            <a:off x="666181" y="8276897"/>
            <a:ext cx="6263638" cy="351378"/>
            <a:chOff x="0" y="0"/>
            <a:chExt cx="2528656" cy="141853"/>
          </a:xfrm>
        </p:grpSpPr>
        <p:sp>
          <p:nvSpPr>
            <p:cNvPr id="127" name="Google Shape;127;p13"/>
            <p:cNvSpPr/>
            <p:nvPr/>
          </p:nvSpPr>
          <p:spPr>
            <a:xfrm>
              <a:off x="0" y="0"/>
              <a:ext cx="2528656" cy="141853"/>
            </a:xfrm>
            <a:custGeom>
              <a:rect b="b" l="l" r="r" t="t"/>
              <a:pathLst>
                <a:path extrusionOk="0" h="141853" w="2528656">
                  <a:moveTo>
                    <a:pt x="0" y="0"/>
                  </a:moveTo>
                  <a:lnTo>
                    <a:pt x="2528656" y="0"/>
                  </a:lnTo>
                  <a:lnTo>
                    <a:pt x="2528656" y="141853"/>
                  </a:lnTo>
                  <a:lnTo>
                    <a:pt x="0" y="141853"/>
                  </a:lnTo>
                  <a:close/>
                </a:path>
              </a:pathLst>
            </a:custGeom>
            <a:solidFill>
              <a:srgbClr val="085C3F"/>
            </a:solidFill>
            <a:ln>
              <a:noFill/>
            </a:ln>
          </p:spPr>
        </p:sp>
        <p:sp>
          <p:nvSpPr>
            <p:cNvPr id="128" name="Google Shape;128;p13"/>
            <p:cNvSpPr txBox="1"/>
            <p:nvPr/>
          </p:nvSpPr>
          <p:spPr>
            <a:xfrm>
              <a:off x="0" y="9525"/>
              <a:ext cx="2528656" cy="1323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" name="Google Shape;129;p13"/>
          <p:cNvGrpSpPr/>
          <p:nvPr/>
        </p:nvGrpSpPr>
        <p:grpSpPr>
          <a:xfrm>
            <a:off x="666181" y="8742575"/>
            <a:ext cx="6263638" cy="351378"/>
            <a:chOff x="0" y="0"/>
            <a:chExt cx="2528656" cy="141853"/>
          </a:xfrm>
        </p:grpSpPr>
        <p:sp>
          <p:nvSpPr>
            <p:cNvPr id="130" name="Google Shape;130;p13"/>
            <p:cNvSpPr/>
            <p:nvPr/>
          </p:nvSpPr>
          <p:spPr>
            <a:xfrm>
              <a:off x="0" y="0"/>
              <a:ext cx="2528656" cy="141853"/>
            </a:xfrm>
            <a:custGeom>
              <a:rect b="b" l="l" r="r" t="t"/>
              <a:pathLst>
                <a:path extrusionOk="0" h="141853" w="2528656">
                  <a:moveTo>
                    <a:pt x="0" y="0"/>
                  </a:moveTo>
                  <a:lnTo>
                    <a:pt x="2528656" y="0"/>
                  </a:lnTo>
                  <a:lnTo>
                    <a:pt x="2528656" y="141853"/>
                  </a:lnTo>
                  <a:lnTo>
                    <a:pt x="0" y="141853"/>
                  </a:lnTo>
                  <a:close/>
                </a:path>
              </a:pathLst>
            </a:custGeom>
            <a:solidFill>
              <a:srgbClr val="085C3F"/>
            </a:solidFill>
            <a:ln>
              <a:noFill/>
            </a:ln>
          </p:spPr>
        </p:sp>
        <p:sp>
          <p:nvSpPr>
            <p:cNvPr id="131" name="Google Shape;131;p13"/>
            <p:cNvSpPr txBox="1"/>
            <p:nvPr/>
          </p:nvSpPr>
          <p:spPr>
            <a:xfrm>
              <a:off x="0" y="9525"/>
              <a:ext cx="2528656" cy="1323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" name="Google Shape;132;p13"/>
          <p:cNvGrpSpPr/>
          <p:nvPr/>
        </p:nvGrpSpPr>
        <p:grpSpPr>
          <a:xfrm>
            <a:off x="666181" y="9208254"/>
            <a:ext cx="6263638" cy="351378"/>
            <a:chOff x="0" y="0"/>
            <a:chExt cx="2528656" cy="141853"/>
          </a:xfrm>
        </p:grpSpPr>
        <p:sp>
          <p:nvSpPr>
            <p:cNvPr id="133" name="Google Shape;133;p13"/>
            <p:cNvSpPr/>
            <p:nvPr/>
          </p:nvSpPr>
          <p:spPr>
            <a:xfrm>
              <a:off x="0" y="0"/>
              <a:ext cx="2528656" cy="141853"/>
            </a:xfrm>
            <a:custGeom>
              <a:rect b="b" l="l" r="r" t="t"/>
              <a:pathLst>
                <a:path extrusionOk="0" h="141853" w="2528656">
                  <a:moveTo>
                    <a:pt x="0" y="0"/>
                  </a:moveTo>
                  <a:lnTo>
                    <a:pt x="2528656" y="0"/>
                  </a:lnTo>
                  <a:lnTo>
                    <a:pt x="2528656" y="141853"/>
                  </a:lnTo>
                  <a:lnTo>
                    <a:pt x="0" y="141853"/>
                  </a:lnTo>
                  <a:close/>
                </a:path>
              </a:pathLst>
            </a:custGeom>
            <a:solidFill>
              <a:srgbClr val="085C3F"/>
            </a:solidFill>
            <a:ln>
              <a:noFill/>
            </a:ln>
          </p:spPr>
        </p:sp>
        <p:sp>
          <p:nvSpPr>
            <p:cNvPr id="134" name="Google Shape;134;p13"/>
            <p:cNvSpPr txBox="1"/>
            <p:nvPr/>
          </p:nvSpPr>
          <p:spPr>
            <a:xfrm>
              <a:off x="0" y="9525"/>
              <a:ext cx="2528656" cy="1323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" name="Google Shape;135;p13"/>
          <p:cNvGrpSpPr/>
          <p:nvPr/>
        </p:nvGrpSpPr>
        <p:grpSpPr>
          <a:xfrm>
            <a:off x="666181" y="9673932"/>
            <a:ext cx="6263638" cy="351378"/>
            <a:chOff x="0" y="0"/>
            <a:chExt cx="2528656" cy="141853"/>
          </a:xfrm>
        </p:grpSpPr>
        <p:sp>
          <p:nvSpPr>
            <p:cNvPr id="136" name="Google Shape;136;p13"/>
            <p:cNvSpPr/>
            <p:nvPr/>
          </p:nvSpPr>
          <p:spPr>
            <a:xfrm>
              <a:off x="0" y="0"/>
              <a:ext cx="2528656" cy="141853"/>
            </a:xfrm>
            <a:custGeom>
              <a:rect b="b" l="l" r="r" t="t"/>
              <a:pathLst>
                <a:path extrusionOk="0" h="141853" w="2528656">
                  <a:moveTo>
                    <a:pt x="0" y="0"/>
                  </a:moveTo>
                  <a:lnTo>
                    <a:pt x="2528656" y="0"/>
                  </a:lnTo>
                  <a:lnTo>
                    <a:pt x="2528656" y="141853"/>
                  </a:lnTo>
                  <a:lnTo>
                    <a:pt x="0" y="141853"/>
                  </a:lnTo>
                  <a:close/>
                </a:path>
              </a:pathLst>
            </a:custGeom>
            <a:solidFill>
              <a:srgbClr val="085C3F"/>
            </a:solidFill>
            <a:ln>
              <a:noFill/>
            </a:ln>
          </p:spPr>
        </p:sp>
        <p:sp>
          <p:nvSpPr>
            <p:cNvPr id="137" name="Google Shape;137;p13"/>
            <p:cNvSpPr txBox="1"/>
            <p:nvPr/>
          </p:nvSpPr>
          <p:spPr>
            <a:xfrm>
              <a:off x="0" y="9525"/>
              <a:ext cx="2528656" cy="1323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8" name="Google Shape;138;p13"/>
          <p:cNvSpPr txBox="1"/>
          <p:nvPr/>
        </p:nvSpPr>
        <p:spPr>
          <a:xfrm>
            <a:off x="811272" y="362663"/>
            <a:ext cx="6009456" cy="1105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200" u="none" cap="none" strike="noStrike">
                <a:solidFill>
                  <a:srgbClr val="085C3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Soccer Schedule</a:t>
            </a:r>
            <a:endParaRPr/>
          </a:p>
        </p:txBody>
      </p:sp>
      <p:sp>
        <p:nvSpPr>
          <p:cNvPr id="139" name="Google Shape;139;p13"/>
          <p:cNvSpPr txBox="1"/>
          <p:nvPr/>
        </p:nvSpPr>
        <p:spPr>
          <a:xfrm>
            <a:off x="666181" y="5897604"/>
            <a:ext cx="6227638" cy="6465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085C3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Training Tracker</a:t>
            </a:r>
            <a:endParaRPr/>
          </a:p>
        </p:txBody>
      </p:sp>
      <p:sp>
        <p:nvSpPr>
          <p:cNvPr id="140" name="Google Shape;140;p13"/>
          <p:cNvSpPr txBox="1"/>
          <p:nvPr/>
        </p:nvSpPr>
        <p:spPr>
          <a:xfrm>
            <a:off x="1946787" y="6629886"/>
            <a:ext cx="1754317" cy="3185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085C3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Ball Skills</a:t>
            </a:r>
            <a:endParaRPr/>
          </a:p>
        </p:txBody>
      </p:sp>
      <p:sp>
        <p:nvSpPr>
          <p:cNvPr id="141" name="Google Shape;141;p13"/>
          <p:cNvSpPr txBox="1"/>
          <p:nvPr/>
        </p:nvSpPr>
        <p:spPr>
          <a:xfrm>
            <a:off x="5219031" y="6629886"/>
            <a:ext cx="1754317" cy="3185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085C3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Finishing</a:t>
            </a:r>
            <a:endParaRPr/>
          </a:p>
        </p:txBody>
      </p:sp>
      <p:sp>
        <p:nvSpPr>
          <p:cNvPr id="142" name="Google Shape;142;p13"/>
          <p:cNvSpPr txBox="1"/>
          <p:nvPr/>
        </p:nvSpPr>
        <p:spPr>
          <a:xfrm>
            <a:off x="1946787" y="7138989"/>
            <a:ext cx="1754317" cy="3185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085C3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Sprints</a:t>
            </a:r>
            <a:endParaRPr/>
          </a:p>
        </p:txBody>
      </p:sp>
      <p:sp>
        <p:nvSpPr>
          <p:cNvPr id="143" name="Google Shape;143;p13"/>
          <p:cNvSpPr txBox="1"/>
          <p:nvPr/>
        </p:nvSpPr>
        <p:spPr>
          <a:xfrm>
            <a:off x="5219031" y="7138989"/>
            <a:ext cx="1754317" cy="3185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085C3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Strength Work</a:t>
            </a:r>
            <a:endParaRPr/>
          </a:p>
        </p:txBody>
      </p:sp>
      <p:sp>
        <p:nvSpPr>
          <p:cNvPr id="144" name="Google Shape;144;p13"/>
          <p:cNvSpPr txBox="1"/>
          <p:nvPr/>
        </p:nvSpPr>
        <p:spPr>
          <a:xfrm>
            <a:off x="702181" y="7544615"/>
            <a:ext cx="6227638" cy="6465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085C3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Weekly Goals</a:t>
            </a:r>
            <a:endParaRPr/>
          </a:p>
        </p:txBody>
      </p:sp>
      <p:sp>
        <p:nvSpPr>
          <p:cNvPr id="145" name="Google Shape;145;p13"/>
          <p:cNvSpPr txBox="1"/>
          <p:nvPr/>
        </p:nvSpPr>
        <p:spPr>
          <a:xfrm>
            <a:off x="756000" y="8276897"/>
            <a:ext cx="6048000" cy="3185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F8F8F6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At Practice:</a:t>
            </a:r>
            <a:endParaRPr/>
          </a:p>
        </p:txBody>
      </p:sp>
      <p:sp>
        <p:nvSpPr>
          <p:cNvPr id="146" name="Google Shape;146;p13"/>
          <p:cNvSpPr txBox="1"/>
          <p:nvPr/>
        </p:nvSpPr>
        <p:spPr>
          <a:xfrm>
            <a:off x="756000" y="8742575"/>
            <a:ext cx="6048000" cy="3185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F8F8F6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Game Day:</a:t>
            </a:r>
            <a:endParaRPr/>
          </a:p>
        </p:txBody>
      </p:sp>
      <p:sp>
        <p:nvSpPr>
          <p:cNvPr id="147" name="Google Shape;147;p13"/>
          <p:cNvSpPr txBox="1"/>
          <p:nvPr/>
        </p:nvSpPr>
        <p:spPr>
          <a:xfrm>
            <a:off x="756000" y="9208254"/>
            <a:ext cx="6048000" cy="3185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F8F8F6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Mindset:</a:t>
            </a:r>
            <a:endParaRPr/>
          </a:p>
        </p:txBody>
      </p:sp>
      <p:sp>
        <p:nvSpPr>
          <p:cNvPr id="148" name="Google Shape;148;p13"/>
          <p:cNvSpPr txBox="1"/>
          <p:nvPr/>
        </p:nvSpPr>
        <p:spPr>
          <a:xfrm>
            <a:off x="756000" y="9673932"/>
            <a:ext cx="6048000" cy="3185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F8F8F6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Leadership: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2E478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oogle Shape;153;p14"/>
          <p:cNvGrpSpPr/>
          <p:nvPr/>
        </p:nvGrpSpPr>
        <p:grpSpPr>
          <a:xfrm>
            <a:off x="394258" y="372188"/>
            <a:ext cx="6937401" cy="9995029"/>
            <a:chOff x="0" y="0"/>
            <a:chExt cx="2486208" cy="3581993"/>
          </a:xfrm>
        </p:grpSpPr>
        <p:sp>
          <p:nvSpPr>
            <p:cNvPr id="154" name="Google Shape;154;p14"/>
            <p:cNvSpPr/>
            <p:nvPr/>
          </p:nvSpPr>
          <p:spPr>
            <a:xfrm>
              <a:off x="0" y="0"/>
              <a:ext cx="2486208" cy="3581993"/>
            </a:xfrm>
            <a:custGeom>
              <a:rect b="b" l="l" r="r" t="t"/>
              <a:pathLst>
                <a:path extrusionOk="0" h="3581993" w="2486208">
                  <a:moveTo>
                    <a:pt x="66958" y="0"/>
                  </a:moveTo>
                  <a:lnTo>
                    <a:pt x="2419250" y="0"/>
                  </a:lnTo>
                  <a:cubicBezTo>
                    <a:pt x="2437008" y="0"/>
                    <a:pt x="2454039" y="7054"/>
                    <a:pt x="2466596" y="19612"/>
                  </a:cubicBezTo>
                  <a:cubicBezTo>
                    <a:pt x="2479154" y="32169"/>
                    <a:pt x="2486208" y="49200"/>
                    <a:pt x="2486208" y="66958"/>
                  </a:cubicBezTo>
                  <a:lnTo>
                    <a:pt x="2486208" y="3515035"/>
                  </a:lnTo>
                  <a:cubicBezTo>
                    <a:pt x="2486208" y="3532793"/>
                    <a:pt x="2479154" y="3549824"/>
                    <a:pt x="2466596" y="3562381"/>
                  </a:cubicBezTo>
                  <a:cubicBezTo>
                    <a:pt x="2454039" y="3574938"/>
                    <a:pt x="2437008" y="3581993"/>
                    <a:pt x="2419250" y="3581993"/>
                  </a:cubicBezTo>
                  <a:lnTo>
                    <a:pt x="66958" y="3581993"/>
                  </a:lnTo>
                  <a:cubicBezTo>
                    <a:pt x="29978" y="3581993"/>
                    <a:pt x="0" y="3552015"/>
                    <a:pt x="0" y="3515035"/>
                  </a:cubicBezTo>
                  <a:lnTo>
                    <a:pt x="0" y="66958"/>
                  </a:lnTo>
                  <a:cubicBezTo>
                    <a:pt x="0" y="49200"/>
                    <a:pt x="7054" y="32169"/>
                    <a:pt x="19612" y="19612"/>
                  </a:cubicBezTo>
                  <a:cubicBezTo>
                    <a:pt x="32169" y="7054"/>
                    <a:pt x="49200" y="0"/>
                    <a:pt x="66958" y="0"/>
                  </a:cubicBezTo>
                  <a:close/>
                </a:path>
              </a:pathLst>
            </a:custGeom>
            <a:solidFill>
              <a:srgbClr val="085C3F"/>
            </a:solidFill>
            <a:ln cap="rnd" cmpd="sng" w="95250">
              <a:solidFill>
                <a:srgbClr val="F8F8F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4"/>
            <p:cNvSpPr txBox="1"/>
            <p:nvPr/>
          </p:nvSpPr>
          <p:spPr>
            <a:xfrm>
              <a:off x="0" y="9525"/>
              <a:ext cx="2486208" cy="35724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156" name="Google Shape;156;p14"/>
          <p:cNvGraphicFramePr/>
          <p:nvPr/>
        </p:nvGraphicFramePr>
        <p:xfrm>
          <a:off x="752570" y="15475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{C28D739E-5562-43F4-AF09-265E36DF7DAA}</a:tableStyleId>
              </a:tblPr>
              <a:tblGrid>
                <a:gridCol w="888675"/>
                <a:gridCol w="888675"/>
                <a:gridCol w="888675"/>
                <a:gridCol w="888675"/>
                <a:gridCol w="888675"/>
                <a:gridCol w="888675"/>
                <a:gridCol w="888675"/>
              </a:tblGrid>
              <a:tr h="715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0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8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solidFill>
                            <a:srgbClr val="085C3F"/>
                          </a:solidFill>
                          <a:latin typeface="Darker Grotesque Black"/>
                          <a:ea typeface="Darker Grotesque Black"/>
                          <a:cs typeface="Darker Grotesque Black"/>
                          <a:sym typeface="Darker Grotesque Black"/>
                        </a:rPr>
                        <a:t>M</a:t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8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solidFill>
                            <a:srgbClr val="085C3F"/>
                          </a:solidFill>
                          <a:latin typeface="Darker Grotesque Black"/>
                          <a:ea typeface="Darker Grotesque Black"/>
                          <a:cs typeface="Darker Grotesque Black"/>
                          <a:sym typeface="Darker Grotesque Black"/>
                        </a:rPr>
                        <a:t>T</a:t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8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solidFill>
                            <a:srgbClr val="085C3F"/>
                          </a:solidFill>
                          <a:latin typeface="Darker Grotesque Black"/>
                          <a:ea typeface="Darker Grotesque Black"/>
                          <a:cs typeface="Darker Grotesque Black"/>
                          <a:sym typeface="Darker Grotesque Black"/>
                        </a:rPr>
                        <a:t>W</a:t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8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solidFill>
                            <a:srgbClr val="085C3F"/>
                          </a:solidFill>
                          <a:latin typeface="Darker Grotesque Black"/>
                          <a:ea typeface="Darker Grotesque Black"/>
                          <a:cs typeface="Darker Grotesque Black"/>
                          <a:sym typeface="Darker Grotesque Black"/>
                        </a:rPr>
                        <a:t>T</a:t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8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solidFill>
                            <a:srgbClr val="085C3F"/>
                          </a:solidFill>
                          <a:latin typeface="Darker Grotesque Black"/>
                          <a:ea typeface="Darker Grotesque Black"/>
                          <a:cs typeface="Darker Grotesque Black"/>
                          <a:sym typeface="Darker Grotesque Black"/>
                        </a:rPr>
                        <a:t>F</a:t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8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solidFill>
                            <a:srgbClr val="085C3F"/>
                          </a:solidFill>
                          <a:latin typeface="Darker Grotesque Black"/>
                          <a:ea typeface="Darker Grotesque Black"/>
                          <a:cs typeface="Darker Grotesque Black"/>
                          <a:sym typeface="Darker Grotesque Black"/>
                        </a:rPr>
                        <a:t>S</a:t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8F6"/>
                    </a:solidFill>
                  </a:tcPr>
                </a:tc>
              </a:tr>
              <a:tr h="715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solidFill>
                            <a:srgbClr val="085C3F"/>
                          </a:solidFill>
                          <a:latin typeface="Darker Grotesque Black"/>
                          <a:ea typeface="Darker Grotesque Black"/>
                          <a:cs typeface="Darker Grotesque Black"/>
                          <a:sym typeface="Darker Grotesque Black"/>
                        </a:rPr>
                        <a:t>7:00</a:t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8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781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85C3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3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85C3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3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85C3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3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85C3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3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85C3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3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85C3F"/>
                    </a:solidFill>
                  </a:tcPr>
                </a:tc>
              </a:tr>
              <a:tr h="715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solidFill>
                            <a:srgbClr val="085C3F"/>
                          </a:solidFill>
                          <a:latin typeface="Darker Grotesque Black"/>
                          <a:ea typeface="Darker Grotesque Black"/>
                          <a:cs typeface="Darker Grotesque Black"/>
                          <a:sym typeface="Darker Grotesque Black"/>
                        </a:rPr>
                        <a:t>9:00</a:t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8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3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85C3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3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85C3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3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85C3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3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85C3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3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85C3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3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85C3F"/>
                    </a:solidFill>
                  </a:tcPr>
                </a:tc>
              </a:tr>
              <a:tr h="715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solidFill>
                            <a:srgbClr val="085C3F"/>
                          </a:solidFill>
                          <a:latin typeface="Darker Grotesque Black"/>
                          <a:ea typeface="Darker Grotesque Black"/>
                          <a:cs typeface="Darker Grotesque Black"/>
                          <a:sym typeface="Darker Grotesque Black"/>
                        </a:rPr>
                        <a:t>1:00</a:t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8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3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85C3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3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85C3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3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85C3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3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85C3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3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85C3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3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85C3F"/>
                    </a:solidFill>
                  </a:tcPr>
                </a:tc>
              </a:tr>
              <a:tr h="715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solidFill>
                            <a:srgbClr val="085C3F"/>
                          </a:solidFill>
                          <a:latin typeface="Darker Grotesque Black"/>
                          <a:ea typeface="Darker Grotesque Black"/>
                          <a:cs typeface="Darker Grotesque Black"/>
                          <a:sym typeface="Darker Grotesque Black"/>
                        </a:rPr>
                        <a:t>3:00</a:t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8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3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85C3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3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85C3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3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85C3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3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85C3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3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85C3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3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85C3F"/>
                    </a:solidFill>
                  </a:tcPr>
                </a:tc>
              </a:tr>
              <a:tr h="715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solidFill>
                            <a:srgbClr val="085C3F"/>
                          </a:solidFill>
                          <a:latin typeface="Darker Grotesque Black"/>
                          <a:ea typeface="Darker Grotesque Black"/>
                          <a:cs typeface="Darker Grotesque Black"/>
                          <a:sym typeface="Darker Grotesque Black"/>
                        </a:rPr>
                        <a:t>5:00</a:t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8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3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85C3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3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85C3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3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85C3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3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85C3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3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85C3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3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04775" marB="104775" marR="104775" marL="104775" anchor="ctr">
                    <a:lnL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8F8F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85C3F"/>
                    </a:solidFill>
                  </a:tcPr>
                </a:tc>
              </a:tr>
            </a:tbl>
          </a:graphicData>
        </a:graphic>
      </p:graphicFrame>
      <p:grpSp>
        <p:nvGrpSpPr>
          <p:cNvPr id="157" name="Google Shape;157;p14"/>
          <p:cNvGrpSpPr/>
          <p:nvPr/>
        </p:nvGrpSpPr>
        <p:grpSpPr>
          <a:xfrm>
            <a:off x="666181" y="6629886"/>
            <a:ext cx="351378" cy="351378"/>
            <a:chOff x="0" y="0"/>
            <a:chExt cx="141853" cy="141853"/>
          </a:xfrm>
        </p:grpSpPr>
        <p:sp>
          <p:nvSpPr>
            <p:cNvPr id="158" name="Google Shape;158;p14"/>
            <p:cNvSpPr/>
            <p:nvPr/>
          </p:nvSpPr>
          <p:spPr>
            <a:xfrm>
              <a:off x="0" y="0"/>
              <a:ext cx="141853" cy="141853"/>
            </a:xfrm>
            <a:custGeom>
              <a:rect b="b" l="l" r="r" t="t"/>
              <a:pathLst>
                <a:path extrusionOk="0" h="141853" w="141853">
                  <a:moveTo>
                    <a:pt x="0" y="0"/>
                  </a:moveTo>
                  <a:lnTo>
                    <a:pt x="141853" y="0"/>
                  </a:lnTo>
                  <a:lnTo>
                    <a:pt x="141853" y="141853"/>
                  </a:lnTo>
                  <a:lnTo>
                    <a:pt x="0" y="14185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8F8F6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59" name="Google Shape;159;p14"/>
            <p:cNvSpPr txBox="1"/>
            <p:nvPr/>
          </p:nvSpPr>
          <p:spPr>
            <a:xfrm>
              <a:off x="0" y="9525"/>
              <a:ext cx="141853" cy="1323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" name="Google Shape;160;p14"/>
          <p:cNvGrpSpPr/>
          <p:nvPr/>
        </p:nvGrpSpPr>
        <p:grpSpPr>
          <a:xfrm>
            <a:off x="1091731" y="6629886"/>
            <a:ext cx="351378" cy="351378"/>
            <a:chOff x="0" y="0"/>
            <a:chExt cx="141853" cy="141853"/>
          </a:xfrm>
        </p:grpSpPr>
        <p:sp>
          <p:nvSpPr>
            <p:cNvPr id="161" name="Google Shape;161;p14"/>
            <p:cNvSpPr/>
            <p:nvPr/>
          </p:nvSpPr>
          <p:spPr>
            <a:xfrm>
              <a:off x="0" y="0"/>
              <a:ext cx="141853" cy="141853"/>
            </a:xfrm>
            <a:custGeom>
              <a:rect b="b" l="l" r="r" t="t"/>
              <a:pathLst>
                <a:path extrusionOk="0" h="141853" w="141853">
                  <a:moveTo>
                    <a:pt x="0" y="0"/>
                  </a:moveTo>
                  <a:lnTo>
                    <a:pt x="141853" y="0"/>
                  </a:lnTo>
                  <a:lnTo>
                    <a:pt x="141853" y="141853"/>
                  </a:lnTo>
                  <a:lnTo>
                    <a:pt x="0" y="14185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8F8F6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62" name="Google Shape;162;p14"/>
            <p:cNvSpPr txBox="1"/>
            <p:nvPr/>
          </p:nvSpPr>
          <p:spPr>
            <a:xfrm>
              <a:off x="0" y="9525"/>
              <a:ext cx="141853" cy="1323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" name="Google Shape;163;p14"/>
          <p:cNvGrpSpPr/>
          <p:nvPr/>
        </p:nvGrpSpPr>
        <p:grpSpPr>
          <a:xfrm>
            <a:off x="1519209" y="6629886"/>
            <a:ext cx="351378" cy="351378"/>
            <a:chOff x="0" y="0"/>
            <a:chExt cx="141853" cy="141853"/>
          </a:xfrm>
        </p:grpSpPr>
        <p:sp>
          <p:nvSpPr>
            <p:cNvPr id="164" name="Google Shape;164;p14"/>
            <p:cNvSpPr/>
            <p:nvPr/>
          </p:nvSpPr>
          <p:spPr>
            <a:xfrm>
              <a:off x="0" y="0"/>
              <a:ext cx="141853" cy="141853"/>
            </a:xfrm>
            <a:custGeom>
              <a:rect b="b" l="l" r="r" t="t"/>
              <a:pathLst>
                <a:path extrusionOk="0" h="141853" w="141853">
                  <a:moveTo>
                    <a:pt x="0" y="0"/>
                  </a:moveTo>
                  <a:lnTo>
                    <a:pt x="141853" y="0"/>
                  </a:lnTo>
                  <a:lnTo>
                    <a:pt x="141853" y="141853"/>
                  </a:lnTo>
                  <a:lnTo>
                    <a:pt x="0" y="14185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8F8F6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65" name="Google Shape;165;p14"/>
            <p:cNvSpPr txBox="1"/>
            <p:nvPr/>
          </p:nvSpPr>
          <p:spPr>
            <a:xfrm>
              <a:off x="0" y="9525"/>
              <a:ext cx="141853" cy="1323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6" name="Google Shape;166;p14"/>
          <p:cNvGrpSpPr/>
          <p:nvPr/>
        </p:nvGrpSpPr>
        <p:grpSpPr>
          <a:xfrm>
            <a:off x="3938425" y="6629886"/>
            <a:ext cx="351378" cy="351378"/>
            <a:chOff x="0" y="0"/>
            <a:chExt cx="141853" cy="141853"/>
          </a:xfrm>
        </p:grpSpPr>
        <p:sp>
          <p:nvSpPr>
            <p:cNvPr id="167" name="Google Shape;167;p14"/>
            <p:cNvSpPr/>
            <p:nvPr/>
          </p:nvSpPr>
          <p:spPr>
            <a:xfrm>
              <a:off x="0" y="0"/>
              <a:ext cx="141853" cy="141853"/>
            </a:xfrm>
            <a:custGeom>
              <a:rect b="b" l="l" r="r" t="t"/>
              <a:pathLst>
                <a:path extrusionOk="0" h="141853" w="141853">
                  <a:moveTo>
                    <a:pt x="0" y="0"/>
                  </a:moveTo>
                  <a:lnTo>
                    <a:pt x="141853" y="0"/>
                  </a:lnTo>
                  <a:lnTo>
                    <a:pt x="141853" y="141853"/>
                  </a:lnTo>
                  <a:lnTo>
                    <a:pt x="0" y="14185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8F8F6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68" name="Google Shape;168;p14"/>
            <p:cNvSpPr txBox="1"/>
            <p:nvPr/>
          </p:nvSpPr>
          <p:spPr>
            <a:xfrm>
              <a:off x="0" y="9525"/>
              <a:ext cx="141853" cy="1323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9" name="Google Shape;169;p14"/>
          <p:cNvGrpSpPr/>
          <p:nvPr/>
        </p:nvGrpSpPr>
        <p:grpSpPr>
          <a:xfrm>
            <a:off x="4363975" y="6629886"/>
            <a:ext cx="351378" cy="351378"/>
            <a:chOff x="0" y="0"/>
            <a:chExt cx="141853" cy="141853"/>
          </a:xfrm>
        </p:grpSpPr>
        <p:sp>
          <p:nvSpPr>
            <p:cNvPr id="170" name="Google Shape;170;p14"/>
            <p:cNvSpPr/>
            <p:nvPr/>
          </p:nvSpPr>
          <p:spPr>
            <a:xfrm>
              <a:off x="0" y="0"/>
              <a:ext cx="141853" cy="141853"/>
            </a:xfrm>
            <a:custGeom>
              <a:rect b="b" l="l" r="r" t="t"/>
              <a:pathLst>
                <a:path extrusionOk="0" h="141853" w="141853">
                  <a:moveTo>
                    <a:pt x="0" y="0"/>
                  </a:moveTo>
                  <a:lnTo>
                    <a:pt x="141853" y="0"/>
                  </a:lnTo>
                  <a:lnTo>
                    <a:pt x="141853" y="141853"/>
                  </a:lnTo>
                  <a:lnTo>
                    <a:pt x="0" y="14185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8F8F6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71" name="Google Shape;171;p14"/>
            <p:cNvSpPr txBox="1"/>
            <p:nvPr/>
          </p:nvSpPr>
          <p:spPr>
            <a:xfrm>
              <a:off x="0" y="9525"/>
              <a:ext cx="141853" cy="1323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2" name="Google Shape;172;p14"/>
          <p:cNvGrpSpPr/>
          <p:nvPr/>
        </p:nvGrpSpPr>
        <p:grpSpPr>
          <a:xfrm>
            <a:off x="4791453" y="6629886"/>
            <a:ext cx="351378" cy="351378"/>
            <a:chOff x="0" y="0"/>
            <a:chExt cx="141853" cy="141853"/>
          </a:xfrm>
        </p:grpSpPr>
        <p:sp>
          <p:nvSpPr>
            <p:cNvPr id="173" name="Google Shape;173;p14"/>
            <p:cNvSpPr/>
            <p:nvPr/>
          </p:nvSpPr>
          <p:spPr>
            <a:xfrm>
              <a:off x="0" y="0"/>
              <a:ext cx="141853" cy="141853"/>
            </a:xfrm>
            <a:custGeom>
              <a:rect b="b" l="l" r="r" t="t"/>
              <a:pathLst>
                <a:path extrusionOk="0" h="141853" w="141853">
                  <a:moveTo>
                    <a:pt x="0" y="0"/>
                  </a:moveTo>
                  <a:lnTo>
                    <a:pt x="141853" y="0"/>
                  </a:lnTo>
                  <a:lnTo>
                    <a:pt x="141853" y="141853"/>
                  </a:lnTo>
                  <a:lnTo>
                    <a:pt x="0" y="14185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8F8F6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74" name="Google Shape;174;p14"/>
            <p:cNvSpPr txBox="1"/>
            <p:nvPr/>
          </p:nvSpPr>
          <p:spPr>
            <a:xfrm>
              <a:off x="0" y="9525"/>
              <a:ext cx="141853" cy="1323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5" name="Google Shape;175;p14"/>
          <p:cNvGrpSpPr/>
          <p:nvPr/>
        </p:nvGrpSpPr>
        <p:grpSpPr>
          <a:xfrm>
            <a:off x="666181" y="7138989"/>
            <a:ext cx="351378" cy="351378"/>
            <a:chOff x="0" y="0"/>
            <a:chExt cx="141853" cy="141853"/>
          </a:xfrm>
        </p:grpSpPr>
        <p:sp>
          <p:nvSpPr>
            <p:cNvPr id="176" name="Google Shape;176;p14"/>
            <p:cNvSpPr/>
            <p:nvPr/>
          </p:nvSpPr>
          <p:spPr>
            <a:xfrm>
              <a:off x="0" y="0"/>
              <a:ext cx="141853" cy="141853"/>
            </a:xfrm>
            <a:custGeom>
              <a:rect b="b" l="l" r="r" t="t"/>
              <a:pathLst>
                <a:path extrusionOk="0" h="141853" w="141853">
                  <a:moveTo>
                    <a:pt x="0" y="0"/>
                  </a:moveTo>
                  <a:lnTo>
                    <a:pt x="141853" y="0"/>
                  </a:lnTo>
                  <a:lnTo>
                    <a:pt x="141853" y="141853"/>
                  </a:lnTo>
                  <a:lnTo>
                    <a:pt x="0" y="14185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8F8F6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77" name="Google Shape;177;p14"/>
            <p:cNvSpPr txBox="1"/>
            <p:nvPr/>
          </p:nvSpPr>
          <p:spPr>
            <a:xfrm>
              <a:off x="0" y="9525"/>
              <a:ext cx="141853" cy="1323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8" name="Google Shape;178;p14"/>
          <p:cNvGrpSpPr/>
          <p:nvPr/>
        </p:nvGrpSpPr>
        <p:grpSpPr>
          <a:xfrm>
            <a:off x="1091731" y="7138989"/>
            <a:ext cx="351378" cy="351378"/>
            <a:chOff x="0" y="0"/>
            <a:chExt cx="141853" cy="141853"/>
          </a:xfrm>
        </p:grpSpPr>
        <p:sp>
          <p:nvSpPr>
            <p:cNvPr id="179" name="Google Shape;179;p14"/>
            <p:cNvSpPr/>
            <p:nvPr/>
          </p:nvSpPr>
          <p:spPr>
            <a:xfrm>
              <a:off x="0" y="0"/>
              <a:ext cx="141853" cy="141853"/>
            </a:xfrm>
            <a:custGeom>
              <a:rect b="b" l="l" r="r" t="t"/>
              <a:pathLst>
                <a:path extrusionOk="0" h="141853" w="141853">
                  <a:moveTo>
                    <a:pt x="0" y="0"/>
                  </a:moveTo>
                  <a:lnTo>
                    <a:pt x="141853" y="0"/>
                  </a:lnTo>
                  <a:lnTo>
                    <a:pt x="141853" y="141853"/>
                  </a:lnTo>
                  <a:lnTo>
                    <a:pt x="0" y="14185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8F8F6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80" name="Google Shape;180;p14"/>
            <p:cNvSpPr txBox="1"/>
            <p:nvPr/>
          </p:nvSpPr>
          <p:spPr>
            <a:xfrm>
              <a:off x="0" y="9525"/>
              <a:ext cx="141853" cy="1323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1" name="Google Shape;181;p14"/>
          <p:cNvGrpSpPr/>
          <p:nvPr/>
        </p:nvGrpSpPr>
        <p:grpSpPr>
          <a:xfrm>
            <a:off x="1519209" y="7138989"/>
            <a:ext cx="351378" cy="351378"/>
            <a:chOff x="0" y="0"/>
            <a:chExt cx="141853" cy="141853"/>
          </a:xfrm>
        </p:grpSpPr>
        <p:sp>
          <p:nvSpPr>
            <p:cNvPr id="182" name="Google Shape;182;p14"/>
            <p:cNvSpPr/>
            <p:nvPr/>
          </p:nvSpPr>
          <p:spPr>
            <a:xfrm>
              <a:off x="0" y="0"/>
              <a:ext cx="141853" cy="141853"/>
            </a:xfrm>
            <a:custGeom>
              <a:rect b="b" l="l" r="r" t="t"/>
              <a:pathLst>
                <a:path extrusionOk="0" h="141853" w="141853">
                  <a:moveTo>
                    <a:pt x="0" y="0"/>
                  </a:moveTo>
                  <a:lnTo>
                    <a:pt x="141853" y="0"/>
                  </a:lnTo>
                  <a:lnTo>
                    <a:pt x="141853" y="141853"/>
                  </a:lnTo>
                  <a:lnTo>
                    <a:pt x="0" y="14185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8F8F6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83" name="Google Shape;183;p14"/>
            <p:cNvSpPr txBox="1"/>
            <p:nvPr/>
          </p:nvSpPr>
          <p:spPr>
            <a:xfrm>
              <a:off x="0" y="9525"/>
              <a:ext cx="141853" cy="1323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" name="Google Shape;184;p14"/>
          <p:cNvGrpSpPr/>
          <p:nvPr/>
        </p:nvGrpSpPr>
        <p:grpSpPr>
          <a:xfrm>
            <a:off x="3938425" y="7138989"/>
            <a:ext cx="351378" cy="351378"/>
            <a:chOff x="0" y="0"/>
            <a:chExt cx="141853" cy="141853"/>
          </a:xfrm>
        </p:grpSpPr>
        <p:sp>
          <p:nvSpPr>
            <p:cNvPr id="185" name="Google Shape;185;p14"/>
            <p:cNvSpPr/>
            <p:nvPr/>
          </p:nvSpPr>
          <p:spPr>
            <a:xfrm>
              <a:off x="0" y="0"/>
              <a:ext cx="141853" cy="141853"/>
            </a:xfrm>
            <a:custGeom>
              <a:rect b="b" l="l" r="r" t="t"/>
              <a:pathLst>
                <a:path extrusionOk="0" h="141853" w="141853">
                  <a:moveTo>
                    <a:pt x="0" y="0"/>
                  </a:moveTo>
                  <a:lnTo>
                    <a:pt x="141853" y="0"/>
                  </a:lnTo>
                  <a:lnTo>
                    <a:pt x="141853" y="141853"/>
                  </a:lnTo>
                  <a:lnTo>
                    <a:pt x="0" y="14185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8F8F6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86" name="Google Shape;186;p14"/>
            <p:cNvSpPr txBox="1"/>
            <p:nvPr/>
          </p:nvSpPr>
          <p:spPr>
            <a:xfrm>
              <a:off x="0" y="9525"/>
              <a:ext cx="141853" cy="1323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" name="Google Shape;187;p14"/>
          <p:cNvGrpSpPr/>
          <p:nvPr/>
        </p:nvGrpSpPr>
        <p:grpSpPr>
          <a:xfrm>
            <a:off x="4363975" y="7138989"/>
            <a:ext cx="351378" cy="351378"/>
            <a:chOff x="0" y="0"/>
            <a:chExt cx="141853" cy="141853"/>
          </a:xfrm>
        </p:grpSpPr>
        <p:sp>
          <p:nvSpPr>
            <p:cNvPr id="188" name="Google Shape;188;p14"/>
            <p:cNvSpPr/>
            <p:nvPr/>
          </p:nvSpPr>
          <p:spPr>
            <a:xfrm>
              <a:off x="0" y="0"/>
              <a:ext cx="141853" cy="141853"/>
            </a:xfrm>
            <a:custGeom>
              <a:rect b="b" l="l" r="r" t="t"/>
              <a:pathLst>
                <a:path extrusionOk="0" h="141853" w="141853">
                  <a:moveTo>
                    <a:pt x="0" y="0"/>
                  </a:moveTo>
                  <a:lnTo>
                    <a:pt x="141853" y="0"/>
                  </a:lnTo>
                  <a:lnTo>
                    <a:pt x="141853" y="141853"/>
                  </a:lnTo>
                  <a:lnTo>
                    <a:pt x="0" y="14185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8F8F6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89" name="Google Shape;189;p14"/>
            <p:cNvSpPr txBox="1"/>
            <p:nvPr/>
          </p:nvSpPr>
          <p:spPr>
            <a:xfrm>
              <a:off x="0" y="9525"/>
              <a:ext cx="141853" cy="1323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0" name="Google Shape;190;p14"/>
          <p:cNvGrpSpPr/>
          <p:nvPr/>
        </p:nvGrpSpPr>
        <p:grpSpPr>
          <a:xfrm>
            <a:off x="4791453" y="7138989"/>
            <a:ext cx="351378" cy="351378"/>
            <a:chOff x="0" y="0"/>
            <a:chExt cx="141853" cy="141853"/>
          </a:xfrm>
        </p:grpSpPr>
        <p:sp>
          <p:nvSpPr>
            <p:cNvPr id="191" name="Google Shape;191;p14"/>
            <p:cNvSpPr/>
            <p:nvPr/>
          </p:nvSpPr>
          <p:spPr>
            <a:xfrm>
              <a:off x="0" y="0"/>
              <a:ext cx="141853" cy="141853"/>
            </a:xfrm>
            <a:custGeom>
              <a:rect b="b" l="l" r="r" t="t"/>
              <a:pathLst>
                <a:path extrusionOk="0" h="141853" w="141853">
                  <a:moveTo>
                    <a:pt x="0" y="0"/>
                  </a:moveTo>
                  <a:lnTo>
                    <a:pt x="141853" y="0"/>
                  </a:lnTo>
                  <a:lnTo>
                    <a:pt x="141853" y="141853"/>
                  </a:lnTo>
                  <a:lnTo>
                    <a:pt x="0" y="14185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8F8F6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92" name="Google Shape;192;p14"/>
            <p:cNvSpPr txBox="1"/>
            <p:nvPr/>
          </p:nvSpPr>
          <p:spPr>
            <a:xfrm>
              <a:off x="0" y="9525"/>
              <a:ext cx="141853" cy="1323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3" name="Google Shape;193;p14"/>
          <p:cNvSpPr/>
          <p:nvPr/>
        </p:nvSpPr>
        <p:spPr>
          <a:xfrm>
            <a:off x="5396417" y="8191172"/>
            <a:ext cx="1840870" cy="2089301"/>
          </a:xfrm>
          <a:custGeom>
            <a:rect b="b" l="l" r="r" t="t"/>
            <a:pathLst>
              <a:path extrusionOk="0" h="2089301" w="1840870">
                <a:moveTo>
                  <a:pt x="0" y="0"/>
                </a:moveTo>
                <a:lnTo>
                  <a:pt x="1840870" y="0"/>
                </a:lnTo>
                <a:lnTo>
                  <a:pt x="1840870" y="2089301"/>
                </a:lnTo>
                <a:lnTo>
                  <a:pt x="0" y="20893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43944" l="-790" r="-63475" t="0"/>
            </a:stretch>
          </a:blipFill>
          <a:ln>
            <a:noFill/>
          </a:ln>
        </p:spPr>
      </p:sp>
      <p:grpSp>
        <p:nvGrpSpPr>
          <p:cNvPr id="194" name="Google Shape;194;p14"/>
          <p:cNvGrpSpPr/>
          <p:nvPr/>
        </p:nvGrpSpPr>
        <p:grpSpPr>
          <a:xfrm>
            <a:off x="666181" y="8276897"/>
            <a:ext cx="6263638" cy="351378"/>
            <a:chOff x="0" y="0"/>
            <a:chExt cx="2528656" cy="141853"/>
          </a:xfrm>
        </p:grpSpPr>
        <p:sp>
          <p:nvSpPr>
            <p:cNvPr id="195" name="Google Shape;195;p14"/>
            <p:cNvSpPr/>
            <p:nvPr/>
          </p:nvSpPr>
          <p:spPr>
            <a:xfrm>
              <a:off x="0" y="0"/>
              <a:ext cx="2528656" cy="141853"/>
            </a:xfrm>
            <a:custGeom>
              <a:rect b="b" l="l" r="r" t="t"/>
              <a:pathLst>
                <a:path extrusionOk="0" h="141853" w="2528656">
                  <a:moveTo>
                    <a:pt x="0" y="0"/>
                  </a:moveTo>
                  <a:lnTo>
                    <a:pt x="2528656" y="0"/>
                  </a:lnTo>
                  <a:lnTo>
                    <a:pt x="2528656" y="141853"/>
                  </a:lnTo>
                  <a:lnTo>
                    <a:pt x="0" y="141853"/>
                  </a:lnTo>
                  <a:close/>
                </a:path>
              </a:pathLst>
            </a:custGeom>
            <a:solidFill>
              <a:srgbClr val="F8F8F6"/>
            </a:solidFill>
            <a:ln>
              <a:noFill/>
            </a:ln>
          </p:spPr>
        </p:sp>
        <p:sp>
          <p:nvSpPr>
            <p:cNvPr id="196" name="Google Shape;196;p14"/>
            <p:cNvSpPr txBox="1"/>
            <p:nvPr/>
          </p:nvSpPr>
          <p:spPr>
            <a:xfrm>
              <a:off x="0" y="9525"/>
              <a:ext cx="2528656" cy="1323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7" name="Google Shape;197;p14"/>
          <p:cNvGrpSpPr/>
          <p:nvPr/>
        </p:nvGrpSpPr>
        <p:grpSpPr>
          <a:xfrm>
            <a:off x="666181" y="8742575"/>
            <a:ext cx="6263638" cy="351378"/>
            <a:chOff x="0" y="0"/>
            <a:chExt cx="2528656" cy="141853"/>
          </a:xfrm>
        </p:grpSpPr>
        <p:sp>
          <p:nvSpPr>
            <p:cNvPr id="198" name="Google Shape;198;p14"/>
            <p:cNvSpPr/>
            <p:nvPr/>
          </p:nvSpPr>
          <p:spPr>
            <a:xfrm>
              <a:off x="0" y="0"/>
              <a:ext cx="2528656" cy="141853"/>
            </a:xfrm>
            <a:custGeom>
              <a:rect b="b" l="l" r="r" t="t"/>
              <a:pathLst>
                <a:path extrusionOk="0" h="141853" w="2528656">
                  <a:moveTo>
                    <a:pt x="0" y="0"/>
                  </a:moveTo>
                  <a:lnTo>
                    <a:pt x="2528656" y="0"/>
                  </a:lnTo>
                  <a:lnTo>
                    <a:pt x="2528656" y="141853"/>
                  </a:lnTo>
                  <a:lnTo>
                    <a:pt x="0" y="141853"/>
                  </a:lnTo>
                  <a:close/>
                </a:path>
              </a:pathLst>
            </a:custGeom>
            <a:solidFill>
              <a:srgbClr val="F8F8F6"/>
            </a:solidFill>
            <a:ln>
              <a:noFill/>
            </a:ln>
          </p:spPr>
        </p:sp>
        <p:sp>
          <p:nvSpPr>
            <p:cNvPr id="199" name="Google Shape;199;p14"/>
            <p:cNvSpPr txBox="1"/>
            <p:nvPr/>
          </p:nvSpPr>
          <p:spPr>
            <a:xfrm>
              <a:off x="0" y="9525"/>
              <a:ext cx="2528656" cy="1323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0" name="Google Shape;200;p14"/>
          <p:cNvGrpSpPr/>
          <p:nvPr/>
        </p:nvGrpSpPr>
        <p:grpSpPr>
          <a:xfrm>
            <a:off x="666181" y="9208254"/>
            <a:ext cx="6263638" cy="351378"/>
            <a:chOff x="0" y="0"/>
            <a:chExt cx="2528656" cy="141853"/>
          </a:xfrm>
        </p:grpSpPr>
        <p:sp>
          <p:nvSpPr>
            <p:cNvPr id="201" name="Google Shape;201;p14"/>
            <p:cNvSpPr/>
            <p:nvPr/>
          </p:nvSpPr>
          <p:spPr>
            <a:xfrm>
              <a:off x="0" y="0"/>
              <a:ext cx="2528656" cy="141853"/>
            </a:xfrm>
            <a:custGeom>
              <a:rect b="b" l="l" r="r" t="t"/>
              <a:pathLst>
                <a:path extrusionOk="0" h="141853" w="2528656">
                  <a:moveTo>
                    <a:pt x="0" y="0"/>
                  </a:moveTo>
                  <a:lnTo>
                    <a:pt x="2528656" y="0"/>
                  </a:lnTo>
                  <a:lnTo>
                    <a:pt x="2528656" y="141853"/>
                  </a:lnTo>
                  <a:lnTo>
                    <a:pt x="0" y="141853"/>
                  </a:lnTo>
                  <a:close/>
                </a:path>
              </a:pathLst>
            </a:custGeom>
            <a:solidFill>
              <a:srgbClr val="F8F8F6"/>
            </a:solidFill>
            <a:ln>
              <a:noFill/>
            </a:ln>
          </p:spPr>
        </p:sp>
        <p:sp>
          <p:nvSpPr>
            <p:cNvPr id="202" name="Google Shape;202;p14"/>
            <p:cNvSpPr txBox="1"/>
            <p:nvPr/>
          </p:nvSpPr>
          <p:spPr>
            <a:xfrm>
              <a:off x="0" y="9525"/>
              <a:ext cx="2528656" cy="1323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3" name="Google Shape;203;p14"/>
          <p:cNvGrpSpPr/>
          <p:nvPr/>
        </p:nvGrpSpPr>
        <p:grpSpPr>
          <a:xfrm>
            <a:off x="666181" y="9673932"/>
            <a:ext cx="6263638" cy="351378"/>
            <a:chOff x="0" y="0"/>
            <a:chExt cx="2528656" cy="141853"/>
          </a:xfrm>
        </p:grpSpPr>
        <p:sp>
          <p:nvSpPr>
            <p:cNvPr id="204" name="Google Shape;204;p14"/>
            <p:cNvSpPr/>
            <p:nvPr/>
          </p:nvSpPr>
          <p:spPr>
            <a:xfrm>
              <a:off x="0" y="0"/>
              <a:ext cx="2528656" cy="141853"/>
            </a:xfrm>
            <a:custGeom>
              <a:rect b="b" l="l" r="r" t="t"/>
              <a:pathLst>
                <a:path extrusionOk="0" h="141853" w="2528656">
                  <a:moveTo>
                    <a:pt x="0" y="0"/>
                  </a:moveTo>
                  <a:lnTo>
                    <a:pt x="2528656" y="0"/>
                  </a:lnTo>
                  <a:lnTo>
                    <a:pt x="2528656" y="141853"/>
                  </a:lnTo>
                  <a:lnTo>
                    <a:pt x="0" y="141853"/>
                  </a:lnTo>
                  <a:close/>
                </a:path>
              </a:pathLst>
            </a:custGeom>
            <a:solidFill>
              <a:srgbClr val="F8F8F6"/>
            </a:solidFill>
            <a:ln>
              <a:noFill/>
            </a:ln>
          </p:spPr>
        </p:sp>
        <p:sp>
          <p:nvSpPr>
            <p:cNvPr id="205" name="Google Shape;205;p14"/>
            <p:cNvSpPr txBox="1"/>
            <p:nvPr/>
          </p:nvSpPr>
          <p:spPr>
            <a:xfrm>
              <a:off x="0" y="9525"/>
              <a:ext cx="2528656" cy="1323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6" name="Google Shape;206;p14"/>
          <p:cNvSpPr txBox="1"/>
          <p:nvPr/>
        </p:nvSpPr>
        <p:spPr>
          <a:xfrm>
            <a:off x="811272" y="362663"/>
            <a:ext cx="6009456" cy="1105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200" u="none" cap="none" strike="noStrike">
                <a:solidFill>
                  <a:srgbClr val="F8F8F6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Soccer Schedule</a:t>
            </a:r>
            <a:endParaRPr/>
          </a:p>
        </p:txBody>
      </p:sp>
      <p:sp>
        <p:nvSpPr>
          <p:cNvPr id="207" name="Google Shape;207;p14"/>
          <p:cNvSpPr txBox="1"/>
          <p:nvPr/>
        </p:nvSpPr>
        <p:spPr>
          <a:xfrm>
            <a:off x="666181" y="5897604"/>
            <a:ext cx="6227638" cy="6465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F8F8F6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Training Tracker</a:t>
            </a:r>
            <a:endParaRPr/>
          </a:p>
        </p:txBody>
      </p:sp>
      <p:sp>
        <p:nvSpPr>
          <p:cNvPr id="208" name="Google Shape;208;p14"/>
          <p:cNvSpPr txBox="1"/>
          <p:nvPr/>
        </p:nvSpPr>
        <p:spPr>
          <a:xfrm>
            <a:off x="1946787" y="6629886"/>
            <a:ext cx="1754317" cy="3185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F8F8F6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Ball Skills</a:t>
            </a:r>
            <a:endParaRPr/>
          </a:p>
        </p:txBody>
      </p:sp>
      <p:sp>
        <p:nvSpPr>
          <p:cNvPr id="209" name="Google Shape;209;p14"/>
          <p:cNvSpPr txBox="1"/>
          <p:nvPr/>
        </p:nvSpPr>
        <p:spPr>
          <a:xfrm>
            <a:off x="5219031" y="6629886"/>
            <a:ext cx="1754317" cy="3185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F8F8F6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Finishing</a:t>
            </a:r>
            <a:endParaRPr/>
          </a:p>
        </p:txBody>
      </p:sp>
      <p:sp>
        <p:nvSpPr>
          <p:cNvPr id="210" name="Google Shape;210;p14"/>
          <p:cNvSpPr txBox="1"/>
          <p:nvPr/>
        </p:nvSpPr>
        <p:spPr>
          <a:xfrm>
            <a:off x="1946787" y="7138989"/>
            <a:ext cx="1754317" cy="3185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F8F8F6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Sprints</a:t>
            </a:r>
            <a:endParaRPr/>
          </a:p>
        </p:txBody>
      </p:sp>
      <p:sp>
        <p:nvSpPr>
          <p:cNvPr id="211" name="Google Shape;211;p14"/>
          <p:cNvSpPr txBox="1"/>
          <p:nvPr/>
        </p:nvSpPr>
        <p:spPr>
          <a:xfrm>
            <a:off x="5219031" y="7138989"/>
            <a:ext cx="1754317" cy="3185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F8F8F6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Strength Work</a:t>
            </a:r>
            <a:endParaRPr/>
          </a:p>
        </p:txBody>
      </p:sp>
      <p:sp>
        <p:nvSpPr>
          <p:cNvPr id="212" name="Google Shape;212;p14"/>
          <p:cNvSpPr txBox="1"/>
          <p:nvPr/>
        </p:nvSpPr>
        <p:spPr>
          <a:xfrm>
            <a:off x="702181" y="7544615"/>
            <a:ext cx="6227638" cy="6465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F8F8F6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Weekly Goals</a:t>
            </a:r>
            <a:endParaRPr/>
          </a:p>
        </p:txBody>
      </p:sp>
      <p:sp>
        <p:nvSpPr>
          <p:cNvPr id="213" name="Google Shape;213;p14"/>
          <p:cNvSpPr txBox="1"/>
          <p:nvPr/>
        </p:nvSpPr>
        <p:spPr>
          <a:xfrm>
            <a:off x="756000" y="8276897"/>
            <a:ext cx="6048000" cy="3185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085C3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At Practice:</a:t>
            </a:r>
            <a:endParaRPr/>
          </a:p>
        </p:txBody>
      </p:sp>
      <p:sp>
        <p:nvSpPr>
          <p:cNvPr id="214" name="Google Shape;214;p14"/>
          <p:cNvSpPr txBox="1"/>
          <p:nvPr/>
        </p:nvSpPr>
        <p:spPr>
          <a:xfrm>
            <a:off x="756000" y="8742575"/>
            <a:ext cx="6048000" cy="3185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085C3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Game Day:</a:t>
            </a:r>
            <a:endParaRPr/>
          </a:p>
        </p:txBody>
      </p:sp>
      <p:sp>
        <p:nvSpPr>
          <p:cNvPr id="215" name="Google Shape;215;p14"/>
          <p:cNvSpPr txBox="1"/>
          <p:nvPr/>
        </p:nvSpPr>
        <p:spPr>
          <a:xfrm>
            <a:off x="756000" y="9208254"/>
            <a:ext cx="6048000" cy="3185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085C3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Mindset:</a:t>
            </a:r>
            <a:endParaRPr/>
          </a:p>
        </p:txBody>
      </p:sp>
      <p:sp>
        <p:nvSpPr>
          <p:cNvPr id="216" name="Google Shape;216;p14"/>
          <p:cNvSpPr txBox="1"/>
          <p:nvPr/>
        </p:nvSpPr>
        <p:spPr>
          <a:xfrm>
            <a:off x="756000" y="9673932"/>
            <a:ext cx="6048000" cy="3185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085C3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Leadership: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2E478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15"/>
          <p:cNvGrpSpPr/>
          <p:nvPr/>
        </p:nvGrpSpPr>
        <p:grpSpPr>
          <a:xfrm>
            <a:off x="251665" y="2136061"/>
            <a:ext cx="3062359" cy="7799939"/>
            <a:chOff x="0" y="-19050"/>
            <a:chExt cx="806547" cy="2054305"/>
          </a:xfrm>
        </p:grpSpPr>
        <p:sp>
          <p:nvSpPr>
            <p:cNvPr id="222" name="Google Shape;222;p15"/>
            <p:cNvSpPr/>
            <p:nvPr/>
          </p:nvSpPr>
          <p:spPr>
            <a:xfrm>
              <a:off x="0" y="0"/>
              <a:ext cx="806547" cy="2035255"/>
            </a:xfrm>
            <a:custGeom>
              <a:rect b="b" l="l" r="r" t="t"/>
              <a:pathLst>
                <a:path extrusionOk="0" h="2035255" w="806547">
                  <a:moveTo>
                    <a:pt x="60674" y="0"/>
                  </a:moveTo>
                  <a:lnTo>
                    <a:pt x="745873" y="0"/>
                  </a:lnTo>
                  <a:cubicBezTo>
                    <a:pt x="761965" y="0"/>
                    <a:pt x="777398" y="6392"/>
                    <a:pt x="788776" y="17771"/>
                  </a:cubicBezTo>
                  <a:cubicBezTo>
                    <a:pt x="800155" y="29150"/>
                    <a:pt x="806547" y="44582"/>
                    <a:pt x="806547" y="60674"/>
                  </a:cubicBezTo>
                  <a:lnTo>
                    <a:pt x="806547" y="1974581"/>
                  </a:lnTo>
                  <a:cubicBezTo>
                    <a:pt x="806547" y="2008090"/>
                    <a:pt x="779383" y="2035255"/>
                    <a:pt x="745873" y="2035255"/>
                  </a:cubicBezTo>
                  <a:lnTo>
                    <a:pt x="60674" y="2035255"/>
                  </a:lnTo>
                  <a:cubicBezTo>
                    <a:pt x="27165" y="2035255"/>
                    <a:pt x="0" y="2008090"/>
                    <a:pt x="0" y="1974581"/>
                  </a:cubicBezTo>
                  <a:lnTo>
                    <a:pt x="0" y="60674"/>
                  </a:lnTo>
                  <a:cubicBezTo>
                    <a:pt x="0" y="27165"/>
                    <a:pt x="27165" y="0"/>
                    <a:pt x="60674" y="0"/>
                  </a:cubicBezTo>
                  <a:close/>
                </a:path>
              </a:pathLst>
            </a:custGeom>
            <a:solidFill>
              <a:srgbClr val="085C3F"/>
            </a:solidFill>
            <a:ln cap="rnd" cmpd="sng" w="19050">
              <a:solidFill>
                <a:srgbClr val="F8F8F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15"/>
            <p:cNvSpPr txBox="1"/>
            <p:nvPr/>
          </p:nvSpPr>
          <p:spPr>
            <a:xfrm>
              <a:off x="0" y="-19050"/>
              <a:ext cx="806547" cy="20543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4" name="Google Shape;224;p15"/>
          <p:cNvGrpSpPr/>
          <p:nvPr/>
        </p:nvGrpSpPr>
        <p:grpSpPr>
          <a:xfrm>
            <a:off x="470808" y="2416779"/>
            <a:ext cx="2624074" cy="719567"/>
            <a:chOff x="0" y="-19050"/>
            <a:chExt cx="691114" cy="189516"/>
          </a:xfrm>
        </p:grpSpPr>
        <p:sp>
          <p:nvSpPr>
            <p:cNvPr id="225" name="Google Shape;225;p15"/>
            <p:cNvSpPr/>
            <p:nvPr/>
          </p:nvSpPr>
          <p:spPr>
            <a:xfrm>
              <a:off x="0" y="0"/>
              <a:ext cx="691114" cy="170466"/>
            </a:xfrm>
            <a:custGeom>
              <a:rect b="b" l="l" r="r" t="t"/>
              <a:pathLst>
                <a:path extrusionOk="0" h="170466" w="691114">
                  <a:moveTo>
                    <a:pt x="53106" y="0"/>
                  </a:moveTo>
                  <a:lnTo>
                    <a:pt x="638008" y="0"/>
                  </a:lnTo>
                  <a:cubicBezTo>
                    <a:pt x="652093" y="0"/>
                    <a:pt x="665600" y="5595"/>
                    <a:pt x="675560" y="15554"/>
                  </a:cubicBezTo>
                  <a:cubicBezTo>
                    <a:pt x="685519" y="25514"/>
                    <a:pt x="691114" y="39022"/>
                    <a:pt x="691114" y="53106"/>
                  </a:cubicBezTo>
                  <a:lnTo>
                    <a:pt x="691114" y="117360"/>
                  </a:lnTo>
                  <a:cubicBezTo>
                    <a:pt x="691114" y="131444"/>
                    <a:pt x="685519" y="144952"/>
                    <a:pt x="675560" y="154911"/>
                  </a:cubicBezTo>
                  <a:cubicBezTo>
                    <a:pt x="665600" y="164871"/>
                    <a:pt x="652093" y="170466"/>
                    <a:pt x="638008" y="170466"/>
                  </a:cubicBezTo>
                  <a:lnTo>
                    <a:pt x="53106" y="170466"/>
                  </a:lnTo>
                  <a:cubicBezTo>
                    <a:pt x="39022" y="170466"/>
                    <a:pt x="25514" y="164871"/>
                    <a:pt x="15554" y="154911"/>
                  </a:cubicBezTo>
                  <a:cubicBezTo>
                    <a:pt x="5595" y="144952"/>
                    <a:pt x="0" y="131444"/>
                    <a:pt x="0" y="117360"/>
                  </a:cubicBezTo>
                  <a:lnTo>
                    <a:pt x="0" y="53106"/>
                  </a:lnTo>
                  <a:cubicBezTo>
                    <a:pt x="0" y="39022"/>
                    <a:pt x="5595" y="25514"/>
                    <a:pt x="15554" y="15554"/>
                  </a:cubicBezTo>
                  <a:cubicBezTo>
                    <a:pt x="25514" y="5595"/>
                    <a:pt x="39022" y="0"/>
                    <a:pt x="53106" y="0"/>
                  </a:cubicBezTo>
                  <a:close/>
                </a:path>
              </a:pathLst>
            </a:custGeom>
            <a:solidFill>
              <a:srgbClr val="085C3F"/>
            </a:solidFill>
            <a:ln cap="sq" cmpd="sng" w="19050">
              <a:solidFill>
                <a:srgbClr val="F8F8F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15"/>
            <p:cNvSpPr txBox="1"/>
            <p:nvPr/>
          </p:nvSpPr>
          <p:spPr>
            <a:xfrm>
              <a:off x="0" y="-19050"/>
              <a:ext cx="691114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7" name="Google Shape;227;p15"/>
          <p:cNvGrpSpPr/>
          <p:nvPr/>
        </p:nvGrpSpPr>
        <p:grpSpPr>
          <a:xfrm>
            <a:off x="470808" y="7434650"/>
            <a:ext cx="2624074" cy="719567"/>
            <a:chOff x="0" y="-19050"/>
            <a:chExt cx="691114" cy="189516"/>
          </a:xfrm>
        </p:grpSpPr>
        <p:sp>
          <p:nvSpPr>
            <p:cNvPr id="228" name="Google Shape;228;p15"/>
            <p:cNvSpPr/>
            <p:nvPr/>
          </p:nvSpPr>
          <p:spPr>
            <a:xfrm>
              <a:off x="0" y="0"/>
              <a:ext cx="691114" cy="170466"/>
            </a:xfrm>
            <a:custGeom>
              <a:rect b="b" l="l" r="r" t="t"/>
              <a:pathLst>
                <a:path extrusionOk="0" h="170466" w="691114">
                  <a:moveTo>
                    <a:pt x="53106" y="0"/>
                  </a:moveTo>
                  <a:lnTo>
                    <a:pt x="638008" y="0"/>
                  </a:lnTo>
                  <a:cubicBezTo>
                    <a:pt x="652093" y="0"/>
                    <a:pt x="665600" y="5595"/>
                    <a:pt x="675560" y="15554"/>
                  </a:cubicBezTo>
                  <a:cubicBezTo>
                    <a:pt x="685519" y="25514"/>
                    <a:pt x="691114" y="39022"/>
                    <a:pt x="691114" y="53106"/>
                  </a:cubicBezTo>
                  <a:lnTo>
                    <a:pt x="691114" y="117360"/>
                  </a:lnTo>
                  <a:cubicBezTo>
                    <a:pt x="691114" y="131444"/>
                    <a:pt x="685519" y="144952"/>
                    <a:pt x="675560" y="154911"/>
                  </a:cubicBezTo>
                  <a:cubicBezTo>
                    <a:pt x="665600" y="164871"/>
                    <a:pt x="652093" y="170466"/>
                    <a:pt x="638008" y="170466"/>
                  </a:cubicBezTo>
                  <a:lnTo>
                    <a:pt x="53106" y="170466"/>
                  </a:lnTo>
                  <a:cubicBezTo>
                    <a:pt x="39022" y="170466"/>
                    <a:pt x="25514" y="164871"/>
                    <a:pt x="15554" y="154911"/>
                  </a:cubicBezTo>
                  <a:cubicBezTo>
                    <a:pt x="5595" y="144952"/>
                    <a:pt x="0" y="131444"/>
                    <a:pt x="0" y="117360"/>
                  </a:cubicBezTo>
                  <a:lnTo>
                    <a:pt x="0" y="53106"/>
                  </a:lnTo>
                  <a:cubicBezTo>
                    <a:pt x="0" y="39022"/>
                    <a:pt x="5595" y="25514"/>
                    <a:pt x="15554" y="15554"/>
                  </a:cubicBezTo>
                  <a:cubicBezTo>
                    <a:pt x="25514" y="5595"/>
                    <a:pt x="39022" y="0"/>
                    <a:pt x="53106" y="0"/>
                  </a:cubicBezTo>
                  <a:close/>
                </a:path>
              </a:pathLst>
            </a:custGeom>
            <a:solidFill>
              <a:srgbClr val="085C3F"/>
            </a:solidFill>
            <a:ln cap="sq" cmpd="sng" w="19050">
              <a:solidFill>
                <a:srgbClr val="F8F8F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15"/>
            <p:cNvSpPr txBox="1"/>
            <p:nvPr/>
          </p:nvSpPr>
          <p:spPr>
            <a:xfrm>
              <a:off x="0" y="-19050"/>
              <a:ext cx="691114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0" name="Google Shape;230;p15"/>
          <p:cNvGrpSpPr/>
          <p:nvPr/>
        </p:nvGrpSpPr>
        <p:grpSpPr>
          <a:xfrm>
            <a:off x="3516052" y="2136061"/>
            <a:ext cx="3792283" cy="7799939"/>
            <a:chOff x="0" y="-19050"/>
            <a:chExt cx="998791" cy="2054305"/>
          </a:xfrm>
        </p:grpSpPr>
        <p:sp>
          <p:nvSpPr>
            <p:cNvPr id="231" name="Google Shape;231;p15"/>
            <p:cNvSpPr/>
            <p:nvPr/>
          </p:nvSpPr>
          <p:spPr>
            <a:xfrm>
              <a:off x="0" y="0"/>
              <a:ext cx="998791" cy="2035255"/>
            </a:xfrm>
            <a:custGeom>
              <a:rect b="b" l="l" r="r" t="t"/>
              <a:pathLst>
                <a:path extrusionOk="0" h="2035255" w="998791">
                  <a:moveTo>
                    <a:pt x="48996" y="0"/>
                  </a:moveTo>
                  <a:lnTo>
                    <a:pt x="949795" y="0"/>
                  </a:lnTo>
                  <a:cubicBezTo>
                    <a:pt x="962789" y="0"/>
                    <a:pt x="975252" y="5162"/>
                    <a:pt x="984440" y="14351"/>
                  </a:cubicBezTo>
                  <a:cubicBezTo>
                    <a:pt x="993628" y="23539"/>
                    <a:pt x="998791" y="36001"/>
                    <a:pt x="998791" y="48996"/>
                  </a:cubicBezTo>
                  <a:lnTo>
                    <a:pt x="998791" y="1986259"/>
                  </a:lnTo>
                  <a:cubicBezTo>
                    <a:pt x="998791" y="1999254"/>
                    <a:pt x="993628" y="2011716"/>
                    <a:pt x="984440" y="2020905"/>
                  </a:cubicBezTo>
                  <a:cubicBezTo>
                    <a:pt x="975252" y="2030093"/>
                    <a:pt x="962789" y="2035255"/>
                    <a:pt x="949795" y="2035255"/>
                  </a:cubicBezTo>
                  <a:lnTo>
                    <a:pt x="48996" y="2035255"/>
                  </a:lnTo>
                  <a:cubicBezTo>
                    <a:pt x="36001" y="2035255"/>
                    <a:pt x="23539" y="2030093"/>
                    <a:pt x="14351" y="2020905"/>
                  </a:cubicBezTo>
                  <a:cubicBezTo>
                    <a:pt x="5162" y="2011716"/>
                    <a:pt x="0" y="1999254"/>
                    <a:pt x="0" y="1986259"/>
                  </a:cubicBezTo>
                  <a:lnTo>
                    <a:pt x="0" y="48996"/>
                  </a:lnTo>
                  <a:cubicBezTo>
                    <a:pt x="0" y="36001"/>
                    <a:pt x="5162" y="23539"/>
                    <a:pt x="14351" y="14351"/>
                  </a:cubicBezTo>
                  <a:cubicBezTo>
                    <a:pt x="23539" y="5162"/>
                    <a:pt x="36001" y="0"/>
                    <a:pt x="48996" y="0"/>
                  </a:cubicBezTo>
                  <a:close/>
                </a:path>
              </a:pathLst>
            </a:custGeom>
            <a:solidFill>
              <a:srgbClr val="085C3F"/>
            </a:solidFill>
            <a:ln cap="rnd" cmpd="sng" w="19050">
              <a:solidFill>
                <a:srgbClr val="F8F8F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15"/>
            <p:cNvSpPr txBox="1"/>
            <p:nvPr/>
          </p:nvSpPr>
          <p:spPr>
            <a:xfrm>
              <a:off x="0" y="-19050"/>
              <a:ext cx="998791" cy="20543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3" name="Google Shape;233;p15"/>
          <p:cNvGrpSpPr/>
          <p:nvPr/>
        </p:nvGrpSpPr>
        <p:grpSpPr>
          <a:xfrm>
            <a:off x="3794608" y="2416779"/>
            <a:ext cx="3235171" cy="719567"/>
            <a:chOff x="0" y="-19050"/>
            <a:chExt cx="852061" cy="189516"/>
          </a:xfrm>
        </p:grpSpPr>
        <p:sp>
          <p:nvSpPr>
            <p:cNvPr id="234" name="Google Shape;234;p15"/>
            <p:cNvSpPr/>
            <p:nvPr/>
          </p:nvSpPr>
          <p:spPr>
            <a:xfrm>
              <a:off x="0" y="0"/>
              <a:ext cx="852061" cy="170466"/>
            </a:xfrm>
            <a:custGeom>
              <a:rect b="b" l="l" r="r" t="t"/>
              <a:pathLst>
                <a:path extrusionOk="0" h="170466" w="852061">
                  <a:moveTo>
                    <a:pt x="43075" y="0"/>
                  </a:moveTo>
                  <a:lnTo>
                    <a:pt x="808986" y="0"/>
                  </a:lnTo>
                  <a:cubicBezTo>
                    <a:pt x="832776" y="0"/>
                    <a:pt x="852061" y="19285"/>
                    <a:pt x="852061" y="43075"/>
                  </a:cubicBezTo>
                  <a:lnTo>
                    <a:pt x="852061" y="127391"/>
                  </a:lnTo>
                  <a:cubicBezTo>
                    <a:pt x="852061" y="138815"/>
                    <a:pt x="847523" y="149771"/>
                    <a:pt x="839445" y="157849"/>
                  </a:cubicBezTo>
                  <a:cubicBezTo>
                    <a:pt x="831367" y="165927"/>
                    <a:pt x="820411" y="170466"/>
                    <a:pt x="808986" y="170466"/>
                  </a:cubicBezTo>
                  <a:lnTo>
                    <a:pt x="43075" y="170466"/>
                  </a:lnTo>
                  <a:cubicBezTo>
                    <a:pt x="19285" y="170466"/>
                    <a:pt x="0" y="151180"/>
                    <a:pt x="0" y="127391"/>
                  </a:cubicBezTo>
                  <a:lnTo>
                    <a:pt x="0" y="43075"/>
                  </a:lnTo>
                  <a:cubicBezTo>
                    <a:pt x="0" y="31651"/>
                    <a:pt x="4538" y="20694"/>
                    <a:pt x="12616" y="12616"/>
                  </a:cubicBezTo>
                  <a:cubicBezTo>
                    <a:pt x="20694" y="4538"/>
                    <a:pt x="31651" y="0"/>
                    <a:pt x="43075" y="0"/>
                  </a:cubicBezTo>
                  <a:close/>
                </a:path>
              </a:pathLst>
            </a:custGeom>
            <a:solidFill>
              <a:srgbClr val="085C3F"/>
            </a:solidFill>
            <a:ln cap="sq" cmpd="sng" w="19050">
              <a:solidFill>
                <a:srgbClr val="F8F8F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5"/>
            <p:cNvSpPr txBox="1"/>
            <p:nvPr/>
          </p:nvSpPr>
          <p:spPr>
            <a:xfrm>
              <a:off x="0" y="-19050"/>
              <a:ext cx="852061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6" name="Google Shape;236;p15"/>
          <p:cNvGrpSpPr/>
          <p:nvPr/>
        </p:nvGrpSpPr>
        <p:grpSpPr>
          <a:xfrm>
            <a:off x="743111" y="8349804"/>
            <a:ext cx="595744" cy="609707"/>
            <a:chOff x="0" y="-19050"/>
            <a:chExt cx="812800" cy="831850"/>
          </a:xfrm>
        </p:grpSpPr>
        <p:sp>
          <p:nvSpPr>
            <p:cNvPr id="237" name="Google Shape;237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085C3F"/>
            </a:solidFill>
            <a:ln cap="rnd" cmpd="sng" w="38100">
              <a:solidFill>
                <a:srgbClr val="F8F8F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9" name="Google Shape;239;p15"/>
          <p:cNvGrpSpPr/>
          <p:nvPr/>
        </p:nvGrpSpPr>
        <p:grpSpPr>
          <a:xfrm>
            <a:off x="2226835" y="8349804"/>
            <a:ext cx="595744" cy="609707"/>
            <a:chOff x="0" y="-19050"/>
            <a:chExt cx="812800" cy="831850"/>
          </a:xfrm>
        </p:grpSpPr>
        <p:sp>
          <p:nvSpPr>
            <p:cNvPr id="240" name="Google Shape;240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B2E4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2" name="Google Shape;242;p15"/>
          <p:cNvSpPr txBox="1"/>
          <p:nvPr/>
        </p:nvSpPr>
        <p:spPr>
          <a:xfrm>
            <a:off x="470808" y="3764252"/>
            <a:ext cx="26241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Darker Grotesque SemiBold"/>
                <a:ea typeface="Darker Grotesque SemiBold"/>
                <a:cs typeface="Darker Grotesque SemiBold"/>
                <a:sym typeface="Darker Grotesque SemiBold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Darker Grotesque SemiBold"/>
                <a:ea typeface="Darker Grotesque SemiBold"/>
                <a:cs typeface="Darker Grotesque SemiBold"/>
                <a:sym typeface="Darker Grotesque SemiBold"/>
              </a:rPr>
              <a:t>uses the following free fonts:</a:t>
            </a:r>
            <a:endParaRPr/>
          </a:p>
        </p:txBody>
      </p:sp>
      <p:sp>
        <p:nvSpPr>
          <p:cNvPr id="243" name="Google Shape;243;p15"/>
          <p:cNvSpPr txBox="1"/>
          <p:nvPr/>
        </p:nvSpPr>
        <p:spPr>
          <a:xfrm>
            <a:off x="470808" y="6722717"/>
            <a:ext cx="26241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Darker Grotesque SemiBold"/>
                <a:ea typeface="Darker Grotesque SemiBold"/>
                <a:cs typeface="Darker Grotesque SemiBold"/>
                <a:sym typeface="Darker Grotesque SemiBold"/>
              </a:rPr>
              <a:t>You can find these fonts online too.</a:t>
            </a:r>
            <a:endParaRPr/>
          </a:p>
        </p:txBody>
      </p:sp>
      <p:sp>
        <p:nvSpPr>
          <p:cNvPr id="244" name="Google Shape;244;p15"/>
          <p:cNvSpPr txBox="1"/>
          <p:nvPr/>
        </p:nvSpPr>
        <p:spPr>
          <a:xfrm>
            <a:off x="470808" y="4550255"/>
            <a:ext cx="2624100" cy="19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Darker Grotesque SemiBold"/>
                <a:ea typeface="Darker Grotesque SemiBold"/>
                <a:cs typeface="Darker Grotesque SemiBold"/>
                <a:sym typeface="Darker Grotesque SemiBold"/>
              </a:rPr>
              <a:t>TITLES: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Darker Grotesque Black"/>
                <a:ea typeface="Darker Grotesque Black"/>
                <a:cs typeface="Darker Grotesque Black"/>
                <a:sym typeface="Darker Grotesque Black"/>
              </a:rPr>
              <a:t>DARKER GROTESQUE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Darker Grotesque Black"/>
              <a:ea typeface="Darker Grotesque Black"/>
              <a:cs typeface="Darker Grotesque Black"/>
              <a:sym typeface="Darker Grotesque Black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Darker Grotesque SemiBold"/>
                <a:ea typeface="Darker Grotesque SemiBold"/>
                <a:cs typeface="Darker Grotesque SemiBold"/>
                <a:sym typeface="Darker Grotesque SemiBold"/>
              </a:rPr>
              <a:t>HEADERS: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Darker Grotesque Black"/>
                <a:ea typeface="Darker Grotesque Black"/>
                <a:cs typeface="Darker Grotesque Black"/>
                <a:sym typeface="Darker Grotesque Black"/>
              </a:rPr>
              <a:t>DARKER GROTESQUE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Darker Grotesque Black"/>
              <a:ea typeface="Darker Grotesque Black"/>
              <a:cs typeface="Darker Grotesque Black"/>
              <a:sym typeface="Darker Grotesque Black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Darker Grotesque SemiBold"/>
                <a:ea typeface="Darker Grotesque SemiBold"/>
                <a:cs typeface="Darker Grotesque SemiBold"/>
                <a:sym typeface="Darker Grotesque SemiBold"/>
              </a:rPr>
              <a:t>BODY COPY: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Darker Grotesque Black"/>
                <a:ea typeface="Darker Grotesque Black"/>
                <a:cs typeface="Darker Grotesque Black"/>
                <a:sym typeface="Darker Grotesque Black"/>
              </a:rPr>
              <a:t>DARKER GROTESQUE</a:t>
            </a:r>
            <a:endParaRPr/>
          </a:p>
        </p:txBody>
      </p:sp>
      <p:sp>
        <p:nvSpPr>
          <p:cNvPr id="245" name="Google Shape;245;p15"/>
          <p:cNvSpPr txBox="1"/>
          <p:nvPr/>
        </p:nvSpPr>
        <p:spPr>
          <a:xfrm>
            <a:off x="836518" y="2625402"/>
            <a:ext cx="1892655" cy="374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FONTS</a:t>
            </a:r>
            <a:endParaRPr/>
          </a:p>
        </p:txBody>
      </p:sp>
      <p:sp>
        <p:nvSpPr>
          <p:cNvPr id="246" name="Google Shape;246;p15"/>
          <p:cNvSpPr txBox="1"/>
          <p:nvPr/>
        </p:nvSpPr>
        <p:spPr>
          <a:xfrm>
            <a:off x="616609" y="7612014"/>
            <a:ext cx="2332473" cy="374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COLORS</a:t>
            </a:r>
            <a:endParaRPr/>
          </a:p>
        </p:txBody>
      </p:sp>
      <p:sp>
        <p:nvSpPr>
          <p:cNvPr id="247" name="Google Shape;247;p15"/>
          <p:cNvSpPr txBox="1"/>
          <p:nvPr/>
        </p:nvSpPr>
        <p:spPr>
          <a:xfrm>
            <a:off x="0" y="1664713"/>
            <a:ext cx="7560000" cy="2621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85C3F"/>
                </a:solidFill>
                <a:latin typeface="Darker Grotesque SemiBold"/>
                <a:ea typeface="Darker Grotesque SemiBold"/>
                <a:cs typeface="Darker Grotesque SemiBold"/>
                <a:sym typeface="Darker Grotesque SemiBold"/>
              </a:rPr>
              <a:t>Use these design resources in your Canva Presentation.</a:t>
            </a:r>
            <a:endParaRPr/>
          </a:p>
        </p:txBody>
      </p:sp>
      <p:sp>
        <p:nvSpPr>
          <p:cNvPr id="248" name="Google Shape;248;p15"/>
          <p:cNvSpPr txBox="1"/>
          <p:nvPr/>
        </p:nvSpPr>
        <p:spPr>
          <a:xfrm>
            <a:off x="965278" y="721103"/>
            <a:ext cx="5629444" cy="848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399" u="none" cap="none" strike="noStrike">
                <a:solidFill>
                  <a:srgbClr val="085C3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Resource Page</a:t>
            </a:r>
            <a:endParaRPr/>
          </a:p>
        </p:txBody>
      </p:sp>
      <p:sp>
        <p:nvSpPr>
          <p:cNvPr id="249" name="Google Shape;249;p15"/>
          <p:cNvSpPr txBox="1"/>
          <p:nvPr/>
        </p:nvSpPr>
        <p:spPr>
          <a:xfrm>
            <a:off x="3780000" y="2625402"/>
            <a:ext cx="3235171" cy="374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DESIGN ELEMENTS</a:t>
            </a:r>
            <a:endParaRPr/>
          </a:p>
        </p:txBody>
      </p:sp>
      <p:sp>
        <p:nvSpPr>
          <p:cNvPr id="250" name="Google Shape;250;p15"/>
          <p:cNvSpPr txBox="1"/>
          <p:nvPr/>
        </p:nvSpPr>
        <p:spPr>
          <a:xfrm>
            <a:off x="470808" y="9063102"/>
            <a:ext cx="1140351" cy="1364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26" u="none" cap="none" strike="noStrik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#085C3F</a:t>
            </a:r>
            <a:endParaRPr/>
          </a:p>
        </p:txBody>
      </p:sp>
      <p:sp>
        <p:nvSpPr>
          <p:cNvPr id="251" name="Google Shape;251;p15"/>
          <p:cNvSpPr txBox="1"/>
          <p:nvPr/>
        </p:nvSpPr>
        <p:spPr>
          <a:xfrm>
            <a:off x="1954531" y="9063102"/>
            <a:ext cx="1140351" cy="1364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26" u="none" cap="none" strike="noStrik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#B2E478</a:t>
            </a:r>
            <a:endParaRPr/>
          </a:p>
        </p:txBody>
      </p:sp>
      <p:grpSp>
        <p:nvGrpSpPr>
          <p:cNvPr id="252" name="Google Shape;252;p15"/>
          <p:cNvGrpSpPr/>
          <p:nvPr/>
        </p:nvGrpSpPr>
        <p:grpSpPr>
          <a:xfrm>
            <a:off x="3794608" y="3568871"/>
            <a:ext cx="3243535" cy="6064469"/>
            <a:chOff x="0" y="0"/>
            <a:chExt cx="4324714" cy="8085959"/>
          </a:xfrm>
        </p:grpSpPr>
        <p:sp>
          <p:nvSpPr>
            <p:cNvPr id="253" name="Google Shape;253;p15"/>
            <p:cNvSpPr/>
            <p:nvPr/>
          </p:nvSpPr>
          <p:spPr>
            <a:xfrm>
              <a:off x="2833481" y="5503584"/>
              <a:ext cx="569712" cy="489953"/>
            </a:xfrm>
            <a:custGeom>
              <a:rect b="b" l="l" r="r" t="t"/>
              <a:pathLst>
                <a:path extrusionOk="0" h="489953" w="569712">
                  <a:moveTo>
                    <a:pt x="0" y="0"/>
                  </a:moveTo>
                  <a:lnTo>
                    <a:pt x="569712" y="0"/>
                  </a:lnTo>
                  <a:lnTo>
                    <a:pt x="569712" y="489953"/>
                  </a:lnTo>
                  <a:lnTo>
                    <a:pt x="0" y="48995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54" name="Google Shape;254;p15"/>
            <p:cNvSpPr/>
            <p:nvPr/>
          </p:nvSpPr>
          <p:spPr>
            <a:xfrm>
              <a:off x="3875179" y="6450381"/>
              <a:ext cx="404918" cy="559560"/>
            </a:xfrm>
            <a:custGeom>
              <a:rect b="b" l="l" r="r" t="t"/>
              <a:pathLst>
                <a:path extrusionOk="0" h="559560" w="404918">
                  <a:moveTo>
                    <a:pt x="0" y="0"/>
                  </a:moveTo>
                  <a:lnTo>
                    <a:pt x="404918" y="0"/>
                  </a:lnTo>
                  <a:lnTo>
                    <a:pt x="404918" y="559559"/>
                  </a:lnTo>
                  <a:lnTo>
                    <a:pt x="0" y="55955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55" name="Google Shape;255;p15"/>
            <p:cNvSpPr/>
            <p:nvPr/>
          </p:nvSpPr>
          <p:spPr>
            <a:xfrm>
              <a:off x="2951799" y="6509996"/>
              <a:ext cx="333599" cy="499944"/>
            </a:xfrm>
            <a:custGeom>
              <a:rect b="b" l="l" r="r" t="t"/>
              <a:pathLst>
                <a:path extrusionOk="0" h="499944" w="333599">
                  <a:moveTo>
                    <a:pt x="0" y="0"/>
                  </a:moveTo>
                  <a:lnTo>
                    <a:pt x="333600" y="0"/>
                  </a:lnTo>
                  <a:lnTo>
                    <a:pt x="333600" y="499944"/>
                  </a:lnTo>
                  <a:lnTo>
                    <a:pt x="0" y="49994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56" name="Google Shape;256;p15"/>
            <p:cNvSpPr/>
            <p:nvPr/>
          </p:nvSpPr>
          <p:spPr>
            <a:xfrm>
              <a:off x="3771456" y="7513989"/>
              <a:ext cx="553258" cy="499944"/>
            </a:xfrm>
            <a:custGeom>
              <a:rect b="b" l="l" r="r" t="t"/>
              <a:pathLst>
                <a:path extrusionOk="0" h="499944" w="553258">
                  <a:moveTo>
                    <a:pt x="0" y="0"/>
                  </a:moveTo>
                  <a:lnTo>
                    <a:pt x="553259" y="0"/>
                  </a:lnTo>
                  <a:lnTo>
                    <a:pt x="553259" y="499944"/>
                  </a:lnTo>
                  <a:lnTo>
                    <a:pt x="0" y="49994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57" name="Google Shape;257;p15"/>
            <p:cNvSpPr/>
            <p:nvPr/>
          </p:nvSpPr>
          <p:spPr>
            <a:xfrm>
              <a:off x="3771456" y="4454276"/>
              <a:ext cx="499944" cy="499944"/>
            </a:xfrm>
            <a:custGeom>
              <a:rect b="b" l="l" r="r" t="t"/>
              <a:pathLst>
                <a:path extrusionOk="0" h="499944" w="499944">
                  <a:moveTo>
                    <a:pt x="0" y="0"/>
                  </a:moveTo>
                  <a:lnTo>
                    <a:pt x="499945" y="0"/>
                  </a:lnTo>
                  <a:lnTo>
                    <a:pt x="499945" y="499944"/>
                  </a:lnTo>
                  <a:lnTo>
                    <a:pt x="0" y="49994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58" name="Google Shape;258;p15"/>
            <p:cNvSpPr/>
            <p:nvPr/>
          </p:nvSpPr>
          <p:spPr>
            <a:xfrm>
              <a:off x="2770118" y="4459272"/>
              <a:ext cx="683994" cy="420345"/>
            </a:xfrm>
            <a:custGeom>
              <a:rect b="b" l="l" r="r" t="t"/>
              <a:pathLst>
                <a:path extrusionOk="0" h="420345" w="683994">
                  <a:moveTo>
                    <a:pt x="0" y="0"/>
                  </a:moveTo>
                  <a:lnTo>
                    <a:pt x="683994" y="0"/>
                  </a:lnTo>
                  <a:lnTo>
                    <a:pt x="683994" y="420345"/>
                  </a:lnTo>
                  <a:lnTo>
                    <a:pt x="0" y="42034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59" name="Google Shape;259;p15"/>
            <p:cNvSpPr/>
            <p:nvPr/>
          </p:nvSpPr>
          <p:spPr>
            <a:xfrm>
              <a:off x="3720537" y="5503584"/>
              <a:ext cx="559560" cy="559560"/>
            </a:xfrm>
            <a:custGeom>
              <a:rect b="b" l="l" r="r" t="t"/>
              <a:pathLst>
                <a:path extrusionOk="0" h="559560" w="559560">
                  <a:moveTo>
                    <a:pt x="0" y="0"/>
                  </a:moveTo>
                  <a:lnTo>
                    <a:pt x="559560" y="0"/>
                  </a:lnTo>
                  <a:lnTo>
                    <a:pt x="559560" y="559560"/>
                  </a:lnTo>
                  <a:lnTo>
                    <a:pt x="0" y="55956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60" name="Google Shape;260;p15"/>
            <p:cNvSpPr/>
            <p:nvPr/>
          </p:nvSpPr>
          <p:spPr>
            <a:xfrm>
              <a:off x="2895742" y="7526399"/>
              <a:ext cx="389657" cy="559560"/>
            </a:xfrm>
            <a:custGeom>
              <a:rect b="b" l="l" r="r" t="t"/>
              <a:pathLst>
                <a:path extrusionOk="0" h="559560" w="389657">
                  <a:moveTo>
                    <a:pt x="0" y="0"/>
                  </a:moveTo>
                  <a:lnTo>
                    <a:pt x="389657" y="0"/>
                  </a:lnTo>
                  <a:lnTo>
                    <a:pt x="389657" y="559560"/>
                  </a:lnTo>
                  <a:lnTo>
                    <a:pt x="0" y="55956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61" name="Google Shape;261;p15"/>
            <p:cNvSpPr/>
            <p:nvPr/>
          </p:nvSpPr>
          <p:spPr>
            <a:xfrm>
              <a:off x="226512" y="4429966"/>
              <a:ext cx="491395" cy="559560"/>
            </a:xfrm>
            <a:custGeom>
              <a:rect b="b" l="l" r="r" t="t"/>
              <a:pathLst>
                <a:path extrusionOk="0" h="559560" w="491395">
                  <a:moveTo>
                    <a:pt x="0" y="0"/>
                  </a:moveTo>
                  <a:lnTo>
                    <a:pt x="491395" y="0"/>
                  </a:lnTo>
                  <a:lnTo>
                    <a:pt x="491395" y="559560"/>
                  </a:lnTo>
                  <a:lnTo>
                    <a:pt x="0" y="55956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62" name="Google Shape;262;p15"/>
            <p:cNvSpPr/>
            <p:nvPr/>
          </p:nvSpPr>
          <p:spPr>
            <a:xfrm>
              <a:off x="1849823" y="4531488"/>
              <a:ext cx="648771" cy="385724"/>
            </a:xfrm>
            <a:custGeom>
              <a:rect b="b" l="l" r="r" t="t"/>
              <a:pathLst>
                <a:path extrusionOk="0" h="385724" w="648771">
                  <a:moveTo>
                    <a:pt x="0" y="0"/>
                  </a:moveTo>
                  <a:lnTo>
                    <a:pt x="648772" y="0"/>
                  </a:lnTo>
                  <a:lnTo>
                    <a:pt x="648772" y="385724"/>
                  </a:lnTo>
                  <a:lnTo>
                    <a:pt x="0" y="38572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63" name="Google Shape;263;p15"/>
            <p:cNvSpPr/>
            <p:nvPr/>
          </p:nvSpPr>
          <p:spPr>
            <a:xfrm>
              <a:off x="1029611" y="4459773"/>
              <a:ext cx="526267" cy="529154"/>
            </a:xfrm>
            <a:custGeom>
              <a:rect b="b" l="l" r="r" t="t"/>
              <a:pathLst>
                <a:path extrusionOk="0" h="529154" w="526267">
                  <a:moveTo>
                    <a:pt x="0" y="0"/>
                  </a:moveTo>
                  <a:lnTo>
                    <a:pt x="526267" y="0"/>
                  </a:lnTo>
                  <a:lnTo>
                    <a:pt x="526267" y="529154"/>
                  </a:lnTo>
                  <a:lnTo>
                    <a:pt x="0" y="52915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64" name="Google Shape;264;p15"/>
            <p:cNvSpPr/>
            <p:nvPr/>
          </p:nvSpPr>
          <p:spPr>
            <a:xfrm>
              <a:off x="973360" y="5458312"/>
              <a:ext cx="451717" cy="559560"/>
            </a:xfrm>
            <a:custGeom>
              <a:rect b="b" l="l" r="r" t="t"/>
              <a:pathLst>
                <a:path extrusionOk="0" h="559560" w="451717">
                  <a:moveTo>
                    <a:pt x="0" y="0"/>
                  </a:moveTo>
                  <a:lnTo>
                    <a:pt x="451717" y="0"/>
                  </a:lnTo>
                  <a:lnTo>
                    <a:pt x="451717" y="559560"/>
                  </a:lnTo>
                  <a:lnTo>
                    <a:pt x="0" y="55956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65" name="Google Shape;265;p15"/>
            <p:cNvSpPr/>
            <p:nvPr/>
          </p:nvSpPr>
          <p:spPr>
            <a:xfrm>
              <a:off x="0" y="5458312"/>
              <a:ext cx="608217" cy="559560"/>
            </a:xfrm>
            <a:custGeom>
              <a:rect b="b" l="l" r="r" t="t"/>
              <a:pathLst>
                <a:path extrusionOk="0" h="559560" w="608217">
                  <a:moveTo>
                    <a:pt x="0" y="0"/>
                  </a:moveTo>
                  <a:lnTo>
                    <a:pt x="608217" y="0"/>
                  </a:lnTo>
                  <a:lnTo>
                    <a:pt x="608217" y="559560"/>
                  </a:lnTo>
                  <a:lnTo>
                    <a:pt x="0" y="55956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66" name="Google Shape;266;p15"/>
            <p:cNvSpPr/>
            <p:nvPr/>
          </p:nvSpPr>
          <p:spPr>
            <a:xfrm>
              <a:off x="1827785" y="5585207"/>
              <a:ext cx="639455" cy="367396"/>
            </a:xfrm>
            <a:custGeom>
              <a:rect b="b" l="l" r="r" t="t"/>
              <a:pathLst>
                <a:path extrusionOk="0" h="367396" w="639455">
                  <a:moveTo>
                    <a:pt x="0" y="0"/>
                  </a:moveTo>
                  <a:lnTo>
                    <a:pt x="639455" y="0"/>
                  </a:lnTo>
                  <a:lnTo>
                    <a:pt x="639455" y="367396"/>
                  </a:lnTo>
                  <a:lnTo>
                    <a:pt x="0" y="36739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67" name="Google Shape;267;p15"/>
            <p:cNvSpPr/>
            <p:nvPr/>
          </p:nvSpPr>
          <p:spPr>
            <a:xfrm>
              <a:off x="303870" y="6502041"/>
              <a:ext cx="613249" cy="483909"/>
            </a:xfrm>
            <a:custGeom>
              <a:rect b="b" l="l" r="r" t="t"/>
              <a:pathLst>
                <a:path extrusionOk="0" h="483909" w="613249">
                  <a:moveTo>
                    <a:pt x="0" y="0"/>
                  </a:moveTo>
                  <a:lnTo>
                    <a:pt x="613249" y="0"/>
                  </a:lnTo>
                  <a:lnTo>
                    <a:pt x="613249" y="483909"/>
                  </a:lnTo>
                  <a:lnTo>
                    <a:pt x="0" y="48390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68" name="Google Shape;268;p15"/>
            <p:cNvSpPr/>
            <p:nvPr/>
          </p:nvSpPr>
          <p:spPr>
            <a:xfrm>
              <a:off x="2019173" y="6502041"/>
              <a:ext cx="483909" cy="483909"/>
            </a:xfrm>
            <a:custGeom>
              <a:rect b="b" l="l" r="r" t="t"/>
              <a:pathLst>
                <a:path extrusionOk="0" h="483909" w="483909">
                  <a:moveTo>
                    <a:pt x="0" y="0"/>
                  </a:moveTo>
                  <a:lnTo>
                    <a:pt x="483909" y="0"/>
                  </a:lnTo>
                  <a:lnTo>
                    <a:pt x="483909" y="483909"/>
                  </a:lnTo>
                  <a:lnTo>
                    <a:pt x="0" y="48390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69" name="Google Shape;269;p15"/>
            <p:cNvSpPr/>
            <p:nvPr/>
          </p:nvSpPr>
          <p:spPr>
            <a:xfrm>
              <a:off x="1226984" y="6502041"/>
              <a:ext cx="483909" cy="483909"/>
            </a:xfrm>
            <a:custGeom>
              <a:rect b="b" l="l" r="r" t="t"/>
              <a:pathLst>
                <a:path extrusionOk="0" h="483909" w="483909">
                  <a:moveTo>
                    <a:pt x="0" y="0"/>
                  </a:moveTo>
                  <a:lnTo>
                    <a:pt x="483909" y="0"/>
                  </a:lnTo>
                  <a:lnTo>
                    <a:pt x="483909" y="483909"/>
                  </a:lnTo>
                  <a:lnTo>
                    <a:pt x="0" y="48390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70" name="Google Shape;270;p15"/>
            <p:cNvSpPr/>
            <p:nvPr/>
          </p:nvSpPr>
          <p:spPr>
            <a:xfrm>
              <a:off x="1900188" y="7538192"/>
              <a:ext cx="479047" cy="547767"/>
            </a:xfrm>
            <a:custGeom>
              <a:rect b="b" l="l" r="r" t="t"/>
              <a:pathLst>
                <a:path extrusionOk="0" h="547767" w="479047">
                  <a:moveTo>
                    <a:pt x="0" y="0"/>
                  </a:moveTo>
                  <a:lnTo>
                    <a:pt x="479048" y="0"/>
                  </a:lnTo>
                  <a:lnTo>
                    <a:pt x="479048" y="547767"/>
                  </a:lnTo>
                  <a:lnTo>
                    <a:pt x="0" y="54776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71" name="Google Shape;271;p15"/>
            <p:cNvSpPr/>
            <p:nvPr/>
          </p:nvSpPr>
          <p:spPr>
            <a:xfrm>
              <a:off x="951903" y="7610218"/>
              <a:ext cx="576736" cy="403715"/>
            </a:xfrm>
            <a:custGeom>
              <a:rect b="b" l="l" r="r" t="t"/>
              <a:pathLst>
                <a:path extrusionOk="0" h="403715" w="576736">
                  <a:moveTo>
                    <a:pt x="0" y="0"/>
                  </a:moveTo>
                  <a:lnTo>
                    <a:pt x="576737" y="0"/>
                  </a:lnTo>
                  <a:lnTo>
                    <a:pt x="576737" y="403715"/>
                  </a:lnTo>
                  <a:lnTo>
                    <a:pt x="0" y="40371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72" name="Google Shape;272;p15"/>
            <p:cNvSpPr/>
            <p:nvPr/>
          </p:nvSpPr>
          <p:spPr>
            <a:xfrm>
              <a:off x="81861" y="7610218"/>
              <a:ext cx="493430" cy="403715"/>
            </a:xfrm>
            <a:custGeom>
              <a:rect b="b" l="l" r="r" t="t"/>
              <a:pathLst>
                <a:path extrusionOk="0" h="403715" w="493430">
                  <a:moveTo>
                    <a:pt x="0" y="0"/>
                  </a:moveTo>
                  <a:lnTo>
                    <a:pt x="493430" y="0"/>
                  </a:lnTo>
                  <a:lnTo>
                    <a:pt x="493430" y="403715"/>
                  </a:lnTo>
                  <a:lnTo>
                    <a:pt x="0" y="40371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73" name="Google Shape;273;p15"/>
            <p:cNvSpPr/>
            <p:nvPr/>
          </p:nvSpPr>
          <p:spPr>
            <a:xfrm>
              <a:off x="904061" y="39889"/>
              <a:ext cx="564849" cy="564849"/>
            </a:xfrm>
            <a:custGeom>
              <a:rect b="b" l="l" r="r" t="t"/>
              <a:pathLst>
                <a:path extrusionOk="0" h="564849" w="564849">
                  <a:moveTo>
                    <a:pt x="0" y="0"/>
                  </a:moveTo>
                  <a:lnTo>
                    <a:pt x="564849" y="0"/>
                  </a:lnTo>
                  <a:lnTo>
                    <a:pt x="564849" y="564848"/>
                  </a:lnTo>
                  <a:lnTo>
                    <a:pt x="0" y="56484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74" name="Google Shape;274;p15"/>
            <p:cNvSpPr/>
            <p:nvPr/>
          </p:nvSpPr>
          <p:spPr>
            <a:xfrm>
              <a:off x="29287" y="39889"/>
              <a:ext cx="564849" cy="564849"/>
            </a:xfrm>
            <a:custGeom>
              <a:rect b="b" l="l" r="r" t="t"/>
              <a:pathLst>
                <a:path extrusionOk="0" h="564849" w="564849">
                  <a:moveTo>
                    <a:pt x="0" y="0"/>
                  </a:moveTo>
                  <a:lnTo>
                    <a:pt x="564849" y="0"/>
                  </a:lnTo>
                  <a:lnTo>
                    <a:pt x="564849" y="564848"/>
                  </a:lnTo>
                  <a:lnTo>
                    <a:pt x="0" y="56484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75" name="Google Shape;275;p15"/>
            <p:cNvSpPr/>
            <p:nvPr/>
          </p:nvSpPr>
          <p:spPr>
            <a:xfrm>
              <a:off x="3584722" y="23138"/>
              <a:ext cx="626843" cy="598350"/>
            </a:xfrm>
            <a:custGeom>
              <a:rect b="b" l="l" r="r" t="t"/>
              <a:pathLst>
                <a:path extrusionOk="0" h="598350" w="626843">
                  <a:moveTo>
                    <a:pt x="0" y="0"/>
                  </a:moveTo>
                  <a:lnTo>
                    <a:pt x="626843" y="0"/>
                  </a:lnTo>
                  <a:lnTo>
                    <a:pt x="626843" y="598350"/>
                  </a:lnTo>
                  <a:lnTo>
                    <a:pt x="0" y="59835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76" name="Google Shape;276;p15"/>
            <p:cNvSpPr/>
            <p:nvPr/>
          </p:nvSpPr>
          <p:spPr>
            <a:xfrm>
              <a:off x="1791610" y="6211"/>
              <a:ext cx="627606" cy="632204"/>
            </a:xfrm>
            <a:custGeom>
              <a:rect b="b" l="l" r="r" t="t"/>
              <a:pathLst>
                <a:path extrusionOk="0" h="632204" w="627606">
                  <a:moveTo>
                    <a:pt x="0" y="0"/>
                  </a:moveTo>
                  <a:lnTo>
                    <a:pt x="627605" y="0"/>
                  </a:lnTo>
                  <a:lnTo>
                    <a:pt x="627605" y="632204"/>
                  </a:lnTo>
                  <a:lnTo>
                    <a:pt x="0" y="63220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77" name="Google Shape;277;p15"/>
            <p:cNvSpPr/>
            <p:nvPr/>
          </p:nvSpPr>
          <p:spPr>
            <a:xfrm>
              <a:off x="2735528" y="0"/>
              <a:ext cx="523500" cy="638415"/>
            </a:xfrm>
            <a:custGeom>
              <a:rect b="b" l="l" r="r" t="t"/>
              <a:pathLst>
                <a:path extrusionOk="0" h="638415" w="523500">
                  <a:moveTo>
                    <a:pt x="0" y="0"/>
                  </a:moveTo>
                  <a:lnTo>
                    <a:pt x="523500" y="0"/>
                  </a:lnTo>
                  <a:lnTo>
                    <a:pt x="523500" y="638415"/>
                  </a:lnTo>
                  <a:lnTo>
                    <a:pt x="0" y="63841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78" name="Google Shape;278;p15"/>
            <p:cNvSpPr/>
            <p:nvPr/>
          </p:nvSpPr>
          <p:spPr>
            <a:xfrm>
              <a:off x="2217341" y="1168061"/>
              <a:ext cx="632204" cy="632204"/>
            </a:xfrm>
            <a:custGeom>
              <a:rect b="b" l="l" r="r" t="t"/>
              <a:pathLst>
                <a:path extrusionOk="0" h="632204" w="632204">
                  <a:moveTo>
                    <a:pt x="0" y="0"/>
                  </a:moveTo>
                  <a:lnTo>
                    <a:pt x="632204" y="0"/>
                  </a:lnTo>
                  <a:lnTo>
                    <a:pt x="632204" y="632204"/>
                  </a:lnTo>
                  <a:lnTo>
                    <a:pt x="0" y="63220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79" name="Google Shape;279;p15"/>
            <p:cNvSpPr/>
            <p:nvPr/>
          </p:nvSpPr>
          <p:spPr>
            <a:xfrm>
              <a:off x="29287" y="1168061"/>
              <a:ext cx="735120" cy="632204"/>
            </a:xfrm>
            <a:custGeom>
              <a:rect b="b" l="l" r="r" t="t"/>
              <a:pathLst>
                <a:path extrusionOk="0" h="632204" w="735120">
                  <a:moveTo>
                    <a:pt x="0" y="0"/>
                  </a:moveTo>
                  <a:lnTo>
                    <a:pt x="735121" y="0"/>
                  </a:lnTo>
                  <a:lnTo>
                    <a:pt x="735121" y="632204"/>
                  </a:lnTo>
                  <a:lnTo>
                    <a:pt x="0" y="63220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80" name="Google Shape;280;p15"/>
            <p:cNvSpPr/>
            <p:nvPr/>
          </p:nvSpPr>
          <p:spPr>
            <a:xfrm>
              <a:off x="3187355" y="1168061"/>
              <a:ext cx="631054" cy="632204"/>
            </a:xfrm>
            <a:custGeom>
              <a:rect b="b" l="l" r="r" t="t"/>
              <a:pathLst>
                <a:path extrusionOk="0" h="632204" w="631054">
                  <a:moveTo>
                    <a:pt x="0" y="0"/>
                  </a:moveTo>
                  <a:lnTo>
                    <a:pt x="631054" y="0"/>
                  </a:lnTo>
                  <a:lnTo>
                    <a:pt x="631054" y="632204"/>
                  </a:lnTo>
                  <a:lnTo>
                    <a:pt x="0" y="63220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81" name="Google Shape;281;p15"/>
            <p:cNvSpPr/>
            <p:nvPr/>
          </p:nvSpPr>
          <p:spPr>
            <a:xfrm>
              <a:off x="1174773" y="1168061"/>
              <a:ext cx="632204" cy="632204"/>
            </a:xfrm>
            <a:custGeom>
              <a:rect b="b" l="l" r="r" t="t"/>
              <a:pathLst>
                <a:path extrusionOk="0" h="632204" w="632204">
                  <a:moveTo>
                    <a:pt x="0" y="0"/>
                  </a:moveTo>
                  <a:lnTo>
                    <a:pt x="632203" y="0"/>
                  </a:lnTo>
                  <a:lnTo>
                    <a:pt x="632203" y="632204"/>
                  </a:lnTo>
                  <a:lnTo>
                    <a:pt x="0" y="63220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82" name="Google Shape;282;p15"/>
            <p:cNvSpPr/>
            <p:nvPr/>
          </p:nvSpPr>
          <p:spPr>
            <a:xfrm>
              <a:off x="3574302" y="2372984"/>
              <a:ext cx="714560" cy="430035"/>
            </a:xfrm>
            <a:custGeom>
              <a:rect b="b" l="l" r="r" t="t"/>
              <a:pathLst>
                <a:path extrusionOk="0" h="430035" w="714560">
                  <a:moveTo>
                    <a:pt x="0" y="0"/>
                  </a:moveTo>
                  <a:lnTo>
                    <a:pt x="714560" y="0"/>
                  </a:lnTo>
                  <a:lnTo>
                    <a:pt x="714560" y="430035"/>
                  </a:lnTo>
                  <a:lnTo>
                    <a:pt x="0" y="4300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83" name="Google Shape;283;p15"/>
            <p:cNvSpPr/>
            <p:nvPr/>
          </p:nvSpPr>
          <p:spPr>
            <a:xfrm>
              <a:off x="1891896" y="2307294"/>
              <a:ext cx="587980" cy="626723"/>
            </a:xfrm>
            <a:custGeom>
              <a:rect b="b" l="l" r="r" t="t"/>
              <a:pathLst>
                <a:path extrusionOk="0" h="626723" w="587980">
                  <a:moveTo>
                    <a:pt x="0" y="0"/>
                  </a:moveTo>
                  <a:lnTo>
                    <a:pt x="587980" y="0"/>
                  </a:lnTo>
                  <a:lnTo>
                    <a:pt x="587980" y="626723"/>
                  </a:lnTo>
                  <a:lnTo>
                    <a:pt x="0" y="62672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84" name="Google Shape;284;p15"/>
            <p:cNvSpPr/>
            <p:nvPr/>
          </p:nvSpPr>
          <p:spPr>
            <a:xfrm>
              <a:off x="2827284" y="2314636"/>
              <a:ext cx="399611" cy="546732"/>
            </a:xfrm>
            <a:custGeom>
              <a:rect b="b" l="l" r="r" t="t"/>
              <a:pathLst>
                <a:path extrusionOk="0" h="546732" w="399611">
                  <a:moveTo>
                    <a:pt x="0" y="0"/>
                  </a:moveTo>
                  <a:lnTo>
                    <a:pt x="399611" y="0"/>
                  </a:lnTo>
                  <a:lnTo>
                    <a:pt x="399611" y="546731"/>
                  </a:lnTo>
                  <a:lnTo>
                    <a:pt x="0" y="54673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85" name="Google Shape;285;p15"/>
            <p:cNvSpPr/>
            <p:nvPr/>
          </p:nvSpPr>
          <p:spPr>
            <a:xfrm>
              <a:off x="1085761" y="2307294"/>
              <a:ext cx="456938" cy="626723"/>
            </a:xfrm>
            <a:custGeom>
              <a:rect b="b" l="l" r="r" t="t"/>
              <a:pathLst>
                <a:path extrusionOk="0" h="626723" w="456938">
                  <a:moveTo>
                    <a:pt x="0" y="0"/>
                  </a:moveTo>
                  <a:lnTo>
                    <a:pt x="456938" y="0"/>
                  </a:lnTo>
                  <a:lnTo>
                    <a:pt x="456938" y="626723"/>
                  </a:lnTo>
                  <a:lnTo>
                    <a:pt x="0" y="62672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86" name="Google Shape;286;p15"/>
            <p:cNvSpPr/>
            <p:nvPr/>
          </p:nvSpPr>
          <p:spPr>
            <a:xfrm>
              <a:off x="29287" y="2271900"/>
              <a:ext cx="708171" cy="632204"/>
            </a:xfrm>
            <a:custGeom>
              <a:rect b="b" l="l" r="r" t="t"/>
              <a:pathLst>
                <a:path extrusionOk="0" h="632204" w="708171">
                  <a:moveTo>
                    <a:pt x="0" y="0"/>
                  </a:moveTo>
                  <a:lnTo>
                    <a:pt x="708171" y="0"/>
                  </a:lnTo>
                  <a:lnTo>
                    <a:pt x="708171" y="632203"/>
                  </a:lnTo>
                  <a:lnTo>
                    <a:pt x="0" y="63220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87" name="Google Shape;287;p15"/>
            <p:cNvSpPr/>
            <p:nvPr/>
          </p:nvSpPr>
          <p:spPr>
            <a:xfrm>
              <a:off x="2778053" y="3517957"/>
              <a:ext cx="311690" cy="618880"/>
            </a:xfrm>
            <a:custGeom>
              <a:rect b="b" l="l" r="r" t="t"/>
              <a:pathLst>
                <a:path extrusionOk="0" h="618880" w="311690">
                  <a:moveTo>
                    <a:pt x="0" y="0"/>
                  </a:moveTo>
                  <a:lnTo>
                    <a:pt x="311691" y="0"/>
                  </a:lnTo>
                  <a:lnTo>
                    <a:pt x="311691" y="618880"/>
                  </a:lnTo>
                  <a:lnTo>
                    <a:pt x="0" y="6188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88" name="Google Shape;288;p15"/>
            <p:cNvSpPr/>
            <p:nvPr/>
          </p:nvSpPr>
          <p:spPr>
            <a:xfrm>
              <a:off x="3509528" y="3599333"/>
              <a:ext cx="456127" cy="456127"/>
            </a:xfrm>
            <a:custGeom>
              <a:rect b="b" l="l" r="r" t="t"/>
              <a:pathLst>
                <a:path extrusionOk="0" h="456127" w="456127">
                  <a:moveTo>
                    <a:pt x="0" y="0"/>
                  </a:moveTo>
                  <a:lnTo>
                    <a:pt x="456127" y="0"/>
                  </a:lnTo>
                  <a:lnTo>
                    <a:pt x="456127" y="456127"/>
                  </a:lnTo>
                  <a:lnTo>
                    <a:pt x="0" y="45612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89" name="Google Shape;289;p15"/>
            <p:cNvSpPr/>
            <p:nvPr/>
          </p:nvSpPr>
          <p:spPr>
            <a:xfrm>
              <a:off x="24699" y="3462366"/>
              <a:ext cx="392906" cy="730061"/>
            </a:xfrm>
            <a:custGeom>
              <a:rect b="b" l="l" r="r" t="t"/>
              <a:pathLst>
                <a:path extrusionOk="0" h="730061" w="392906">
                  <a:moveTo>
                    <a:pt x="0" y="0"/>
                  </a:moveTo>
                  <a:lnTo>
                    <a:pt x="392906" y="0"/>
                  </a:lnTo>
                  <a:lnTo>
                    <a:pt x="392906" y="730061"/>
                  </a:lnTo>
                  <a:lnTo>
                    <a:pt x="0" y="7300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90" name="Google Shape;290;p15"/>
            <p:cNvSpPr/>
            <p:nvPr/>
          </p:nvSpPr>
          <p:spPr>
            <a:xfrm>
              <a:off x="838533" y="3462366"/>
              <a:ext cx="565466" cy="730061"/>
            </a:xfrm>
            <a:custGeom>
              <a:rect b="b" l="l" r="r" t="t"/>
              <a:pathLst>
                <a:path extrusionOk="0" h="730061" w="565466">
                  <a:moveTo>
                    <a:pt x="0" y="0"/>
                  </a:moveTo>
                  <a:lnTo>
                    <a:pt x="565465" y="0"/>
                  </a:lnTo>
                  <a:lnTo>
                    <a:pt x="565465" y="730061"/>
                  </a:lnTo>
                  <a:lnTo>
                    <a:pt x="0" y="7300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91" name="Google Shape;291;p15"/>
            <p:cNvSpPr/>
            <p:nvPr/>
          </p:nvSpPr>
          <p:spPr>
            <a:xfrm>
              <a:off x="1823782" y="3517957"/>
              <a:ext cx="534487" cy="618880"/>
            </a:xfrm>
            <a:custGeom>
              <a:rect b="b" l="l" r="r" t="t"/>
              <a:pathLst>
                <a:path extrusionOk="0" h="618880" w="534487">
                  <a:moveTo>
                    <a:pt x="0" y="0"/>
                  </a:moveTo>
                  <a:lnTo>
                    <a:pt x="534488" y="0"/>
                  </a:lnTo>
                  <a:lnTo>
                    <a:pt x="534488" y="618880"/>
                  </a:lnTo>
                  <a:lnTo>
                    <a:pt x="0" y="6188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292" name="Google Shape;292;p15"/>
          <p:cNvGrpSpPr/>
          <p:nvPr/>
        </p:nvGrpSpPr>
        <p:grpSpPr>
          <a:xfrm>
            <a:off x="1484973" y="8349804"/>
            <a:ext cx="595744" cy="609707"/>
            <a:chOff x="0" y="-19050"/>
            <a:chExt cx="812800" cy="831850"/>
          </a:xfrm>
        </p:grpSpPr>
        <p:sp>
          <p:nvSpPr>
            <p:cNvPr id="293" name="Google Shape;293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8F8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5" name="Google Shape;295;p15"/>
          <p:cNvSpPr txBox="1"/>
          <p:nvPr/>
        </p:nvSpPr>
        <p:spPr>
          <a:xfrm>
            <a:off x="1212670" y="9063102"/>
            <a:ext cx="1140351" cy="1364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26" u="none" cap="none" strike="noStrik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#F8F8F6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2E478"/>
        </a:solid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" name="Google Shape;300;p16"/>
          <p:cNvGrpSpPr/>
          <p:nvPr/>
        </p:nvGrpSpPr>
        <p:grpSpPr>
          <a:xfrm>
            <a:off x="791050" y="2854230"/>
            <a:ext cx="5977899" cy="2444759"/>
            <a:chOff x="0" y="-19050"/>
            <a:chExt cx="1658589" cy="678307"/>
          </a:xfrm>
        </p:grpSpPr>
        <p:sp>
          <p:nvSpPr>
            <p:cNvPr id="301" name="Google Shape;301;p16"/>
            <p:cNvSpPr/>
            <p:nvPr/>
          </p:nvSpPr>
          <p:spPr>
            <a:xfrm>
              <a:off x="0" y="0"/>
              <a:ext cx="1658589" cy="659257"/>
            </a:xfrm>
            <a:custGeom>
              <a:rect b="b" l="l" r="r" t="t"/>
              <a:pathLst>
                <a:path extrusionOk="0" h="659257" w="1658589">
                  <a:moveTo>
                    <a:pt x="31082" y="0"/>
                  </a:moveTo>
                  <a:lnTo>
                    <a:pt x="1627507" y="0"/>
                  </a:lnTo>
                  <a:cubicBezTo>
                    <a:pt x="1635751" y="0"/>
                    <a:pt x="1643656" y="3275"/>
                    <a:pt x="1649486" y="9104"/>
                  </a:cubicBezTo>
                  <a:cubicBezTo>
                    <a:pt x="1655314" y="14933"/>
                    <a:pt x="1658589" y="22839"/>
                    <a:pt x="1658589" y="31082"/>
                  </a:cubicBezTo>
                  <a:lnTo>
                    <a:pt x="1658589" y="628175"/>
                  </a:lnTo>
                  <a:cubicBezTo>
                    <a:pt x="1658589" y="636419"/>
                    <a:pt x="1655314" y="644324"/>
                    <a:pt x="1649486" y="650153"/>
                  </a:cubicBezTo>
                  <a:cubicBezTo>
                    <a:pt x="1643656" y="655982"/>
                    <a:pt x="1635751" y="659257"/>
                    <a:pt x="1627507" y="659257"/>
                  </a:cubicBezTo>
                  <a:lnTo>
                    <a:pt x="31082" y="659257"/>
                  </a:lnTo>
                  <a:cubicBezTo>
                    <a:pt x="22839" y="659257"/>
                    <a:pt x="14933" y="655982"/>
                    <a:pt x="9104" y="650153"/>
                  </a:cubicBezTo>
                  <a:cubicBezTo>
                    <a:pt x="3275" y="644324"/>
                    <a:pt x="0" y="636419"/>
                    <a:pt x="0" y="628175"/>
                  </a:cubicBezTo>
                  <a:lnTo>
                    <a:pt x="0" y="31082"/>
                  </a:lnTo>
                  <a:cubicBezTo>
                    <a:pt x="0" y="22839"/>
                    <a:pt x="3275" y="14933"/>
                    <a:pt x="9104" y="9104"/>
                  </a:cubicBezTo>
                  <a:cubicBezTo>
                    <a:pt x="14933" y="3275"/>
                    <a:pt x="22839" y="0"/>
                    <a:pt x="31082" y="0"/>
                  </a:cubicBezTo>
                  <a:close/>
                </a:path>
              </a:pathLst>
            </a:custGeom>
            <a:solidFill>
              <a:srgbClr val="085C3F"/>
            </a:solidFill>
            <a:ln cap="rnd" cmpd="sng" w="19050">
              <a:solidFill>
                <a:srgbClr val="F8F8F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16"/>
            <p:cNvSpPr txBox="1"/>
            <p:nvPr/>
          </p:nvSpPr>
          <p:spPr>
            <a:xfrm>
              <a:off x="0" y="-19050"/>
              <a:ext cx="1658589" cy="6783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300" lIns="33300" spcFirstLastPara="1" rIns="33300" wrap="square" tIns="333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3" name="Google Shape;303;p16"/>
          <p:cNvGrpSpPr/>
          <p:nvPr/>
        </p:nvGrpSpPr>
        <p:grpSpPr>
          <a:xfrm>
            <a:off x="791050" y="5772829"/>
            <a:ext cx="5977899" cy="2444759"/>
            <a:chOff x="0" y="-19050"/>
            <a:chExt cx="1658589" cy="678307"/>
          </a:xfrm>
        </p:grpSpPr>
        <p:sp>
          <p:nvSpPr>
            <p:cNvPr id="304" name="Google Shape;304;p16"/>
            <p:cNvSpPr/>
            <p:nvPr/>
          </p:nvSpPr>
          <p:spPr>
            <a:xfrm>
              <a:off x="0" y="0"/>
              <a:ext cx="1658589" cy="659257"/>
            </a:xfrm>
            <a:custGeom>
              <a:rect b="b" l="l" r="r" t="t"/>
              <a:pathLst>
                <a:path extrusionOk="0" h="659257" w="1658589">
                  <a:moveTo>
                    <a:pt x="31082" y="0"/>
                  </a:moveTo>
                  <a:lnTo>
                    <a:pt x="1627507" y="0"/>
                  </a:lnTo>
                  <a:cubicBezTo>
                    <a:pt x="1635751" y="0"/>
                    <a:pt x="1643656" y="3275"/>
                    <a:pt x="1649486" y="9104"/>
                  </a:cubicBezTo>
                  <a:cubicBezTo>
                    <a:pt x="1655314" y="14933"/>
                    <a:pt x="1658589" y="22839"/>
                    <a:pt x="1658589" y="31082"/>
                  </a:cubicBezTo>
                  <a:lnTo>
                    <a:pt x="1658589" y="628175"/>
                  </a:lnTo>
                  <a:cubicBezTo>
                    <a:pt x="1658589" y="636419"/>
                    <a:pt x="1655314" y="644324"/>
                    <a:pt x="1649486" y="650153"/>
                  </a:cubicBezTo>
                  <a:cubicBezTo>
                    <a:pt x="1643656" y="655982"/>
                    <a:pt x="1635751" y="659257"/>
                    <a:pt x="1627507" y="659257"/>
                  </a:cubicBezTo>
                  <a:lnTo>
                    <a:pt x="31082" y="659257"/>
                  </a:lnTo>
                  <a:cubicBezTo>
                    <a:pt x="22839" y="659257"/>
                    <a:pt x="14933" y="655982"/>
                    <a:pt x="9104" y="650153"/>
                  </a:cubicBezTo>
                  <a:cubicBezTo>
                    <a:pt x="3275" y="644324"/>
                    <a:pt x="0" y="636419"/>
                    <a:pt x="0" y="628175"/>
                  </a:cubicBezTo>
                  <a:lnTo>
                    <a:pt x="0" y="31082"/>
                  </a:lnTo>
                  <a:cubicBezTo>
                    <a:pt x="0" y="22839"/>
                    <a:pt x="3275" y="14933"/>
                    <a:pt x="9104" y="9104"/>
                  </a:cubicBezTo>
                  <a:cubicBezTo>
                    <a:pt x="14933" y="3275"/>
                    <a:pt x="22839" y="0"/>
                    <a:pt x="31082" y="0"/>
                  </a:cubicBezTo>
                  <a:close/>
                </a:path>
              </a:pathLst>
            </a:custGeom>
            <a:solidFill>
              <a:srgbClr val="085C3F"/>
            </a:solidFill>
            <a:ln cap="rnd" cmpd="sng" w="19050">
              <a:solidFill>
                <a:srgbClr val="F8F8F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16"/>
            <p:cNvSpPr txBox="1"/>
            <p:nvPr/>
          </p:nvSpPr>
          <p:spPr>
            <a:xfrm>
              <a:off x="0" y="-19050"/>
              <a:ext cx="1658589" cy="6783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300" lIns="33300" spcFirstLastPara="1" rIns="33300" wrap="square" tIns="333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6" name="Google Shape;306;p16"/>
          <p:cNvSpPr txBox="1"/>
          <p:nvPr/>
        </p:nvSpPr>
        <p:spPr>
          <a:xfrm>
            <a:off x="756000" y="1878792"/>
            <a:ext cx="6048000" cy="5383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85C3F"/>
                </a:solidFill>
                <a:latin typeface="Darker Grotesque SemiBold"/>
                <a:ea typeface="Darker Grotesque SemiBold"/>
                <a:cs typeface="Darker Grotesque SemiBold"/>
                <a:sym typeface="Darker Grotesque SemiBold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307" name="Google Shape;307;p16"/>
          <p:cNvSpPr txBox="1"/>
          <p:nvPr/>
        </p:nvSpPr>
        <p:spPr>
          <a:xfrm>
            <a:off x="2445866" y="8770039"/>
            <a:ext cx="2668269" cy="2621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85C3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Happy designing!</a:t>
            </a:r>
            <a:endParaRPr/>
          </a:p>
        </p:txBody>
      </p:sp>
      <p:sp>
        <p:nvSpPr>
          <p:cNvPr id="308" name="Google Shape;308;p16"/>
          <p:cNvSpPr txBox="1"/>
          <p:nvPr/>
        </p:nvSpPr>
        <p:spPr>
          <a:xfrm>
            <a:off x="-903625" y="4686531"/>
            <a:ext cx="9367250" cy="2621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for the presentation template</a:t>
            </a:r>
            <a:endParaRPr/>
          </a:p>
        </p:txBody>
      </p:sp>
      <p:sp>
        <p:nvSpPr>
          <p:cNvPr id="309" name="Google Shape;309;p16"/>
          <p:cNvSpPr txBox="1"/>
          <p:nvPr/>
        </p:nvSpPr>
        <p:spPr>
          <a:xfrm>
            <a:off x="-903625" y="7253803"/>
            <a:ext cx="9367250" cy="2621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for the photos</a:t>
            </a:r>
            <a:endParaRPr/>
          </a:p>
        </p:txBody>
      </p:sp>
      <p:sp>
        <p:nvSpPr>
          <p:cNvPr id="310" name="Google Shape;310;p16"/>
          <p:cNvSpPr txBox="1"/>
          <p:nvPr/>
        </p:nvSpPr>
        <p:spPr>
          <a:xfrm>
            <a:off x="317556" y="879825"/>
            <a:ext cx="6924888" cy="848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399" u="none" cap="none" strike="noStrike">
                <a:solidFill>
                  <a:srgbClr val="085C3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Credits</a:t>
            </a:r>
            <a:endParaRPr/>
          </a:p>
        </p:txBody>
      </p:sp>
      <p:sp>
        <p:nvSpPr>
          <p:cNvPr id="311" name="Google Shape;311;p16"/>
          <p:cNvSpPr txBox="1"/>
          <p:nvPr/>
        </p:nvSpPr>
        <p:spPr>
          <a:xfrm>
            <a:off x="-233731" y="6553812"/>
            <a:ext cx="8027461" cy="5803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73" u="none" cap="none" strike="noStrik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Pexels, Pixabay</a:t>
            </a:r>
            <a:endParaRPr/>
          </a:p>
        </p:txBody>
      </p:sp>
      <p:pic>
        <p:nvPicPr>
          <p:cNvPr id="312" name="Google Shape;31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0175" y="3332675"/>
            <a:ext cx="4579650" cy="1154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