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Anton"/>
      <p:regular r:id="rId10"/>
    </p:embeddedFont>
    <p:embeddedFont>
      <p:font typeface="DM Sans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-bold.fntdata"/><Relationship Id="rId10" Type="http://schemas.openxmlformats.org/officeDocument/2006/relationships/font" Target="fonts/Anton-regular.fntdata"/><Relationship Id="rId12" Type="http://schemas.openxmlformats.org/officeDocument/2006/relationships/font" Target="fonts/DM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971"/>
            <a:ext cx="7556499" cy="106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0" y="5963352"/>
            <a:ext cx="7560000" cy="2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433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TITLE</a:t>
            </a:r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358884" y="8679902"/>
            <a:ext cx="6983700" cy="0"/>
          </a:xfrm>
          <a:prstGeom prst="straightConnector1">
            <a:avLst/>
          </a:prstGeom>
          <a:noFill/>
          <a:ln cap="flat" cmpd="sng" w="19050">
            <a:solidFill>
              <a:srgbClr val="C5EE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358884" y="9251647"/>
            <a:ext cx="6983700" cy="0"/>
          </a:xfrm>
          <a:prstGeom prst="straightConnector1">
            <a:avLst/>
          </a:prstGeom>
          <a:noFill/>
          <a:ln cap="flat" cmpd="sng" w="19050">
            <a:solidFill>
              <a:srgbClr val="C5EE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/>
        </p:nvSpPr>
        <p:spPr>
          <a:xfrm>
            <a:off x="0" y="8744477"/>
            <a:ext cx="756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358872" y="9771300"/>
            <a:ext cx="24447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9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2309">
              <a:solidFill>
                <a:srgbClr val="C5EE39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9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SUBTITLE</a:t>
            </a:r>
            <a:endParaRPr sz="2309">
              <a:solidFill>
                <a:srgbClr val="C5EE39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5014101" y="9771300"/>
            <a:ext cx="23286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309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2309">
              <a:solidFill>
                <a:srgbClr val="C5EE39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9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SUBTITLE</a:t>
            </a:r>
            <a:endParaRPr sz="2309">
              <a:solidFill>
                <a:srgbClr val="C5EE39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8925"/>
            <a:ext cx="7556499" cy="10675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4"/>
          <p:cNvCxnSpPr/>
          <p:nvPr/>
        </p:nvCxnSpPr>
        <p:spPr>
          <a:xfrm>
            <a:off x="358884" y="8679902"/>
            <a:ext cx="6983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4"/>
          <p:cNvCxnSpPr/>
          <p:nvPr/>
        </p:nvCxnSpPr>
        <p:spPr>
          <a:xfrm>
            <a:off x="358884" y="9251647"/>
            <a:ext cx="69837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4"/>
          <p:cNvSpPr txBox="1"/>
          <p:nvPr/>
        </p:nvSpPr>
        <p:spPr>
          <a:xfrm>
            <a:off x="0" y="8744477"/>
            <a:ext cx="756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0" y="5963352"/>
            <a:ext cx="7560000" cy="2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433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TITLE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358872" y="9771300"/>
            <a:ext cx="24447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9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2309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9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SUBTITLE</a:t>
            </a:r>
            <a:endParaRPr sz="2309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5014101" y="9771300"/>
            <a:ext cx="23286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309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2309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9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SUBTITLE</a:t>
            </a:r>
            <a:endParaRPr sz="2309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971"/>
            <a:ext cx="7556499" cy="106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/>
        </p:nvSpPr>
        <p:spPr>
          <a:xfrm>
            <a:off x="0" y="5963352"/>
            <a:ext cx="7560000" cy="2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433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TITLE</a:t>
            </a:r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358884" y="8679902"/>
            <a:ext cx="6983700" cy="0"/>
          </a:xfrm>
          <a:prstGeom prst="straightConnector1">
            <a:avLst/>
          </a:prstGeom>
          <a:noFill/>
          <a:ln cap="flat" cmpd="sng" w="19050">
            <a:solidFill>
              <a:srgbClr val="C5EE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5"/>
          <p:cNvCxnSpPr/>
          <p:nvPr/>
        </p:nvCxnSpPr>
        <p:spPr>
          <a:xfrm>
            <a:off x="358884" y="9251647"/>
            <a:ext cx="6983700" cy="0"/>
          </a:xfrm>
          <a:prstGeom prst="straightConnector1">
            <a:avLst/>
          </a:prstGeom>
          <a:noFill/>
          <a:ln cap="flat" cmpd="sng" w="19050">
            <a:solidFill>
              <a:srgbClr val="C5EE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5"/>
          <p:cNvSpPr txBox="1"/>
          <p:nvPr/>
        </p:nvSpPr>
        <p:spPr>
          <a:xfrm>
            <a:off x="0" y="8744477"/>
            <a:ext cx="756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/>
          </a:p>
        </p:txBody>
      </p:sp>
      <p:sp>
        <p:nvSpPr>
          <p:cNvPr id="37" name="Google Shape;37;p5"/>
          <p:cNvSpPr txBox="1"/>
          <p:nvPr/>
        </p:nvSpPr>
        <p:spPr>
          <a:xfrm>
            <a:off x="358872" y="9771300"/>
            <a:ext cx="24447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9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2309">
              <a:solidFill>
                <a:srgbClr val="C5EE39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9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SUBTITLE</a:t>
            </a:r>
            <a:endParaRPr sz="2309">
              <a:solidFill>
                <a:srgbClr val="C5EE39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5014101" y="9771300"/>
            <a:ext cx="23286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9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2309">
              <a:solidFill>
                <a:srgbClr val="C5EE39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9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SUBTITLE</a:t>
            </a:r>
            <a:endParaRPr sz="2309">
              <a:solidFill>
                <a:srgbClr val="C5EE39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71"/>
            <a:ext cx="7556499" cy="106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0" y="5963352"/>
            <a:ext cx="7560000" cy="2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433" u="none" cap="none" strike="noStrike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SOCCER</a:t>
            </a:r>
            <a:endParaRPr/>
          </a:p>
        </p:txBody>
      </p:sp>
      <p:cxnSp>
        <p:nvCxnSpPr>
          <p:cNvPr id="104" name="Google Shape;104;p15"/>
          <p:cNvCxnSpPr/>
          <p:nvPr/>
        </p:nvCxnSpPr>
        <p:spPr>
          <a:xfrm>
            <a:off x="358884" y="8679902"/>
            <a:ext cx="6983636" cy="0"/>
          </a:xfrm>
          <a:prstGeom prst="straightConnector1">
            <a:avLst/>
          </a:prstGeom>
          <a:noFill/>
          <a:ln cap="flat" cmpd="sng" w="19050">
            <a:solidFill>
              <a:srgbClr val="C5EE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5"/>
          <p:cNvCxnSpPr/>
          <p:nvPr/>
        </p:nvCxnSpPr>
        <p:spPr>
          <a:xfrm>
            <a:off x="358884" y="9251647"/>
            <a:ext cx="6983636" cy="0"/>
          </a:xfrm>
          <a:prstGeom prst="straightConnector1">
            <a:avLst/>
          </a:prstGeom>
          <a:noFill/>
          <a:ln cap="flat" cmpd="sng" w="19050">
            <a:solidFill>
              <a:srgbClr val="C5EE3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15"/>
          <p:cNvSpPr txBox="1"/>
          <p:nvPr/>
        </p:nvSpPr>
        <p:spPr>
          <a:xfrm>
            <a:off x="0" y="8744477"/>
            <a:ext cx="756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T O U R N A M E N T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358872" y="9771300"/>
            <a:ext cx="24447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9" u="none" cap="none" strike="noStrike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DOORS OPEN AT 8PM</a:t>
            </a:r>
            <a:endParaRPr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9" u="none" cap="none" strike="noStrike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MAY 20, 2025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014101" y="9771300"/>
            <a:ext cx="23286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9" u="none" cap="none" strike="noStrike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TICKET PRICE: $20</a:t>
            </a:r>
            <a:endParaRPr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9" u="none" cap="none" strike="noStrike">
                <a:solidFill>
                  <a:srgbClr val="C5EE39"/>
                </a:solidFill>
                <a:latin typeface="Anton"/>
                <a:ea typeface="Anton"/>
                <a:cs typeface="Anton"/>
                <a:sym typeface="Anton"/>
              </a:rPr>
              <a:t>NATIONAL STADIUM 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25"/>
            <a:ext cx="7556499" cy="10675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6"/>
          <p:cNvCxnSpPr/>
          <p:nvPr/>
        </p:nvCxnSpPr>
        <p:spPr>
          <a:xfrm>
            <a:off x="358884" y="8679902"/>
            <a:ext cx="6983636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6"/>
          <p:cNvCxnSpPr/>
          <p:nvPr/>
        </p:nvCxnSpPr>
        <p:spPr>
          <a:xfrm>
            <a:off x="358884" y="9251647"/>
            <a:ext cx="6983636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6"/>
          <p:cNvSpPr txBox="1"/>
          <p:nvPr/>
        </p:nvSpPr>
        <p:spPr>
          <a:xfrm>
            <a:off x="0" y="8744477"/>
            <a:ext cx="756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 O U R N A M E N T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0" y="5963352"/>
            <a:ext cx="7560000" cy="29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433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SOCCER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358872" y="9771300"/>
            <a:ext cx="24447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9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DOORS OPEN AT 8PM</a:t>
            </a:r>
            <a:endParaRPr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9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MAY 20, 2025</a:t>
            </a:r>
            <a:endParaRPr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5014101" y="9771300"/>
            <a:ext cx="23286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9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TICKET PRICE: $20</a:t>
            </a:r>
            <a:endParaRPr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9" u="none" cap="none" strike="noStrik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NATIONAL STADIUM </a:t>
            </a:r>
            <a:endParaRPr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EE39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1273162" y="832200"/>
            <a:ext cx="501367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grpSp>
        <p:nvGrpSpPr>
          <p:cNvPr id="125" name="Google Shape;125;p17"/>
          <p:cNvGrpSpPr/>
          <p:nvPr/>
        </p:nvGrpSpPr>
        <p:grpSpPr>
          <a:xfrm>
            <a:off x="644678" y="2665861"/>
            <a:ext cx="6291470" cy="7270139"/>
            <a:chOff x="0" y="-19050"/>
            <a:chExt cx="3295172" cy="3807752"/>
          </a:xfrm>
        </p:grpSpPr>
        <p:sp>
          <p:nvSpPr>
            <p:cNvPr id="126" name="Google Shape;126;p17"/>
            <p:cNvSpPr/>
            <p:nvPr/>
          </p:nvSpPr>
          <p:spPr>
            <a:xfrm>
              <a:off x="0" y="0"/>
              <a:ext cx="3295172" cy="3788702"/>
            </a:xfrm>
            <a:custGeom>
              <a:rect b="b" l="l" r="r" t="t"/>
              <a:pathLst>
                <a:path extrusionOk="0" h="3788702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3773935"/>
                  </a:lnTo>
                  <a:cubicBezTo>
                    <a:pt x="3295172" y="3782090"/>
                    <a:pt x="3288561" y="3788702"/>
                    <a:pt x="3280406" y="3788702"/>
                  </a:cubicBezTo>
                  <a:lnTo>
                    <a:pt x="14767" y="3788702"/>
                  </a:lnTo>
                  <a:cubicBezTo>
                    <a:pt x="6611" y="3788702"/>
                    <a:pt x="0" y="3782090"/>
                    <a:pt x="0" y="3773935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0" y="-19050"/>
              <a:ext cx="3295172" cy="3807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7"/>
          <p:cNvSpPr txBox="1"/>
          <p:nvPr/>
        </p:nvSpPr>
        <p:spPr>
          <a:xfrm>
            <a:off x="1801156" y="1662627"/>
            <a:ext cx="397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Canva Template.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1780178" y="3806905"/>
            <a:ext cx="39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template uses the following free fonts: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552284" y="7122140"/>
            <a:ext cx="4476259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2155301" y="4586450"/>
            <a:ext cx="3228600" cy="1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Anton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Body Copy: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DM Sans"/>
                <a:ea typeface="DM Sans"/>
                <a:cs typeface="DM Sans"/>
                <a:sym typeface="DM Sans"/>
              </a:rPr>
              <a:t>Anton</a:t>
            </a:r>
            <a:endParaRPr/>
          </a:p>
        </p:txBody>
      </p:sp>
      <p:grpSp>
        <p:nvGrpSpPr>
          <p:cNvPr id="132" name="Google Shape;132;p17"/>
          <p:cNvGrpSpPr/>
          <p:nvPr/>
        </p:nvGrpSpPr>
        <p:grpSpPr>
          <a:xfrm>
            <a:off x="2448601" y="3016007"/>
            <a:ext cx="2662799" cy="438652"/>
            <a:chOff x="0" y="-19050"/>
            <a:chExt cx="1150437" cy="189516"/>
          </a:xfrm>
        </p:grpSpPr>
        <p:sp>
          <p:nvSpPr>
            <p:cNvPr id="133" name="Google Shape;133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7"/>
          <p:cNvSpPr txBox="1"/>
          <p:nvPr/>
        </p:nvSpPr>
        <p:spPr>
          <a:xfrm>
            <a:off x="2819707" y="3097995"/>
            <a:ext cx="1920585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grpSp>
        <p:nvGrpSpPr>
          <p:cNvPr id="136" name="Google Shape;136;p17"/>
          <p:cNvGrpSpPr/>
          <p:nvPr/>
        </p:nvGrpSpPr>
        <p:grpSpPr>
          <a:xfrm>
            <a:off x="2459014" y="7828053"/>
            <a:ext cx="2662799" cy="438652"/>
            <a:chOff x="0" y="-19050"/>
            <a:chExt cx="1150437" cy="189516"/>
          </a:xfrm>
        </p:grpSpPr>
        <p:sp>
          <p:nvSpPr>
            <p:cNvPr id="137" name="Google Shape;137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7"/>
          <p:cNvSpPr txBox="1"/>
          <p:nvPr/>
        </p:nvSpPr>
        <p:spPr>
          <a:xfrm>
            <a:off x="2830121" y="7910041"/>
            <a:ext cx="1920585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2838666" y="9274883"/>
            <a:ext cx="1037248" cy="135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4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#97B093</a:t>
            </a:r>
            <a:endParaRPr/>
          </a:p>
        </p:txBody>
      </p:sp>
      <p:grpSp>
        <p:nvGrpSpPr>
          <p:cNvPr id="141" name="Google Shape;141;p17"/>
          <p:cNvGrpSpPr/>
          <p:nvPr/>
        </p:nvGrpSpPr>
        <p:grpSpPr>
          <a:xfrm>
            <a:off x="3033035" y="8512255"/>
            <a:ext cx="652170" cy="652170"/>
            <a:chOff x="0" y="0"/>
            <a:chExt cx="812800" cy="812800"/>
          </a:xfrm>
        </p:grpSpPr>
        <p:sp>
          <p:nvSpPr>
            <p:cNvPr id="142" name="Google Shape;14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7B0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7"/>
          <p:cNvSpPr txBox="1"/>
          <p:nvPr/>
        </p:nvSpPr>
        <p:spPr>
          <a:xfrm>
            <a:off x="3634375" y="9274883"/>
            <a:ext cx="1037248" cy="135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4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#C5EE39</a:t>
            </a:r>
            <a:endParaRPr/>
          </a:p>
        </p:txBody>
      </p:sp>
      <p:grpSp>
        <p:nvGrpSpPr>
          <p:cNvPr id="145" name="Google Shape;145;p17"/>
          <p:cNvGrpSpPr/>
          <p:nvPr/>
        </p:nvGrpSpPr>
        <p:grpSpPr>
          <a:xfrm>
            <a:off x="3826914" y="8512255"/>
            <a:ext cx="652170" cy="652170"/>
            <a:chOff x="0" y="0"/>
            <a:chExt cx="812800" cy="812800"/>
          </a:xfrm>
        </p:grpSpPr>
        <p:sp>
          <p:nvSpPr>
            <p:cNvPr id="146" name="Google Shape;14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E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EE39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439417" y="2512912"/>
            <a:ext cx="6608053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 everyone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 use thanks to the following: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1273162" y="1768200"/>
            <a:ext cx="501367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endParaRPr/>
          </a:p>
        </p:txBody>
      </p:sp>
      <p:grpSp>
        <p:nvGrpSpPr>
          <p:cNvPr id="154" name="Google Shape;154;p18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155" name="Google Shape;155;p18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8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8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158" name="Google Shape;158;p18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8"/>
          <p:cNvSpPr txBox="1"/>
          <p:nvPr/>
        </p:nvSpPr>
        <p:spPr>
          <a:xfrm>
            <a:off x="1717064" y="5054421"/>
            <a:ext cx="4330905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presentation template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2319849" y="7271420"/>
            <a:ext cx="3125335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photos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1945056" y="8289647"/>
            <a:ext cx="3572987" cy="36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57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150" y="3788476"/>
            <a:ext cx="4209592" cy="10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