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7556500" cx="10693400"/>
  <p:notesSz cx="6858000" cy="9144000"/>
  <p:embeddedFontLst>
    <p:embeddedFont>
      <p:font typeface="Poppins"/>
      <p:bold r:id="rId10"/>
      <p:boldItalic r:id="rId11"/>
    </p:embeddedFont>
    <p:embeddedFont>
      <p:font typeface="Graduate"/>
      <p:regular r:id="rId12"/>
    </p:embeddedFont>
    <p:embeddedFont>
      <p:font typeface="DM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DFDDD89-E81E-4782-9AC1-F272D418C997}">
  <a:tblStyle styleId="{9DFDDD89-E81E-4782-9AC1-F272D418C997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Italic.fntdata"/><Relationship Id="rId10" Type="http://schemas.openxmlformats.org/officeDocument/2006/relationships/font" Target="fonts/Poppins-bold.fntdata"/><Relationship Id="rId13" Type="http://schemas.openxmlformats.org/officeDocument/2006/relationships/font" Target="fonts/DMSans-regular.fntdata"/><Relationship Id="rId12" Type="http://schemas.openxmlformats.org/officeDocument/2006/relationships/font" Target="fonts/Graduat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DMSans-italic.fntdata"/><Relationship Id="rId14" Type="http://schemas.openxmlformats.org/officeDocument/2006/relationships/font" Target="fonts/DMSans-bold.fntdata"/><Relationship Id="rId16" Type="http://schemas.openxmlformats.org/officeDocument/2006/relationships/font" Target="fonts/DMSans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16;p3"/>
          <p:cNvGrpSpPr/>
          <p:nvPr/>
        </p:nvGrpSpPr>
        <p:grpSpPr>
          <a:xfrm>
            <a:off x="0" y="-63431"/>
            <a:ext cx="10691871" cy="1560963"/>
            <a:chOff x="0" y="-28575"/>
            <a:chExt cx="4816592" cy="703200"/>
          </a:xfrm>
        </p:grpSpPr>
        <p:sp>
          <p:nvSpPr>
            <p:cNvPr id="17" name="Google Shape;17;p3"/>
            <p:cNvSpPr/>
            <p:nvPr/>
          </p:nvSpPr>
          <p:spPr>
            <a:xfrm>
              <a:off x="0" y="0"/>
              <a:ext cx="4816592" cy="674581"/>
            </a:xfrm>
            <a:custGeom>
              <a:rect b="b" l="l" r="r" t="t"/>
              <a:pathLst>
                <a:path extrusionOk="0" h="67458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674581"/>
                  </a:lnTo>
                  <a:lnTo>
                    <a:pt x="0" y="674581"/>
                  </a:lnTo>
                  <a:close/>
                </a:path>
              </a:pathLst>
            </a:custGeom>
            <a:solidFill>
              <a:srgbClr val="1D9D1B"/>
            </a:solidFill>
            <a:ln>
              <a:noFill/>
            </a:ln>
          </p:spPr>
        </p:sp>
        <p:sp>
          <p:nvSpPr>
            <p:cNvPr id="18" name="Google Shape;18;p3"/>
            <p:cNvSpPr txBox="1"/>
            <p:nvPr/>
          </p:nvSpPr>
          <p:spPr>
            <a:xfrm>
              <a:off x="0" y="-28575"/>
              <a:ext cx="4816500" cy="70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113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" name="Google Shape;19;p3"/>
          <p:cNvSpPr txBox="1"/>
          <p:nvPr/>
        </p:nvSpPr>
        <p:spPr>
          <a:xfrm>
            <a:off x="2440775" y="296350"/>
            <a:ext cx="7860300" cy="8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54">
                <a:solidFill>
                  <a:srgbClr val="FFFFFF"/>
                </a:solidFill>
                <a:latin typeface="Graduate"/>
                <a:ea typeface="Graduate"/>
                <a:cs typeface="Graduate"/>
                <a:sym typeface="Graduate"/>
              </a:rPr>
              <a:t>CLICK TO EDIT THEME</a:t>
            </a:r>
            <a:endParaRPr/>
          </a:p>
        </p:txBody>
      </p:sp>
      <p:pic>
        <p:nvPicPr>
          <p:cNvPr id="20" name="Google Shape;20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05200" y="0"/>
            <a:ext cx="1428975" cy="16312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7ED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3"/>
          <p:cNvGraphicFramePr/>
          <p:nvPr/>
        </p:nvGraphicFramePr>
        <p:xfrm>
          <a:off x="256382" y="283979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{9DFDDD89-E81E-4782-9AC1-F272D418C997}</a:tableStyleId>
              </a:tblPr>
              <a:tblGrid>
                <a:gridCol w="557300"/>
                <a:gridCol w="2383700"/>
                <a:gridCol w="902850"/>
                <a:gridCol w="891575"/>
                <a:gridCol w="911050"/>
                <a:gridCol w="902975"/>
                <a:gridCol w="907825"/>
                <a:gridCol w="901775"/>
                <a:gridCol w="919900"/>
                <a:gridCol w="901725"/>
              </a:tblGrid>
              <a:tr h="511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6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76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#</a:t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6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76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PLAYER</a:t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6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76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SHOTS</a:t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6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76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ASSISTS</a:t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  <a:p>
                      <a:pPr indent="0" lvl="0" marL="0" marR="0" rtl="0" algn="ctr">
                        <a:lnSpc>
                          <a:spcPct val="1400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1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SCORED</a:t>
                      </a:r>
                      <a:endParaRPr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  <a:p>
                      <a:pPr indent="0" lvl="0" marL="0" marR="0" rtl="0" algn="ctr">
                        <a:lnSpc>
                          <a:spcPct val="1400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1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CONCEDED</a:t>
                      </a:r>
                      <a:endParaRPr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6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76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SAVES</a:t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6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76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FOULS</a:t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6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76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OFFSIDE</a:t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6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76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CARD</a:t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2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2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2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2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2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2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2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2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2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2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2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2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27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85" name="Google Shape;85;p13"/>
          <p:cNvGrpSpPr/>
          <p:nvPr/>
        </p:nvGrpSpPr>
        <p:grpSpPr>
          <a:xfrm>
            <a:off x="5601025" y="2900849"/>
            <a:ext cx="411536" cy="228806"/>
            <a:chOff x="0" y="-28575"/>
            <a:chExt cx="327865" cy="133197"/>
          </a:xfrm>
        </p:grpSpPr>
        <p:sp>
          <p:nvSpPr>
            <p:cNvPr id="86" name="Google Shape;86;p13"/>
            <p:cNvSpPr/>
            <p:nvPr/>
          </p:nvSpPr>
          <p:spPr>
            <a:xfrm>
              <a:off x="0" y="0"/>
              <a:ext cx="327865" cy="104622"/>
            </a:xfrm>
            <a:custGeom>
              <a:rect b="b" l="l" r="r" t="t"/>
              <a:pathLst>
                <a:path extrusionOk="0" h="104622" w="327865">
                  <a:moveTo>
                    <a:pt x="0" y="0"/>
                  </a:moveTo>
                  <a:lnTo>
                    <a:pt x="327865" y="0"/>
                  </a:lnTo>
                  <a:lnTo>
                    <a:pt x="327865" y="104622"/>
                  </a:lnTo>
                  <a:lnTo>
                    <a:pt x="0" y="104622"/>
                  </a:lnTo>
                  <a:close/>
                </a:path>
              </a:pathLst>
            </a:custGeom>
            <a:solidFill>
              <a:srgbClr val="F8F7ED"/>
            </a:solidFill>
            <a:ln>
              <a:noFill/>
            </a:ln>
          </p:spPr>
        </p:sp>
        <p:sp>
          <p:nvSpPr>
            <p:cNvPr id="87" name="Google Shape;87;p13"/>
            <p:cNvSpPr txBox="1"/>
            <p:nvPr/>
          </p:nvSpPr>
          <p:spPr>
            <a:xfrm>
              <a:off x="0" y="-28575"/>
              <a:ext cx="327865" cy="1331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113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88" name="Google Shape;88;p13"/>
          <p:cNvGraphicFramePr/>
          <p:nvPr/>
        </p:nvGraphicFramePr>
        <p:xfrm>
          <a:off x="255594" y="180239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{9DFDDD89-E81E-4782-9AC1-F272D418C997}</a:tableStyleId>
              </a:tblPr>
              <a:tblGrid>
                <a:gridCol w="2035250"/>
                <a:gridCol w="2009825"/>
                <a:gridCol w="2053650"/>
                <a:gridCol w="2035550"/>
                <a:gridCol w="2046400"/>
              </a:tblGrid>
              <a:tr h="214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6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76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SCORES</a:t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6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76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1ST HALF</a:t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6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76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2ND HALF</a:t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6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76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OVERTIME</a:t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6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876" u="none" cap="none" strike="noStrike">
                          <a:solidFill>
                            <a:srgbClr val="000000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TOTAL</a:t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94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1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HOME TEAM</a:t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8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400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701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AWAY TEAM</a:t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89272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66825" marB="66825" marR="66825" marL="66825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89" name="Google Shape;89;p13"/>
          <p:cNvGrpSpPr/>
          <p:nvPr/>
        </p:nvGrpSpPr>
        <p:grpSpPr>
          <a:xfrm>
            <a:off x="0" y="-63432"/>
            <a:ext cx="10692000" cy="1560884"/>
            <a:chOff x="0" y="-28575"/>
            <a:chExt cx="4816593" cy="703156"/>
          </a:xfrm>
        </p:grpSpPr>
        <p:sp>
          <p:nvSpPr>
            <p:cNvPr id="90" name="Google Shape;90;p13"/>
            <p:cNvSpPr/>
            <p:nvPr/>
          </p:nvSpPr>
          <p:spPr>
            <a:xfrm>
              <a:off x="0" y="0"/>
              <a:ext cx="4816592" cy="674581"/>
            </a:xfrm>
            <a:custGeom>
              <a:rect b="b" l="l" r="r" t="t"/>
              <a:pathLst>
                <a:path extrusionOk="0" h="67458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674581"/>
                  </a:lnTo>
                  <a:lnTo>
                    <a:pt x="0" y="674581"/>
                  </a:lnTo>
                  <a:close/>
                </a:path>
              </a:pathLst>
            </a:custGeom>
            <a:solidFill>
              <a:srgbClr val="1D9D1B"/>
            </a:solidFill>
            <a:ln>
              <a:noFill/>
            </a:ln>
          </p:spPr>
        </p:sp>
        <p:sp>
          <p:nvSpPr>
            <p:cNvPr id="91" name="Google Shape;91;p13"/>
            <p:cNvSpPr txBox="1"/>
            <p:nvPr/>
          </p:nvSpPr>
          <p:spPr>
            <a:xfrm>
              <a:off x="0" y="-28575"/>
              <a:ext cx="4816593" cy="703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9700" lIns="29700" spcFirstLastPara="1" rIns="29700" wrap="square" tIns="29700">
              <a:noAutofit/>
            </a:bodyPr>
            <a:lstStyle/>
            <a:p>
              <a:pPr indent="0" lvl="0" marL="0" marR="0" rtl="0" algn="ctr">
                <a:lnSpc>
                  <a:spcPct val="113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2" name="Google Shape;92;p13"/>
          <p:cNvSpPr txBox="1"/>
          <p:nvPr/>
        </p:nvSpPr>
        <p:spPr>
          <a:xfrm>
            <a:off x="5710725" y="2977076"/>
            <a:ext cx="376200" cy="1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76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GOALS</a:t>
            </a:r>
            <a:endParaRPr/>
          </a:p>
        </p:txBody>
      </p:sp>
      <p:sp>
        <p:nvSpPr>
          <p:cNvPr id="93" name="Google Shape;93;p13"/>
          <p:cNvSpPr txBox="1"/>
          <p:nvPr/>
        </p:nvSpPr>
        <p:spPr>
          <a:xfrm>
            <a:off x="2440784" y="296342"/>
            <a:ext cx="7698300" cy="8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554" u="none" cap="none" strike="noStrike">
                <a:solidFill>
                  <a:srgbClr val="FFFFFF"/>
                </a:solidFill>
                <a:latin typeface="Graduate"/>
                <a:ea typeface="Graduate"/>
                <a:cs typeface="Graduate"/>
                <a:sym typeface="Graduate"/>
              </a:rPr>
              <a:t>SOCCER SCORE SHEET</a:t>
            </a:r>
            <a:endParaRPr/>
          </a:p>
        </p:txBody>
      </p:sp>
      <p:pic>
        <p:nvPicPr>
          <p:cNvPr id="94" name="Google Shape;9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200" y="0"/>
            <a:ext cx="1428975" cy="16312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7ED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99;p14"/>
          <p:cNvGrpSpPr/>
          <p:nvPr/>
        </p:nvGrpSpPr>
        <p:grpSpPr>
          <a:xfrm>
            <a:off x="575813" y="1869198"/>
            <a:ext cx="9540374" cy="4719101"/>
            <a:chOff x="0" y="-9525"/>
            <a:chExt cx="3959567" cy="1958581"/>
          </a:xfrm>
        </p:grpSpPr>
        <p:sp>
          <p:nvSpPr>
            <p:cNvPr id="100" name="Google Shape;100;p14"/>
            <p:cNvSpPr/>
            <p:nvPr/>
          </p:nvSpPr>
          <p:spPr>
            <a:xfrm>
              <a:off x="0" y="0"/>
              <a:ext cx="3959567" cy="1949056"/>
            </a:xfrm>
            <a:custGeom>
              <a:rect b="b" l="l" r="r" t="t"/>
              <a:pathLst>
                <a:path extrusionOk="0" h="1949056" w="3959567">
                  <a:moveTo>
                    <a:pt x="12172" y="0"/>
                  </a:moveTo>
                  <a:lnTo>
                    <a:pt x="3947395" y="0"/>
                  </a:lnTo>
                  <a:cubicBezTo>
                    <a:pt x="3954118" y="0"/>
                    <a:pt x="3959567" y="5450"/>
                    <a:pt x="3959567" y="12172"/>
                  </a:cubicBezTo>
                  <a:lnTo>
                    <a:pt x="3959567" y="1936884"/>
                  </a:lnTo>
                  <a:cubicBezTo>
                    <a:pt x="3959567" y="1943606"/>
                    <a:pt x="3954118" y="1949056"/>
                    <a:pt x="3947395" y="1949056"/>
                  </a:cubicBezTo>
                  <a:lnTo>
                    <a:pt x="12172" y="1949056"/>
                  </a:lnTo>
                  <a:cubicBezTo>
                    <a:pt x="5450" y="1949056"/>
                    <a:pt x="0" y="1943606"/>
                    <a:pt x="0" y="1936884"/>
                  </a:cubicBezTo>
                  <a:lnTo>
                    <a:pt x="0" y="12172"/>
                  </a:lnTo>
                  <a:cubicBezTo>
                    <a:pt x="0" y="5450"/>
                    <a:pt x="5450" y="0"/>
                    <a:pt x="12172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4"/>
            <p:cNvSpPr txBox="1"/>
            <p:nvPr/>
          </p:nvSpPr>
          <p:spPr>
            <a:xfrm>
              <a:off x="0" y="-9525"/>
              <a:ext cx="3959567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" name="Google Shape;102;p14"/>
          <p:cNvGrpSpPr/>
          <p:nvPr/>
        </p:nvGrpSpPr>
        <p:grpSpPr>
          <a:xfrm>
            <a:off x="1375108" y="2524356"/>
            <a:ext cx="3480649" cy="544562"/>
            <a:chOff x="0" y="-9525"/>
            <a:chExt cx="1150437" cy="179991"/>
          </a:xfrm>
        </p:grpSpPr>
        <p:sp>
          <p:nvSpPr>
            <p:cNvPr id="103" name="Google Shape;103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4467" y="0"/>
                  </a:moveTo>
                  <a:lnTo>
                    <a:pt x="1125970" y="0"/>
                  </a:lnTo>
                  <a:cubicBezTo>
                    <a:pt x="1132459" y="0"/>
                    <a:pt x="1138683" y="2578"/>
                    <a:pt x="1143271" y="7166"/>
                  </a:cubicBezTo>
                  <a:cubicBezTo>
                    <a:pt x="1147859" y="11755"/>
                    <a:pt x="1150437" y="17978"/>
                    <a:pt x="1150437" y="24467"/>
                  </a:cubicBezTo>
                  <a:lnTo>
                    <a:pt x="1150437" y="145999"/>
                  </a:lnTo>
                  <a:cubicBezTo>
                    <a:pt x="1150437" y="159511"/>
                    <a:pt x="1139483" y="170466"/>
                    <a:pt x="1125970" y="170466"/>
                  </a:cubicBezTo>
                  <a:lnTo>
                    <a:pt x="24467" y="170466"/>
                  </a:lnTo>
                  <a:cubicBezTo>
                    <a:pt x="10954" y="170466"/>
                    <a:pt x="0" y="159511"/>
                    <a:pt x="0" y="145999"/>
                  </a:cubicBezTo>
                  <a:lnTo>
                    <a:pt x="0" y="24467"/>
                  </a:lnTo>
                  <a:cubicBezTo>
                    <a:pt x="0" y="10954"/>
                    <a:pt x="10954" y="0"/>
                    <a:pt x="244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Google Shape;105;p14"/>
          <p:cNvGrpSpPr/>
          <p:nvPr/>
        </p:nvGrpSpPr>
        <p:grpSpPr>
          <a:xfrm>
            <a:off x="5836243" y="2524356"/>
            <a:ext cx="3480649" cy="544562"/>
            <a:chOff x="0" y="-9525"/>
            <a:chExt cx="1150437" cy="179991"/>
          </a:xfrm>
        </p:grpSpPr>
        <p:sp>
          <p:nvSpPr>
            <p:cNvPr id="106" name="Google Shape;106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4467" y="0"/>
                  </a:moveTo>
                  <a:lnTo>
                    <a:pt x="1125970" y="0"/>
                  </a:lnTo>
                  <a:cubicBezTo>
                    <a:pt x="1132459" y="0"/>
                    <a:pt x="1138683" y="2578"/>
                    <a:pt x="1143271" y="7166"/>
                  </a:cubicBezTo>
                  <a:cubicBezTo>
                    <a:pt x="1147859" y="11755"/>
                    <a:pt x="1150437" y="17978"/>
                    <a:pt x="1150437" y="24467"/>
                  </a:cubicBezTo>
                  <a:lnTo>
                    <a:pt x="1150437" y="145999"/>
                  </a:lnTo>
                  <a:cubicBezTo>
                    <a:pt x="1150437" y="159511"/>
                    <a:pt x="1139483" y="170466"/>
                    <a:pt x="1125970" y="170466"/>
                  </a:cubicBezTo>
                  <a:lnTo>
                    <a:pt x="24467" y="170466"/>
                  </a:lnTo>
                  <a:cubicBezTo>
                    <a:pt x="10954" y="170466"/>
                    <a:pt x="0" y="159511"/>
                    <a:pt x="0" y="145999"/>
                  </a:cubicBezTo>
                  <a:lnTo>
                    <a:pt x="0" y="24467"/>
                  </a:lnTo>
                  <a:cubicBezTo>
                    <a:pt x="0" y="10954"/>
                    <a:pt x="10954" y="0"/>
                    <a:pt x="244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" name="Google Shape;108;p14"/>
          <p:cNvGrpSpPr/>
          <p:nvPr/>
        </p:nvGrpSpPr>
        <p:grpSpPr>
          <a:xfrm>
            <a:off x="6864792" y="3390029"/>
            <a:ext cx="600980" cy="608023"/>
            <a:chOff x="0" y="-9525"/>
            <a:chExt cx="812800" cy="822325"/>
          </a:xfrm>
        </p:grpSpPr>
        <p:sp>
          <p:nvSpPr>
            <p:cNvPr id="109" name="Google Shape;109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1D9D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14"/>
          <p:cNvGrpSpPr/>
          <p:nvPr/>
        </p:nvGrpSpPr>
        <p:grpSpPr>
          <a:xfrm>
            <a:off x="7687362" y="3390029"/>
            <a:ext cx="600980" cy="608023"/>
            <a:chOff x="0" y="-9525"/>
            <a:chExt cx="812800" cy="822325"/>
          </a:xfrm>
        </p:grpSpPr>
        <p:sp>
          <p:nvSpPr>
            <p:cNvPr id="112" name="Google Shape;112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8F7ED"/>
            </a:solidFill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4" name="Google Shape;114;p14"/>
          <p:cNvSpPr txBox="1"/>
          <p:nvPr/>
        </p:nvSpPr>
        <p:spPr>
          <a:xfrm>
            <a:off x="1449526" y="3336513"/>
            <a:ext cx="3331814" cy="4032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uses the following free fonts:</a:t>
            </a:r>
            <a:endParaRPr/>
          </a:p>
        </p:txBody>
      </p:sp>
      <p:sp>
        <p:nvSpPr>
          <p:cNvPr id="115" name="Google Shape;115;p14"/>
          <p:cNvSpPr txBox="1"/>
          <p:nvPr/>
        </p:nvSpPr>
        <p:spPr>
          <a:xfrm>
            <a:off x="1404153" y="5727387"/>
            <a:ext cx="3480649" cy="1998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You can find these fonts online too.</a:t>
            </a:r>
            <a:endParaRPr/>
          </a:p>
        </p:txBody>
      </p:sp>
      <p:sp>
        <p:nvSpPr>
          <p:cNvPr id="116" name="Google Shape;116;p14"/>
          <p:cNvSpPr txBox="1"/>
          <p:nvPr/>
        </p:nvSpPr>
        <p:spPr>
          <a:xfrm>
            <a:off x="1843929" y="4164416"/>
            <a:ext cx="2510400" cy="12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3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TITLES:</a:t>
            </a:r>
            <a:endParaRPr/>
          </a:p>
          <a:p>
            <a:pPr indent="0" lvl="0" marL="0" marR="0" rtl="0" algn="ctr">
              <a:lnSpc>
                <a:spcPct val="103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81">
                <a:latin typeface="DM Sans"/>
                <a:ea typeface="DM Sans"/>
                <a:cs typeface="DM Sans"/>
                <a:sym typeface="DM Sans"/>
              </a:rPr>
              <a:t>GRADUATE</a:t>
            </a:r>
            <a:endParaRPr/>
          </a:p>
          <a:p>
            <a:pPr indent="0" lvl="0" marL="0" marR="0" rtl="0" algn="ctr">
              <a:lnSpc>
                <a:spcPct val="731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81" u="none" cap="none" strike="noStrike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marR="0" rtl="0" algn="ctr">
              <a:lnSpc>
                <a:spcPct val="731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81" u="none" cap="none" strike="noStrike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marR="0" rtl="0" algn="ctr">
              <a:lnSpc>
                <a:spcPct val="10301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3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BODY COPY:</a:t>
            </a:r>
            <a:endParaRPr/>
          </a:p>
          <a:p>
            <a:pPr indent="0" lvl="0" marL="0" marR="0" rtl="0" algn="ctr">
              <a:lnSpc>
                <a:spcPct val="103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81">
                <a:latin typeface="DM Sans"/>
                <a:ea typeface="DM Sans"/>
                <a:cs typeface="DM Sans"/>
                <a:sym typeface="DM Sans"/>
              </a:rPr>
              <a:t>POPPINS</a:t>
            </a:r>
            <a:endParaRPr/>
          </a:p>
        </p:txBody>
      </p:sp>
      <p:sp>
        <p:nvSpPr>
          <p:cNvPr id="117" name="Google Shape;117;p14"/>
          <p:cNvSpPr txBox="1"/>
          <p:nvPr/>
        </p:nvSpPr>
        <p:spPr>
          <a:xfrm>
            <a:off x="6678663" y="4103558"/>
            <a:ext cx="973239" cy="136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3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#1D9D1B</a:t>
            </a:r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7501232" y="4103558"/>
            <a:ext cx="973239" cy="136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3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#F8F7ED</a:t>
            </a:r>
            <a:endParaRPr/>
          </a:p>
        </p:txBody>
      </p:sp>
      <p:sp>
        <p:nvSpPr>
          <p:cNvPr id="119" name="Google Shape;119;p14"/>
          <p:cNvSpPr txBox="1"/>
          <p:nvPr/>
        </p:nvSpPr>
        <p:spPr>
          <a:xfrm>
            <a:off x="2180307" y="1240578"/>
            <a:ext cx="6262101" cy="2155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96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these design resources in your Canva Presentation.</a:t>
            </a:r>
            <a:endParaRPr/>
          </a:p>
        </p:txBody>
      </p:sp>
      <p:sp>
        <p:nvSpPr>
          <p:cNvPr id="120" name="Google Shape;120;p14"/>
          <p:cNvSpPr txBox="1"/>
          <p:nvPr/>
        </p:nvSpPr>
        <p:spPr>
          <a:xfrm>
            <a:off x="6361488" y="6734011"/>
            <a:ext cx="3754699" cy="1059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1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121" name="Google Shape;121;p14"/>
          <p:cNvSpPr txBox="1"/>
          <p:nvPr/>
        </p:nvSpPr>
        <p:spPr>
          <a:xfrm>
            <a:off x="1860197" y="2656840"/>
            <a:ext cx="2510472" cy="3034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992" u="none" cap="none" strike="noStrike">
                <a:solidFill>
                  <a:srgbClr val="0F1A38"/>
                </a:solidFill>
                <a:latin typeface="DM Sans"/>
                <a:ea typeface="DM Sans"/>
                <a:cs typeface="DM Sans"/>
                <a:sym typeface="DM Sans"/>
              </a:rPr>
              <a:t>Fonts</a:t>
            </a:r>
            <a:endParaRPr/>
          </a:p>
        </p:txBody>
      </p:sp>
      <p:sp>
        <p:nvSpPr>
          <p:cNvPr id="122" name="Google Shape;122;p14"/>
          <p:cNvSpPr txBox="1"/>
          <p:nvPr/>
        </p:nvSpPr>
        <p:spPr>
          <a:xfrm>
            <a:off x="6321331" y="2656840"/>
            <a:ext cx="2510472" cy="3034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992" u="none" cap="none" strike="noStrike">
                <a:solidFill>
                  <a:srgbClr val="0F1A38"/>
                </a:solidFill>
                <a:latin typeface="DM Sans"/>
                <a:ea typeface="DM Sans"/>
                <a:cs typeface="DM Sans"/>
                <a:sym typeface="DM Sans"/>
              </a:rPr>
              <a:t>Colors</a:t>
            </a:r>
            <a:endParaRPr/>
          </a:p>
        </p:txBody>
      </p:sp>
      <p:sp>
        <p:nvSpPr>
          <p:cNvPr id="123" name="Google Shape;123;p14"/>
          <p:cNvSpPr txBox="1"/>
          <p:nvPr/>
        </p:nvSpPr>
        <p:spPr>
          <a:xfrm>
            <a:off x="1671973" y="719878"/>
            <a:ext cx="7348055" cy="530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RESOURCE PAGE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7ED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15"/>
          <p:cNvGrpSpPr/>
          <p:nvPr/>
        </p:nvGrpSpPr>
        <p:grpSpPr>
          <a:xfrm>
            <a:off x="2733113" y="1692361"/>
            <a:ext cx="5527708" cy="2292391"/>
            <a:chOff x="0" y="-28575"/>
            <a:chExt cx="1658589" cy="687832"/>
          </a:xfrm>
        </p:grpSpPr>
        <p:sp>
          <p:nvSpPr>
            <p:cNvPr id="129" name="Google Shape;129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9412" y="0"/>
                  </a:moveTo>
                  <a:lnTo>
                    <a:pt x="1629177" y="0"/>
                  </a:lnTo>
                  <a:cubicBezTo>
                    <a:pt x="1645421" y="0"/>
                    <a:pt x="1658589" y="13168"/>
                    <a:pt x="1658589" y="29412"/>
                  </a:cubicBezTo>
                  <a:lnTo>
                    <a:pt x="1658589" y="629845"/>
                  </a:lnTo>
                  <a:cubicBezTo>
                    <a:pt x="1658589" y="646089"/>
                    <a:pt x="1645421" y="659257"/>
                    <a:pt x="1629177" y="659257"/>
                  </a:cubicBezTo>
                  <a:lnTo>
                    <a:pt x="29412" y="659257"/>
                  </a:lnTo>
                  <a:cubicBezTo>
                    <a:pt x="13168" y="659257"/>
                    <a:pt x="0" y="646089"/>
                    <a:pt x="0" y="629845"/>
                  </a:cubicBezTo>
                  <a:lnTo>
                    <a:pt x="0" y="29412"/>
                  </a:lnTo>
                  <a:cubicBezTo>
                    <a:pt x="0" y="13168"/>
                    <a:pt x="13168" y="0"/>
                    <a:pt x="29412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5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1" name="Google Shape;131;p15"/>
          <p:cNvGrpSpPr/>
          <p:nvPr/>
        </p:nvGrpSpPr>
        <p:grpSpPr>
          <a:xfrm>
            <a:off x="2733113" y="4165743"/>
            <a:ext cx="5527708" cy="2292391"/>
            <a:chOff x="0" y="-28575"/>
            <a:chExt cx="1658589" cy="687832"/>
          </a:xfrm>
        </p:grpSpPr>
        <p:sp>
          <p:nvSpPr>
            <p:cNvPr id="132" name="Google Shape;132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9412" y="0"/>
                  </a:moveTo>
                  <a:lnTo>
                    <a:pt x="1629177" y="0"/>
                  </a:lnTo>
                  <a:cubicBezTo>
                    <a:pt x="1645421" y="0"/>
                    <a:pt x="1658589" y="13168"/>
                    <a:pt x="1658589" y="29412"/>
                  </a:cubicBezTo>
                  <a:lnTo>
                    <a:pt x="1658589" y="629845"/>
                  </a:lnTo>
                  <a:cubicBezTo>
                    <a:pt x="1658589" y="646089"/>
                    <a:pt x="1645421" y="659257"/>
                    <a:pt x="1629177" y="659257"/>
                  </a:cubicBezTo>
                  <a:lnTo>
                    <a:pt x="29412" y="659257"/>
                  </a:lnTo>
                  <a:cubicBezTo>
                    <a:pt x="13168" y="659257"/>
                    <a:pt x="0" y="646089"/>
                    <a:pt x="0" y="629845"/>
                  </a:cubicBezTo>
                  <a:lnTo>
                    <a:pt x="0" y="29412"/>
                  </a:lnTo>
                  <a:cubicBezTo>
                    <a:pt x="0" y="13168"/>
                    <a:pt x="13168" y="0"/>
                    <a:pt x="29412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5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4" name="Google Shape;134;p15"/>
          <p:cNvSpPr txBox="1"/>
          <p:nvPr/>
        </p:nvSpPr>
        <p:spPr>
          <a:xfrm>
            <a:off x="3331515" y="3432458"/>
            <a:ext cx="4330905" cy="2622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5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for the presentation template</a:t>
            </a:r>
            <a:endParaRPr/>
          </a:p>
        </p:txBody>
      </p:sp>
      <p:sp>
        <p:nvSpPr>
          <p:cNvPr id="135" name="Google Shape;135;p15"/>
          <p:cNvSpPr txBox="1"/>
          <p:nvPr/>
        </p:nvSpPr>
        <p:spPr>
          <a:xfrm>
            <a:off x="3934300" y="5658982"/>
            <a:ext cx="3125335" cy="2622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5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for the photos</a:t>
            </a:r>
            <a:endParaRPr/>
          </a:p>
        </p:txBody>
      </p:sp>
      <p:sp>
        <p:nvSpPr>
          <p:cNvPr id="136" name="Google Shape;136;p15"/>
          <p:cNvSpPr txBox="1"/>
          <p:nvPr/>
        </p:nvSpPr>
        <p:spPr>
          <a:xfrm>
            <a:off x="2833842" y="4907778"/>
            <a:ext cx="5326250" cy="552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136" u="none" cap="none" strike="noStrike">
                <a:solidFill>
                  <a:srgbClr val="0F1A38"/>
                </a:solidFill>
                <a:latin typeface="DM Sans"/>
                <a:ea typeface="DM Sans"/>
                <a:cs typeface="DM Sans"/>
                <a:sym typeface="DM Sans"/>
              </a:rPr>
              <a:t>Pexels, Pixabay</a:t>
            </a:r>
            <a:endParaRPr/>
          </a:p>
        </p:txBody>
      </p:sp>
      <p:sp>
        <p:nvSpPr>
          <p:cNvPr id="137" name="Google Shape;137;p15"/>
          <p:cNvSpPr txBox="1"/>
          <p:nvPr/>
        </p:nvSpPr>
        <p:spPr>
          <a:xfrm>
            <a:off x="3559507" y="6667684"/>
            <a:ext cx="3572987" cy="3652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5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HAPPY DESIGNING!</a:t>
            </a:r>
            <a:endParaRPr/>
          </a:p>
        </p:txBody>
      </p:sp>
      <p:sp>
        <p:nvSpPr>
          <p:cNvPr id="138" name="Google Shape;138;p15"/>
          <p:cNvSpPr txBox="1"/>
          <p:nvPr/>
        </p:nvSpPr>
        <p:spPr>
          <a:xfrm>
            <a:off x="1671973" y="719878"/>
            <a:ext cx="7348055" cy="530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CREDITS</a:t>
            </a:r>
            <a:endParaRPr/>
          </a:p>
        </p:txBody>
      </p:sp>
      <p:sp>
        <p:nvSpPr>
          <p:cNvPr id="139" name="Google Shape;139;p15"/>
          <p:cNvSpPr txBox="1"/>
          <p:nvPr/>
        </p:nvSpPr>
        <p:spPr>
          <a:xfrm>
            <a:off x="1984327" y="1278763"/>
            <a:ext cx="7025281" cy="2155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96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presentation template is free for everyone to use thanks to the following:</a:t>
            </a:r>
            <a:endParaRPr/>
          </a:p>
        </p:txBody>
      </p:sp>
      <p:pic>
        <p:nvPicPr>
          <p:cNvPr id="140" name="Google Shape;14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79600" y="2166525"/>
            <a:ext cx="4209494" cy="105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