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Poppins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Poppins Light"/>
      <p:regular r:id="rId41"/>
      <p:bold r:id="rId42"/>
      <p:italic r:id="rId43"/>
      <p:boldItalic r:id="rId44"/>
    </p:embeddedFont>
    <p:embeddedFont>
      <p:font typeface="Poppins Medium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42" Type="http://schemas.openxmlformats.org/officeDocument/2006/relationships/font" Target="fonts/PoppinsLight-bold.fntdata"/><Relationship Id="rId41" Type="http://schemas.openxmlformats.org/officeDocument/2006/relationships/font" Target="fonts/PoppinsLight-regular.fntdata"/><Relationship Id="rId22" Type="http://schemas.openxmlformats.org/officeDocument/2006/relationships/slide" Target="slides/slide18.xml"/><Relationship Id="rId44" Type="http://schemas.openxmlformats.org/officeDocument/2006/relationships/font" Target="fonts/PoppinsLight-boldItalic.fntdata"/><Relationship Id="rId21" Type="http://schemas.openxmlformats.org/officeDocument/2006/relationships/slide" Target="slides/slide17.xml"/><Relationship Id="rId43" Type="http://schemas.openxmlformats.org/officeDocument/2006/relationships/font" Target="fonts/PoppinsLight-italic.fntdata"/><Relationship Id="rId24" Type="http://schemas.openxmlformats.org/officeDocument/2006/relationships/slide" Target="slides/slide20.xml"/><Relationship Id="rId46" Type="http://schemas.openxmlformats.org/officeDocument/2006/relationships/font" Target="fonts/PoppinsMedium-bold.fntdata"/><Relationship Id="rId23" Type="http://schemas.openxmlformats.org/officeDocument/2006/relationships/slide" Target="slides/slide19.xml"/><Relationship Id="rId45" Type="http://schemas.openxmlformats.org/officeDocument/2006/relationships/font" Target="fonts/Poppins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PoppinsMedium-boldItalic.fntdata"/><Relationship Id="rId25" Type="http://schemas.openxmlformats.org/officeDocument/2006/relationships/slide" Target="slides/slide21.xml"/><Relationship Id="rId47" Type="http://schemas.openxmlformats.org/officeDocument/2006/relationships/font" Target="fonts/PoppinsMedium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oppins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oppins-italic.fntdata"/><Relationship Id="rId12" Type="http://schemas.openxmlformats.org/officeDocument/2006/relationships/slide" Target="slides/slide8.xml"/><Relationship Id="rId34" Type="http://schemas.openxmlformats.org/officeDocument/2006/relationships/font" Target="fonts/Poppins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Poppins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6c7c162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106c7c162a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6c7c162a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06c7c162ab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6c7c162a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06c7c162ab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6c7c162a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6c7c162ab_0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6c7c162ab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06c7c162ab_0_2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6c7c162a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06c7c162ab_0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6c7c162ab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106c7c162ab_0_2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06c7c162a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06c7c162ab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6c7c162ab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106c7c162ab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6c7c162ab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106c7c162ab_0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6c7c162ab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106c7c162ab_0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28d28b4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1128d28b45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6c7c162ab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106c7c162ab_0_2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6c7c162ab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106c7c162ab_0_3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06c7c162ab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106c7c162ab_0_3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6c7c162ab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106c7c162ab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06c7c162ab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106c7c162ab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06c7c162ab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106c7c162ab_0_4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06c7c162ab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106c7c162ab_0_4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06c7c162ab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g106c7c162ab_0_5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098c34e63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g1098c34e6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6c7c162a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06c7c162ab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c7c162a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06c7c162ab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6c7c162a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06c7c162ab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6c7c162a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06c7c162ab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c7c162a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06c7c162ab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6c7c162a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06c7c162ab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6c7c162a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06c7c162ab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4350" y="711275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b="0" sz="53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0" y="3292503"/>
            <a:ext cx="9143936" cy="1854023"/>
            <a:chOff x="0" y="3292503"/>
            <a:chExt cx="9143936" cy="1854023"/>
          </a:xfrm>
        </p:grpSpPr>
        <p:sp>
          <p:nvSpPr>
            <p:cNvPr id="12" name="Google Shape;12;p2"/>
            <p:cNvSpPr/>
            <p:nvPr/>
          </p:nvSpPr>
          <p:spPr>
            <a:xfrm>
              <a:off x="3832136" y="3300626"/>
              <a:ext cx="5311800" cy="184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3297673"/>
              <a:ext cx="3832200" cy="184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2001204" y="3298050"/>
              <a:ext cx="1842900" cy="1848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3834740" y="3292319"/>
              <a:ext cx="1842900" cy="18477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92576" y="3292503"/>
              <a:ext cx="1847400" cy="184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538050" y="2428500"/>
            <a:ext cx="3995700" cy="2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700"/>
              <a:buNone/>
              <a:defRPr sz="1700"/>
            </a:lvl9pPr>
          </a:lstStyle>
          <a:p/>
        </p:txBody>
      </p:sp>
      <p:grpSp>
        <p:nvGrpSpPr>
          <p:cNvPr id="19" name="Google Shape;19;p3"/>
          <p:cNvGrpSpPr/>
          <p:nvPr/>
        </p:nvGrpSpPr>
        <p:grpSpPr>
          <a:xfrm>
            <a:off x="0" y="3456884"/>
            <a:ext cx="9144000" cy="1696641"/>
            <a:chOff x="0" y="-7547"/>
            <a:chExt cx="24384000" cy="4524375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24384000" cy="449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9910141" y="2365"/>
              <a:ext cx="4456774" cy="4476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15389447" y="-3927"/>
              <a:ext cx="4524375" cy="4517136"/>
            </a:xfrm>
            <a:custGeom>
              <a:rect b="b" l="l" r="r" t="t"/>
              <a:pathLst>
                <a:path extrusionOk="0"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23" name="Google Shape;23;p3"/>
          <p:cNvSpPr txBox="1"/>
          <p:nvPr>
            <p:ph type="ctrTitle"/>
          </p:nvPr>
        </p:nvSpPr>
        <p:spPr>
          <a:xfrm>
            <a:off x="3538050" y="510775"/>
            <a:ext cx="4273200" cy="166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oppins Medium"/>
              <a:buNone/>
              <a:defRPr b="0" sz="38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3"/>
          <p:cNvSpPr/>
          <p:nvPr>
            <p:ph idx="2" type="pic"/>
          </p:nvPr>
        </p:nvSpPr>
        <p:spPr>
          <a:xfrm>
            <a:off x="-20725" y="-7292"/>
            <a:ext cx="2963700" cy="515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>
            <p:ph idx="2" type="pic"/>
          </p:nvPr>
        </p:nvSpPr>
        <p:spPr>
          <a:xfrm>
            <a:off x="-25" y="2937038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"/>
          <p:cNvSpPr/>
          <p:nvPr>
            <p:ph idx="3" type="pic"/>
          </p:nvPr>
        </p:nvSpPr>
        <p:spPr>
          <a:xfrm>
            <a:off x="2286000" y="2937050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/>
          <p:nvPr>
            <p:ph idx="4" type="pic"/>
          </p:nvPr>
        </p:nvSpPr>
        <p:spPr>
          <a:xfrm>
            <a:off x="4572025" y="2937038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4"/>
          <p:cNvSpPr/>
          <p:nvPr>
            <p:ph idx="5" type="pic"/>
          </p:nvPr>
        </p:nvSpPr>
        <p:spPr>
          <a:xfrm>
            <a:off x="6858000" y="2934300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855300" y="818550"/>
            <a:ext cx="7433400" cy="180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indent="-31750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indent="-31750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indent="-31750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indent="-31750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indent="-31750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indent="-31750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indent="-31750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>
            <p:ph idx="2" type="pic"/>
          </p:nvPr>
        </p:nvSpPr>
        <p:spPr>
          <a:xfrm>
            <a:off x="5716603" y="0"/>
            <a:ext cx="3427200" cy="25467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55300" y="2546750"/>
            <a:ext cx="4146600" cy="18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5716685" y="2546746"/>
            <a:ext cx="3427500" cy="2601900"/>
            <a:chOff x="5716685" y="2546746"/>
            <a:chExt cx="3427500" cy="2601900"/>
          </a:xfrm>
        </p:grpSpPr>
        <p:sp>
          <p:nvSpPr>
            <p:cNvPr id="37" name="Google Shape;37;p5"/>
            <p:cNvSpPr/>
            <p:nvPr/>
          </p:nvSpPr>
          <p:spPr>
            <a:xfrm>
              <a:off x="5716685" y="2546746"/>
              <a:ext cx="3427500" cy="260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6431439" y="2848726"/>
              <a:ext cx="1998000" cy="199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5"/>
          <p:cNvSpPr txBox="1"/>
          <p:nvPr>
            <p:ph type="title"/>
          </p:nvPr>
        </p:nvSpPr>
        <p:spPr>
          <a:xfrm>
            <a:off x="855300" y="836000"/>
            <a:ext cx="3633600" cy="157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Font typeface="Poppins Medium"/>
              <a:buNone/>
              <a:defRPr b="0" sz="38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8" name="Google Shape;48;p7"/>
          <p:cNvCxnSpPr/>
          <p:nvPr/>
        </p:nvCxnSpPr>
        <p:spPr>
          <a:xfrm rot="-5400000">
            <a:off x="2123450" y="3632026"/>
            <a:ext cx="2193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7"/>
          <p:cNvCxnSpPr/>
          <p:nvPr/>
        </p:nvCxnSpPr>
        <p:spPr>
          <a:xfrm rot="-5400000">
            <a:off x="4826950" y="3632026"/>
            <a:ext cx="2193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7"/>
          <p:cNvSpPr/>
          <p:nvPr/>
        </p:nvSpPr>
        <p:spPr>
          <a:xfrm>
            <a:off x="3134389" y="3446609"/>
            <a:ext cx="176400" cy="17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5842664" y="3446609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821900" y="253520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3380796" y="253520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5939691" y="253520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8"/>
          <p:cNvGrpSpPr/>
          <p:nvPr/>
        </p:nvGrpSpPr>
        <p:grpSpPr>
          <a:xfrm>
            <a:off x="4572000" y="1"/>
            <a:ext cx="4572026" cy="5143500"/>
            <a:chOff x="4572000" y="1"/>
            <a:chExt cx="4572026" cy="5143500"/>
          </a:xfrm>
        </p:grpSpPr>
        <p:sp>
          <p:nvSpPr>
            <p:cNvPr id="58" name="Google Shape;58;p8"/>
            <p:cNvSpPr/>
            <p:nvPr/>
          </p:nvSpPr>
          <p:spPr>
            <a:xfrm>
              <a:off x="4572000" y="1"/>
              <a:ext cx="4572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5117456" y="571975"/>
              <a:ext cx="1905000" cy="1905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7301126" y="3300600"/>
              <a:ext cx="1842900" cy="18429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514350" y="840350"/>
            <a:ext cx="3711300" cy="349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9" Type="http://schemas.openxmlformats.org/officeDocument/2006/relationships/image" Target="../media/image1.jpg"/><Relationship Id="rId5" Type="http://schemas.openxmlformats.org/officeDocument/2006/relationships/image" Target="../media/image14.jpg"/><Relationship Id="rId6" Type="http://schemas.openxmlformats.org/officeDocument/2006/relationships/image" Target="../media/image16.jpg"/><Relationship Id="rId7" Type="http://schemas.openxmlformats.org/officeDocument/2006/relationships/image" Target="../media/image5.jpg"/><Relationship Id="rId8" Type="http://schemas.openxmlformats.org/officeDocument/2006/relationships/image" Target="../media/image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7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/>
        </p:nvSpPr>
        <p:spPr>
          <a:xfrm>
            <a:off x="514350" y="514350"/>
            <a:ext cx="7907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3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Social Media Strategy Presentation</a:t>
            </a:r>
            <a:endParaRPr sz="5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2" name="Google Shape;72;p11"/>
          <p:cNvGrpSpPr/>
          <p:nvPr/>
        </p:nvGrpSpPr>
        <p:grpSpPr>
          <a:xfrm>
            <a:off x="0" y="3292503"/>
            <a:ext cx="9143936" cy="1854023"/>
            <a:chOff x="0" y="3292503"/>
            <a:chExt cx="9143936" cy="1854023"/>
          </a:xfrm>
        </p:grpSpPr>
        <p:sp>
          <p:nvSpPr>
            <p:cNvPr id="73" name="Google Shape;73;p11"/>
            <p:cNvSpPr/>
            <p:nvPr/>
          </p:nvSpPr>
          <p:spPr>
            <a:xfrm>
              <a:off x="3832136" y="3300626"/>
              <a:ext cx="5311800" cy="184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0" y="3297673"/>
              <a:ext cx="3832200" cy="184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-5400000">
              <a:off x="2001204" y="3298050"/>
              <a:ext cx="1842900" cy="1848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 rot="5400000">
              <a:off x="3834740" y="3292319"/>
              <a:ext cx="1842900" cy="18477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7292576" y="3292503"/>
              <a:ext cx="1847400" cy="184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0"/>
          <p:cNvGrpSpPr/>
          <p:nvPr/>
        </p:nvGrpSpPr>
        <p:grpSpPr>
          <a:xfrm>
            <a:off x="3538039" y="510778"/>
            <a:ext cx="4683038" cy="2192541"/>
            <a:chOff x="0" y="-9525"/>
            <a:chExt cx="12488100" cy="5846775"/>
          </a:xfrm>
        </p:grpSpPr>
        <p:sp>
          <p:nvSpPr>
            <p:cNvPr id="264" name="Google Shape;264;p20"/>
            <p:cNvSpPr txBox="1"/>
            <p:nvPr/>
          </p:nvSpPr>
          <p:spPr>
            <a:xfrm>
              <a:off x="0" y="5139450"/>
              <a:ext cx="124881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Include a citation or supporting message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65" name="Google Shape;265;p20"/>
            <p:cNvSpPr txBox="1"/>
            <p:nvPr/>
          </p:nvSpPr>
          <p:spPr>
            <a:xfrm>
              <a:off x="0" y="-9525"/>
              <a:ext cx="124881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800" cap="none" strike="noStrike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an original statement on social media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66" name="Google Shape;266;p20"/>
          <p:cNvGrpSpPr/>
          <p:nvPr/>
        </p:nvGrpSpPr>
        <p:grpSpPr>
          <a:xfrm>
            <a:off x="0" y="3456884"/>
            <a:ext cx="9144000" cy="1696641"/>
            <a:chOff x="0" y="-7547"/>
            <a:chExt cx="24384000" cy="4524375"/>
          </a:xfrm>
        </p:grpSpPr>
        <p:sp>
          <p:nvSpPr>
            <p:cNvPr id="267" name="Google Shape;267;p20"/>
            <p:cNvSpPr/>
            <p:nvPr/>
          </p:nvSpPr>
          <p:spPr>
            <a:xfrm>
              <a:off x="0" y="0"/>
              <a:ext cx="24384000" cy="449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19910141" y="2365"/>
              <a:ext cx="4456774" cy="4476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 rot="-5400000">
              <a:off x="15389447" y="-3927"/>
              <a:ext cx="4524375" cy="4517136"/>
            </a:xfrm>
            <a:custGeom>
              <a:rect b="b" l="l" r="r" t="t"/>
              <a:pathLst>
                <a:path extrusionOk="0"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pic>
        <p:nvPicPr>
          <p:cNvPr id="270" name="Google Shape;270;p20"/>
          <p:cNvPicPr preferRelativeResize="0"/>
          <p:nvPr/>
        </p:nvPicPr>
        <p:blipFill rotWithShape="1">
          <a:blip r:embed="rId3">
            <a:alphaModFix/>
          </a:blip>
          <a:srcRect b="0" l="6461" r="7383" t="0"/>
          <a:stretch/>
        </p:blipFill>
        <p:spPr>
          <a:xfrm>
            <a:off x="-20716" y="0"/>
            <a:ext cx="2963716" cy="515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/>
          <p:nvPr/>
        </p:nvSpPr>
        <p:spPr>
          <a:xfrm>
            <a:off x="-1345094" y="-565766"/>
            <a:ext cx="6275100" cy="6275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514350" y="1423988"/>
            <a:ext cx="3422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8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 on social media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77" name="Google Shape;277;p21"/>
          <p:cNvGrpSpPr/>
          <p:nvPr/>
        </p:nvGrpSpPr>
        <p:grpSpPr>
          <a:xfrm>
            <a:off x="6210586" y="727472"/>
            <a:ext cx="2419087" cy="882627"/>
            <a:chOff x="0" y="-66675"/>
            <a:chExt cx="6450900" cy="2353672"/>
          </a:xfrm>
        </p:grpSpPr>
        <p:sp>
          <p:nvSpPr>
            <p:cNvPr id="278" name="Google Shape;278;p21"/>
            <p:cNvSpPr txBox="1"/>
            <p:nvPr/>
          </p:nvSpPr>
          <p:spPr>
            <a:xfrm>
              <a:off x="0" y="-66675"/>
              <a:ext cx="6450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9" name="Google Shape;279;p21"/>
            <p:cNvSpPr txBox="1"/>
            <p:nvPr/>
          </p:nvSpPr>
          <p:spPr>
            <a:xfrm>
              <a:off x="0" y="1055497"/>
              <a:ext cx="6450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80" name="Google Shape;280;p21"/>
          <p:cNvSpPr/>
          <p:nvPr/>
        </p:nvSpPr>
        <p:spPr>
          <a:xfrm>
            <a:off x="5569738" y="752471"/>
            <a:ext cx="392370" cy="354859"/>
          </a:xfrm>
          <a:custGeom>
            <a:rect b="b" l="l" r="r" t="t"/>
            <a:pathLst>
              <a:path extrusionOk="0" h="709719" w="784740">
                <a:moveTo>
                  <a:pt x="784740" y="274445"/>
                </a:moveTo>
                <a:cubicBezTo>
                  <a:pt x="784740" y="309375"/>
                  <a:pt x="758333" y="338232"/>
                  <a:pt x="724435" y="342150"/>
                </a:cubicBezTo>
                <a:lnTo>
                  <a:pt x="724435" y="532158"/>
                </a:lnTo>
                <a:cubicBezTo>
                  <a:pt x="724435" y="538908"/>
                  <a:pt x="720595" y="544777"/>
                  <a:pt x="714410" y="547467"/>
                </a:cubicBezTo>
                <a:cubicBezTo>
                  <a:pt x="712207" y="548427"/>
                  <a:pt x="709925" y="548899"/>
                  <a:pt x="707675" y="548899"/>
                </a:cubicBezTo>
                <a:cubicBezTo>
                  <a:pt x="703583" y="548899"/>
                  <a:pt x="699586" y="547357"/>
                  <a:pt x="696407" y="544415"/>
                </a:cubicBezTo>
                <a:cubicBezTo>
                  <a:pt x="660809" y="511325"/>
                  <a:pt x="558391" y="434400"/>
                  <a:pt x="376593" y="434400"/>
                </a:cubicBezTo>
                <a:cubicBezTo>
                  <a:pt x="376562" y="434400"/>
                  <a:pt x="376531" y="434385"/>
                  <a:pt x="376499" y="434385"/>
                </a:cubicBezTo>
                <a:lnTo>
                  <a:pt x="245911" y="434385"/>
                </a:lnTo>
                <a:lnTo>
                  <a:pt x="322866" y="681398"/>
                </a:lnTo>
                <a:cubicBezTo>
                  <a:pt x="324959" y="688101"/>
                  <a:pt x="323763" y="695181"/>
                  <a:pt x="319609" y="700830"/>
                </a:cubicBezTo>
                <a:cubicBezTo>
                  <a:pt x="315454" y="706478"/>
                  <a:pt x="309049" y="709720"/>
                  <a:pt x="302030" y="709720"/>
                </a:cubicBezTo>
                <a:lnTo>
                  <a:pt x="215806" y="709720"/>
                </a:lnTo>
                <a:cubicBezTo>
                  <a:pt x="206206" y="709720"/>
                  <a:pt x="197818" y="703552"/>
                  <a:pt x="194969" y="694379"/>
                </a:cubicBezTo>
                <a:lnTo>
                  <a:pt x="111625" y="426911"/>
                </a:lnTo>
                <a:cubicBezTo>
                  <a:pt x="45701" y="406031"/>
                  <a:pt x="0" y="343975"/>
                  <a:pt x="0" y="274445"/>
                </a:cubicBezTo>
                <a:cubicBezTo>
                  <a:pt x="0" y="231726"/>
                  <a:pt x="16650" y="191572"/>
                  <a:pt x="46850" y="161347"/>
                </a:cubicBezTo>
                <a:cubicBezTo>
                  <a:pt x="77066" y="131137"/>
                  <a:pt x="117243" y="114506"/>
                  <a:pt x="159985" y="114506"/>
                </a:cubicBezTo>
                <a:lnTo>
                  <a:pt x="376578" y="114506"/>
                </a:lnTo>
                <a:cubicBezTo>
                  <a:pt x="376593" y="114506"/>
                  <a:pt x="376593" y="114506"/>
                  <a:pt x="376609" y="114506"/>
                </a:cubicBezTo>
                <a:cubicBezTo>
                  <a:pt x="558391" y="114506"/>
                  <a:pt x="660809" y="37565"/>
                  <a:pt x="696407" y="4491"/>
                </a:cubicBezTo>
                <a:cubicBezTo>
                  <a:pt x="701333" y="-87"/>
                  <a:pt x="708225" y="-1267"/>
                  <a:pt x="714410" y="1423"/>
                </a:cubicBezTo>
                <a:cubicBezTo>
                  <a:pt x="720595" y="4129"/>
                  <a:pt x="724435" y="9998"/>
                  <a:pt x="724435" y="16733"/>
                </a:cubicBezTo>
                <a:lnTo>
                  <a:pt x="724435" y="206756"/>
                </a:lnTo>
                <a:cubicBezTo>
                  <a:pt x="758333" y="210674"/>
                  <a:pt x="784740" y="239515"/>
                  <a:pt x="784740" y="2744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5647683" y="3537345"/>
            <a:ext cx="236768" cy="354759"/>
          </a:xfrm>
          <a:custGeom>
            <a:rect b="b" l="l" r="r" t="t"/>
            <a:pathLst>
              <a:path extrusionOk="0" h="709518" w="473537">
                <a:moveTo>
                  <a:pt x="473537" y="235041"/>
                </a:moveTo>
                <a:cubicBezTo>
                  <a:pt x="473537" y="293304"/>
                  <a:pt x="446705" y="344186"/>
                  <a:pt x="420769" y="393404"/>
                </a:cubicBezTo>
                <a:cubicBezTo>
                  <a:pt x="415494" y="403402"/>
                  <a:pt x="410047" y="413754"/>
                  <a:pt x="404971" y="423894"/>
                </a:cubicBezTo>
                <a:cubicBezTo>
                  <a:pt x="375992" y="481829"/>
                  <a:pt x="360663" y="541983"/>
                  <a:pt x="360663" y="597828"/>
                </a:cubicBezTo>
                <a:cubicBezTo>
                  <a:pt x="360663" y="616301"/>
                  <a:pt x="362668" y="626540"/>
                  <a:pt x="362682" y="626640"/>
                </a:cubicBezTo>
                <a:cubicBezTo>
                  <a:pt x="363095" y="628730"/>
                  <a:pt x="362554" y="630906"/>
                  <a:pt x="361203" y="632556"/>
                </a:cubicBezTo>
                <a:cubicBezTo>
                  <a:pt x="359853" y="634191"/>
                  <a:pt x="357848" y="635158"/>
                  <a:pt x="355715" y="635158"/>
                </a:cubicBezTo>
                <a:lnTo>
                  <a:pt x="322128" y="635158"/>
                </a:lnTo>
                <a:lnTo>
                  <a:pt x="322128" y="690662"/>
                </a:lnTo>
                <a:cubicBezTo>
                  <a:pt x="322128" y="701057"/>
                  <a:pt x="313668" y="709518"/>
                  <a:pt x="303259" y="709518"/>
                </a:cubicBezTo>
                <a:lnTo>
                  <a:pt x="166766" y="709518"/>
                </a:lnTo>
                <a:cubicBezTo>
                  <a:pt x="156358" y="709518"/>
                  <a:pt x="147897" y="701057"/>
                  <a:pt x="147897" y="690662"/>
                </a:cubicBezTo>
                <a:lnTo>
                  <a:pt x="147897" y="635158"/>
                </a:lnTo>
                <a:lnTo>
                  <a:pt x="117922" y="635158"/>
                </a:lnTo>
                <a:cubicBezTo>
                  <a:pt x="115789" y="635158"/>
                  <a:pt x="113713" y="634205"/>
                  <a:pt x="112362" y="632541"/>
                </a:cubicBezTo>
                <a:cubicBezTo>
                  <a:pt x="111012" y="630892"/>
                  <a:pt x="110429" y="628730"/>
                  <a:pt x="110855" y="626640"/>
                </a:cubicBezTo>
                <a:cubicBezTo>
                  <a:pt x="110869" y="626540"/>
                  <a:pt x="112874" y="616301"/>
                  <a:pt x="112874" y="597828"/>
                </a:cubicBezTo>
                <a:cubicBezTo>
                  <a:pt x="112874" y="579043"/>
                  <a:pt x="111125" y="559759"/>
                  <a:pt x="107727" y="540248"/>
                </a:cubicBezTo>
                <a:cubicBezTo>
                  <a:pt x="107286" y="539338"/>
                  <a:pt x="107030" y="538314"/>
                  <a:pt x="107030" y="537233"/>
                </a:cubicBezTo>
                <a:cubicBezTo>
                  <a:pt x="107030" y="537049"/>
                  <a:pt x="107073" y="536878"/>
                  <a:pt x="107087" y="536693"/>
                </a:cubicBezTo>
                <a:cubicBezTo>
                  <a:pt x="100191" y="499335"/>
                  <a:pt x="87208" y="461166"/>
                  <a:pt x="68566" y="423894"/>
                </a:cubicBezTo>
                <a:cubicBezTo>
                  <a:pt x="63490" y="413754"/>
                  <a:pt x="58044" y="403402"/>
                  <a:pt x="52769" y="393404"/>
                </a:cubicBezTo>
                <a:cubicBezTo>
                  <a:pt x="26832" y="344186"/>
                  <a:pt x="0" y="293304"/>
                  <a:pt x="0" y="235041"/>
                </a:cubicBezTo>
                <a:cubicBezTo>
                  <a:pt x="0" y="105447"/>
                  <a:pt x="105423" y="0"/>
                  <a:pt x="235006" y="0"/>
                </a:cubicBezTo>
                <a:lnTo>
                  <a:pt x="238532" y="0"/>
                </a:lnTo>
                <a:cubicBezTo>
                  <a:pt x="368114" y="0"/>
                  <a:pt x="473537" y="105447"/>
                  <a:pt x="473537" y="235041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5654793" y="3544455"/>
            <a:ext cx="222549" cy="340538"/>
          </a:xfrm>
          <a:custGeom>
            <a:rect b="b" l="l" r="r" t="t"/>
            <a:pathLst>
              <a:path extrusionOk="0" h="681076" w="445098">
                <a:moveTo>
                  <a:pt x="147897" y="620937"/>
                </a:moveTo>
                <a:lnTo>
                  <a:pt x="293689" y="620937"/>
                </a:lnTo>
                <a:lnTo>
                  <a:pt x="293689" y="676441"/>
                </a:lnTo>
                <a:cubicBezTo>
                  <a:pt x="293689" y="679001"/>
                  <a:pt x="291599" y="681077"/>
                  <a:pt x="289040" y="681077"/>
                </a:cubicBezTo>
                <a:lnTo>
                  <a:pt x="152547" y="681077"/>
                </a:lnTo>
                <a:cubicBezTo>
                  <a:pt x="149987" y="681077"/>
                  <a:pt x="147897" y="679001"/>
                  <a:pt x="147897" y="676441"/>
                </a:cubicBezTo>
                <a:lnTo>
                  <a:pt x="147897" y="620937"/>
                </a:lnTo>
                <a:close/>
                <a:moveTo>
                  <a:pt x="332381" y="573852"/>
                </a:moveTo>
                <a:lnTo>
                  <a:pt x="112718" y="573852"/>
                </a:lnTo>
                <a:cubicBezTo>
                  <a:pt x="112817" y="577109"/>
                  <a:pt x="112874" y="580365"/>
                  <a:pt x="112874" y="583608"/>
                </a:cubicBezTo>
                <a:cubicBezTo>
                  <a:pt x="112874" y="593605"/>
                  <a:pt x="112320" y="601369"/>
                  <a:pt x="111765" y="606716"/>
                </a:cubicBezTo>
                <a:lnTo>
                  <a:pt x="140730" y="606716"/>
                </a:lnTo>
                <a:cubicBezTo>
                  <a:pt x="140745" y="606716"/>
                  <a:pt x="140773" y="606716"/>
                  <a:pt x="140787" y="606716"/>
                </a:cubicBezTo>
                <a:lnTo>
                  <a:pt x="300799" y="606716"/>
                </a:lnTo>
                <a:cubicBezTo>
                  <a:pt x="300813" y="606716"/>
                  <a:pt x="300842" y="606716"/>
                  <a:pt x="300856" y="606716"/>
                </a:cubicBezTo>
                <a:lnTo>
                  <a:pt x="333333" y="606716"/>
                </a:lnTo>
                <a:cubicBezTo>
                  <a:pt x="332779" y="601369"/>
                  <a:pt x="332224" y="593605"/>
                  <a:pt x="332224" y="583608"/>
                </a:cubicBezTo>
                <a:cubicBezTo>
                  <a:pt x="332224" y="580365"/>
                  <a:pt x="332281" y="577109"/>
                  <a:pt x="332381" y="573852"/>
                </a:cubicBezTo>
                <a:close/>
                <a:moveTo>
                  <a:pt x="111978" y="559631"/>
                </a:moveTo>
                <a:lnTo>
                  <a:pt x="333120" y="559631"/>
                </a:lnTo>
                <a:cubicBezTo>
                  <a:pt x="333817" y="549876"/>
                  <a:pt x="334954" y="540035"/>
                  <a:pt x="336504" y="530123"/>
                </a:cubicBezTo>
                <a:lnTo>
                  <a:pt x="108594" y="530123"/>
                </a:lnTo>
                <a:cubicBezTo>
                  <a:pt x="110144" y="540035"/>
                  <a:pt x="111282" y="549876"/>
                  <a:pt x="111978" y="559631"/>
                </a:cubicBezTo>
                <a:close/>
                <a:moveTo>
                  <a:pt x="224312" y="0"/>
                </a:moveTo>
                <a:lnTo>
                  <a:pt x="220786" y="0"/>
                </a:lnTo>
                <a:cubicBezTo>
                  <a:pt x="99053" y="0"/>
                  <a:pt x="0" y="99062"/>
                  <a:pt x="0" y="220821"/>
                </a:cubicBezTo>
                <a:cubicBezTo>
                  <a:pt x="0" y="275556"/>
                  <a:pt x="25993" y="324860"/>
                  <a:pt x="51119" y="372557"/>
                </a:cubicBezTo>
                <a:cubicBezTo>
                  <a:pt x="56437" y="382625"/>
                  <a:pt x="61926" y="393035"/>
                  <a:pt x="67059" y="403316"/>
                </a:cubicBezTo>
                <a:cubicBezTo>
                  <a:pt x="85630" y="440447"/>
                  <a:pt x="98783" y="478502"/>
                  <a:pt x="106092" y="515902"/>
                </a:cubicBezTo>
                <a:lnTo>
                  <a:pt x="215439" y="515902"/>
                </a:lnTo>
                <a:lnTo>
                  <a:pt x="215439" y="281088"/>
                </a:lnTo>
                <a:lnTo>
                  <a:pt x="147214" y="220806"/>
                </a:lnTo>
                <a:cubicBezTo>
                  <a:pt x="144271" y="218204"/>
                  <a:pt x="143987" y="213710"/>
                  <a:pt x="146589" y="210767"/>
                </a:cubicBezTo>
                <a:cubicBezTo>
                  <a:pt x="149191" y="207823"/>
                  <a:pt x="153684" y="207553"/>
                  <a:pt x="156628" y="210141"/>
                </a:cubicBezTo>
                <a:lnTo>
                  <a:pt x="220786" y="266839"/>
                </a:lnTo>
                <a:lnTo>
                  <a:pt x="284959" y="210141"/>
                </a:lnTo>
                <a:cubicBezTo>
                  <a:pt x="287902" y="207553"/>
                  <a:pt x="292395" y="207823"/>
                  <a:pt x="294998" y="210767"/>
                </a:cubicBezTo>
                <a:cubicBezTo>
                  <a:pt x="297600" y="213710"/>
                  <a:pt x="297315" y="218204"/>
                  <a:pt x="294372" y="220806"/>
                </a:cubicBezTo>
                <a:lnTo>
                  <a:pt x="229659" y="277974"/>
                </a:lnTo>
                <a:lnTo>
                  <a:pt x="229659" y="515902"/>
                </a:lnTo>
                <a:lnTo>
                  <a:pt x="337969" y="515902"/>
                </a:lnTo>
                <a:cubicBezTo>
                  <a:pt x="338324" y="515902"/>
                  <a:pt x="338651" y="515959"/>
                  <a:pt x="338993" y="516002"/>
                </a:cubicBezTo>
                <a:cubicBezTo>
                  <a:pt x="346301" y="478573"/>
                  <a:pt x="359440" y="440475"/>
                  <a:pt x="378039" y="403316"/>
                </a:cubicBezTo>
                <a:cubicBezTo>
                  <a:pt x="383173" y="393035"/>
                  <a:pt x="388661" y="382625"/>
                  <a:pt x="393979" y="372557"/>
                </a:cubicBezTo>
                <a:cubicBezTo>
                  <a:pt x="419105" y="324860"/>
                  <a:pt x="445098" y="275556"/>
                  <a:pt x="445098" y="220821"/>
                </a:cubicBezTo>
                <a:cubicBezTo>
                  <a:pt x="445098" y="99062"/>
                  <a:pt x="346046" y="0"/>
                  <a:pt x="2243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5603242" y="2123756"/>
            <a:ext cx="325303" cy="396816"/>
          </a:xfrm>
          <a:custGeom>
            <a:rect b="b" l="l" r="r" t="t"/>
            <a:pathLst>
              <a:path extrusionOk="0" h="793632" w="650605">
                <a:moveTo>
                  <a:pt x="650606" y="631036"/>
                </a:moveTo>
                <a:lnTo>
                  <a:pt x="650606" y="666682"/>
                </a:lnTo>
                <a:cubicBezTo>
                  <a:pt x="650606" y="681248"/>
                  <a:pt x="640519" y="693082"/>
                  <a:pt x="628113" y="693082"/>
                </a:cubicBezTo>
                <a:lnTo>
                  <a:pt x="455875" y="693082"/>
                </a:lnTo>
                <a:cubicBezTo>
                  <a:pt x="451316" y="703693"/>
                  <a:pt x="446487" y="714320"/>
                  <a:pt x="441372" y="724963"/>
                </a:cubicBezTo>
                <a:cubicBezTo>
                  <a:pt x="439705" y="728426"/>
                  <a:pt x="437322" y="731507"/>
                  <a:pt x="434304" y="734128"/>
                </a:cubicBezTo>
                <a:cubicBezTo>
                  <a:pt x="428855" y="738862"/>
                  <a:pt x="421803" y="741594"/>
                  <a:pt x="414289" y="742007"/>
                </a:cubicBezTo>
                <a:lnTo>
                  <a:pt x="414289" y="777366"/>
                </a:lnTo>
                <a:cubicBezTo>
                  <a:pt x="414289" y="786341"/>
                  <a:pt x="406982" y="793632"/>
                  <a:pt x="398023" y="793632"/>
                </a:cubicBezTo>
                <a:lnTo>
                  <a:pt x="252583" y="793632"/>
                </a:lnTo>
                <a:cubicBezTo>
                  <a:pt x="243624" y="793632"/>
                  <a:pt x="236317" y="786341"/>
                  <a:pt x="236317" y="777366"/>
                </a:cubicBezTo>
                <a:lnTo>
                  <a:pt x="236317" y="742023"/>
                </a:lnTo>
                <a:cubicBezTo>
                  <a:pt x="224483" y="741372"/>
                  <a:pt x="213983" y="734827"/>
                  <a:pt x="209217" y="724963"/>
                </a:cubicBezTo>
                <a:cubicBezTo>
                  <a:pt x="204103" y="714320"/>
                  <a:pt x="199290" y="703693"/>
                  <a:pt x="194715" y="693082"/>
                </a:cubicBezTo>
                <a:lnTo>
                  <a:pt x="22493" y="693082"/>
                </a:lnTo>
                <a:cubicBezTo>
                  <a:pt x="10087" y="693082"/>
                  <a:pt x="0" y="681248"/>
                  <a:pt x="0" y="666682"/>
                </a:cubicBezTo>
                <a:lnTo>
                  <a:pt x="0" y="631036"/>
                </a:lnTo>
                <a:cubicBezTo>
                  <a:pt x="0" y="622300"/>
                  <a:pt x="2446" y="613738"/>
                  <a:pt x="6878" y="606923"/>
                </a:cubicBezTo>
                <a:lnTo>
                  <a:pt x="141040" y="399866"/>
                </a:lnTo>
                <a:cubicBezTo>
                  <a:pt x="144217" y="358439"/>
                  <a:pt x="152096" y="316074"/>
                  <a:pt x="164566" y="273440"/>
                </a:cubicBezTo>
                <a:cubicBezTo>
                  <a:pt x="177829" y="228120"/>
                  <a:pt x="196303" y="182357"/>
                  <a:pt x="219479" y="137419"/>
                </a:cubicBezTo>
                <a:cubicBezTo>
                  <a:pt x="258841" y="61140"/>
                  <a:pt x="298331" y="13359"/>
                  <a:pt x="299983" y="11373"/>
                </a:cubicBezTo>
                <a:cubicBezTo>
                  <a:pt x="305939" y="4241"/>
                  <a:pt x="315391" y="0"/>
                  <a:pt x="325303" y="0"/>
                </a:cubicBezTo>
                <a:cubicBezTo>
                  <a:pt x="335215" y="0"/>
                  <a:pt x="344682" y="4241"/>
                  <a:pt x="350607" y="11373"/>
                </a:cubicBezTo>
                <a:cubicBezTo>
                  <a:pt x="352228" y="13311"/>
                  <a:pt x="391320" y="60283"/>
                  <a:pt x="431127" y="137419"/>
                </a:cubicBezTo>
                <a:cubicBezTo>
                  <a:pt x="454303" y="182372"/>
                  <a:pt x="472777" y="228136"/>
                  <a:pt x="486040" y="273455"/>
                </a:cubicBezTo>
                <a:cubicBezTo>
                  <a:pt x="498510" y="316074"/>
                  <a:pt x="506389" y="358439"/>
                  <a:pt x="509566" y="399866"/>
                </a:cubicBezTo>
                <a:lnTo>
                  <a:pt x="643744" y="606923"/>
                </a:lnTo>
                <a:cubicBezTo>
                  <a:pt x="648160" y="613738"/>
                  <a:pt x="650606" y="622300"/>
                  <a:pt x="650606" y="631036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5603242" y="2123756"/>
            <a:ext cx="325303" cy="396816"/>
          </a:xfrm>
          <a:custGeom>
            <a:rect b="b" l="l" r="r" t="t"/>
            <a:pathLst>
              <a:path extrusionOk="0" h="793632" w="650605">
                <a:moveTo>
                  <a:pt x="643744" y="606923"/>
                </a:moveTo>
                <a:lnTo>
                  <a:pt x="509566" y="399866"/>
                </a:lnTo>
                <a:cubicBezTo>
                  <a:pt x="506389" y="358439"/>
                  <a:pt x="498510" y="316074"/>
                  <a:pt x="486040" y="273455"/>
                </a:cubicBezTo>
                <a:cubicBezTo>
                  <a:pt x="472777" y="228136"/>
                  <a:pt x="454303" y="182372"/>
                  <a:pt x="431127" y="137419"/>
                </a:cubicBezTo>
                <a:cubicBezTo>
                  <a:pt x="391320" y="60283"/>
                  <a:pt x="352228" y="13311"/>
                  <a:pt x="350607" y="11373"/>
                </a:cubicBezTo>
                <a:cubicBezTo>
                  <a:pt x="344682" y="4241"/>
                  <a:pt x="335215" y="0"/>
                  <a:pt x="325303" y="0"/>
                </a:cubicBezTo>
                <a:cubicBezTo>
                  <a:pt x="315391" y="0"/>
                  <a:pt x="305939" y="4241"/>
                  <a:pt x="299983" y="11373"/>
                </a:cubicBezTo>
                <a:cubicBezTo>
                  <a:pt x="298331" y="13359"/>
                  <a:pt x="258841" y="61140"/>
                  <a:pt x="219479" y="137419"/>
                </a:cubicBezTo>
                <a:cubicBezTo>
                  <a:pt x="196303" y="182357"/>
                  <a:pt x="177829" y="228120"/>
                  <a:pt x="164566" y="273440"/>
                </a:cubicBezTo>
                <a:cubicBezTo>
                  <a:pt x="152096" y="316074"/>
                  <a:pt x="144217" y="358439"/>
                  <a:pt x="141040" y="399866"/>
                </a:cubicBezTo>
                <a:lnTo>
                  <a:pt x="6878" y="606923"/>
                </a:lnTo>
                <a:cubicBezTo>
                  <a:pt x="2446" y="613738"/>
                  <a:pt x="0" y="622300"/>
                  <a:pt x="0" y="631036"/>
                </a:cubicBezTo>
                <a:lnTo>
                  <a:pt x="0" y="666682"/>
                </a:lnTo>
                <a:cubicBezTo>
                  <a:pt x="0" y="681248"/>
                  <a:pt x="10087" y="693082"/>
                  <a:pt x="22493" y="693082"/>
                </a:cubicBezTo>
                <a:lnTo>
                  <a:pt x="194715" y="693082"/>
                </a:lnTo>
                <a:cubicBezTo>
                  <a:pt x="199290" y="703693"/>
                  <a:pt x="204103" y="714320"/>
                  <a:pt x="209217" y="724963"/>
                </a:cubicBezTo>
                <a:cubicBezTo>
                  <a:pt x="213983" y="734827"/>
                  <a:pt x="224483" y="741372"/>
                  <a:pt x="236317" y="742023"/>
                </a:cubicBezTo>
                <a:lnTo>
                  <a:pt x="236317" y="777366"/>
                </a:lnTo>
                <a:cubicBezTo>
                  <a:pt x="236317" y="786341"/>
                  <a:pt x="243624" y="793632"/>
                  <a:pt x="252583" y="793632"/>
                </a:cubicBezTo>
                <a:lnTo>
                  <a:pt x="398023" y="793632"/>
                </a:lnTo>
                <a:cubicBezTo>
                  <a:pt x="406982" y="793632"/>
                  <a:pt x="414289" y="786341"/>
                  <a:pt x="414289" y="777366"/>
                </a:cubicBezTo>
                <a:lnTo>
                  <a:pt x="414289" y="742007"/>
                </a:lnTo>
                <a:cubicBezTo>
                  <a:pt x="421803" y="741594"/>
                  <a:pt x="428855" y="738862"/>
                  <a:pt x="434304" y="734128"/>
                </a:cubicBezTo>
                <a:cubicBezTo>
                  <a:pt x="437322" y="731507"/>
                  <a:pt x="439705" y="728426"/>
                  <a:pt x="441372" y="724963"/>
                </a:cubicBezTo>
                <a:cubicBezTo>
                  <a:pt x="446487" y="714320"/>
                  <a:pt x="451316" y="703693"/>
                  <a:pt x="455875" y="693082"/>
                </a:cubicBezTo>
                <a:lnTo>
                  <a:pt x="628113" y="693082"/>
                </a:lnTo>
                <a:cubicBezTo>
                  <a:pt x="640519" y="693082"/>
                  <a:pt x="650606" y="681248"/>
                  <a:pt x="650606" y="666682"/>
                </a:cubicBezTo>
                <a:lnTo>
                  <a:pt x="650606" y="631036"/>
                </a:lnTo>
                <a:cubicBezTo>
                  <a:pt x="650606" y="622300"/>
                  <a:pt x="648160" y="613738"/>
                  <a:pt x="643744" y="606923"/>
                </a:cubicBezTo>
                <a:close/>
                <a:moveTo>
                  <a:pt x="511090" y="431413"/>
                </a:moveTo>
                <a:lnTo>
                  <a:pt x="630416" y="615565"/>
                </a:lnTo>
                <a:cubicBezTo>
                  <a:pt x="631862" y="617789"/>
                  <a:pt x="632958" y="620362"/>
                  <a:pt x="633689" y="623094"/>
                </a:cubicBezTo>
                <a:lnTo>
                  <a:pt x="481974" y="623094"/>
                </a:lnTo>
                <a:cubicBezTo>
                  <a:pt x="501369" y="561573"/>
                  <a:pt x="511186" y="500798"/>
                  <a:pt x="511186" y="441484"/>
                </a:cubicBezTo>
                <a:cubicBezTo>
                  <a:pt x="511186" y="438132"/>
                  <a:pt x="511154" y="434781"/>
                  <a:pt x="511090" y="431413"/>
                </a:cubicBezTo>
                <a:close/>
                <a:moveTo>
                  <a:pt x="20205" y="615565"/>
                </a:moveTo>
                <a:lnTo>
                  <a:pt x="139515" y="431413"/>
                </a:lnTo>
                <a:cubicBezTo>
                  <a:pt x="139452" y="434781"/>
                  <a:pt x="139420" y="438132"/>
                  <a:pt x="139420" y="441484"/>
                </a:cubicBezTo>
                <a:cubicBezTo>
                  <a:pt x="139420" y="500798"/>
                  <a:pt x="149221" y="561573"/>
                  <a:pt x="168632" y="623094"/>
                </a:cubicBezTo>
                <a:lnTo>
                  <a:pt x="16917" y="623094"/>
                </a:lnTo>
                <a:cubicBezTo>
                  <a:pt x="17648" y="620362"/>
                  <a:pt x="18760" y="617789"/>
                  <a:pt x="20205" y="615565"/>
                </a:cubicBezTo>
                <a:close/>
                <a:moveTo>
                  <a:pt x="22493" y="677197"/>
                </a:moveTo>
                <a:cubicBezTo>
                  <a:pt x="19363" y="677197"/>
                  <a:pt x="15885" y="672877"/>
                  <a:pt x="15885" y="666682"/>
                </a:cubicBezTo>
                <a:lnTo>
                  <a:pt x="15885" y="638979"/>
                </a:lnTo>
                <a:lnTo>
                  <a:pt x="173858" y="638979"/>
                </a:lnTo>
                <a:cubicBezTo>
                  <a:pt x="178195" y="651702"/>
                  <a:pt x="182944" y="664442"/>
                  <a:pt x="188091" y="677197"/>
                </a:cubicBezTo>
                <a:lnTo>
                  <a:pt x="22493" y="677197"/>
                </a:lnTo>
                <a:close/>
                <a:moveTo>
                  <a:pt x="398404" y="777366"/>
                </a:moveTo>
                <a:cubicBezTo>
                  <a:pt x="398404" y="777573"/>
                  <a:pt x="398230" y="777748"/>
                  <a:pt x="398023" y="777748"/>
                </a:cubicBezTo>
                <a:lnTo>
                  <a:pt x="252583" y="777748"/>
                </a:lnTo>
                <a:cubicBezTo>
                  <a:pt x="252376" y="777748"/>
                  <a:pt x="252202" y="777573"/>
                  <a:pt x="252202" y="777366"/>
                </a:cubicBezTo>
                <a:lnTo>
                  <a:pt x="252202" y="742087"/>
                </a:lnTo>
                <a:lnTo>
                  <a:pt x="398404" y="742087"/>
                </a:lnTo>
                <a:lnTo>
                  <a:pt x="398404" y="777366"/>
                </a:lnTo>
                <a:close/>
                <a:moveTo>
                  <a:pt x="427060" y="718069"/>
                </a:moveTo>
                <a:cubicBezTo>
                  <a:pt x="426330" y="719578"/>
                  <a:pt x="425281" y="720944"/>
                  <a:pt x="423899" y="722119"/>
                </a:cubicBezTo>
                <a:cubicBezTo>
                  <a:pt x="420913" y="724709"/>
                  <a:pt x="416704" y="726202"/>
                  <a:pt x="412351" y="726202"/>
                </a:cubicBezTo>
                <a:lnTo>
                  <a:pt x="406347" y="726202"/>
                </a:lnTo>
                <a:lnTo>
                  <a:pt x="244259" y="726202"/>
                </a:lnTo>
                <a:lnTo>
                  <a:pt x="238255" y="726202"/>
                </a:lnTo>
                <a:cubicBezTo>
                  <a:pt x="231790" y="726202"/>
                  <a:pt x="225881" y="722929"/>
                  <a:pt x="223530" y="718069"/>
                </a:cubicBezTo>
                <a:cubicBezTo>
                  <a:pt x="217748" y="706060"/>
                  <a:pt x="212347" y="694051"/>
                  <a:pt x="207295" y="682074"/>
                </a:cubicBezTo>
                <a:cubicBezTo>
                  <a:pt x="207280" y="682058"/>
                  <a:pt x="207280" y="682042"/>
                  <a:pt x="207264" y="682026"/>
                </a:cubicBezTo>
                <a:cubicBezTo>
                  <a:pt x="172778" y="600252"/>
                  <a:pt x="155305" y="519494"/>
                  <a:pt x="155305" y="441484"/>
                </a:cubicBezTo>
                <a:cubicBezTo>
                  <a:pt x="155305" y="388509"/>
                  <a:pt x="163549" y="333484"/>
                  <a:pt x="179815" y="277903"/>
                </a:cubicBezTo>
                <a:cubicBezTo>
                  <a:pt x="192793" y="233553"/>
                  <a:pt x="210885" y="188742"/>
                  <a:pt x="233601" y="144694"/>
                </a:cubicBezTo>
                <a:cubicBezTo>
                  <a:pt x="272169" y="69940"/>
                  <a:pt x="310578" y="23478"/>
                  <a:pt x="312182" y="21540"/>
                </a:cubicBezTo>
                <a:cubicBezTo>
                  <a:pt x="315153" y="17997"/>
                  <a:pt x="320045" y="15885"/>
                  <a:pt x="325303" y="15885"/>
                </a:cubicBezTo>
                <a:cubicBezTo>
                  <a:pt x="330561" y="15885"/>
                  <a:pt x="335453" y="17997"/>
                  <a:pt x="338408" y="21556"/>
                </a:cubicBezTo>
                <a:cubicBezTo>
                  <a:pt x="338805" y="22016"/>
                  <a:pt x="378008" y="69114"/>
                  <a:pt x="417005" y="144694"/>
                </a:cubicBezTo>
                <a:cubicBezTo>
                  <a:pt x="439720" y="188742"/>
                  <a:pt x="457813" y="233569"/>
                  <a:pt x="470791" y="277903"/>
                </a:cubicBezTo>
                <a:cubicBezTo>
                  <a:pt x="487057" y="333484"/>
                  <a:pt x="495301" y="388509"/>
                  <a:pt x="495301" y="441484"/>
                </a:cubicBezTo>
                <a:cubicBezTo>
                  <a:pt x="495301" y="530947"/>
                  <a:pt x="472332" y="623999"/>
                  <a:pt x="427060" y="718069"/>
                </a:cubicBezTo>
                <a:close/>
                <a:moveTo>
                  <a:pt x="634721" y="666682"/>
                </a:moveTo>
                <a:cubicBezTo>
                  <a:pt x="634721" y="672877"/>
                  <a:pt x="631242" y="677197"/>
                  <a:pt x="628113" y="677197"/>
                </a:cubicBezTo>
                <a:lnTo>
                  <a:pt x="462499" y="677197"/>
                </a:lnTo>
                <a:cubicBezTo>
                  <a:pt x="467662" y="664442"/>
                  <a:pt x="472411" y="651702"/>
                  <a:pt x="476748" y="638979"/>
                </a:cubicBezTo>
                <a:lnTo>
                  <a:pt x="634721" y="638979"/>
                </a:lnTo>
                <a:lnTo>
                  <a:pt x="634721" y="666682"/>
                </a:lnTo>
                <a:close/>
                <a:moveTo>
                  <a:pt x="325303" y="227279"/>
                </a:moveTo>
                <a:cubicBezTo>
                  <a:pt x="264973" y="227279"/>
                  <a:pt x="215873" y="276362"/>
                  <a:pt x="215873" y="336693"/>
                </a:cubicBezTo>
                <a:cubicBezTo>
                  <a:pt x="215873" y="397039"/>
                  <a:pt x="264973" y="446122"/>
                  <a:pt x="325303" y="446122"/>
                </a:cubicBezTo>
                <a:cubicBezTo>
                  <a:pt x="385633" y="446122"/>
                  <a:pt x="434733" y="397039"/>
                  <a:pt x="434733" y="336693"/>
                </a:cubicBezTo>
                <a:cubicBezTo>
                  <a:pt x="434733" y="276362"/>
                  <a:pt x="385633" y="227279"/>
                  <a:pt x="325303" y="227279"/>
                </a:cubicBezTo>
                <a:close/>
                <a:moveTo>
                  <a:pt x="325303" y="430238"/>
                </a:moveTo>
                <a:cubicBezTo>
                  <a:pt x="273725" y="430238"/>
                  <a:pt x="231758" y="388270"/>
                  <a:pt x="231758" y="336693"/>
                </a:cubicBezTo>
                <a:cubicBezTo>
                  <a:pt x="231758" y="285115"/>
                  <a:pt x="273725" y="243163"/>
                  <a:pt x="325303" y="243163"/>
                </a:cubicBezTo>
                <a:cubicBezTo>
                  <a:pt x="376881" y="243163"/>
                  <a:pt x="418848" y="285115"/>
                  <a:pt x="418848" y="336693"/>
                </a:cubicBezTo>
                <a:cubicBezTo>
                  <a:pt x="418848" y="388270"/>
                  <a:pt x="376881" y="430238"/>
                  <a:pt x="325303" y="430238"/>
                </a:cubicBezTo>
                <a:close/>
                <a:moveTo>
                  <a:pt x="325303" y="478416"/>
                </a:moveTo>
                <a:cubicBezTo>
                  <a:pt x="286004" y="478416"/>
                  <a:pt x="254028" y="510376"/>
                  <a:pt x="254028" y="549675"/>
                </a:cubicBezTo>
                <a:cubicBezTo>
                  <a:pt x="254028" y="588974"/>
                  <a:pt x="286004" y="620950"/>
                  <a:pt x="325303" y="620950"/>
                </a:cubicBezTo>
                <a:cubicBezTo>
                  <a:pt x="364602" y="620950"/>
                  <a:pt x="396578" y="588974"/>
                  <a:pt x="396578" y="549675"/>
                </a:cubicBezTo>
                <a:cubicBezTo>
                  <a:pt x="396578" y="510376"/>
                  <a:pt x="364602" y="478416"/>
                  <a:pt x="325303" y="478416"/>
                </a:cubicBezTo>
                <a:close/>
                <a:moveTo>
                  <a:pt x="325303" y="605065"/>
                </a:moveTo>
                <a:cubicBezTo>
                  <a:pt x="294757" y="605065"/>
                  <a:pt x="269913" y="580221"/>
                  <a:pt x="269913" y="549675"/>
                </a:cubicBezTo>
                <a:cubicBezTo>
                  <a:pt x="269913" y="519144"/>
                  <a:pt x="294757" y="494301"/>
                  <a:pt x="325303" y="494301"/>
                </a:cubicBezTo>
                <a:cubicBezTo>
                  <a:pt x="355849" y="494301"/>
                  <a:pt x="380693" y="519144"/>
                  <a:pt x="380693" y="549675"/>
                </a:cubicBezTo>
                <a:cubicBezTo>
                  <a:pt x="380693" y="580221"/>
                  <a:pt x="355849" y="605065"/>
                  <a:pt x="325303" y="6050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5569738" y="752471"/>
            <a:ext cx="392370" cy="354859"/>
          </a:xfrm>
          <a:custGeom>
            <a:rect b="b" l="l" r="r" t="t"/>
            <a:pathLst>
              <a:path extrusionOk="0" h="709719" w="784740">
                <a:moveTo>
                  <a:pt x="724435" y="206756"/>
                </a:moveTo>
                <a:lnTo>
                  <a:pt x="724435" y="16733"/>
                </a:lnTo>
                <a:cubicBezTo>
                  <a:pt x="724435" y="9998"/>
                  <a:pt x="720595" y="4129"/>
                  <a:pt x="714410" y="1423"/>
                </a:cubicBezTo>
                <a:cubicBezTo>
                  <a:pt x="708225" y="-1267"/>
                  <a:pt x="701333" y="-87"/>
                  <a:pt x="696407" y="4491"/>
                </a:cubicBezTo>
                <a:cubicBezTo>
                  <a:pt x="660809" y="37565"/>
                  <a:pt x="558391" y="114506"/>
                  <a:pt x="376609" y="114506"/>
                </a:cubicBezTo>
                <a:cubicBezTo>
                  <a:pt x="376593" y="114506"/>
                  <a:pt x="376593" y="114506"/>
                  <a:pt x="376578" y="114506"/>
                </a:cubicBezTo>
                <a:lnTo>
                  <a:pt x="159985" y="114506"/>
                </a:lnTo>
                <a:cubicBezTo>
                  <a:pt x="117243" y="114506"/>
                  <a:pt x="77066" y="131137"/>
                  <a:pt x="46850" y="161347"/>
                </a:cubicBezTo>
                <a:cubicBezTo>
                  <a:pt x="16650" y="191572"/>
                  <a:pt x="0" y="231726"/>
                  <a:pt x="0" y="274445"/>
                </a:cubicBezTo>
                <a:cubicBezTo>
                  <a:pt x="0" y="343975"/>
                  <a:pt x="45701" y="406031"/>
                  <a:pt x="111625" y="426911"/>
                </a:cubicBezTo>
                <a:lnTo>
                  <a:pt x="194969" y="694379"/>
                </a:lnTo>
                <a:cubicBezTo>
                  <a:pt x="197818" y="703552"/>
                  <a:pt x="206206" y="709720"/>
                  <a:pt x="215806" y="709720"/>
                </a:cubicBezTo>
                <a:lnTo>
                  <a:pt x="302030" y="709720"/>
                </a:lnTo>
                <a:cubicBezTo>
                  <a:pt x="309049" y="709720"/>
                  <a:pt x="315454" y="706478"/>
                  <a:pt x="319609" y="700830"/>
                </a:cubicBezTo>
                <a:cubicBezTo>
                  <a:pt x="323763" y="695181"/>
                  <a:pt x="324959" y="688101"/>
                  <a:pt x="322866" y="681398"/>
                </a:cubicBezTo>
                <a:lnTo>
                  <a:pt x="245911" y="434385"/>
                </a:lnTo>
                <a:lnTo>
                  <a:pt x="376499" y="434385"/>
                </a:lnTo>
                <a:cubicBezTo>
                  <a:pt x="376531" y="434385"/>
                  <a:pt x="376562" y="434400"/>
                  <a:pt x="376593" y="434400"/>
                </a:cubicBezTo>
                <a:cubicBezTo>
                  <a:pt x="558391" y="434400"/>
                  <a:pt x="660809" y="511325"/>
                  <a:pt x="696407" y="544415"/>
                </a:cubicBezTo>
                <a:cubicBezTo>
                  <a:pt x="699586" y="547357"/>
                  <a:pt x="703583" y="548899"/>
                  <a:pt x="707675" y="548899"/>
                </a:cubicBezTo>
                <a:cubicBezTo>
                  <a:pt x="709925" y="548899"/>
                  <a:pt x="712207" y="548427"/>
                  <a:pt x="714410" y="547467"/>
                </a:cubicBezTo>
                <a:cubicBezTo>
                  <a:pt x="720595" y="544777"/>
                  <a:pt x="724435" y="538908"/>
                  <a:pt x="724435" y="532158"/>
                </a:cubicBezTo>
                <a:lnTo>
                  <a:pt x="724435" y="342150"/>
                </a:lnTo>
                <a:cubicBezTo>
                  <a:pt x="758333" y="338232"/>
                  <a:pt x="784740" y="309375"/>
                  <a:pt x="784740" y="274445"/>
                </a:cubicBezTo>
                <a:cubicBezTo>
                  <a:pt x="784740" y="239515"/>
                  <a:pt x="758333" y="210674"/>
                  <a:pt x="724435" y="206756"/>
                </a:cubicBezTo>
                <a:close/>
                <a:moveTo>
                  <a:pt x="307853" y="686087"/>
                </a:moveTo>
                <a:cubicBezTo>
                  <a:pt x="308435" y="687943"/>
                  <a:pt x="308089" y="689926"/>
                  <a:pt x="306940" y="691499"/>
                </a:cubicBezTo>
                <a:cubicBezTo>
                  <a:pt x="305776" y="693088"/>
                  <a:pt x="303982" y="693985"/>
                  <a:pt x="302030" y="693985"/>
                </a:cubicBezTo>
                <a:lnTo>
                  <a:pt x="215806" y="693985"/>
                </a:lnTo>
                <a:cubicBezTo>
                  <a:pt x="213130" y="693985"/>
                  <a:pt x="210785" y="692270"/>
                  <a:pt x="209983" y="689705"/>
                </a:cubicBezTo>
                <a:lnTo>
                  <a:pt x="129534" y="431458"/>
                </a:lnTo>
                <a:cubicBezTo>
                  <a:pt x="139527" y="433393"/>
                  <a:pt x="149709" y="434385"/>
                  <a:pt x="159985" y="434385"/>
                </a:cubicBezTo>
                <a:lnTo>
                  <a:pt x="229418" y="434385"/>
                </a:lnTo>
                <a:lnTo>
                  <a:pt x="307853" y="686087"/>
                </a:lnTo>
                <a:close/>
                <a:moveTo>
                  <a:pt x="301684" y="418650"/>
                </a:moveTo>
                <a:lnTo>
                  <a:pt x="159985" y="418650"/>
                </a:lnTo>
                <a:cubicBezTo>
                  <a:pt x="146420" y="418650"/>
                  <a:pt x="132996" y="416762"/>
                  <a:pt x="120076" y="413049"/>
                </a:cubicBezTo>
                <a:cubicBezTo>
                  <a:pt x="58653" y="395426"/>
                  <a:pt x="15737" y="338437"/>
                  <a:pt x="15737" y="274445"/>
                </a:cubicBezTo>
                <a:cubicBezTo>
                  <a:pt x="15737" y="235928"/>
                  <a:pt x="30751" y="199723"/>
                  <a:pt x="57976" y="172471"/>
                </a:cubicBezTo>
                <a:cubicBezTo>
                  <a:pt x="85217" y="145235"/>
                  <a:pt x="121445" y="130240"/>
                  <a:pt x="159985" y="130240"/>
                </a:cubicBezTo>
                <a:lnTo>
                  <a:pt x="301684" y="130240"/>
                </a:lnTo>
                <a:lnTo>
                  <a:pt x="301684" y="418650"/>
                </a:lnTo>
                <a:close/>
                <a:moveTo>
                  <a:pt x="635141" y="481336"/>
                </a:moveTo>
                <a:cubicBezTo>
                  <a:pt x="578550" y="449663"/>
                  <a:pt x="493364" y="418682"/>
                  <a:pt x="376672" y="418666"/>
                </a:cubicBezTo>
                <a:cubicBezTo>
                  <a:pt x="376641" y="418666"/>
                  <a:pt x="376609" y="418650"/>
                  <a:pt x="376578" y="418650"/>
                </a:cubicBezTo>
                <a:lnTo>
                  <a:pt x="317421" y="418650"/>
                </a:lnTo>
                <a:lnTo>
                  <a:pt x="317421" y="130240"/>
                </a:lnTo>
                <a:lnTo>
                  <a:pt x="376562" y="130240"/>
                </a:lnTo>
                <a:cubicBezTo>
                  <a:pt x="376578" y="130240"/>
                  <a:pt x="376578" y="130240"/>
                  <a:pt x="376593" y="130240"/>
                </a:cubicBezTo>
                <a:cubicBezTo>
                  <a:pt x="493317" y="130240"/>
                  <a:pt x="578534" y="99243"/>
                  <a:pt x="635141" y="67555"/>
                </a:cubicBezTo>
                <a:lnTo>
                  <a:pt x="635141" y="481336"/>
                </a:lnTo>
                <a:close/>
                <a:moveTo>
                  <a:pt x="708698" y="274445"/>
                </a:moveTo>
                <a:lnTo>
                  <a:pt x="708698" y="532158"/>
                </a:lnTo>
                <a:cubicBezTo>
                  <a:pt x="708698" y="532362"/>
                  <a:pt x="708698" y="532787"/>
                  <a:pt x="708115" y="533055"/>
                </a:cubicBezTo>
                <a:cubicBezTo>
                  <a:pt x="707565" y="533291"/>
                  <a:pt x="707266" y="533023"/>
                  <a:pt x="707124" y="532881"/>
                </a:cubicBezTo>
                <a:cubicBezTo>
                  <a:pt x="695431" y="522025"/>
                  <a:pt x="676798" y="506605"/>
                  <a:pt x="650879" y="490588"/>
                </a:cubicBezTo>
                <a:lnTo>
                  <a:pt x="650879" y="58303"/>
                </a:lnTo>
                <a:cubicBezTo>
                  <a:pt x="676798" y="42301"/>
                  <a:pt x="695431" y="26881"/>
                  <a:pt x="707108" y="16025"/>
                </a:cubicBezTo>
                <a:cubicBezTo>
                  <a:pt x="707266" y="15867"/>
                  <a:pt x="707565" y="15600"/>
                  <a:pt x="708115" y="15852"/>
                </a:cubicBezTo>
                <a:cubicBezTo>
                  <a:pt x="708698" y="16103"/>
                  <a:pt x="708698" y="16528"/>
                  <a:pt x="708698" y="16733"/>
                </a:cubicBezTo>
                <a:lnTo>
                  <a:pt x="708698" y="274445"/>
                </a:lnTo>
                <a:close/>
                <a:moveTo>
                  <a:pt x="724435" y="326290"/>
                </a:moveTo>
                <a:lnTo>
                  <a:pt x="724435" y="274445"/>
                </a:lnTo>
                <a:lnTo>
                  <a:pt x="724435" y="222616"/>
                </a:lnTo>
                <a:cubicBezTo>
                  <a:pt x="749630" y="226424"/>
                  <a:pt x="769003" y="248216"/>
                  <a:pt x="769003" y="274445"/>
                </a:cubicBezTo>
                <a:cubicBezTo>
                  <a:pt x="769003" y="300690"/>
                  <a:pt x="749630" y="322482"/>
                  <a:pt x="724435" y="3262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5611184" y="2131698"/>
            <a:ext cx="309418" cy="380931"/>
          </a:xfrm>
          <a:custGeom>
            <a:rect b="b" l="l" r="r" t="t"/>
            <a:pathLst>
              <a:path extrusionOk="0" h="761862" w="618836">
                <a:moveTo>
                  <a:pt x="618836" y="623094"/>
                </a:moveTo>
                <a:lnTo>
                  <a:pt x="618836" y="650797"/>
                </a:lnTo>
                <a:cubicBezTo>
                  <a:pt x="618836" y="656992"/>
                  <a:pt x="615358" y="661313"/>
                  <a:pt x="612228" y="661313"/>
                </a:cubicBezTo>
                <a:lnTo>
                  <a:pt x="446614" y="661313"/>
                </a:lnTo>
                <a:cubicBezTo>
                  <a:pt x="451777" y="648557"/>
                  <a:pt x="456526" y="635818"/>
                  <a:pt x="460863" y="623094"/>
                </a:cubicBezTo>
                <a:lnTo>
                  <a:pt x="618836" y="623094"/>
                </a:lnTo>
                <a:close/>
                <a:moveTo>
                  <a:pt x="466089" y="607209"/>
                </a:moveTo>
                <a:lnTo>
                  <a:pt x="617804" y="607209"/>
                </a:lnTo>
                <a:cubicBezTo>
                  <a:pt x="617073" y="604477"/>
                  <a:pt x="615977" y="601904"/>
                  <a:pt x="614532" y="599680"/>
                </a:cubicBezTo>
                <a:lnTo>
                  <a:pt x="495206" y="415528"/>
                </a:lnTo>
                <a:cubicBezTo>
                  <a:pt x="495269" y="418896"/>
                  <a:pt x="495301" y="422248"/>
                  <a:pt x="495301" y="425599"/>
                </a:cubicBezTo>
                <a:cubicBezTo>
                  <a:pt x="495301" y="484913"/>
                  <a:pt x="485484" y="545688"/>
                  <a:pt x="466089" y="607209"/>
                </a:cubicBezTo>
                <a:close/>
                <a:moveTo>
                  <a:pt x="479416" y="425599"/>
                </a:moveTo>
                <a:cubicBezTo>
                  <a:pt x="479416" y="515062"/>
                  <a:pt x="456447" y="608115"/>
                  <a:pt x="411176" y="702184"/>
                </a:cubicBezTo>
                <a:cubicBezTo>
                  <a:pt x="410445" y="703693"/>
                  <a:pt x="409397" y="705059"/>
                  <a:pt x="408015" y="706235"/>
                </a:cubicBezTo>
                <a:cubicBezTo>
                  <a:pt x="405028" y="708824"/>
                  <a:pt x="400819" y="710317"/>
                  <a:pt x="396466" y="710317"/>
                </a:cubicBezTo>
                <a:lnTo>
                  <a:pt x="390462" y="710317"/>
                </a:lnTo>
                <a:lnTo>
                  <a:pt x="228374" y="710317"/>
                </a:lnTo>
                <a:lnTo>
                  <a:pt x="222370" y="710317"/>
                </a:lnTo>
                <a:cubicBezTo>
                  <a:pt x="215905" y="710317"/>
                  <a:pt x="209996" y="707045"/>
                  <a:pt x="207645" y="702184"/>
                </a:cubicBezTo>
                <a:cubicBezTo>
                  <a:pt x="201863" y="690175"/>
                  <a:pt x="196462" y="678166"/>
                  <a:pt x="191411" y="666189"/>
                </a:cubicBezTo>
                <a:cubicBezTo>
                  <a:pt x="191395" y="666173"/>
                  <a:pt x="191395" y="666158"/>
                  <a:pt x="191379" y="666142"/>
                </a:cubicBezTo>
                <a:cubicBezTo>
                  <a:pt x="156893" y="584367"/>
                  <a:pt x="139420" y="503609"/>
                  <a:pt x="139420" y="425599"/>
                </a:cubicBezTo>
                <a:cubicBezTo>
                  <a:pt x="139420" y="372624"/>
                  <a:pt x="147664" y="317599"/>
                  <a:pt x="163930" y="262018"/>
                </a:cubicBezTo>
                <a:cubicBezTo>
                  <a:pt x="176908" y="217668"/>
                  <a:pt x="195001" y="172858"/>
                  <a:pt x="217716" y="128809"/>
                </a:cubicBezTo>
                <a:cubicBezTo>
                  <a:pt x="256284" y="54056"/>
                  <a:pt x="294693" y="7593"/>
                  <a:pt x="296297" y="5655"/>
                </a:cubicBezTo>
                <a:cubicBezTo>
                  <a:pt x="299268" y="2113"/>
                  <a:pt x="304160" y="0"/>
                  <a:pt x="309418" y="0"/>
                </a:cubicBezTo>
                <a:cubicBezTo>
                  <a:pt x="314676" y="0"/>
                  <a:pt x="319569" y="2113"/>
                  <a:pt x="322523" y="5671"/>
                </a:cubicBezTo>
                <a:cubicBezTo>
                  <a:pt x="322920" y="6132"/>
                  <a:pt x="362124" y="53230"/>
                  <a:pt x="401121" y="128809"/>
                </a:cubicBezTo>
                <a:cubicBezTo>
                  <a:pt x="423836" y="172858"/>
                  <a:pt x="441928" y="217684"/>
                  <a:pt x="454906" y="262018"/>
                </a:cubicBezTo>
                <a:cubicBezTo>
                  <a:pt x="471172" y="317599"/>
                  <a:pt x="479416" y="372624"/>
                  <a:pt x="479416" y="425599"/>
                </a:cubicBezTo>
                <a:close/>
                <a:moveTo>
                  <a:pt x="380693" y="533790"/>
                </a:moveTo>
                <a:cubicBezTo>
                  <a:pt x="380693" y="494491"/>
                  <a:pt x="348717" y="462531"/>
                  <a:pt x="309418" y="462531"/>
                </a:cubicBezTo>
                <a:cubicBezTo>
                  <a:pt x="270119" y="462531"/>
                  <a:pt x="238144" y="494491"/>
                  <a:pt x="238144" y="533790"/>
                </a:cubicBezTo>
                <a:cubicBezTo>
                  <a:pt x="238144" y="573089"/>
                  <a:pt x="270119" y="605065"/>
                  <a:pt x="309418" y="605065"/>
                </a:cubicBezTo>
                <a:cubicBezTo>
                  <a:pt x="348717" y="605065"/>
                  <a:pt x="380693" y="573089"/>
                  <a:pt x="380693" y="533790"/>
                </a:cubicBezTo>
                <a:close/>
                <a:moveTo>
                  <a:pt x="418848" y="320808"/>
                </a:moveTo>
                <a:cubicBezTo>
                  <a:pt x="418848" y="260478"/>
                  <a:pt x="369748" y="211394"/>
                  <a:pt x="309418" y="211394"/>
                </a:cubicBezTo>
                <a:cubicBezTo>
                  <a:pt x="249088" y="211394"/>
                  <a:pt x="199988" y="260478"/>
                  <a:pt x="199988" y="320808"/>
                </a:cubicBezTo>
                <a:cubicBezTo>
                  <a:pt x="199988" y="381154"/>
                  <a:pt x="249088" y="430238"/>
                  <a:pt x="309418" y="430238"/>
                </a:cubicBezTo>
                <a:cubicBezTo>
                  <a:pt x="369748" y="430238"/>
                  <a:pt x="418848" y="381154"/>
                  <a:pt x="418848" y="320808"/>
                </a:cubicBezTo>
                <a:close/>
                <a:moveTo>
                  <a:pt x="236317" y="761482"/>
                </a:moveTo>
                <a:cubicBezTo>
                  <a:pt x="236317" y="761688"/>
                  <a:pt x="236492" y="761863"/>
                  <a:pt x="236698" y="761863"/>
                </a:cubicBezTo>
                <a:lnTo>
                  <a:pt x="382138" y="761863"/>
                </a:lnTo>
                <a:cubicBezTo>
                  <a:pt x="382345" y="761863"/>
                  <a:pt x="382520" y="761688"/>
                  <a:pt x="382520" y="761482"/>
                </a:cubicBezTo>
                <a:lnTo>
                  <a:pt x="382520" y="726202"/>
                </a:lnTo>
                <a:lnTo>
                  <a:pt x="236317" y="726202"/>
                </a:lnTo>
                <a:lnTo>
                  <a:pt x="236317" y="761482"/>
                </a:lnTo>
                <a:close/>
                <a:moveTo>
                  <a:pt x="309418" y="227279"/>
                </a:moveTo>
                <a:cubicBezTo>
                  <a:pt x="257841" y="227279"/>
                  <a:pt x="215873" y="269230"/>
                  <a:pt x="215873" y="320808"/>
                </a:cubicBezTo>
                <a:cubicBezTo>
                  <a:pt x="215873" y="372385"/>
                  <a:pt x="257841" y="414353"/>
                  <a:pt x="309418" y="414353"/>
                </a:cubicBezTo>
                <a:cubicBezTo>
                  <a:pt x="360996" y="414353"/>
                  <a:pt x="402963" y="372385"/>
                  <a:pt x="402963" y="320808"/>
                </a:cubicBezTo>
                <a:cubicBezTo>
                  <a:pt x="402963" y="269230"/>
                  <a:pt x="360996" y="227279"/>
                  <a:pt x="309418" y="227279"/>
                </a:cubicBezTo>
                <a:close/>
                <a:moveTo>
                  <a:pt x="309418" y="478416"/>
                </a:moveTo>
                <a:cubicBezTo>
                  <a:pt x="278872" y="478416"/>
                  <a:pt x="254028" y="503260"/>
                  <a:pt x="254028" y="533790"/>
                </a:cubicBezTo>
                <a:cubicBezTo>
                  <a:pt x="254028" y="564336"/>
                  <a:pt x="278872" y="589180"/>
                  <a:pt x="309418" y="589180"/>
                </a:cubicBezTo>
                <a:cubicBezTo>
                  <a:pt x="339965" y="589180"/>
                  <a:pt x="364808" y="564336"/>
                  <a:pt x="364808" y="533790"/>
                </a:cubicBezTo>
                <a:cubicBezTo>
                  <a:pt x="364808" y="503260"/>
                  <a:pt x="339965" y="478416"/>
                  <a:pt x="309418" y="478416"/>
                </a:cubicBezTo>
                <a:close/>
                <a:moveTo>
                  <a:pt x="0" y="623094"/>
                </a:moveTo>
                <a:lnTo>
                  <a:pt x="0" y="650797"/>
                </a:lnTo>
                <a:cubicBezTo>
                  <a:pt x="0" y="656992"/>
                  <a:pt x="3479" y="661313"/>
                  <a:pt x="6608" y="661313"/>
                </a:cubicBezTo>
                <a:lnTo>
                  <a:pt x="172206" y="661313"/>
                </a:lnTo>
                <a:cubicBezTo>
                  <a:pt x="167059" y="648557"/>
                  <a:pt x="162310" y="635818"/>
                  <a:pt x="157973" y="623094"/>
                </a:cubicBezTo>
                <a:lnTo>
                  <a:pt x="0" y="623094"/>
                </a:lnTo>
                <a:close/>
                <a:moveTo>
                  <a:pt x="123535" y="425599"/>
                </a:moveTo>
                <a:cubicBezTo>
                  <a:pt x="123535" y="422248"/>
                  <a:pt x="123567" y="418896"/>
                  <a:pt x="123631" y="415528"/>
                </a:cubicBezTo>
                <a:lnTo>
                  <a:pt x="4321" y="599680"/>
                </a:lnTo>
                <a:cubicBezTo>
                  <a:pt x="2875" y="601904"/>
                  <a:pt x="1763" y="604477"/>
                  <a:pt x="1033" y="607209"/>
                </a:cubicBezTo>
                <a:lnTo>
                  <a:pt x="152747" y="607209"/>
                </a:lnTo>
                <a:cubicBezTo>
                  <a:pt x="133336" y="545688"/>
                  <a:pt x="123535" y="484913"/>
                  <a:pt x="123535" y="4255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5647683" y="3537345"/>
            <a:ext cx="236768" cy="354759"/>
          </a:xfrm>
          <a:custGeom>
            <a:rect b="b" l="l" r="r" t="t"/>
            <a:pathLst>
              <a:path extrusionOk="0" h="709518" w="473537">
                <a:moveTo>
                  <a:pt x="238532" y="0"/>
                </a:moveTo>
                <a:lnTo>
                  <a:pt x="235006" y="0"/>
                </a:lnTo>
                <a:cubicBezTo>
                  <a:pt x="105423" y="0"/>
                  <a:pt x="0" y="105447"/>
                  <a:pt x="0" y="235041"/>
                </a:cubicBezTo>
                <a:cubicBezTo>
                  <a:pt x="0" y="293304"/>
                  <a:pt x="26832" y="344186"/>
                  <a:pt x="52769" y="393404"/>
                </a:cubicBezTo>
                <a:cubicBezTo>
                  <a:pt x="58044" y="403402"/>
                  <a:pt x="63490" y="413754"/>
                  <a:pt x="68566" y="423894"/>
                </a:cubicBezTo>
                <a:cubicBezTo>
                  <a:pt x="87208" y="461166"/>
                  <a:pt x="100191" y="499335"/>
                  <a:pt x="107087" y="536693"/>
                </a:cubicBezTo>
                <a:cubicBezTo>
                  <a:pt x="107073" y="536878"/>
                  <a:pt x="107030" y="537049"/>
                  <a:pt x="107030" y="537233"/>
                </a:cubicBezTo>
                <a:cubicBezTo>
                  <a:pt x="107030" y="538314"/>
                  <a:pt x="107286" y="539338"/>
                  <a:pt x="107727" y="540248"/>
                </a:cubicBezTo>
                <a:cubicBezTo>
                  <a:pt x="111125" y="559759"/>
                  <a:pt x="112874" y="579043"/>
                  <a:pt x="112874" y="597828"/>
                </a:cubicBezTo>
                <a:cubicBezTo>
                  <a:pt x="112874" y="616301"/>
                  <a:pt x="110869" y="626540"/>
                  <a:pt x="110855" y="626640"/>
                </a:cubicBezTo>
                <a:cubicBezTo>
                  <a:pt x="110429" y="628730"/>
                  <a:pt x="111012" y="630892"/>
                  <a:pt x="112362" y="632541"/>
                </a:cubicBezTo>
                <a:cubicBezTo>
                  <a:pt x="113713" y="634205"/>
                  <a:pt x="115789" y="635158"/>
                  <a:pt x="117922" y="635158"/>
                </a:cubicBezTo>
                <a:lnTo>
                  <a:pt x="147897" y="635158"/>
                </a:lnTo>
                <a:lnTo>
                  <a:pt x="147897" y="690662"/>
                </a:lnTo>
                <a:cubicBezTo>
                  <a:pt x="147897" y="701057"/>
                  <a:pt x="156358" y="709518"/>
                  <a:pt x="166766" y="709518"/>
                </a:cubicBezTo>
                <a:lnTo>
                  <a:pt x="303259" y="709518"/>
                </a:lnTo>
                <a:cubicBezTo>
                  <a:pt x="313668" y="709518"/>
                  <a:pt x="322128" y="701057"/>
                  <a:pt x="322128" y="690662"/>
                </a:cubicBezTo>
                <a:lnTo>
                  <a:pt x="322128" y="635158"/>
                </a:lnTo>
                <a:lnTo>
                  <a:pt x="355715" y="635158"/>
                </a:lnTo>
                <a:cubicBezTo>
                  <a:pt x="357848" y="635158"/>
                  <a:pt x="359853" y="634191"/>
                  <a:pt x="361203" y="632556"/>
                </a:cubicBezTo>
                <a:cubicBezTo>
                  <a:pt x="362554" y="630906"/>
                  <a:pt x="363095" y="628730"/>
                  <a:pt x="362682" y="626640"/>
                </a:cubicBezTo>
                <a:cubicBezTo>
                  <a:pt x="362668" y="626540"/>
                  <a:pt x="360663" y="616301"/>
                  <a:pt x="360663" y="597828"/>
                </a:cubicBezTo>
                <a:cubicBezTo>
                  <a:pt x="360663" y="541983"/>
                  <a:pt x="375992" y="481829"/>
                  <a:pt x="404971" y="423894"/>
                </a:cubicBezTo>
                <a:cubicBezTo>
                  <a:pt x="410047" y="413754"/>
                  <a:pt x="415494" y="403402"/>
                  <a:pt x="420769" y="393404"/>
                </a:cubicBezTo>
                <a:cubicBezTo>
                  <a:pt x="446705" y="344186"/>
                  <a:pt x="473537" y="293304"/>
                  <a:pt x="473537" y="235041"/>
                </a:cubicBezTo>
                <a:cubicBezTo>
                  <a:pt x="473537" y="105447"/>
                  <a:pt x="368114" y="0"/>
                  <a:pt x="238532" y="0"/>
                </a:cubicBezTo>
                <a:close/>
                <a:moveTo>
                  <a:pt x="307909" y="690662"/>
                </a:moveTo>
                <a:cubicBezTo>
                  <a:pt x="307909" y="693221"/>
                  <a:pt x="305819" y="695298"/>
                  <a:pt x="303259" y="695298"/>
                </a:cubicBezTo>
                <a:lnTo>
                  <a:pt x="166766" y="695298"/>
                </a:lnTo>
                <a:cubicBezTo>
                  <a:pt x="164207" y="695298"/>
                  <a:pt x="162116" y="693221"/>
                  <a:pt x="162116" y="690662"/>
                </a:cubicBezTo>
                <a:lnTo>
                  <a:pt x="162116" y="635158"/>
                </a:lnTo>
                <a:lnTo>
                  <a:pt x="307909" y="635158"/>
                </a:lnTo>
                <a:lnTo>
                  <a:pt x="307909" y="690662"/>
                </a:lnTo>
                <a:close/>
                <a:moveTo>
                  <a:pt x="315075" y="620937"/>
                </a:moveTo>
                <a:cubicBezTo>
                  <a:pt x="315061" y="620937"/>
                  <a:pt x="315033" y="620937"/>
                  <a:pt x="315019" y="620937"/>
                </a:cubicBezTo>
                <a:lnTo>
                  <a:pt x="155007" y="620937"/>
                </a:lnTo>
                <a:cubicBezTo>
                  <a:pt x="154992" y="620937"/>
                  <a:pt x="154964" y="620937"/>
                  <a:pt x="154950" y="620937"/>
                </a:cubicBezTo>
                <a:lnTo>
                  <a:pt x="125985" y="620937"/>
                </a:lnTo>
                <a:cubicBezTo>
                  <a:pt x="126539" y="615590"/>
                  <a:pt x="127094" y="607826"/>
                  <a:pt x="127094" y="597828"/>
                </a:cubicBezTo>
                <a:cubicBezTo>
                  <a:pt x="127094" y="594586"/>
                  <a:pt x="127037" y="591329"/>
                  <a:pt x="126937" y="588073"/>
                </a:cubicBezTo>
                <a:lnTo>
                  <a:pt x="346600" y="588073"/>
                </a:lnTo>
                <a:cubicBezTo>
                  <a:pt x="346501" y="591329"/>
                  <a:pt x="346444" y="594586"/>
                  <a:pt x="346444" y="597828"/>
                </a:cubicBezTo>
                <a:cubicBezTo>
                  <a:pt x="346444" y="607826"/>
                  <a:pt x="346998" y="615590"/>
                  <a:pt x="347553" y="620937"/>
                </a:cubicBezTo>
                <a:lnTo>
                  <a:pt x="315075" y="620937"/>
                </a:lnTo>
                <a:close/>
                <a:moveTo>
                  <a:pt x="347339" y="573852"/>
                </a:moveTo>
                <a:lnTo>
                  <a:pt x="126198" y="573852"/>
                </a:lnTo>
                <a:cubicBezTo>
                  <a:pt x="125501" y="564097"/>
                  <a:pt x="124364" y="554256"/>
                  <a:pt x="122814" y="544344"/>
                </a:cubicBezTo>
                <a:lnTo>
                  <a:pt x="350724" y="544344"/>
                </a:lnTo>
                <a:cubicBezTo>
                  <a:pt x="349174" y="554256"/>
                  <a:pt x="348036" y="564097"/>
                  <a:pt x="347339" y="573852"/>
                </a:cubicBezTo>
                <a:close/>
                <a:moveTo>
                  <a:pt x="408199" y="386777"/>
                </a:moveTo>
                <a:cubicBezTo>
                  <a:pt x="402881" y="396846"/>
                  <a:pt x="397392" y="407255"/>
                  <a:pt x="392259" y="417537"/>
                </a:cubicBezTo>
                <a:cubicBezTo>
                  <a:pt x="373660" y="454696"/>
                  <a:pt x="360521" y="492793"/>
                  <a:pt x="353212" y="530223"/>
                </a:cubicBezTo>
                <a:cubicBezTo>
                  <a:pt x="352871" y="530180"/>
                  <a:pt x="352544" y="530123"/>
                  <a:pt x="352188" y="530123"/>
                </a:cubicBezTo>
                <a:lnTo>
                  <a:pt x="243878" y="530123"/>
                </a:lnTo>
                <a:lnTo>
                  <a:pt x="243878" y="292195"/>
                </a:lnTo>
                <a:lnTo>
                  <a:pt x="308591" y="235027"/>
                </a:lnTo>
                <a:cubicBezTo>
                  <a:pt x="311535" y="232425"/>
                  <a:pt x="311819" y="227931"/>
                  <a:pt x="309217" y="224987"/>
                </a:cubicBezTo>
                <a:cubicBezTo>
                  <a:pt x="306615" y="222044"/>
                  <a:pt x="302122" y="221773"/>
                  <a:pt x="299178" y="224362"/>
                </a:cubicBezTo>
                <a:lnTo>
                  <a:pt x="235006" y="281060"/>
                </a:lnTo>
                <a:lnTo>
                  <a:pt x="170847" y="224362"/>
                </a:lnTo>
                <a:cubicBezTo>
                  <a:pt x="167904" y="221773"/>
                  <a:pt x="163410" y="222044"/>
                  <a:pt x="160808" y="224987"/>
                </a:cubicBezTo>
                <a:cubicBezTo>
                  <a:pt x="158206" y="227931"/>
                  <a:pt x="158490" y="232425"/>
                  <a:pt x="161434" y="235027"/>
                </a:cubicBezTo>
                <a:lnTo>
                  <a:pt x="229659" y="295309"/>
                </a:lnTo>
                <a:lnTo>
                  <a:pt x="229659" y="530123"/>
                </a:lnTo>
                <a:lnTo>
                  <a:pt x="120311" y="530123"/>
                </a:lnTo>
                <a:cubicBezTo>
                  <a:pt x="113002" y="492722"/>
                  <a:pt x="99849" y="454667"/>
                  <a:pt x="81279" y="417537"/>
                </a:cubicBezTo>
                <a:cubicBezTo>
                  <a:pt x="76145" y="407255"/>
                  <a:pt x="70657" y="396846"/>
                  <a:pt x="65339" y="386777"/>
                </a:cubicBezTo>
                <a:cubicBezTo>
                  <a:pt x="40213" y="339081"/>
                  <a:pt x="14219" y="289777"/>
                  <a:pt x="14219" y="235041"/>
                </a:cubicBezTo>
                <a:cubicBezTo>
                  <a:pt x="14219" y="113283"/>
                  <a:pt x="113272" y="14221"/>
                  <a:pt x="235006" y="14221"/>
                </a:cubicBezTo>
                <a:lnTo>
                  <a:pt x="238532" y="14221"/>
                </a:lnTo>
                <a:cubicBezTo>
                  <a:pt x="360265" y="14221"/>
                  <a:pt x="459318" y="113283"/>
                  <a:pt x="459318" y="235041"/>
                </a:cubicBezTo>
                <a:cubicBezTo>
                  <a:pt x="459318" y="289777"/>
                  <a:pt x="433325" y="339081"/>
                  <a:pt x="408199" y="3867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21"/>
          <p:cNvGrpSpPr/>
          <p:nvPr/>
        </p:nvGrpSpPr>
        <p:grpSpPr>
          <a:xfrm>
            <a:off x="6210586" y="2090822"/>
            <a:ext cx="2419087" cy="882627"/>
            <a:chOff x="0" y="-66675"/>
            <a:chExt cx="6450900" cy="2353672"/>
          </a:xfrm>
        </p:grpSpPr>
        <p:sp>
          <p:nvSpPr>
            <p:cNvPr id="289" name="Google Shape;289;p21"/>
            <p:cNvSpPr txBox="1"/>
            <p:nvPr/>
          </p:nvSpPr>
          <p:spPr>
            <a:xfrm>
              <a:off x="0" y="-66675"/>
              <a:ext cx="6450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90" name="Google Shape;290;p21"/>
            <p:cNvSpPr txBox="1"/>
            <p:nvPr/>
          </p:nvSpPr>
          <p:spPr>
            <a:xfrm>
              <a:off x="0" y="1055497"/>
              <a:ext cx="6450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91" name="Google Shape;291;p21"/>
          <p:cNvGrpSpPr/>
          <p:nvPr/>
        </p:nvGrpSpPr>
        <p:grpSpPr>
          <a:xfrm>
            <a:off x="6210586" y="3454172"/>
            <a:ext cx="2419087" cy="882627"/>
            <a:chOff x="0" y="-66675"/>
            <a:chExt cx="6450900" cy="2353672"/>
          </a:xfrm>
        </p:grpSpPr>
        <p:sp>
          <p:nvSpPr>
            <p:cNvPr id="292" name="Google Shape;292;p21"/>
            <p:cNvSpPr txBox="1"/>
            <p:nvPr/>
          </p:nvSpPr>
          <p:spPr>
            <a:xfrm>
              <a:off x="0" y="-66675"/>
              <a:ext cx="6450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93" name="Google Shape;293;p21"/>
            <p:cNvSpPr txBox="1"/>
            <p:nvPr/>
          </p:nvSpPr>
          <p:spPr>
            <a:xfrm>
              <a:off x="0" y="1055497"/>
              <a:ext cx="64509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Briefly elaborate on what you want to discuss.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94" name="Google Shape;294;p21"/>
          <p:cNvSpPr/>
          <p:nvPr/>
        </p:nvSpPr>
        <p:spPr>
          <a:xfrm>
            <a:off x="5577606" y="760346"/>
            <a:ext cx="376632" cy="339118"/>
          </a:xfrm>
          <a:custGeom>
            <a:rect b="b" l="l" r="r" t="t"/>
            <a:pathLst>
              <a:path extrusionOk="0" h="678237" w="753265">
                <a:moveTo>
                  <a:pt x="292116" y="670338"/>
                </a:moveTo>
                <a:cubicBezTo>
                  <a:pt x="292698" y="672195"/>
                  <a:pt x="292352" y="674178"/>
                  <a:pt x="291203" y="675751"/>
                </a:cubicBezTo>
                <a:cubicBezTo>
                  <a:pt x="290038" y="677340"/>
                  <a:pt x="288244" y="678237"/>
                  <a:pt x="286293" y="678237"/>
                </a:cubicBezTo>
                <a:lnTo>
                  <a:pt x="200068" y="678237"/>
                </a:lnTo>
                <a:cubicBezTo>
                  <a:pt x="197393" y="678237"/>
                  <a:pt x="195048" y="676522"/>
                  <a:pt x="194245" y="673957"/>
                </a:cubicBezTo>
                <a:lnTo>
                  <a:pt x="113796" y="415710"/>
                </a:lnTo>
                <a:cubicBezTo>
                  <a:pt x="123790" y="417645"/>
                  <a:pt x="133972" y="418636"/>
                  <a:pt x="144248" y="418636"/>
                </a:cubicBezTo>
                <a:lnTo>
                  <a:pt x="213681" y="418636"/>
                </a:lnTo>
                <a:lnTo>
                  <a:pt x="292116" y="670338"/>
                </a:lnTo>
                <a:close/>
                <a:moveTo>
                  <a:pt x="285947" y="402902"/>
                </a:moveTo>
                <a:lnTo>
                  <a:pt x="285947" y="114492"/>
                </a:lnTo>
                <a:lnTo>
                  <a:pt x="144248" y="114492"/>
                </a:lnTo>
                <a:cubicBezTo>
                  <a:pt x="105707" y="114492"/>
                  <a:pt x="69480" y="129487"/>
                  <a:pt x="42239" y="156723"/>
                </a:cubicBezTo>
                <a:cubicBezTo>
                  <a:pt x="15013" y="183975"/>
                  <a:pt x="0" y="220179"/>
                  <a:pt x="0" y="258697"/>
                </a:cubicBezTo>
                <a:cubicBezTo>
                  <a:pt x="0" y="322689"/>
                  <a:pt x="42916" y="379678"/>
                  <a:pt x="104338" y="397301"/>
                </a:cubicBezTo>
                <a:cubicBezTo>
                  <a:pt x="117259" y="401014"/>
                  <a:pt x="130682" y="402902"/>
                  <a:pt x="144248" y="402902"/>
                </a:cubicBezTo>
                <a:lnTo>
                  <a:pt x="285947" y="402902"/>
                </a:lnTo>
                <a:close/>
                <a:moveTo>
                  <a:pt x="360825" y="114492"/>
                </a:moveTo>
                <a:lnTo>
                  <a:pt x="301684" y="114492"/>
                </a:lnTo>
                <a:lnTo>
                  <a:pt x="301684" y="402902"/>
                </a:lnTo>
                <a:lnTo>
                  <a:pt x="360840" y="402902"/>
                </a:lnTo>
                <a:cubicBezTo>
                  <a:pt x="360872" y="402902"/>
                  <a:pt x="360903" y="402918"/>
                  <a:pt x="360935" y="402918"/>
                </a:cubicBezTo>
                <a:cubicBezTo>
                  <a:pt x="477627" y="402934"/>
                  <a:pt x="562813" y="433914"/>
                  <a:pt x="619404" y="465588"/>
                </a:cubicBezTo>
                <a:lnTo>
                  <a:pt x="619404" y="51806"/>
                </a:lnTo>
                <a:cubicBezTo>
                  <a:pt x="562797" y="83495"/>
                  <a:pt x="477580" y="114492"/>
                  <a:pt x="360856" y="114492"/>
                </a:cubicBezTo>
                <a:cubicBezTo>
                  <a:pt x="360840" y="114492"/>
                  <a:pt x="360840" y="114492"/>
                  <a:pt x="360825" y="114492"/>
                </a:cubicBezTo>
                <a:close/>
                <a:moveTo>
                  <a:pt x="692378" y="103"/>
                </a:moveTo>
                <a:cubicBezTo>
                  <a:pt x="691827" y="-148"/>
                  <a:pt x="691528" y="119"/>
                  <a:pt x="691371" y="276"/>
                </a:cubicBezTo>
                <a:cubicBezTo>
                  <a:pt x="679694" y="11133"/>
                  <a:pt x="661061" y="26553"/>
                  <a:pt x="635141" y="42555"/>
                </a:cubicBezTo>
                <a:lnTo>
                  <a:pt x="635141" y="474839"/>
                </a:lnTo>
                <a:cubicBezTo>
                  <a:pt x="661061" y="490857"/>
                  <a:pt x="679694" y="506277"/>
                  <a:pt x="691387" y="517133"/>
                </a:cubicBezTo>
                <a:cubicBezTo>
                  <a:pt x="691528" y="517275"/>
                  <a:pt x="691827" y="517542"/>
                  <a:pt x="692378" y="517306"/>
                </a:cubicBezTo>
                <a:cubicBezTo>
                  <a:pt x="692960" y="517039"/>
                  <a:pt x="692960" y="516614"/>
                  <a:pt x="692960" y="516409"/>
                </a:cubicBezTo>
                <a:lnTo>
                  <a:pt x="692960" y="258697"/>
                </a:lnTo>
                <a:lnTo>
                  <a:pt x="692960" y="985"/>
                </a:lnTo>
                <a:cubicBezTo>
                  <a:pt x="692960" y="780"/>
                  <a:pt x="692960" y="355"/>
                  <a:pt x="692378" y="103"/>
                </a:cubicBezTo>
                <a:close/>
                <a:moveTo>
                  <a:pt x="708698" y="206868"/>
                </a:moveTo>
                <a:lnTo>
                  <a:pt x="708698" y="258697"/>
                </a:lnTo>
                <a:lnTo>
                  <a:pt x="708698" y="310542"/>
                </a:lnTo>
                <a:cubicBezTo>
                  <a:pt x="733893" y="306734"/>
                  <a:pt x="753266" y="284942"/>
                  <a:pt x="753266" y="258697"/>
                </a:cubicBezTo>
                <a:cubicBezTo>
                  <a:pt x="753266" y="232468"/>
                  <a:pt x="733893" y="210676"/>
                  <a:pt x="708698" y="2068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/>
          <p:nvPr/>
        </p:nvSpPr>
        <p:spPr>
          <a:xfrm>
            <a:off x="6858000" y="0"/>
            <a:ext cx="2286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2"/>
          <p:cNvSpPr/>
          <p:nvPr/>
        </p:nvSpPr>
        <p:spPr>
          <a:xfrm>
            <a:off x="4572000" y="0"/>
            <a:ext cx="22860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6858000" y="2571750"/>
            <a:ext cx="2286000" cy="257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2"/>
          <p:cNvSpPr/>
          <p:nvPr/>
        </p:nvSpPr>
        <p:spPr>
          <a:xfrm>
            <a:off x="4572000" y="2571750"/>
            <a:ext cx="22860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3" name="Google Shape;303;p22"/>
          <p:cNvGrpSpPr/>
          <p:nvPr/>
        </p:nvGrpSpPr>
        <p:grpSpPr>
          <a:xfrm>
            <a:off x="4798000" y="1780476"/>
            <a:ext cx="1833975" cy="525391"/>
            <a:chOff x="0" y="-28575"/>
            <a:chExt cx="4890600" cy="1401044"/>
          </a:xfrm>
        </p:grpSpPr>
        <p:sp>
          <p:nvSpPr>
            <p:cNvPr id="304" name="Google Shape;304;p22"/>
            <p:cNvSpPr txBox="1"/>
            <p:nvPr/>
          </p:nvSpPr>
          <p:spPr>
            <a:xfrm>
              <a:off x="0" y="-28575"/>
              <a:ext cx="4890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5" name="Google Shape;305;p22"/>
            <p:cNvSpPr txBox="1"/>
            <p:nvPr/>
          </p:nvSpPr>
          <p:spPr>
            <a:xfrm>
              <a:off x="0" y="756869"/>
              <a:ext cx="489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306" name="Google Shape;306;p22"/>
          <p:cNvPicPr preferRelativeResize="0"/>
          <p:nvPr/>
        </p:nvPicPr>
        <p:blipFill rotWithShape="1">
          <a:blip r:embed="rId3">
            <a:alphaModFix/>
          </a:blip>
          <a:srcRect b="12447" l="14818" r="3402" t="4682"/>
          <a:stretch/>
        </p:blipFill>
        <p:spPr>
          <a:xfrm>
            <a:off x="4572000" y="0"/>
            <a:ext cx="2286000" cy="15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2"/>
          <p:cNvPicPr preferRelativeResize="0"/>
          <p:nvPr/>
        </p:nvPicPr>
        <p:blipFill rotWithShape="1">
          <a:blip r:embed="rId4">
            <a:alphaModFix/>
          </a:blip>
          <a:srcRect b="0" l="719" r="719" t="0"/>
          <a:stretch/>
        </p:blipFill>
        <p:spPr>
          <a:xfrm>
            <a:off x="6858000" y="0"/>
            <a:ext cx="2286000" cy="154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2"/>
          <p:cNvPicPr preferRelativeResize="0"/>
          <p:nvPr/>
        </p:nvPicPr>
        <p:blipFill rotWithShape="1">
          <a:blip r:embed="rId5">
            <a:alphaModFix/>
          </a:blip>
          <a:srcRect b="21085" l="27328" r="20922" t="26409"/>
          <a:stretch/>
        </p:blipFill>
        <p:spPr>
          <a:xfrm>
            <a:off x="4572000" y="2571750"/>
            <a:ext cx="2286000" cy="154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2"/>
          <p:cNvPicPr preferRelativeResize="0"/>
          <p:nvPr/>
        </p:nvPicPr>
        <p:blipFill rotWithShape="1">
          <a:blip r:embed="rId6">
            <a:alphaModFix/>
          </a:blip>
          <a:srcRect b="35010" l="26346" r="11514" t="1941"/>
          <a:stretch/>
        </p:blipFill>
        <p:spPr>
          <a:xfrm>
            <a:off x="6858000" y="2571750"/>
            <a:ext cx="2286001" cy="15463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22"/>
          <p:cNvGrpSpPr/>
          <p:nvPr/>
        </p:nvGrpSpPr>
        <p:grpSpPr>
          <a:xfrm>
            <a:off x="514350" y="1303159"/>
            <a:ext cx="3273413" cy="2471888"/>
            <a:chOff x="0" y="-9525"/>
            <a:chExt cx="8729100" cy="6591700"/>
          </a:xfrm>
        </p:grpSpPr>
        <p:sp>
          <p:nvSpPr>
            <p:cNvPr id="311" name="Google Shape;311;p22"/>
            <p:cNvSpPr txBox="1"/>
            <p:nvPr/>
          </p:nvSpPr>
          <p:spPr>
            <a:xfrm>
              <a:off x="0" y="-9525"/>
              <a:ext cx="87291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 Team Members Page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2" name="Google Shape;312;p22"/>
            <p:cNvSpPr txBox="1"/>
            <p:nvPr/>
          </p:nvSpPr>
          <p:spPr>
            <a:xfrm>
              <a:off x="0" y="5186575"/>
              <a:ext cx="78258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13" name="Google Shape;313;p22"/>
          <p:cNvGrpSpPr/>
          <p:nvPr/>
        </p:nvGrpSpPr>
        <p:grpSpPr>
          <a:xfrm>
            <a:off x="7084013" y="1796326"/>
            <a:ext cx="1833975" cy="525391"/>
            <a:chOff x="0" y="-28575"/>
            <a:chExt cx="4890600" cy="1401044"/>
          </a:xfrm>
        </p:grpSpPr>
        <p:sp>
          <p:nvSpPr>
            <p:cNvPr id="314" name="Google Shape;314;p22"/>
            <p:cNvSpPr txBox="1"/>
            <p:nvPr/>
          </p:nvSpPr>
          <p:spPr>
            <a:xfrm>
              <a:off x="0" y="-28575"/>
              <a:ext cx="4890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5" name="Google Shape;315;p22"/>
            <p:cNvSpPr txBox="1"/>
            <p:nvPr/>
          </p:nvSpPr>
          <p:spPr>
            <a:xfrm>
              <a:off x="0" y="756869"/>
              <a:ext cx="489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16" name="Google Shape;316;p22"/>
          <p:cNvGrpSpPr/>
          <p:nvPr/>
        </p:nvGrpSpPr>
        <p:grpSpPr>
          <a:xfrm>
            <a:off x="4798000" y="4383926"/>
            <a:ext cx="1833975" cy="525391"/>
            <a:chOff x="0" y="-28575"/>
            <a:chExt cx="4890600" cy="1401044"/>
          </a:xfrm>
        </p:grpSpPr>
        <p:sp>
          <p:nvSpPr>
            <p:cNvPr id="317" name="Google Shape;317;p22"/>
            <p:cNvSpPr txBox="1"/>
            <p:nvPr/>
          </p:nvSpPr>
          <p:spPr>
            <a:xfrm>
              <a:off x="0" y="-28575"/>
              <a:ext cx="4890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8" name="Google Shape;318;p22"/>
            <p:cNvSpPr txBox="1"/>
            <p:nvPr/>
          </p:nvSpPr>
          <p:spPr>
            <a:xfrm>
              <a:off x="0" y="756869"/>
              <a:ext cx="489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19" name="Google Shape;319;p22"/>
          <p:cNvGrpSpPr/>
          <p:nvPr/>
        </p:nvGrpSpPr>
        <p:grpSpPr>
          <a:xfrm>
            <a:off x="7084013" y="4399776"/>
            <a:ext cx="1833975" cy="525391"/>
            <a:chOff x="0" y="-28575"/>
            <a:chExt cx="4890600" cy="1401044"/>
          </a:xfrm>
        </p:grpSpPr>
        <p:sp>
          <p:nvSpPr>
            <p:cNvPr id="320" name="Google Shape;320;p22"/>
            <p:cNvSpPr txBox="1"/>
            <p:nvPr/>
          </p:nvSpPr>
          <p:spPr>
            <a:xfrm>
              <a:off x="0" y="-28575"/>
              <a:ext cx="4890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1" name="Google Shape;321;p22"/>
            <p:cNvSpPr txBox="1"/>
            <p:nvPr/>
          </p:nvSpPr>
          <p:spPr>
            <a:xfrm>
              <a:off x="0" y="756869"/>
              <a:ext cx="489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 or Position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"/>
          <p:cNvSpPr txBox="1"/>
          <p:nvPr/>
        </p:nvSpPr>
        <p:spPr>
          <a:xfrm>
            <a:off x="514350" y="1709738"/>
            <a:ext cx="3183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A SECTION HEADER</a:t>
            </a:r>
            <a:endParaRPr b="1"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27" name="Google Shape;327;p23"/>
          <p:cNvGrpSpPr/>
          <p:nvPr/>
        </p:nvGrpSpPr>
        <p:grpSpPr>
          <a:xfrm>
            <a:off x="4572000" y="1"/>
            <a:ext cx="4572026" cy="5143500"/>
            <a:chOff x="4572000" y="1"/>
            <a:chExt cx="4572026" cy="5143500"/>
          </a:xfrm>
        </p:grpSpPr>
        <p:sp>
          <p:nvSpPr>
            <p:cNvPr id="328" name="Google Shape;328;p23"/>
            <p:cNvSpPr/>
            <p:nvPr/>
          </p:nvSpPr>
          <p:spPr>
            <a:xfrm>
              <a:off x="4572000" y="1"/>
              <a:ext cx="4572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5117456" y="571975"/>
              <a:ext cx="1905000" cy="1905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 rot="-5400000">
              <a:off x="7301126" y="3300600"/>
              <a:ext cx="1842900" cy="18429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4"/>
          <p:cNvGrpSpPr/>
          <p:nvPr/>
        </p:nvGrpSpPr>
        <p:grpSpPr>
          <a:xfrm>
            <a:off x="514350" y="2983847"/>
            <a:ext cx="6170400" cy="1623530"/>
            <a:chOff x="0" y="-9525"/>
            <a:chExt cx="16454400" cy="4329414"/>
          </a:xfrm>
        </p:grpSpPr>
        <p:sp>
          <p:nvSpPr>
            <p:cNvPr id="337" name="Google Shape;337;p24"/>
            <p:cNvSpPr txBox="1"/>
            <p:nvPr/>
          </p:nvSpPr>
          <p:spPr>
            <a:xfrm>
              <a:off x="0" y="3622089"/>
              <a:ext cx="16454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8" name="Google Shape;338;p24"/>
            <p:cNvSpPr txBox="1"/>
            <p:nvPr/>
          </p:nvSpPr>
          <p:spPr>
            <a:xfrm>
              <a:off x="0" y="-9525"/>
              <a:ext cx="16454400" cy="31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Big Topic or Idea on Social Media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39" name="Google Shape;339;p24"/>
          <p:cNvGrpSpPr/>
          <p:nvPr/>
        </p:nvGrpSpPr>
        <p:grpSpPr>
          <a:xfrm>
            <a:off x="0" y="-2953"/>
            <a:ext cx="9144185" cy="1851807"/>
            <a:chOff x="0" y="-2953"/>
            <a:chExt cx="9144185" cy="1851807"/>
          </a:xfrm>
        </p:grpSpPr>
        <p:sp>
          <p:nvSpPr>
            <p:cNvPr id="340" name="Google Shape;340;p24"/>
            <p:cNvSpPr/>
            <p:nvPr/>
          </p:nvSpPr>
          <p:spPr>
            <a:xfrm>
              <a:off x="5471585" y="2953"/>
              <a:ext cx="3672600" cy="184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0" y="0"/>
              <a:ext cx="5471700" cy="1845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 rot="5400000">
              <a:off x="3655127" y="-5353"/>
              <a:ext cx="1842900" cy="18477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/>
          <p:nvPr/>
        </p:nvSpPr>
        <p:spPr>
          <a:xfrm>
            <a:off x="514350" y="1423988"/>
            <a:ext cx="3311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 on Social Media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8" name="Google Shape;348;p25"/>
          <p:cNvGrpSpPr/>
          <p:nvPr/>
        </p:nvGrpSpPr>
        <p:grpSpPr>
          <a:xfrm>
            <a:off x="4572000" y="0"/>
            <a:ext cx="4572000" cy="5143500"/>
            <a:chOff x="4572000" y="0"/>
            <a:chExt cx="4572000" cy="5143500"/>
          </a:xfrm>
        </p:grpSpPr>
        <p:sp>
          <p:nvSpPr>
            <p:cNvPr id="349" name="Google Shape;349;p25"/>
            <p:cNvSpPr/>
            <p:nvPr/>
          </p:nvSpPr>
          <p:spPr>
            <a:xfrm>
              <a:off x="4572000" y="0"/>
              <a:ext cx="45720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5124161" y="2633738"/>
              <a:ext cx="1957800" cy="19545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6603371" y="514350"/>
              <a:ext cx="1984200" cy="1984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6"/>
          <p:cNvGrpSpPr/>
          <p:nvPr/>
        </p:nvGrpSpPr>
        <p:grpSpPr>
          <a:xfrm>
            <a:off x="0" y="0"/>
            <a:ext cx="9144046" cy="5143650"/>
            <a:chOff x="0" y="0"/>
            <a:chExt cx="9144046" cy="5143650"/>
          </a:xfrm>
        </p:grpSpPr>
        <p:sp>
          <p:nvSpPr>
            <p:cNvPr id="357" name="Google Shape;357;p26"/>
            <p:cNvSpPr/>
            <p:nvPr/>
          </p:nvSpPr>
          <p:spPr>
            <a:xfrm>
              <a:off x="0" y="2571750"/>
              <a:ext cx="9144000" cy="257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6"/>
            <p:cNvSpPr/>
            <p:nvPr/>
          </p:nvSpPr>
          <p:spPr>
            <a:xfrm rot="-5400000">
              <a:off x="6556396" y="2555850"/>
              <a:ext cx="2571600" cy="26037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0" y="0"/>
              <a:ext cx="2624100" cy="257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26"/>
          <p:cNvSpPr txBox="1"/>
          <p:nvPr/>
        </p:nvSpPr>
        <p:spPr>
          <a:xfrm>
            <a:off x="3569179" y="917511"/>
            <a:ext cx="465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123,456,789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26"/>
          <p:cNvSpPr txBox="1"/>
          <p:nvPr/>
        </p:nvSpPr>
        <p:spPr>
          <a:xfrm>
            <a:off x="785161" y="3562290"/>
            <a:ext cx="421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Elaborate on the featured statistic related to social media.</a:t>
            </a:r>
            <a:endParaRPr sz="17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27"/>
          <p:cNvCxnSpPr/>
          <p:nvPr/>
        </p:nvCxnSpPr>
        <p:spPr>
          <a:xfrm>
            <a:off x="514350" y="3530082"/>
            <a:ext cx="8115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27"/>
          <p:cNvSpPr txBox="1"/>
          <p:nvPr/>
        </p:nvSpPr>
        <p:spPr>
          <a:xfrm>
            <a:off x="1456503" y="509588"/>
            <a:ext cx="6231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Topic or Idea on Social Media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68" name="Google Shape;368;p27"/>
          <p:cNvGrpSpPr/>
          <p:nvPr/>
        </p:nvGrpSpPr>
        <p:grpSpPr>
          <a:xfrm>
            <a:off x="821888" y="2499122"/>
            <a:ext cx="2093175" cy="680645"/>
            <a:chOff x="0" y="-66675"/>
            <a:chExt cx="5581800" cy="1815053"/>
          </a:xfrm>
        </p:grpSpPr>
        <p:sp>
          <p:nvSpPr>
            <p:cNvPr id="369" name="Google Shape;369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0" name="Google Shape;370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371" name="Google Shape;371;p27"/>
          <p:cNvSpPr/>
          <p:nvPr/>
        </p:nvSpPr>
        <p:spPr>
          <a:xfrm>
            <a:off x="3134389" y="3446609"/>
            <a:ext cx="176400" cy="17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7"/>
          <p:cNvSpPr/>
          <p:nvPr/>
        </p:nvSpPr>
        <p:spPr>
          <a:xfrm>
            <a:off x="5842664" y="3446609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7"/>
          <p:cNvGrpSpPr/>
          <p:nvPr/>
        </p:nvGrpSpPr>
        <p:grpSpPr>
          <a:xfrm>
            <a:off x="3525413" y="2499134"/>
            <a:ext cx="2093175" cy="680645"/>
            <a:chOff x="0" y="-66675"/>
            <a:chExt cx="5581800" cy="1815053"/>
          </a:xfrm>
        </p:grpSpPr>
        <p:sp>
          <p:nvSpPr>
            <p:cNvPr id="374" name="Google Shape;374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5" name="Google Shape;375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76" name="Google Shape;376;p27"/>
          <p:cNvGrpSpPr/>
          <p:nvPr/>
        </p:nvGrpSpPr>
        <p:grpSpPr>
          <a:xfrm>
            <a:off x="6228888" y="2499134"/>
            <a:ext cx="2093175" cy="680645"/>
            <a:chOff x="0" y="-66675"/>
            <a:chExt cx="5581800" cy="1815053"/>
          </a:xfrm>
        </p:grpSpPr>
        <p:sp>
          <p:nvSpPr>
            <p:cNvPr id="377" name="Google Shape;377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8" name="Google Shape;378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79" name="Google Shape;379;p27"/>
          <p:cNvGrpSpPr/>
          <p:nvPr/>
        </p:nvGrpSpPr>
        <p:grpSpPr>
          <a:xfrm>
            <a:off x="821913" y="3784747"/>
            <a:ext cx="2093175" cy="680645"/>
            <a:chOff x="0" y="-66675"/>
            <a:chExt cx="5581800" cy="1815053"/>
          </a:xfrm>
        </p:grpSpPr>
        <p:sp>
          <p:nvSpPr>
            <p:cNvPr id="380" name="Google Shape;380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1" name="Google Shape;381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82" name="Google Shape;382;p27"/>
          <p:cNvGrpSpPr/>
          <p:nvPr/>
        </p:nvGrpSpPr>
        <p:grpSpPr>
          <a:xfrm>
            <a:off x="3525438" y="3784759"/>
            <a:ext cx="2093175" cy="680645"/>
            <a:chOff x="0" y="-66675"/>
            <a:chExt cx="5581800" cy="1815053"/>
          </a:xfrm>
        </p:grpSpPr>
        <p:sp>
          <p:nvSpPr>
            <p:cNvPr id="383" name="Google Shape;383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4" name="Google Shape;384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385" name="Google Shape;385;p27"/>
          <p:cNvGrpSpPr/>
          <p:nvPr/>
        </p:nvGrpSpPr>
        <p:grpSpPr>
          <a:xfrm>
            <a:off x="6228913" y="3784759"/>
            <a:ext cx="2093175" cy="680645"/>
            <a:chOff x="0" y="-66675"/>
            <a:chExt cx="5581800" cy="1815053"/>
          </a:xfrm>
        </p:grpSpPr>
        <p:sp>
          <p:nvSpPr>
            <p:cNvPr id="386" name="Google Shape;386;p27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Add a main point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7" name="Google Shape;387;p27"/>
            <p:cNvSpPr txBox="1"/>
            <p:nvPr/>
          </p:nvSpPr>
          <p:spPr>
            <a:xfrm>
              <a:off x="0" y="845378"/>
              <a:ext cx="5581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388" name="Google Shape;388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"/>
          <p:cNvSpPr/>
          <p:nvPr/>
        </p:nvSpPr>
        <p:spPr>
          <a:xfrm>
            <a:off x="0" y="-9487"/>
            <a:ext cx="3939000" cy="171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0" y="1706588"/>
            <a:ext cx="3939000" cy="171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0" y="3422663"/>
            <a:ext cx="3939000" cy="171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6" name="Google Shape;396;p28"/>
          <p:cNvCxnSpPr/>
          <p:nvPr/>
        </p:nvCxnSpPr>
        <p:spPr>
          <a:xfrm>
            <a:off x="-1" y="3422663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191918">
                <a:alpha val="2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28"/>
          <p:cNvSpPr txBox="1"/>
          <p:nvPr/>
        </p:nvSpPr>
        <p:spPr>
          <a:xfrm>
            <a:off x="346109" y="567525"/>
            <a:ext cx="324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 out 5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8"/>
          <p:cNvSpPr txBox="1"/>
          <p:nvPr/>
        </p:nvSpPr>
        <p:spPr>
          <a:xfrm>
            <a:off x="346109" y="2283599"/>
            <a:ext cx="324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95%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28"/>
          <p:cNvSpPr txBox="1"/>
          <p:nvPr/>
        </p:nvSpPr>
        <p:spPr>
          <a:xfrm>
            <a:off x="346109" y="3994950"/>
            <a:ext cx="324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123 million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28"/>
          <p:cNvSpPr txBox="1"/>
          <p:nvPr/>
        </p:nvSpPr>
        <p:spPr>
          <a:xfrm>
            <a:off x="4683702" y="544665"/>
            <a:ext cx="364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Elaborate on the featured statistic related to social media.</a:t>
            </a:r>
            <a:endParaRPr sz="17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401" name="Google Shape;401;p28"/>
          <p:cNvCxnSpPr/>
          <p:nvPr/>
        </p:nvCxnSpPr>
        <p:spPr>
          <a:xfrm>
            <a:off x="-650" y="1716075"/>
            <a:ext cx="9184200" cy="0"/>
          </a:xfrm>
          <a:prstGeom prst="straightConnector1">
            <a:avLst/>
          </a:prstGeom>
          <a:noFill/>
          <a:ln cap="flat" cmpd="sng" w="9525">
            <a:solidFill>
              <a:srgbClr val="191918">
                <a:alpha val="2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2" name="Google Shape;402;p28"/>
          <p:cNvSpPr txBox="1"/>
          <p:nvPr/>
        </p:nvSpPr>
        <p:spPr>
          <a:xfrm>
            <a:off x="4683702" y="2260739"/>
            <a:ext cx="364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Elaborate on the featured statistic related to social media.</a:t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28"/>
          <p:cNvSpPr txBox="1"/>
          <p:nvPr/>
        </p:nvSpPr>
        <p:spPr>
          <a:xfrm>
            <a:off x="4683702" y="3972091"/>
            <a:ext cx="364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Elaborate on the featured statistic related to social media.</a:t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9"/>
          <p:cNvGrpSpPr/>
          <p:nvPr/>
        </p:nvGrpSpPr>
        <p:grpSpPr>
          <a:xfrm>
            <a:off x="514350" y="1878299"/>
            <a:ext cx="3458363" cy="1321607"/>
            <a:chOff x="0" y="-9525"/>
            <a:chExt cx="9222300" cy="3524285"/>
          </a:xfrm>
        </p:grpSpPr>
        <p:sp>
          <p:nvSpPr>
            <p:cNvPr id="409" name="Google Shape;409;p29"/>
            <p:cNvSpPr txBox="1"/>
            <p:nvPr/>
          </p:nvSpPr>
          <p:spPr>
            <a:xfrm>
              <a:off x="0" y="-9525"/>
              <a:ext cx="92223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Thank you!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0" name="Google Shape;410;p29"/>
            <p:cNvSpPr txBox="1"/>
            <p:nvPr/>
          </p:nvSpPr>
          <p:spPr>
            <a:xfrm>
              <a:off x="0" y="2119160"/>
              <a:ext cx="92223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 closing statement or call-to-action here.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11" name="Google Shape;411;p29"/>
          <p:cNvGrpSpPr/>
          <p:nvPr/>
        </p:nvGrpSpPr>
        <p:grpSpPr>
          <a:xfrm>
            <a:off x="4000500" y="0"/>
            <a:ext cx="5143615" cy="5143500"/>
            <a:chOff x="4000500" y="0"/>
            <a:chExt cx="5143615" cy="5143500"/>
          </a:xfrm>
        </p:grpSpPr>
        <p:sp>
          <p:nvSpPr>
            <p:cNvPr id="412" name="Google Shape;412;p29"/>
            <p:cNvSpPr/>
            <p:nvPr/>
          </p:nvSpPr>
          <p:spPr>
            <a:xfrm rot="-5400000">
              <a:off x="4000500" y="0"/>
              <a:ext cx="5143500" cy="5143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9"/>
            <p:cNvSpPr/>
            <p:nvPr/>
          </p:nvSpPr>
          <p:spPr>
            <a:xfrm rot="-5400000">
              <a:off x="6633565" y="2632949"/>
              <a:ext cx="2510400" cy="25107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514350" y="509588"/>
            <a:ext cx="81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to Use This Presentation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3109867" y="1811345"/>
            <a:ext cx="53262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on the "Google Slides"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on "Make a copy."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need to sign in to your Google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3109867" y="3028434"/>
            <a:ext cx="53262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on the "PowerPoint"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Download and install the fonts used in this presentation as listed on page 21.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3109867" y="4153865"/>
            <a:ext cx="53262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on the "Canva" button under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28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need to sign in to your Canva account.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86" name="Google Shape;86;p12"/>
          <p:cNvGrpSpPr/>
          <p:nvPr/>
        </p:nvGrpSpPr>
        <p:grpSpPr>
          <a:xfrm>
            <a:off x="580133" y="3044469"/>
            <a:ext cx="2219355" cy="261675"/>
            <a:chOff x="0" y="-8039"/>
            <a:chExt cx="5918279" cy="697800"/>
          </a:xfrm>
        </p:grpSpPr>
        <p:sp>
          <p:nvSpPr>
            <p:cNvPr id="87" name="Google Shape;87;p12"/>
            <p:cNvSpPr txBox="1"/>
            <p:nvPr/>
          </p:nvSpPr>
          <p:spPr>
            <a:xfrm>
              <a:off x="1323479" y="-8039"/>
              <a:ext cx="4594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191918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700"/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0" y="0"/>
              <a:ext cx="793750" cy="687388"/>
            </a:xfrm>
            <a:custGeom>
              <a:rect b="b" l="l" r="r" t="t"/>
              <a:pathLst>
                <a:path extrusionOk="0"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9" name="Google Shape;89;p12"/>
          <p:cNvGrpSpPr/>
          <p:nvPr/>
        </p:nvGrpSpPr>
        <p:grpSpPr>
          <a:xfrm>
            <a:off x="580133" y="1885152"/>
            <a:ext cx="2219401" cy="302928"/>
            <a:chOff x="0" y="-13518"/>
            <a:chExt cx="5918402" cy="807808"/>
          </a:xfrm>
        </p:grpSpPr>
        <p:sp>
          <p:nvSpPr>
            <p:cNvPr id="90" name="Google Shape;90;p12"/>
            <p:cNvSpPr txBox="1"/>
            <p:nvPr/>
          </p:nvSpPr>
          <p:spPr>
            <a:xfrm>
              <a:off x="1316102" y="-13518"/>
              <a:ext cx="4602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191918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endParaRPr sz="700"/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0" y="0"/>
              <a:ext cx="794290" cy="794290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12"/>
          <p:cNvGrpSpPr/>
          <p:nvPr/>
        </p:nvGrpSpPr>
        <p:grpSpPr>
          <a:xfrm>
            <a:off x="580799" y="4167846"/>
            <a:ext cx="2217306" cy="302725"/>
            <a:chOff x="1775" y="-13518"/>
            <a:chExt cx="5912815" cy="807268"/>
          </a:xfrm>
        </p:grpSpPr>
        <p:sp>
          <p:nvSpPr>
            <p:cNvPr id="93" name="Google Shape;93;p12"/>
            <p:cNvSpPr txBox="1"/>
            <p:nvPr/>
          </p:nvSpPr>
          <p:spPr>
            <a:xfrm>
              <a:off x="1319790" y="-13518"/>
              <a:ext cx="4594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191918"/>
                  </a:solidFill>
                  <a:latin typeface="Poppins"/>
                  <a:ea typeface="Poppins"/>
                  <a:cs typeface="Poppins"/>
                  <a:sym typeface="Poppins"/>
                </a:rPr>
                <a:t>Canva</a:t>
              </a:r>
              <a:endParaRPr sz="700"/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1775" y="0"/>
              <a:ext cx="790208" cy="793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5" name="Google Shape;95;p12"/>
          <p:cNvCxnSpPr/>
          <p:nvPr/>
        </p:nvCxnSpPr>
        <p:spPr>
          <a:xfrm>
            <a:off x="514350" y="1365141"/>
            <a:ext cx="8115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/>
          <p:nvPr/>
        </p:nvSpPr>
        <p:spPr>
          <a:xfrm>
            <a:off x="-1345094" y="-565766"/>
            <a:ext cx="6275100" cy="627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0"/>
          <p:cNvSpPr txBox="1"/>
          <p:nvPr/>
        </p:nvSpPr>
        <p:spPr>
          <a:xfrm>
            <a:off x="514350" y="2281238"/>
            <a:ext cx="2640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Credits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20" name="Google Shape;420;p30"/>
          <p:cNvGrpSpPr/>
          <p:nvPr/>
        </p:nvGrpSpPr>
        <p:grpSpPr>
          <a:xfrm>
            <a:off x="5462048" y="1127050"/>
            <a:ext cx="3167575" cy="2842600"/>
            <a:chOff x="-1229846" y="-66707"/>
            <a:chExt cx="8446867" cy="7580267"/>
          </a:xfrm>
        </p:grpSpPr>
        <p:sp>
          <p:nvSpPr>
            <p:cNvPr id="421" name="Google Shape;421;p30"/>
            <p:cNvSpPr txBox="1"/>
            <p:nvPr/>
          </p:nvSpPr>
          <p:spPr>
            <a:xfrm>
              <a:off x="-1229779" y="-66707"/>
              <a:ext cx="8446800" cy="39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Special thanks to all the people who made and released these awesome resources for free:</a:t>
              </a:r>
              <a:endParaRPr sz="1700">
                <a:solidFill>
                  <a:srgbClr val="191918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191918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22" name="Google Shape;422;p30"/>
            <p:cNvSpPr txBox="1"/>
            <p:nvPr/>
          </p:nvSpPr>
          <p:spPr>
            <a:xfrm>
              <a:off x="-1229846" y="4070227"/>
              <a:ext cx="8446800" cy="273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970" lvl="0" marL="18288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500"/>
                <a:buFont typeface="Poppins Light"/>
                <a:buChar char="-"/>
              </a:pPr>
              <a:r>
                <a:rPr lang="en" sz="1500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Presentation template by </a:t>
              </a:r>
              <a:r>
                <a:rPr lang="en" sz="1500" u="sng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3"/>
                </a:rPr>
                <a:t>SlidesCarnival</a:t>
              </a:r>
              <a:endParaRPr sz="1500">
                <a:solidFill>
                  <a:srgbClr val="191918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-140970" lvl="0" marL="18288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918"/>
                </a:buClr>
                <a:buSzPts val="1500"/>
                <a:buFont typeface="Poppins Light"/>
                <a:buChar char="-"/>
              </a:pPr>
              <a:r>
                <a:rPr lang="en" sz="1500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Photographs by </a:t>
              </a:r>
              <a:r>
                <a:rPr lang="en" sz="1500" u="sng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4"/>
                </a:rPr>
                <a:t>Pexels</a:t>
              </a:r>
              <a:endParaRPr sz="1500">
                <a:solidFill>
                  <a:srgbClr val="191918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191918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23" name="Google Shape;423;p30"/>
            <p:cNvSpPr txBox="1"/>
            <p:nvPr/>
          </p:nvSpPr>
          <p:spPr>
            <a:xfrm>
              <a:off x="-1229846" y="6815760"/>
              <a:ext cx="8446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Happy designing! 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/>
          <p:nvPr/>
        </p:nvSpPr>
        <p:spPr>
          <a:xfrm>
            <a:off x="-1345094" y="-565766"/>
            <a:ext cx="6275100" cy="6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1"/>
          <p:cNvSpPr txBox="1"/>
          <p:nvPr/>
        </p:nvSpPr>
        <p:spPr>
          <a:xfrm>
            <a:off x="514350" y="1995488"/>
            <a:ext cx="3657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Fonts In this Presentation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30" name="Google Shape;430;p31"/>
          <p:cNvGrpSpPr/>
          <p:nvPr/>
        </p:nvGrpSpPr>
        <p:grpSpPr>
          <a:xfrm>
            <a:off x="5444584" y="1368811"/>
            <a:ext cx="3185100" cy="2358415"/>
            <a:chOff x="0" y="-66675"/>
            <a:chExt cx="8493600" cy="6289106"/>
          </a:xfrm>
        </p:grpSpPr>
        <p:sp>
          <p:nvSpPr>
            <p:cNvPr id="431" name="Google Shape;431;p31"/>
            <p:cNvSpPr txBox="1"/>
            <p:nvPr/>
          </p:nvSpPr>
          <p:spPr>
            <a:xfrm>
              <a:off x="0" y="-66675"/>
              <a:ext cx="84936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This presentation template uses the following free fonts: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2" name="Google Shape;432;p31"/>
            <p:cNvSpPr txBox="1"/>
            <p:nvPr/>
          </p:nvSpPr>
          <p:spPr>
            <a:xfrm>
              <a:off x="0" y="2107485"/>
              <a:ext cx="84936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Titles: Poppins Bold and Medium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Headers: Poppins Medium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Body Copy: Poppins Light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33" name="Google Shape;433;p31"/>
            <p:cNvSpPr txBox="1"/>
            <p:nvPr/>
          </p:nvSpPr>
          <p:spPr>
            <a:xfrm>
              <a:off x="0" y="4722131"/>
              <a:ext cx="84936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 can find these fonts online too. Happy designing! 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 txBox="1"/>
          <p:nvPr/>
        </p:nvSpPr>
        <p:spPr>
          <a:xfrm>
            <a:off x="403223" y="1750495"/>
            <a:ext cx="3305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Social Media Timeline</a:t>
            </a:r>
            <a:endParaRPr sz="3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439" name="Google Shape;439;p32"/>
          <p:cNvGrpSpPr/>
          <p:nvPr/>
        </p:nvGrpSpPr>
        <p:grpSpPr>
          <a:xfrm>
            <a:off x="5657943" y="489347"/>
            <a:ext cx="2971688" cy="526091"/>
            <a:chOff x="0" y="-66675"/>
            <a:chExt cx="7924500" cy="1402909"/>
          </a:xfrm>
        </p:grpSpPr>
        <p:sp>
          <p:nvSpPr>
            <p:cNvPr id="440" name="Google Shape;440;p32"/>
            <p:cNvSpPr txBox="1"/>
            <p:nvPr/>
          </p:nvSpPr>
          <p:spPr>
            <a:xfrm>
              <a:off x="0" y="-66675"/>
              <a:ext cx="792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1" name="Google Shape;441;p32"/>
            <p:cNvSpPr txBox="1"/>
            <p:nvPr/>
          </p:nvSpPr>
          <p:spPr>
            <a:xfrm>
              <a:off x="0" y="884734"/>
              <a:ext cx="7924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cxnSp>
        <p:nvCxnSpPr>
          <p:cNvPr id="442" name="Google Shape;442;p32"/>
          <p:cNvCxnSpPr>
            <a:endCxn id="443" idx="4"/>
          </p:cNvCxnSpPr>
          <p:nvPr/>
        </p:nvCxnSpPr>
        <p:spPr>
          <a:xfrm rot="10800000">
            <a:off x="5040823" y="715369"/>
            <a:ext cx="0" cy="442590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3" name="Google Shape;443;p32"/>
          <p:cNvSpPr/>
          <p:nvPr/>
        </p:nvSpPr>
        <p:spPr>
          <a:xfrm>
            <a:off x="4939123" y="511969"/>
            <a:ext cx="203400" cy="20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2"/>
          <p:cNvSpPr/>
          <p:nvPr/>
        </p:nvSpPr>
        <p:spPr>
          <a:xfrm>
            <a:off x="4939123" y="1546984"/>
            <a:ext cx="203400" cy="20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2"/>
          <p:cNvSpPr/>
          <p:nvPr/>
        </p:nvSpPr>
        <p:spPr>
          <a:xfrm>
            <a:off x="4939123" y="2597780"/>
            <a:ext cx="203400" cy="20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2"/>
          <p:cNvSpPr/>
          <p:nvPr/>
        </p:nvSpPr>
        <p:spPr>
          <a:xfrm>
            <a:off x="4939123" y="3637336"/>
            <a:ext cx="203400" cy="20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7" name="Google Shape;447;p32"/>
          <p:cNvGrpSpPr/>
          <p:nvPr/>
        </p:nvGrpSpPr>
        <p:grpSpPr>
          <a:xfrm>
            <a:off x="5657943" y="1531059"/>
            <a:ext cx="2971688" cy="526091"/>
            <a:chOff x="0" y="-66675"/>
            <a:chExt cx="7924500" cy="1402909"/>
          </a:xfrm>
        </p:grpSpPr>
        <p:sp>
          <p:nvSpPr>
            <p:cNvPr id="448" name="Google Shape;448;p32"/>
            <p:cNvSpPr txBox="1"/>
            <p:nvPr/>
          </p:nvSpPr>
          <p:spPr>
            <a:xfrm>
              <a:off x="0" y="-66675"/>
              <a:ext cx="792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49" name="Google Shape;449;p32"/>
            <p:cNvSpPr txBox="1"/>
            <p:nvPr/>
          </p:nvSpPr>
          <p:spPr>
            <a:xfrm>
              <a:off x="0" y="884734"/>
              <a:ext cx="7924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50" name="Google Shape;450;p32"/>
          <p:cNvGrpSpPr/>
          <p:nvPr/>
        </p:nvGrpSpPr>
        <p:grpSpPr>
          <a:xfrm>
            <a:off x="5657943" y="2572747"/>
            <a:ext cx="2971688" cy="526091"/>
            <a:chOff x="0" y="-66675"/>
            <a:chExt cx="7924500" cy="1402909"/>
          </a:xfrm>
        </p:grpSpPr>
        <p:sp>
          <p:nvSpPr>
            <p:cNvPr id="451" name="Google Shape;451;p32"/>
            <p:cNvSpPr txBox="1"/>
            <p:nvPr/>
          </p:nvSpPr>
          <p:spPr>
            <a:xfrm>
              <a:off x="0" y="-66675"/>
              <a:ext cx="792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2" name="Google Shape;452;p32"/>
            <p:cNvSpPr txBox="1"/>
            <p:nvPr/>
          </p:nvSpPr>
          <p:spPr>
            <a:xfrm>
              <a:off x="0" y="884734"/>
              <a:ext cx="7924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53" name="Google Shape;453;p32"/>
          <p:cNvGrpSpPr/>
          <p:nvPr/>
        </p:nvGrpSpPr>
        <p:grpSpPr>
          <a:xfrm>
            <a:off x="5657943" y="3614459"/>
            <a:ext cx="2971688" cy="526091"/>
            <a:chOff x="0" y="-66675"/>
            <a:chExt cx="7924500" cy="1402909"/>
          </a:xfrm>
        </p:grpSpPr>
        <p:sp>
          <p:nvSpPr>
            <p:cNvPr id="454" name="Google Shape;454;p32"/>
            <p:cNvSpPr txBox="1"/>
            <p:nvPr/>
          </p:nvSpPr>
          <p:spPr>
            <a:xfrm>
              <a:off x="0" y="-66675"/>
              <a:ext cx="792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Add a main point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5" name="Google Shape;455;p32"/>
            <p:cNvSpPr txBox="1"/>
            <p:nvPr/>
          </p:nvSpPr>
          <p:spPr>
            <a:xfrm>
              <a:off x="0" y="884734"/>
              <a:ext cx="7924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/>
          <p:nvPr/>
        </p:nvSpPr>
        <p:spPr>
          <a:xfrm>
            <a:off x="7118874" y="893141"/>
            <a:ext cx="1257300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3"/>
          <p:cNvSpPr/>
          <p:nvPr/>
        </p:nvSpPr>
        <p:spPr>
          <a:xfrm>
            <a:off x="2929500" y="893141"/>
            <a:ext cx="1257300" cy="125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3"/>
          <p:cNvSpPr/>
          <p:nvPr/>
        </p:nvSpPr>
        <p:spPr>
          <a:xfrm>
            <a:off x="5040368" y="893141"/>
            <a:ext cx="1257300" cy="125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3"/>
          <p:cNvSpPr/>
          <p:nvPr/>
        </p:nvSpPr>
        <p:spPr>
          <a:xfrm>
            <a:off x="898331" y="893141"/>
            <a:ext cx="1257300" cy="125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3"/>
          <p:cNvSpPr txBox="1"/>
          <p:nvPr/>
        </p:nvSpPr>
        <p:spPr>
          <a:xfrm>
            <a:off x="1143184" y="1183103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sz="4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65" name="Google Shape;465;p33"/>
          <p:cNvGrpSpPr/>
          <p:nvPr/>
        </p:nvGrpSpPr>
        <p:grpSpPr>
          <a:xfrm>
            <a:off x="674863" y="2905720"/>
            <a:ext cx="1657350" cy="1074998"/>
            <a:chOff x="0" y="-28575"/>
            <a:chExt cx="4419600" cy="2866662"/>
          </a:xfrm>
        </p:grpSpPr>
        <p:sp>
          <p:nvSpPr>
            <p:cNvPr id="466" name="Google Shape;466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Strengths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7" name="Google Shape;467;p33"/>
            <p:cNvSpPr txBox="1"/>
            <p:nvPr/>
          </p:nvSpPr>
          <p:spPr>
            <a:xfrm>
              <a:off x="0" y="1032087"/>
              <a:ext cx="44196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 doing well? What sets you apart? What are your good qualities?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68" name="Google Shape;468;p33"/>
          <p:cNvGrpSpPr/>
          <p:nvPr/>
        </p:nvGrpSpPr>
        <p:grpSpPr>
          <a:xfrm>
            <a:off x="2729421" y="2905720"/>
            <a:ext cx="1657350" cy="1244311"/>
            <a:chOff x="0" y="-28575"/>
            <a:chExt cx="4419600" cy="3318162"/>
          </a:xfrm>
        </p:grpSpPr>
        <p:sp>
          <p:nvSpPr>
            <p:cNvPr id="469" name="Google Shape;469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Weaknesses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0" name="Google Shape;470;p33"/>
            <p:cNvSpPr txBox="1"/>
            <p:nvPr/>
          </p:nvSpPr>
          <p:spPr>
            <a:xfrm>
              <a:off x="0" y="1032087"/>
              <a:ext cx="4419600" cy="22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Where do you need to improve? Are resources adequate? What do others do better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than you?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71" name="Google Shape;471;p33"/>
          <p:cNvGrpSpPr/>
          <p:nvPr/>
        </p:nvGrpSpPr>
        <p:grpSpPr>
          <a:xfrm>
            <a:off x="4837484" y="2905720"/>
            <a:ext cx="1657350" cy="1074998"/>
            <a:chOff x="0" y="-28575"/>
            <a:chExt cx="4419600" cy="2866662"/>
          </a:xfrm>
        </p:grpSpPr>
        <p:sp>
          <p:nvSpPr>
            <p:cNvPr id="472" name="Google Shape;472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Opportunities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3" name="Google Shape;473;p33"/>
            <p:cNvSpPr txBox="1"/>
            <p:nvPr/>
          </p:nvSpPr>
          <p:spPr>
            <a:xfrm>
              <a:off x="0" y="1032087"/>
              <a:ext cx="44196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your goals? Are demands shifting? How can it be improved?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474" name="Google Shape;474;p33"/>
          <p:cNvGrpSpPr/>
          <p:nvPr/>
        </p:nvGrpSpPr>
        <p:grpSpPr>
          <a:xfrm>
            <a:off x="6918796" y="2905720"/>
            <a:ext cx="1657350" cy="1074998"/>
            <a:chOff x="0" y="-28575"/>
            <a:chExt cx="4419600" cy="2866662"/>
          </a:xfrm>
        </p:grpSpPr>
        <p:sp>
          <p:nvSpPr>
            <p:cNvPr id="475" name="Google Shape;475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191918"/>
                  </a:solidFill>
                  <a:latin typeface="Poppins"/>
                  <a:ea typeface="Poppins"/>
                  <a:cs typeface="Poppins"/>
                  <a:sym typeface="Poppins"/>
                </a:rPr>
                <a:t>Threats</a:t>
              </a:r>
              <a:endParaRPr sz="700"/>
            </a:p>
          </p:txBody>
        </p:sp>
        <p:sp>
          <p:nvSpPr>
            <p:cNvPr id="476" name="Google Shape;476;p33"/>
            <p:cNvSpPr txBox="1"/>
            <p:nvPr/>
          </p:nvSpPr>
          <p:spPr>
            <a:xfrm>
              <a:off x="0" y="1032087"/>
              <a:ext cx="44196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are the blockers you're facing? What are factors outside of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your control?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477" name="Google Shape;477;p33"/>
          <p:cNvSpPr txBox="1"/>
          <p:nvPr/>
        </p:nvSpPr>
        <p:spPr>
          <a:xfrm>
            <a:off x="3197743" y="1183103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</a:t>
            </a:r>
            <a:endParaRPr sz="4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p33"/>
          <p:cNvSpPr txBox="1"/>
          <p:nvPr/>
        </p:nvSpPr>
        <p:spPr>
          <a:xfrm>
            <a:off x="5305806" y="1183103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 sz="4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33"/>
          <p:cNvSpPr txBox="1"/>
          <p:nvPr/>
        </p:nvSpPr>
        <p:spPr>
          <a:xfrm>
            <a:off x="7387117" y="1183103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4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80" name="Google Shape;480;p33"/>
          <p:cNvCxnSpPr/>
          <p:nvPr/>
        </p:nvCxnSpPr>
        <p:spPr>
          <a:xfrm>
            <a:off x="621358" y="2566988"/>
            <a:ext cx="1764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3333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1" name="Google Shape;481;p33"/>
          <p:cNvCxnSpPr/>
          <p:nvPr/>
        </p:nvCxnSpPr>
        <p:spPr>
          <a:xfrm>
            <a:off x="2675918" y="2566988"/>
            <a:ext cx="1764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3333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33"/>
          <p:cNvCxnSpPr/>
          <p:nvPr/>
        </p:nvCxnSpPr>
        <p:spPr>
          <a:xfrm>
            <a:off x="4783980" y="2566988"/>
            <a:ext cx="1764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3333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33"/>
          <p:cNvCxnSpPr/>
          <p:nvPr/>
        </p:nvCxnSpPr>
        <p:spPr>
          <a:xfrm>
            <a:off x="6865291" y="2566988"/>
            <a:ext cx="17643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3333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4"/>
          <p:cNvSpPr/>
          <p:nvPr/>
        </p:nvSpPr>
        <p:spPr>
          <a:xfrm>
            <a:off x="0" y="-10631"/>
            <a:ext cx="4464000" cy="51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34"/>
          <p:cNvGrpSpPr/>
          <p:nvPr/>
        </p:nvGrpSpPr>
        <p:grpSpPr>
          <a:xfrm>
            <a:off x="5040229" y="496491"/>
            <a:ext cx="3541796" cy="4120455"/>
            <a:chOff x="0" y="-47625"/>
            <a:chExt cx="9444789" cy="10987880"/>
          </a:xfrm>
        </p:grpSpPr>
        <p:sp>
          <p:nvSpPr>
            <p:cNvPr id="490" name="Google Shape;490;p34"/>
            <p:cNvSpPr txBox="1"/>
            <p:nvPr/>
          </p:nvSpPr>
          <p:spPr>
            <a:xfrm>
              <a:off x="1036939" y="10447655"/>
              <a:ext cx="1157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1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91" name="Google Shape;491;p34"/>
            <p:cNvSpPr txBox="1"/>
            <p:nvPr/>
          </p:nvSpPr>
          <p:spPr>
            <a:xfrm>
              <a:off x="2748153" y="10447655"/>
              <a:ext cx="1262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2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2" name="Google Shape;492;p34"/>
            <p:cNvSpPr txBox="1"/>
            <p:nvPr/>
          </p:nvSpPr>
          <p:spPr>
            <a:xfrm>
              <a:off x="4509868" y="10447655"/>
              <a:ext cx="1266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3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3" name="Google Shape;493;p34"/>
            <p:cNvSpPr txBox="1"/>
            <p:nvPr/>
          </p:nvSpPr>
          <p:spPr>
            <a:xfrm>
              <a:off x="6264440" y="10447655"/>
              <a:ext cx="128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4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4" name="Google Shape;494;p34"/>
            <p:cNvSpPr txBox="1"/>
            <p:nvPr/>
          </p:nvSpPr>
          <p:spPr>
            <a:xfrm>
              <a:off x="8028140" y="10447655"/>
              <a:ext cx="128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5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495" name="Google Shape;495;p34"/>
            <p:cNvGrpSpPr/>
            <p:nvPr/>
          </p:nvGrpSpPr>
          <p:grpSpPr>
            <a:xfrm>
              <a:off x="841375" y="232410"/>
              <a:ext cx="8603414" cy="10066020"/>
              <a:chOff x="0" y="-6350"/>
              <a:chExt cx="8603414" cy="10066020"/>
            </a:xfrm>
          </p:grpSpPr>
          <p:sp>
            <p:nvSpPr>
              <p:cNvPr id="496" name="Google Shape;496;p34"/>
              <p:cNvSpPr/>
              <p:nvPr/>
            </p:nvSpPr>
            <p:spPr>
              <a:xfrm>
                <a:off x="0" y="-6350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97" name="Google Shape;497;p34"/>
              <p:cNvSpPr/>
              <p:nvPr/>
            </p:nvSpPr>
            <p:spPr>
              <a:xfrm>
                <a:off x="0" y="2004314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98" name="Google Shape;498;p34"/>
              <p:cNvSpPr/>
              <p:nvPr/>
            </p:nvSpPr>
            <p:spPr>
              <a:xfrm>
                <a:off x="0" y="4014978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99" name="Google Shape;499;p34"/>
              <p:cNvSpPr/>
              <p:nvPr/>
            </p:nvSpPr>
            <p:spPr>
              <a:xfrm>
                <a:off x="0" y="6025642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00" name="Google Shape;500;p34"/>
              <p:cNvSpPr/>
              <p:nvPr/>
            </p:nvSpPr>
            <p:spPr>
              <a:xfrm>
                <a:off x="0" y="8036306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01" name="Google Shape;501;p34"/>
              <p:cNvSpPr/>
              <p:nvPr/>
            </p:nvSpPr>
            <p:spPr>
              <a:xfrm>
                <a:off x="0" y="10046970"/>
                <a:ext cx="8603414" cy="12700"/>
              </a:xfrm>
              <a:custGeom>
                <a:rect b="b" l="l" r="r" t="t"/>
                <a:pathLst>
                  <a:path extrusionOk="0" h="12700" w="8603414">
                    <a:moveTo>
                      <a:pt x="0" y="0"/>
                    </a:moveTo>
                    <a:lnTo>
                      <a:pt x="8603414" y="0"/>
                    </a:lnTo>
                    <a:lnTo>
                      <a:pt x="860341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8"/>
              </a:solidFill>
              <a:ln>
                <a:noFill/>
              </a:ln>
            </p:spPr>
          </p:sp>
        </p:grpSp>
        <p:sp>
          <p:nvSpPr>
            <p:cNvPr id="502" name="Google Shape;502;p34"/>
            <p:cNvSpPr txBox="1"/>
            <p:nvPr/>
          </p:nvSpPr>
          <p:spPr>
            <a:xfrm>
              <a:off x="0" y="-47625"/>
              <a:ext cx="638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50 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03" name="Google Shape;503;p34"/>
            <p:cNvSpPr txBox="1"/>
            <p:nvPr/>
          </p:nvSpPr>
          <p:spPr>
            <a:xfrm>
              <a:off x="0" y="1963039"/>
              <a:ext cx="638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40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4" name="Google Shape;504;p34"/>
            <p:cNvSpPr txBox="1"/>
            <p:nvPr/>
          </p:nvSpPr>
          <p:spPr>
            <a:xfrm>
              <a:off x="18256" y="3973703"/>
              <a:ext cx="61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30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5" name="Google Shape;505;p34"/>
            <p:cNvSpPr txBox="1"/>
            <p:nvPr/>
          </p:nvSpPr>
          <p:spPr>
            <a:xfrm>
              <a:off x="22225" y="5984367"/>
              <a:ext cx="615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6" name="Google Shape;506;p34"/>
            <p:cNvSpPr txBox="1"/>
            <p:nvPr/>
          </p:nvSpPr>
          <p:spPr>
            <a:xfrm>
              <a:off x="127198" y="7995031"/>
              <a:ext cx="510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10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7" name="Google Shape;507;p34"/>
            <p:cNvSpPr txBox="1"/>
            <p:nvPr/>
          </p:nvSpPr>
          <p:spPr>
            <a:xfrm>
              <a:off x="257572" y="10005695"/>
              <a:ext cx="380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</a:t>
              </a:r>
              <a:endParaRPr b="1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08" name="Google Shape;508;p34"/>
            <p:cNvGrpSpPr/>
            <p:nvPr/>
          </p:nvGrpSpPr>
          <p:grpSpPr>
            <a:xfrm>
              <a:off x="839633" y="232410"/>
              <a:ext cx="8605156" cy="10059670"/>
              <a:chOff x="-1742" y="-6350"/>
              <a:chExt cx="8605156" cy="10059670"/>
            </a:xfrm>
          </p:grpSpPr>
          <p:sp>
            <p:nvSpPr>
              <p:cNvPr id="509" name="Google Shape;509;p34"/>
              <p:cNvSpPr/>
              <p:nvPr/>
            </p:nvSpPr>
            <p:spPr>
              <a:xfrm>
                <a:off x="-1742" y="8029911"/>
                <a:ext cx="1552099" cy="2023408"/>
              </a:xfrm>
              <a:custGeom>
                <a:rect b="b" l="l" r="r" t="t"/>
                <a:pathLst>
                  <a:path extrusionOk="0" h="2023408" w="1552099">
                    <a:moveTo>
                      <a:pt x="1742" y="2023409"/>
                    </a:moveTo>
                    <a:lnTo>
                      <a:pt x="1742" y="130284"/>
                    </a:lnTo>
                    <a:cubicBezTo>
                      <a:pt x="0" y="96341"/>
                      <a:pt x="12280" y="63173"/>
                      <a:pt x="35705" y="38547"/>
                    </a:cubicBezTo>
                    <a:cubicBezTo>
                      <a:pt x="59130" y="13921"/>
                      <a:pt x="91643" y="0"/>
                      <a:pt x="125631" y="45"/>
                    </a:cubicBezTo>
                    <a:lnTo>
                      <a:pt x="1426467" y="45"/>
                    </a:lnTo>
                    <a:cubicBezTo>
                      <a:pt x="1460455" y="0"/>
                      <a:pt x="1492969" y="13921"/>
                      <a:pt x="1516394" y="38547"/>
                    </a:cubicBezTo>
                    <a:cubicBezTo>
                      <a:pt x="1539819" y="63173"/>
                      <a:pt x="1552099" y="96341"/>
                      <a:pt x="1550357" y="130284"/>
                    </a:cubicBezTo>
                    <a:lnTo>
                      <a:pt x="1550357" y="20234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4"/>
              <p:cNvSpPr/>
              <p:nvPr/>
            </p:nvSpPr>
            <p:spPr>
              <a:xfrm>
                <a:off x="1763700" y="6025642"/>
                <a:ext cx="1548614" cy="4027678"/>
              </a:xfrm>
              <a:custGeom>
                <a:rect b="b" l="l" r="r" t="t"/>
                <a:pathLst>
                  <a:path extrusionOk="0" h="4027678" w="1548614">
                    <a:moveTo>
                      <a:pt x="0" y="4027678"/>
                    </a:moveTo>
                    <a:lnTo>
                      <a:pt x="0" y="123889"/>
                    </a:lnTo>
                    <a:cubicBezTo>
                      <a:pt x="0" y="91032"/>
                      <a:pt x="13053" y="59520"/>
                      <a:pt x="36286" y="36286"/>
                    </a:cubicBezTo>
                    <a:cubicBezTo>
                      <a:pt x="59520" y="13053"/>
                      <a:pt x="91032" y="0"/>
                      <a:pt x="123889" y="0"/>
                    </a:cubicBezTo>
                    <a:lnTo>
                      <a:pt x="1424726" y="0"/>
                    </a:lnTo>
                    <a:cubicBezTo>
                      <a:pt x="1493148" y="0"/>
                      <a:pt x="1548614" y="55467"/>
                      <a:pt x="1548614" y="123889"/>
                    </a:cubicBezTo>
                    <a:lnTo>
                      <a:pt x="1548614" y="40276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4"/>
              <p:cNvSpPr/>
              <p:nvPr/>
            </p:nvSpPr>
            <p:spPr>
              <a:xfrm>
                <a:off x="3527400" y="4014978"/>
                <a:ext cx="1548614" cy="6038342"/>
              </a:xfrm>
              <a:custGeom>
                <a:rect b="b" l="l" r="r" t="t"/>
                <a:pathLst>
                  <a:path extrusionOk="0" h="6038342" w="1548614">
                    <a:moveTo>
                      <a:pt x="0" y="6038342"/>
                    </a:moveTo>
                    <a:lnTo>
                      <a:pt x="0" y="123889"/>
                    </a:lnTo>
                    <a:cubicBezTo>
                      <a:pt x="0" y="55467"/>
                      <a:pt x="55467" y="0"/>
                      <a:pt x="123889" y="0"/>
                    </a:cubicBezTo>
                    <a:lnTo>
                      <a:pt x="1424726" y="0"/>
                    </a:lnTo>
                    <a:cubicBezTo>
                      <a:pt x="1493147" y="0"/>
                      <a:pt x="1548615" y="55467"/>
                      <a:pt x="1548615" y="123889"/>
                    </a:cubicBezTo>
                    <a:lnTo>
                      <a:pt x="1548615" y="603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4"/>
              <p:cNvSpPr/>
              <p:nvPr/>
            </p:nvSpPr>
            <p:spPr>
              <a:xfrm>
                <a:off x="5291100" y="2004314"/>
                <a:ext cx="1548615" cy="8049006"/>
              </a:xfrm>
              <a:custGeom>
                <a:rect b="b" l="l" r="r" t="t"/>
                <a:pathLst>
                  <a:path extrusionOk="0" h="8049006" w="1548615">
                    <a:moveTo>
                      <a:pt x="0" y="8049006"/>
                    </a:moveTo>
                    <a:lnTo>
                      <a:pt x="0" y="123889"/>
                    </a:lnTo>
                    <a:cubicBezTo>
                      <a:pt x="0" y="91032"/>
                      <a:pt x="13053" y="59520"/>
                      <a:pt x="36286" y="36286"/>
                    </a:cubicBezTo>
                    <a:cubicBezTo>
                      <a:pt x="59520" y="13053"/>
                      <a:pt x="91032" y="0"/>
                      <a:pt x="123889" y="0"/>
                    </a:cubicBezTo>
                    <a:lnTo>
                      <a:pt x="1424726" y="0"/>
                    </a:lnTo>
                    <a:cubicBezTo>
                      <a:pt x="1457583" y="0"/>
                      <a:pt x="1489095" y="13053"/>
                      <a:pt x="1512329" y="36286"/>
                    </a:cubicBezTo>
                    <a:cubicBezTo>
                      <a:pt x="1535562" y="59520"/>
                      <a:pt x="1548615" y="91032"/>
                      <a:pt x="1548615" y="123889"/>
                    </a:cubicBezTo>
                    <a:lnTo>
                      <a:pt x="1548615" y="80490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4"/>
              <p:cNvSpPr/>
              <p:nvPr/>
            </p:nvSpPr>
            <p:spPr>
              <a:xfrm>
                <a:off x="7054800" y="-6350"/>
                <a:ext cx="1548614" cy="10059670"/>
              </a:xfrm>
              <a:custGeom>
                <a:rect b="b" l="l" r="r" t="t"/>
                <a:pathLst>
                  <a:path extrusionOk="0" h="10059670" w="1548614">
                    <a:moveTo>
                      <a:pt x="0" y="10059670"/>
                    </a:moveTo>
                    <a:lnTo>
                      <a:pt x="0" y="123889"/>
                    </a:lnTo>
                    <a:cubicBezTo>
                      <a:pt x="0" y="55467"/>
                      <a:pt x="55467" y="0"/>
                      <a:pt x="123889" y="0"/>
                    </a:cubicBezTo>
                    <a:lnTo>
                      <a:pt x="1424726" y="0"/>
                    </a:lnTo>
                    <a:cubicBezTo>
                      <a:pt x="1493148" y="0"/>
                      <a:pt x="1548614" y="55467"/>
                      <a:pt x="1548614" y="123889"/>
                    </a:cubicBezTo>
                    <a:lnTo>
                      <a:pt x="1548614" y="100596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4"/>
              <p:cNvSpPr/>
              <p:nvPr/>
            </p:nvSpPr>
            <p:spPr>
              <a:xfrm>
                <a:off x="0" y="9041638"/>
                <a:ext cx="1548615" cy="1011682"/>
              </a:xfrm>
              <a:custGeom>
                <a:rect b="b" l="l" r="r" t="t"/>
                <a:pathLst>
                  <a:path extrusionOk="0" h="1011682" w="1548615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1011682"/>
                    </a:lnTo>
                    <a:lnTo>
                      <a:pt x="0" y="101168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15" name="Google Shape;515;p34"/>
              <p:cNvSpPr/>
              <p:nvPr/>
            </p:nvSpPr>
            <p:spPr>
              <a:xfrm>
                <a:off x="1763700" y="6831178"/>
                <a:ext cx="1548614" cy="3222142"/>
              </a:xfrm>
              <a:custGeom>
                <a:rect b="b" l="l" r="r" t="t"/>
                <a:pathLst>
                  <a:path extrusionOk="0" h="3222142" w="1548614">
                    <a:moveTo>
                      <a:pt x="0" y="0"/>
                    </a:moveTo>
                    <a:lnTo>
                      <a:pt x="1548614" y="0"/>
                    </a:lnTo>
                    <a:lnTo>
                      <a:pt x="1548614" y="3222142"/>
                    </a:lnTo>
                    <a:lnTo>
                      <a:pt x="0" y="322214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16" name="Google Shape;516;p34"/>
              <p:cNvSpPr/>
              <p:nvPr/>
            </p:nvSpPr>
            <p:spPr>
              <a:xfrm>
                <a:off x="3527400" y="5021368"/>
                <a:ext cx="1548614" cy="5031951"/>
              </a:xfrm>
              <a:custGeom>
                <a:rect b="b" l="l" r="r" t="t"/>
                <a:pathLst>
                  <a:path extrusionOk="0" h="5031951" w="1548614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5031952"/>
                    </a:lnTo>
                    <a:lnTo>
                      <a:pt x="0" y="503195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17" name="Google Shape;517;p34"/>
              <p:cNvSpPr/>
              <p:nvPr/>
            </p:nvSpPr>
            <p:spPr>
              <a:xfrm>
                <a:off x="5291100" y="3614115"/>
                <a:ext cx="1548615" cy="6439205"/>
              </a:xfrm>
              <a:custGeom>
                <a:rect b="b" l="l" r="r" t="t"/>
                <a:pathLst>
                  <a:path extrusionOk="0" h="6439205" w="1548615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6439205"/>
                    </a:lnTo>
                    <a:lnTo>
                      <a:pt x="0" y="643920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18" name="Google Shape;518;p34"/>
              <p:cNvSpPr/>
              <p:nvPr/>
            </p:nvSpPr>
            <p:spPr>
              <a:xfrm>
                <a:off x="7054800" y="1603197"/>
                <a:ext cx="1548614" cy="8450122"/>
              </a:xfrm>
              <a:custGeom>
                <a:rect b="b" l="l" r="r" t="t"/>
                <a:pathLst>
                  <a:path extrusionOk="0" h="8450122" w="1548614">
                    <a:moveTo>
                      <a:pt x="0" y="0"/>
                    </a:moveTo>
                    <a:lnTo>
                      <a:pt x="1548614" y="0"/>
                    </a:lnTo>
                    <a:lnTo>
                      <a:pt x="1548614" y="8450123"/>
                    </a:lnTo>
                    <a:lnTo>
                      <a:pt x="0" y="845012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519" name="Google Shape;519;p34"/>
              <p:cNvSpPr/>
              <p:nvPr/>
            </p:nvSpPr>
            <p:spPr>
              <a:xfrm>
                <a:off x="0" y="10053320"/>
                <a:ext cx="1548615" cy="0"/>
              </a:xfrm>
              <a:custGeom>
                <a:rect b="b" l="l" r="r" t="t"/>
                <a:pathLst>
                  <a:path extrusionOk="0" h="120000" w="1548615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520" name="Google Shape;520;p34"/>
              <p:cNvSpPr/>
              <p:nvPr/>
            </p:nvSpPr>
            <p:spPr>
              <a:xfrm>
                <a:off x="1763700" y="8442249"/>
                <a:ext cx="1548614" cy="1611071"/>
              </a:xfrm>
              <a:custGeom>
                <a:rect b="b" l="l" r="r" t="t"/>
                <a:pathLst>
                  <a:path extrusionOk="0" h="1611071" w="1548614">
                    <a:moveTo>
                      <a:pt x="0" y="0"/>
                    </a:moveTo>
                    <a:lnTo>
                      <a:pt x="1548614" y="0"/>
                    </a:lnTo>
                    <a:lnTo>
                      <a:pt x="1548614" y="1611071"/>
                    </a:lnTo>
                    <a:lnTo>
                      <a:pt x="0" y="16110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21" name="Google Shape;521;p34"/>
              <p:cNvSpPr/>
              <p:nvPr/>
            </p:nvSpPr>
            <p:spPr>
              <a:xfrm>
                <a:off x="3527400" y="7034149"/>
                <a:ext cx="1548614" cy="3019171"/>
              </a:xfrm>
              <a:custGeom>
                <a:rect b="b" l="l" r="r" t="t"/>
                <a:pathLst>
                  <a:path extrusionOk="0" h="3019171" w="1548614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3019171"/>
                    </a:lnTo>
                    <a:lnTo>
                      <a:pt x="0" y="30191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22" name="Google Shape;522;p34"/>
              <p:cNvSpPr/>
              <p:nvPr/>
            </p:nvSpPr>
            <p:spPr>
              <a:xfrm>
                <a:off x="5291100" y="6431267"/>
                <a:ext cx="1548615" cy="3622053"/>
              </a:xfrm>
              <a:custGeom>
                <a:rect b="b" l="l" r="r" t="t"/>
                <a:pathLst>
                  <a:path extrusionOk="0" h="3622053" w="1548615">
                    <a:moveTo>
                      <a:pt x="0" y="0"/>
                    </a:moveTo>
                    <a:lnTo>
                      <a:pt x="1548615" y="0"/>
                    </a:lnTo>
                    <a:lnTo>
                      <a:pt x="1548615" y="3622053"/>
                    </a:lnTo>
                    <a:lnTo>
                      <a:pt x="0" y="36220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23" name="Google Shape;523;p34"/>
              <p:cNvSpPr/>
              <p:nvPr/>
            </p:nvSpPr>
            <p:spPr>
              <a:xfrm>
                <a:off x="7054800" y="5627065"/>
                <a:ext cx="1548614" cy="4426255"/>
              </a:xfrm>
              <a:custGeom>
                <a:rect b="b" l="l" r="r" t="t"/>
                <a:pathLst>
                  <a:path extrusionOk="0" h="4426255" w="1548614">
                    <a:moveTo>
                      <a:pt x="0" y="0"/>
                    </a:moveTo>
                    <a:lnTo>
                      <a:pt x="1548614" y="0"/>
                    </a:lnTo>
                    <a:lnTo>
                      <a:pt x="1548614" y="4426255"/>
                    </a:lnTo>
                    <a:lnTo>
                      <a:pt x="0" y="442625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grpSp>
        <p:nvGrpSpPr>
          <p:cNvPr id="524" name="Google Shape;524;p34"/>
          <p:cNvGrpSpPr/>
          <p:nvPr/>
        </p:nvGrpSpPr>
        <p:grpSpPr>
          <a:xfrm>
            <a:off x="571264" y="1067089"/>
            <a:ext cx="3321450" cy="2944026"/>
            <a:chOff x="0" y="-9525"/>
            <a:chExt cx="8857200" cy="7850737"/>
          </a:xfrm>
        </p:grpSpPr>
        <p:sp>
          <p:nvSpPr>
            <p:cNvPr id="525" name="Google Shape;525;p34"/>
            <p:cNvSpPr txBox="1"/>
            <p:nvPr/>
          </p:nvSpPr>
          <p:spPr>
            <a:xfrm>
              <a:off x="0" y="-9525"/>
              <a:ext cx="8857200" cy="62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Topic or Idea on Social Media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6" name="Google Shape;526;p34"/>
            <p:cNvSpPr txBox="1"/>
            <p:nvPr/>
          </p:nvSpPr>
          <p:spPr>
            <a:xfrm>
              <a:off x="0" y="6445612"/>
              <a:ext cx="67245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 </a:t>
              </a:r>
              <a:endParaRPr sz="17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1" name="Google Shape;531;p35"/>
          <p:cNvCxnSpPr/>
          <p:nvPr/>
        </p:nvCxnSpPr>
        <p:spPr>
          <a:xfrm>
            <a:off x="2487473" y="2605694"/>
            <a:ext cx="41691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35"/>
          <p:cNvCxnSpPr/>
          <p:nvPr/>
        </p:nvCxnSpPr>
        <p:spPr>
          <a:xfrm rot="-5400000">
            <a:off x="1993092" y="3102457"/>
            <a:ext cx="9840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3" name="Google Shape;533;p35"/>
          <p:cNvCxnSpPr/>
          <p:nvPr/>
        </p:nvCxnSpPr>
        <p:spPr>
          <a:xfrm rot="-5400000">
            <a:off x="6164509" y="3102438"/>
            <a:ext cx="9888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4" name="Google Shape;534;p35"/>
          <p:cNvCxnSpPr/>
          <p:nvPr/>
        </p:nvCxnSpPr>
        <p:spPr>
          <a:xfrm rot="-5400000">
            <a:off x="4498570" y="2523963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5" name="Google Shape;535;p35"/>
          <p:cNvCxnSpPr/>
          <p:nvPr/>
        </p:nvCxnSpPr>
        <p:spPr>
          <a:xfrm rot="-5400000">
            <a:off x="1394789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6" name="Google Shape;536;p35"/>
          <p:cNvCxnSpPr/>
          <p:nvPr/>
        </p:nvCxnSpPr>
        <p:spPr>
          <a:xfrm rot="-5400000">
            <a:off x="7590511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7" name="Google Shape;537;p35"/>
          <p:cNvCxnSpPr/>
          <p:nvPr/>
        </p:nvCxnSpPr>
        <p:spPr>
          <a:xfrm>
            <a:off x="1476521" y="3599219"/>
            <a:ext cx="6195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8" name="Google Shape;538;p35"/>
          <p:cNvCxnSpPr/>
          <p:nvPr/>
        </p:nvCxnSpPr>
        <p:spPr>
          <a:xfrm rot="-5400000">
            <a:off x="3419009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9" name="Google Shape;539;p35"/>
          <p:cNvCxnSpPr/>
          <p:nvPr/>
        </p:nvCxnSpPr>
        <p:spPr>
          <a:xfrm rot="-5400000">
            <a:off x="5616231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0" name="Google Shape;540;p35"/>
          <p:cNvSpPr txBox="1"/>
          <p:nvPr/>
        </p:nvSpPr>
        <p:spPr>
          <a:xfrm>
            <a:off x="522651" y="509588"/>
            <a:ext cx="81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 a Chart Page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41" name="Google Shape;541;p35"/>
          <p:cNvGrpSpPr/>
          <p:nvPr/>
        </p:nvGrpSpPr>
        <p:grpSpPr>
          <a:xfrm>
            <a:off x="3613368" y="1750391"/>
            <a:ext cx="1919588" cy="696600"/>
            <a:chOff x="0" y="0"/>
            <a:chExt cx="5118900" cy="1857600"/>
          </a:xfrm>
        </p:grpSpPr>
        <p:sp>
          <p:nvSpPr>
            <p:cNvPr id="542" name="Google Shape;542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3" name="Google Shape;543;p35"/>
            <p:cNvPicPr preferRelativeResize="0"/>
            <p:nvPr/>
          </p:nvPicPr>
          <p:blipFill rotWithShape="1">
            <a:blip r:embed="rId3">
              <a:alphaModFix/>
            </a:blip>
            <a:srcRect b="45510" l="56302" r="16540" t="0"/>
            <a:stretch/>
          </p:blipFill>
          <p:spPr>
            <a:xfrm>
              <a:off x="0" y="163"/>
              <a:ext cx="1388330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" name="Google Shape;544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5" name="Google Shape;545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46" name="Google Shape;546;p35"/>
          <p:cNvGrpSpPr/>
          <p:nvPr/>
        </p:nvGrpSpPr>
        <p:grpSpPr>
          <a:xfrm>
            <a:off x="1522921" y="2756533"/>
            <a:ext cx="1919588" cy="696600"/>
            <a:chOff x="0" y="0"/>
            <a:chExt cx="5118900" cy="1857600"/>
          </a:xfrm>
        </p:grpSpPr>
        <p:sp>
          <p:nvSpPr>
            <p:cNvPr id="547" name="Google Shape;547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49" name="Google Shape;549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pic>
          <p:nvPicPr>
            <p:cNvPr id="550" name="Google Shape;550;p35"/>
            <p:cNvPicPr preferRelativeResize="0"/>
            <p:nvPr/>
          </p:nvPicPr>
          <p:blipFill rotWithShape="1">
            <a:blip r:embed="rId4">
              <a:alphaModFix/>
            </a:blip>
            <a:srcRect b="29968" l="17227" r="23914" t="17538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1" name="Google Shape;551;p35"/>
          <p:cNvGrpSpPr/>
          <p:nvPr/>
        </p:nvGrpSpPr>
        <p:grpSpPr>
          <a:xfrm>
            <a:off x="5701500" y="2756533"/>
            <a:ext cx="1919588" cy="696600"/>
            <a:chOff x="0" y="0"/>
            <a:chExt cx="5118900" cy="1857600"/>
          </a:xfrm>
        </p:grpSpPr>
        <p:sp>
          <p:nvSpPr>
            <p:cNvPr id="552" name="Google Shape;552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4" name="Google Shape;554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b="1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555" name="Google Shape;555;p35"/>
            <p:cNvPicPr preferRelativeResize="0"/>
            <p:nvPr/>
          </p:nvPicPr>
          <p:blipFill rotWithShape="1">
            <a:blip r:embed="rId5">
              <a:alphaModFix/>
            </a:blip>
            <a:srcRect b="0" l="10026" r="40137" t="0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" name="Google Shape;556;p35"/>
          <p:cNvGrpSpPr/>
          <p:nvPr/>
        </p:nvGrpSpPr>
        <p:grpSpPr>
          <a:xfrm>
            <a:off x="514350" y="3757913"/>
            <a:ext cx="1919588" cy="696600"/>
            <a:chOff x="0" y="0"/>
            <a:chExt cx="5118900" cy="1857600"/>
          </a:xfrm>
        </p:grpSpPr>
        <p:sp>
          <p:nvSpPr>
            <p:cNvPr id="557" name="Google Shape;557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9" name="Google Shape;559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b="1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560" name="Google Shape;560;p35"/>
            <p:cNvPicPr preferRelativeResize="0"/>
            <p:nvPr/>
          </p:nvPicPr>
          <p:blipFill rotWithShape="1">
            <a:blip r:embed="rId6">
              <a:alphaModFix/>
            </a:blip>
            <a:srcRect b="5404" l="0" r="0" t="5404"/>
            <a:stretch/>
          </p:blipFill>
          <p:spPr>
            <a:xfrm>
              <a:off x="635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p35"/>
          <p:cNvGrpSpPr/>
          <p:nvPr/>
        </p:nvGrpSpPr>
        <p:grpSpPr>
          <a:xfrm>
            <a:off x="2538569" y="3757913"/>
            <a:ext cx="1919588" cy="696600"/>
            <a:chOff x="0" y="0"/>
            <a:chExt cx="5118900" cy="1857600"/>
          </a:xfrm>
        </p:grpSpPr>
        <p:sp>
          <p:nvSpPr>
            <p:cNvPr id="562" name="Google Shape;562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5"/>
            <p:cNvSpPr txBox="1"/>
            <p:nvPr/>
          </p:nvSpPr>
          <p:spPr>
            <a:xfrm>
              <a:off x="1969502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4" name="Google Shape;564;p35"/>
            <p:cNvSpPr txBox="1"/>
            <p:nvPr/>
          </p:nvSpPr>
          <p:spPr>
            <a:xfrm>
              <a:off x="1969502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b="1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565" name="Google Shape;565;p35"/>
            <p:cNvPicPr preferRelativeResize="0"/>
            <p:nvPr/>
          </p:nvPicPr>
          <p:blipFill rotWithShape="1">
            <a:blip r:embed="rId7">
              <a:alphaModFix/>
            </a:blip>
            <a:srcRect b="55675" l="27762" r="27552" t="4471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6" name="Google Shape;566;p35"/>
          <p:cNvGrpSpPr/>
          <p:nvPr/>
        </p:nvGrpSpPr>
        <p:grpSpPr>
          <a:xfrm>
            <a:off x="4685852" y="3757913"/>
            <a:ext cx="1919588" cy="696600"/>
            <a:chOff x="0" y="0"/>
            <a:chExt cx="5118900" cy="1857600"/>
          </a:xfrm>
        </p:grpSpPr>
        <p:sp>
          <p:nvSpPr>
            <p:cNvPr id="567" name="Google Shape;567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9" name="Google Shape;569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pic>
          <p:nvPicPr>
            <p:cNvPr id="570" name="Google Shape;570;p35"/>
            <p:cNvPicPr preferRelativeResize="0"/>
            <p:nvPr/>
          </p:nvPicPr>
          <p:blipFill rotWithShape="1">
            <a:blip r:embed="rId8">
              <a:alphaModFix/>
            </a:blip>
            <a:srcRect b="5293" l="0" r="0" t="5293"/>
            <a:stretch/>
          </p:blipFill>
          <p:spPr>
            <a:xfrm>
              <a:off x="0" y="163"/>
              <a:ext cx="1388330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1" name="Google Shape;571;p35"/>
          <p:cNvGrpSpPr/>
          <p:nvPr/>
        </p:nvGrpSpPr>
        <p:grpSpPr>
          <a:xfrm>
            <a:off x="6710072" y="3757913"/>
            <a:ext cx="1919588" cy="696600"/>
            <a:chOff x="0" y="0"/>
            <a:chExt cx="5118900" cy="1857600"/>
          </a:xfrm>
        </p:grpSpPr>
        <p:sp>
          <p:nvSpPr>
            <p:cNvPr id="572" name="Google Shape;572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4" name="Google Shape;574;p35"/>
            <p:cNvSpPr txBox="1"/>
            <p:nvPr/>
          </p:nvSpPr>
          <p:spPr>
            <a:xfrm>
              <a:off x="1941093" y="1033376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Job Title</a:t>
              </a:r>
              <a:endParaRPr b="1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575" name="Google Shape;575;p35"/>
            <p:cNvPicPr preferRelativeResize="0"/>
            <p:nvPr/>
          </p:nvPicPr>
          <p:blipFill rotWithShape="1">
            <a:blip r:embed="rId9">
              <a:alphaModFix/>
            </a:blip>
            <a:srcRect b="5404" l="0" r="0" t="5404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76" name="Google Shape;576;p35"/>
          <p:cNvCxnSpPr/>
          <p:nvPr/>
        </p:nvCxnSpPr>
        <p:spPr>
          <a:xfrm>
            <a:off x="-15175" y="1323750"/>
            <a:ext cx="915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6"/>
          <p:cNvSpPr/>
          <p:nvPr/>
        </p:nvSpPr>
        <p:spPr>
          <a:xfrm>
            <a:off x="7711665" y="3895866"/>
            <a:ext cx="401507" cy="278207"/>
          </a:xfrm>
          <a:custGeom>
            <a:rect b="b" l="l" r="r" t="t"/>
            <a:pathLst>
              <a:path extrusionOk="0" h="556414" w="803014">
                <a:moveTo>
                  <a:pt x="803015" y="136017"/>
                </a:moveTo>
                <a:lnTo>
                  <a:pt x="803015" y="420398"/>
                </a:lnTo>
                <a:cubicBezTo>
                  <a:pt x="803015" y="495582"/>
                  <a:pt x="742234" y="556415"/>
                  <a:pt x="667115" y="556415"/>
                </a:cubicBezTo>
                <a:lnTo>
                  <a:pt x="135900" y="556415"/>
                </a:lnTo>
                <a:cubicBezTo>
                  <a:pt x="60781" y="556415"/>
                  <a:pt x="0" y="495582"/>
                  <a:pt x="0" y="420398"/>
                </a:cubicBezTo>
                <a:lnTo>
                  <a:pt x="0" y="136017"/>
                </a:lnTo>
                <a:cubicBezTo>
                  <a:pt x="0" y="60833"/>
                  <a:pt x="60781" y="0"/>
                  <a:pt x="135900" y="0"/>
                </a:cubicBezTo>
                <a:lnTo>
                  <a:pt x="667115" y="0"/>
                </a:lnTo>
                <a:cubicBezTo>
                  <a:pt x="742234" y="0"/>
                  <a:pt x="803015" y="60833"/>
                  <a:pt x="803015" y="136017"/>
                </a:cubicBezTo>
                <a:close/>
              </a:path>
            </a:pathLst>
          </a:custGeom>
          <a:solidFill>
            <a:srgbClr val="DF524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4951256" y="3089345"/>
            <a:ext cx="278950" cy="386165"/>
          </a:xfrm>
          <a:custGeom>
            <a:rect b="b" l="l" r="r" t="t"/>
            <a:pathLst>
              <a:path extrusionOk="0" h="772329" w="557900">
                <a:moveTo>
                  <a:pt x="557901" y="41624"/>
                </a:moveTo>
                <a:lnTo>
                  <a:pt x="557901" y="331271"/>
                </a:lnTo>
                <a:cubicBezTo>
                  <a:pt x="557901" y="339523"/>
                  <a:pt x="549716" y="345362"/>
                  <a:pt x="541973" y="342521"/>
                </a:cubicBezTo>
                <a:cubicBezTo>
                  <a:pt x="378920" y="282657"/>
                  <a:pt x="215868" y="422298"/>
                  <a:pt x="52816" y="349022"/>
                </a:cubicBezTo>
                <a:lnTo>
                  <a:pt x="52816" y="751802"/>
                </a:lnTo>
                <a:cubicBezTo>
                  <a:pt x="52816" y="763147"/>
                  <a:pt x="43621" y="772330"/>
                  <a:pt x="32298" y="772330"/>
                </a:cubicBezTo>
                <a:lnTo>
                  <a:pt x="20518" y="772330"/>
                </a:lnTo>
                <a:cubicBezTo>
                  <a:pt x="9178" y="772330"/>
                  <a:pt x="0" y="763131"/>
                  <a:pt x="0" y="751802"/>
                </a:cubicBezTo>
                <a:lnTo>
                  <a:pt x="0" y="20528"/>
                </a:lnTo>
                <a:cubicBezTo>
                  <a:pt x="0" y="9199"/>
                  <a:pt x="9194" y="0"/>
                  <a:pt x="20518" y="0"/>
                </a:cubicBezTo>
                <a:lnTo>
                  <a:pt x="32298" y="0"/>
                </a:lnTo>
                <a:cubicBezTo>
                  <a:pt x="43637" y="0"/>
                  <a:pt x="52816" y="9199"/>
                  <a:pt x="52816" y="20528"/>
                </a:cubicBezTo>
                <a:lnTo>
                  <a:pt x="52816" y="33735"/>
                </a:lnTo>
                <a:cubicBezTo>
                  <a:pt x="218707" y="108288"/>
                  <a:pt x="384582" y="-37537"/>
                  <a:pt x="550473" y="30547"/>
                </a:cubicBezTo>
                <a:cubicBezTo>
                  <a:pt x="554968" y="32393"/>
                  <a:pt x="557901" y="36780"/>
                  <a:pt x="557901" y="416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4314705" y="2363388"/>
            <a:ext cx="452317" cy="387691"/>
          </a:xfrm>
          <a:custGeom>
            <a:rect b="b" l="l" r="r" t="t"/>
            <a:pathLst>
              <a:path extrusionOk="0" h="775382" w="904634">
                <a:moveTo>
                  <a:pt x="42926" y="762707"/>
                </a:moveTo>
                <a:cubicBezTo>
                  <a:pt x="61987" y="750849"/>
                  <a:pt x="116605" y="711783"/>
                  <a:pt x="147506" y="637273"/>
                </a:cubicBezTo>
                <a:cubicBezTo>
                  <a:pt x="149335" y="632877"/>
                  <a:pt x="147950" y="627760"/>
                  <a:pt x="144126" y="624934"/>
                </a:cubicBezTo>
                <a:cubicBezTo>
                  <a:pt x="55467" y="559087"/>
                  <a:pt x="0" y="465127"/>
                  <a:pt x="0" y="360842"/>
                </a:cubicBezTo>
                <a:cubicBezTo>
                  <a:pt x="0" y="161562"/>
                  <a:pt x="202512" y="0"/>
                  <a:pt x="452308" y="0"/>
                </a:cubicBezTo>
                <a:cubicBezTo>
                  <a:pt x="702123" y="0"/>
                  <a:pt x="904635" y="161562"/>
                  <a:pt x="904635" y="360842"/>
                </a:cubicBezTo>
                <a:cubicBezTo>
                  <a:pt x="904635" y="560140"/>
                  <a:pt x="702123" y="721683"/>
                  <a:pt x="452308" y="721683"/>
                </a:cubicBezTo>
                <a:cubicBezTo>
                  <a:pt x="396194" y="721683"/>
                  <a:pt x="342463" y="713538"/>
                  <a:pt x="292870" y="698632"/>
                </a:cubicBezTo>
                <a:cubicBezTo>
                  <a:pt x="289601" y="697653"/>
                  <a:pt x="286054" y="698318"/>
                  <a:pt x="283376" y="700424"/>
                </a:cubicBezTo>
                <a:cubicBezTo>
                  <a:pt x="164758" y="793294"/>
                  <a:pt x="70687" y="776781"/>
                  <a:pt x="43849" y="769208"/>
                </a:cubicBezTo>
                <a:cubicBezTo>
                  <a:pt x="40857" y="768359"/>
                  <a:pt x="40266" y="764369"/>
                  <a:pt x="42926" y="76270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6538518" y="1613604"/>
            <a:ext cx="407912" cy="388940"/>
          </a:xfrm>
          <a:custGeom>
            <a:rect b="b" l="l" r="r" t="t"/>
            <a:pathLst>
              <a:path extrusionOk="0" h="777881" w="815825">
                <a:moveTo>
                  <a:pt x="420527" y="7863"/>
                </a:moveTo>
                <a:lnTo>
                  <a:pt x="538953" y="247990"/>
                </a:lnTo>
                <a:lnTo>
                  <a:pt x="803758" y="286498"/>
                </a:lnTo>
                <a:cubicBezTo>
                  <a:pt x="815303" y="288170"/>
                  <a:pt x="819914" y="302382"/>
                  <a:pt x="811560" y="310542"/>
                </a:cubicBezTo>
                <a:lnTo>
                  <a:pt x="619954" y="497447"/>
                </a:lnTo>
                <a:lnTo>
                  <a:pt x="665182" y="761384"/>
                </a:lnTo>
                <a:cubicBezTo>
                  <a:pt x="667154" y="772888"/>
                  <a:pt x="655074" y="781666"/>
                  <a:pt x="644748" y="776232"/>
                </a:cubicBezTo>
                <a:lnTo>
                  <a:pt x="407913" y="651629"/>
                </a:lnTo>
                <a:lnTo>
                  <a:pt x="171078" y="776232"/>
                </a:lnTo>
                <a:cubicBezTo>
                  <a:pt x="160752" y="781666"/>
                  <a:pt x="148672" y="772888"/>
                  <a:pt x="150644" y="761384"/>
                </a:cubicBezTo>
                <a:lnTo>
                  <a:pt x="195872" y="497447"/>
                </a:lnTo>
                <a:lnTo>
                  <a:pt x="4266" y="310542"/>
                </a:lnTo>
                <a:cubicBezTo>
                  <a:pt x="-4088" y="302382"/>
                  <a:pt x="523" y="288186"/>
                  <a:pt x="12068" y="286498"/>
                </a:cubicBezTo>
                <a:lnTo>
                  <a:pt x="276872" y="247990"/>
                </a:lnTo>
                <a:lnTo>
                  <a:pt x="395282" y="7863"/>
                </a:lnTo>
                <a:cubicBezTo>
                  <a:pt x="400444" y="-2621"/>
                  <a:pt x="415365" y="-2621"/>
                  <a:pt x="420527" y="7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4313642" y="1634136"/>
            <a:ext cx="347855" cy="347855"/>
          </a:xfrm>
          <a:custGeom>
            <a:rect b="b" l="l" r="r" t="t"/>
            <a:pathLst>
              <a:path extrusionOk="0" h="695710" w="695710">
                <a:moveTo>
                  <a:pt x="695710" y="347855"/>
                </a:moveTo>
                <a:cubicBezTo>
                  <a:pt x="695710" y="539964"/>
                  <a:pt x="539978" y="695710"/>
                  <a:pt x="347855" y="695710"/>
                </a:cubicBezTo>
                <a:cubicBezTo>
                  <a:pt x="155732" y="695710"/>
                  <a:pt x="0" y="539964"/>
                  <a:pt x="0" y="347855"/>
                </a:cubicBezTo>
                <a:cubicBezTo>
                  <a:pt x="0" y="155746"/>
                  <a:pt x="155732" y="0"/>
                  <a:pt x="347855" y="0"/>
                </a:cubicBezTo>
                <a:cubicBezTo>
                  <a:pt x="539978" y="0"/>
                  <a:pt x="695710" y="155732"/>
                  <a:pt x="695710" y="3478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4304909" y="907930"/>
            <a:ext cx="396123" cy="339716"/>
          </a:xfrm>
          <a:custGeom>
            <a:rect b="b" l="l" r="r" t="t"/>
            <a:pathLst>
              <a:path extrusionOk="0" h="679432" w="792246">
                <a:moveTo>
                  <a:pt x="99027" y="397434"/>
                </a:moveTo>
                <a:cubicBezTo>
                  <a:pt x="29985" y="329669"/>
                  <a:pt x="0" y="255403"/>
                  <a:pt x="0" y="188948"/>
                </a:cubicBezTo>
                <a:cubicBezTo>
                  <a:pt x="0" y="75592"/>
                  <a:pt x="75592" y="0"/>
                  <a:pt x="190226" y="0"/>
                </a:cubicBezTo>
                <a:cubicBezTo>
                  <a:pt x="297048" y="0"/>
                  <a:pt x="333583" y="49538"/>
                  <a:pt x="396123" y="121184"/>
                </a:cubicBezTo>
                <a:cubicBezTo>
                  <a:pt x="458664" y="49538"/>
                  <a:pt x="495134" y="0"/>
                  <a:pt x="601972" y="0"/>
                </a:cubicBezTo>
                <a:cubicBezTo>
                  <a:pt x="716671" y="0"/>
                  <a:pt x="792247" y="75592"/>
                  <a:pt x="792247" y="188948"/>
                </a:cubicBezTo>
                <a:cubicBezTo>
                  <a:pt x="792247" y="255403"/>
                  <a:pt x="762262" y="329685"/>
                  <a:pt x="693236" y="397434"/>
                </a:cubicBezTo>
                <a:lnTo>
                  <a:pt x="419801" y="669656"/>
                </a:lnTo>
                <a:cubicBezTo>
                  <a:pt x="406717" y="682692"/>
                  <a:pt x="385546" y="682692"/>
                  <a:pt x="372462" y="669656"/>
                </a:cubicBezTo>
                <a:lnTo>
                  <a:pt x="99027" y="3974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1" y="-10631"/>
            <a:ext cx="3606900" cy="51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4300866" y="903887"/>
            <a:ext cx="404210" cy="347783"/>
          </a:xfrm>
          <a:custGeom>
            <a:rect b="b" l="l" r="r" t="t"/>
            <a:pathLst>
              <a:path extrusionOk="0" h="695565" w="808419">
                <a:moveTo>
                  <a:pt x="610059" y="0"/>
                </a:moveTo>
                <a:cubicBezTo>
                  <a:pt x="505646" y="0"/>
                  <a:pt x="464939" y="46934"/>
                  <a:pt x="408593" y="111901"/>
                </a:cubicBezTo>
                <a:cubicBezTo>
                  <a:pt x="407137" y="113566"/>
                  <a:pt x="405682" y="115248"/>
                  <a:pt x="404210" y="116946"/>
                </a:cubicBezTo>
                <a:cubicBezTo>
                  <a:pt x="402770" y="115281"/>
                  <a:pt x="401331" y="113631"/>
                  <a:pt x="399924" y="111998"/>
                </a:cubicBezTo>
                <a:cubicBezTo>
                  <a:pt x="343513" y="46982"/>
                  <a:pt x="302773" y="0"/>
                  <a:pt x="198312" y="0"/>
                </a:cubicBezTo>
                <a:cubicBezTo>
                  <a:pt x="79700" y="0"/>
                  <a:pt x="0" y="79183"/>
                  <a:pt x="0" y="197035"/>
                </a:cubicBezTo>
                <a:cubicBezTo>
                  <a:pt x="0" y="270994"/>
                  <a:pt x="36017" y="347071"/>
                  <a:pt x="101420" y="411261"/>
                </a:cubicBezTo>
                <a:lnTo>
                  <a:pt x="374824" y="683468"/>
                </a:lnTo>
                <a:cubicBezTo>
                  <a:pt x="382926" y="691538"/>
                  <a:pt x="393568" y="695565"/>
                  <a:pt x="404210" y="695565"/>
                </a:cubicBezTo>
                <a:cubicBezTo>
                  <a:pt x="414852" y="695565"/>
                  <a:pt x="425493" y="691538"/>
                  <a:pt x="433580" y="683468"/>
                </a:cubicBezTo>
                <a:lnTo>
                  <a:pt x="706983" y="411278"/>
                </a:lnTo>
                <a:cubicBezTo>
                  <a:pt x="772403" y="347087"/>
                  <a:pt x="808420" y="270994"/>
                  <a:pt x="808420" y="197019"/>
                </a:cubicBezTo>
                <a:cubicBezTo>
                  <a:pt x="808420" y="79183"/>
                  <a:pt x="728703" y="0"/>
                  <a:pt x="610059" y="0"/>
                </a:cubicBezTo>
                <a:close/>
                <a:moveTo>
                  <a:pt x="695613" y="399779"/>
                </a:moveTo>
                <a:lnTo>
                  <a:pt x="422178" y="672001"/>
                </a:lnTo>
                <a:cubicBezTo>
                  <a:pt x="412264" y="681867"/>
                  <a:pt x="396156" y="681867"/>
                  <a:pt x="386242" y="672001"/>
                </a:cubicBezTo>
                <a:lnTo>
                  <a:pt x="112806" y="399779"/>
                </a:lnTo>
                <a:cubicBezTo>
                  <a:pt x="112790" y="399762"/>
                  <a:pt x="112774" y="399746"/>
                  <a:pt x="112758" y="399730"/>
                </a:cubicBezTo>
                <a:cubicBezTo>
                  <a:pt x="50476" y="338613"/>
                  <a:pt x="16173" y="266611"/>
                  <a:pt x="16173" y="197035"/>
                </a:cubicBezTo>
                <a:cubicBezTo>
                  <a:pt x="16173" y="143551"/>
                  <a:pt x="33381" y="98170"/>
                  <a:pt x="65921" y="65791"/>
                </a:cubicBezTo>
                <a:cubicBezTo>
                  <a:pt x="98525" y="33332"/>
                  <a:pt x="144311" y="16173"/>
                  <a:pt x="198312" y="16173"/>
                </a:cubicBezTo>
                <a:cubicBezTo>
                  <a:pt x="295398" y="16173"/>
                  <a:pt x="332111" y="58514"/>
                  <a:pt x="387697" y="122607"/>
                </a:cubicBezTo>
                <a:cubicBezTo>
                  <a:pt x="391094" y="126521"/>
                  <a:pt x="394571" y="130532"/>
                  <a:pt x="398113" y="134591"/>
                </a:cubicBezTo>
                <a:cubicBezTo>
                  <a:pt x="399649" y="136354"/>
                  <a:pt x="401865" y="137357"/>
                  <a:pt x="404210" y="137357"/>
                </a:cubicBezTo>
                <a:cubicBezTo>
                  <a:pt x="406539" y="137357"/>
                  <a:pt x="408771" y="136354"/>
                  <a:pt x="410307" y="134591"/>
                </a:cubicBezTo>
                <a:cubicBezTo>
                  <a:pt x="413881" y="130483"/>
                  <a:pt x="417391" y="126456"/>
                  <a:pt x="420819" y="122494"/>
                </a:cubicBezTo>
                <a:cubicBezTo>
                  <a:pt x="476341" y="58465"/>
                  <a:pt x="513021" y="16173"/>
                  <a:pt x="610059" y="16173"/>
                </a:cubicBezTo>
                <a:cubicBezTo>
                  <a:pt x="664092" y="16173"/>
                  <a:pt x="709878" y="33332"/>
                  <a:pt x="742499" y="65775"/>
                </a:cubicBezTo>
                <a:cubicBezTo>
                  <a:pt x="775039" y="98154"/>
                  <a:pt x="792247" y="143535"/>
                  <a:pt x="792247" y="197019"/>
                </a:cubicBezTo>
                <a:cubicBezTo>
                  <a:pt x="792247" y="266627"/>
                  <a:pt x="757944" y="338613"/>
                  <a:pt x="695613" y="3997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5556718" y="883158"/>
            <a:ext cx="268590" cy="389144"/>
          </a:xfrm>
          <a:custGeom>
            <a:rect b="b" l="l" r="r" t="t"/>
            <a:pathLst>
              <a:path extrusionOk="0" h="778288" w="537181">
                <a:moveTo>
                  <a:pt x="536383" y="749584"/>
                </a:moveTo>
                <a:cubicBezTo>
                  <a:pt x="493964" y="766883"/>
                  <a:pt x="447811" y="776922"/>
                  <a:pt x="399465" y="778161"/>
                </a:cubicBezTo>
                <a:cubicBezTo>
                  <a:pt x="178329" y="783800"/>
                  <a:pt x="-4186" y="602571"/>
                  <a:pt x="73" y="381503"/>
                </a:cubicBezTo>
                <a:cubicBezTo>
                  <a:pt x="4142" y="170109"/>
                  <a:pt x="176867" y="0"/>
                  <a:pt x="389341" y="0"/>
                </a:cubicBezTo>
                <a:cubicBezTo>
                  <a:pt x="441374" y="0"/>
                  <a:pt x="491024" y="10198"/>
                  <a:pt x="536383" y="28704"/>
                </a:cubicBezTo>
                <a:cubicBezTo>
                  <a:pt x="537448" y="29133"/>
                  <a:pt x="537448" y="30658"/>
                  <a:pt x="536383" y="31102"/>
                </a:cubicBezTo>
                <a:cubicBezTo>
                  <a:pt x="397287" y="90463"/>
                  <a:pt x="299815" y="228422"/>
                  <a:pt x="299815" y="389144"/>
                </a:cubicBezTo>
                <a:cubicBezTo>
                  <a:pt x="299815" y="549850"/>
                  <a:pt x="397287" y="687824"/>
                  <a:pt x="536383" y="747185"/>
                </a:cubicBezTo>
                <a:cubicBezTo>
                  <a:pt x="537448" y="747630"/>
                  <a:pt x="537448" y="749139"/>
                  <a:pt x="536383" y="7495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4930407" y="879187"/>
            <a:ext cx="396832" cy="396824"/>
          </a:xfrm>
          <a:custGeom>
            <a:rect b="b" l="l" r="r" t="t"/>
            <a:pathLst>
              <a:path extrusionOk="0" h="793648" w="793664">
                <a:moveTo>
                  <a:pt x="793664" y="396816"/>
                </a:moveTo>
                <a:cubicBezTo>
                  <a:pt x="793664" y="403504"/>
                  <a:pt x="789582" y="409286"/>
                  <a:pt x="783276" y="411541"/>
                </a:cubicBezTo>
                <a:lnTo>
                  <a:pt x="623459" y="468361"/>
                </a:lnTo>
                <a:cubicBezTo>
                  <a:pt x="619282" y="481577"/>
                  <a:pt x="613976" y="494301"/>
                  <a:pt x="607654" y="506405"/>
                </a:cubicBezTo>
                <a:lnTo>
                  <a:pt x="680501" y="659661"/>
                </a:lnTo>
                <a:cubicBezTo>
                  <a:pt x="683361" y="665713"/>
                  <a:pt x="682169" y="672670"/>
                  <a:pt x="677436" y="677404"/>
                </a:cubicBezTo>
                <a:cubicBezTo>
                  <a:pt x="674402" y="680438"/>
                  <a:pt x="670462" y="682026"/>
                  <a:pt x="666428" y="682026"/>
                </a:cubicBezTo>
                <a:cubicBezTo>
                  <a:pt x="664156" y="682026"/>
                  <a:pt x="661853" y="681518"/>
                  <a:pt x="659677" y="680486"/>
                </a:cubicBezTo>
                <a:lnTo>
                  <a:pt x="506421" y="607638"/>
                </a:lnTo>
                <a:cubicBezTo>
                  <a:pt x="494317" y="613960"/>
                  <a:pt x="481593" y="619266"/>
                  <a:pt x="468377" y="623444"/>
                </a:cubicBezTo>
                <a:lnTo>
                  <a:pt x="411557" y="783260"/>
                </a:lnTo>
                <a:cubicBezTo>
                  <a:pt x="409302" y="789566"/>
                  <a:pt x="403535" y="793648"/>
                  <a:pt x="396832" y="793648"/>
                </a:cubicBezTo>
                <a:cubicBezTo>
                  <a:pt x="390145" y="793648"/>
                  <a:pt x="384363" y="789566"/>
                  <a:pt x="382107" y="783260"/>
                </a:cubicBezTo>
                <a:lnTo>
                  <a:pt x="325287" y="623444"/>
                </a:lnTo>
                <a:cubicBezTo>
                  <a:pt x="312071" y="619266"/>
                  <a:pt x="299348" y="613960"/>
                  <a:pt x="287243" y="607638"/>
                </a:cubicBezTo>
                <a:lnTo>
                  <a:pt x="134004" y="680486"/>
                </a:lnTo>
                <a:cubicBezTo>
                  <a:pt x="131811" y="681518"/>
                  <a:pt x="129508" y="682026"/>
                  <a:pt x="127237" y="682026"/>
                </a:cubicBezTo>
                <a:cubicBezTo>
                  <a:pt x="123202" y="682026"/>
                  <a:pt x="119262" y="680438"/>
                  <a:pt x="116228" y="677404"/>
                </a:cubicBezTo>
                <a:cubicBezTo>
                  <a:pt x="111495" y="672670"/>
                  <a:pt x="110304" y="665713"/>
                  <a:pt x="113163" y="659661"/>
                </a:cubicBezTo>
                <a:lnTo>
                  <a:pt x="186010" y="506405"/>
                </a:lnTo>
                <a:cubicBezTo>
                  <a:pt x="179688" y="494301"/>
                  <a:pt x="174382" y="481577"/>
                  <a:pt x="170205" y="468361"/>
                </a:cubicBezTo>
                <a:lnTo>
                  <a:pt x="10389" y="411541"/>
                </a:lnTo>
                <a:cubicBezTo>
                  <a:pt x="4082" y="409286"/>
                  <a:pt x="0" y="403504"/>
                  <a:pt x="0" y="396816"/>
                </a:cubicBezTo>
                <a:cubicBezTo>
                  <a:pt x="0" y="390113"/>
                  <a:pt x="4082" y="384347"/>
                  <a:pt x="10389" y="382091"/>
                </a:cubicBezTo>
                <a:lnTo>
                  <a:pt x="170205" y="325271"/>
                </a:lnTo>
                <a:cubicBezTo>
                  <a:pt x="174382" y="312055"/>
                  <a:pt x="179688" y="299332"/>
                  <a:pt x="186010" y="287228"/>
                </a:cubicBezTo>
                <a:lnTo>
                  <a:pt x="113163" y="133988"/>
                </a:lnTo>
                <a:cubicBezTo>
                  <a:pt x="110304" y="127936"/>
                  <a:pt x="111511" y="120962"/>
                  <a:pt x="116244" y="116228"/>
                </a:cubicBezTo>
                <a:cubicBezTo>
                  <a:pt x="120978" y="111495"/>
                  <a:pt x="127951" y="110288"/>
                  <a:pt x="133988" y="113147"/>
                </a:cubicBezTo>
                <a:lnTo>
                  <a:pt x="287243" y="185994"/>
                </a:lnTo>
                <a:cubicBezTo>
                  <a:pt x="299348" y="179672"/>
                  <a:pt x="312071" y="174367"/>
                  <a:pt x="325287" y="170189"/>
                </a:cubicBezTo>
                <a:lnTo>
                  <a:pt x="382107" y="10373"/>
                </a:lnTo>
                <a:cubicBezTo>
                  <a:pt x="383235" y="7212"/>
                  <a:pt x="385236" y="4622"/>
                  <a:pt x="387810" y="2827"/>
                </a:cubicBezTo>
                <a:cubicBezTo>
                  <a:pt x="390367" y="1017"/>
                  <a:pt x="393496" y="0"/>
                  <a:pt x="396832" y="0"/>
                </a:cubicBezTo>
                <a:cubicBezTo>
                  <a:pt x="403520" y="0"/>
                  <a:pt x="409302" y="4066"/>
                  <a:pt x="411557" y="10373"/>
                </a:cubicBezTo>
                <a:lnTo>
                  <a:pt x="468377" y="170189"/>
                </a:lnTo>
                <a:cubicBezTo>
                  <a:pt x="481593" y="174367"/>
                  <a:pt x="494317" y="179672"/>
                  <a:pt x="506421" y="185994"/>
                </a:cubicBezTo>
                <a:lnTo>
                  <a:pt x="659661" y="113147"/>
                </a:lnTo>
                <a:cubicBezTo>
                  <a:pt x="665713" y="110288"/>
                  <a:pt x="672686" y="111495"/>
                  <a:pt x="677420" y="116228"/>
                </a:cubicBezTo>
                <a:cubicBezTo>
                  <a:pt x="682153" y="120962"/>
                  <a:pt x="683361" y="127936"/>
                  <a:pt x="680501" y="133972"/>
                </a:cubicBezTo>
                <a:lnTo>
                  <a:pt x="607654" y="287228"/>
                </a:lnTo>
                <a:cubicBezTo>
                  <a:pt x="613976" y="299332"/>
                  <a:pt x="619282" y="312055"/>
                  <a:pt x="623459" y="325271"/>
                </a:cubicBezTo>
                <a:lnTo>
                  <a:pt x="783260" y="382091"/>
                </a:lnTo>
                <a:cubicBezTo>
                  <a:pt x="789582" y="384347"/>
                  <a:pt x="793664" y="390113"/>
                  <a:pt x="793664" y="3968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4930407" y="879187"/>
            <a:ext cx="396832" cy="396824"/>
          </a:xfrm>
          <a:custGeom>
            <a:rect b="b" l="l" r="r" t="t"/>
            <a:pathLst>
              <a:path extrusionOk="0" h="793648" w="793664">
                <a:moveTo>
                  <a:pt x="783260" y="382091"/>
                </a:moveTo>
                <a:lnTo>
                  <a:pt x="623459" y="325271"/>
                </a:lnTo>
                <a:cubicBezTo>
                  <a:pt x="619282" y="312055"/>
                  <a:pt x="613976" y="299332"/>
                  <a:pt x="607654" y="287228"/>
                </a:cubicBezTo>
                <a:lnTo>
                  <a:pt x="680501" y="133972"/>
                </a:lnTo>
                <a:cubicBezTo>
                  <a:pt x="683361" y="127936"/>
                  <a:pt x="682153" y="120962"/>
                  <a:pt x="677420" y="116228"/>
                </a:cubicBezTo>
                <a:cubicBezTo>
                  <a:pt x="672686" y="111495"/>
                  <a:pt x="665713" y="110288"/>
                  <a:pt x="659661" y="113147"/>
                </a:cubicBezTo>
                <a:lnTo>
                  <a:pt x="506421" y="185994"/>
                </a:lnTo>
                <a:cubicBezTo>
                  <a:pt x="494317" y="179672"/>
                  <a:pt x="481593" y="174367"/>
                  <a:pt x="468377" y="170189"/>
                </a:cubicBezTo>
                <a:lnTo>
                  <a:pt x="411557" y="10373"/>
                </a:lnTo>
                <a:cubicBezTo>
                  <a:pt x="409302" y="4066"/>
                  <a:pt x="403520" y="0"/>
                  <a:pt x="396832" y="0"/>
                </a:cubicBezTo>
                <a:cubicBezTo>
                  <a:pt x="393496" y="0"/>
                  <a:pt x="390367" y="1017"/>
                  <a:pt x="387810" y="2827"/>
                </a:cubicBezTo>
                <a:cubicBezTo>
                  <a:pt x="385236" y="4622"/>
                  <a:pt x="383235" y="7212"/>
                  <a:pt x="382107" y="10373"/>
                </a:cubicBezTo>
                <a:lnTo>
                  <a:pt x="325287" y="170189"/>
                </a:lnTo>
                <a:cubicBezTo>
                  <a:pt x="312071" y="174367"/>
                  <a:pt x="299348" y="179672"/>
                  <a:pt x="287243" y="185994"/>
                </a:cubicBezTo>
                <a:lnTo>
                  <a:pt x="133988" y="113147"/>
                </a:lnTo>
                <a:cubicBezTo>
                  <a:pt x="127951" y="110288"/>
                  <a:pt x="120978" y="111495"/>
                  <a:pt x="116244" y="116228"/>
                </a:cubicBezTo>
                <a:cubicBezTo>
                  <a:pt x="111511" y="120962"/>
                  <a:pt x="110304" y="127936"/>
                  <a:pt x="113163" y="133988"/>
                </a:cubicBezTo>
                <a:lnTo>
                  <a:pt x="186010" y="287228"/>
                </a:lnTo>
                <a:cubicBezTo>
                  <a:pt x="179688" y="299332"/>
                  <a:pt x="174382" y="312055"/>
                  <a:pt x="170205" y="325271"/>
                </a:cubicBezTo>
                <a:lnTo>
                  <a:pt x="10389" y="382091"/>
                </a:lnTo>
                <a:cubicBezTo>
                  <a:pt x="4082" y="384347"/>
                  <a:pt x="0" y="390113"/>
                  <a:pt x="0" y="396816"/>
                </a:cubicBezTo>
                <a:cubicBezTo>
                  <a:pt x="0" y="403504"/>
                  <a:pt x="4082" y="409286"/>
                  <a:pt x="10389" y="411541"/>
                </a:cubicBezTo>
                <a:lnTo>
                  <a:pt x="170205" y="468361"/>
                </a:lnTo>
                <a:cubicBezTo>
                  <a:pt x="174382" y="481577"/>
                  <a:pt x="179688" y="494301"/>
                  <a:pt x="186010" y="506405"/>
                </a:cubicBezTo>
                <a:lnTo>
                  <a:pt x="113163" y="659661"/>
                </a:lnTo>
                <a:cubicBezTo>
                  <a:pt x="110304" y="665713"/>
                  <a:pt x="111495" y="672670"/>
                  <a:pt x="116228" y="677404"/>
                </a:cubicBezTo>
                <a:cubicBezTo>
                  <a:pt x="119262" y="680438"/>
                  <a:pt x="123202" y="682026"/>
                  <a:pt x="127237" y="682026"/>
                </a:cubicBezTo>
                <a:cubicBezTo>
                  <a:pt x="129508" y="682026"/>
                  <a:pt x="131811" y="681518"/>
                  <a:pt x="134004" y="680486"/>
                </a:cubicBezTo>
                <a:lnTo>
                  <a:pt x="287243" y="607638"/>
                </a:lnTo>
                <a:cubicBezTo>
                  <a:pt x="299348" y="613960"/>
                  <a:pt x="312071" y="619266"/>
                  <a:pt x="325287" y="623444"/>
                </a:cubicBezTo>
                <a:lnTo>
                  <a:pt x="382107" y="783260"/>
                </a:lnTo>
                <a:cubicBezTo>
                  <a:pt x="384363" y="789566"/>
                  <a:pt x="390145" y="793648"/>
                  <a:pt x="396832" y="793648"/>
                </a:cubicBezTo>
                <a:cubicBezTo>
                  <a:pt x="403535" y="793648"/>
                  <a:pt x="409302" y="789566"/>
                  <a:pt x="411557" y="783260"/>
                </a:cubicBezTo>
                <a:lnTo>
                  <a:pt x="468377" y="623444"/>
                </a:lnTo>
                <a:cubicBezTo>
                  <a:pt x="481593" y="619266"/>
                  <a:pt x="494317" y="613960"/>
                  <a:pt x="506421" y="607638"/>
                </a:cubicBezTo>
                <a:lnTo>
                  <a:pt x="659677" y="680486"/>
                </a:lnTo>
                <a:cubicBezTo>
                  <a:pt x="661853" y="681518"/>
                  <a:pt x="664156" y="682026"/>
                  <a:pt x="666428" y="682026"/>
                </a:cubicBezTo>
                <a:cubicBezTo>
                  <a:pt x="670462" y="682026"/>
                  <a:pt x="674402" y="680438"/>
                  <a:pt x="677436" y="677404"/>
                </a:cubicBezTo>
                <a:cubicBezTo>
                  <a:pt x="682169" y="672670"/>
                  <a:pt x="683361" y="665713"/>
                  <a:pt x="680501" y="659661"/>
                </a:cubicBezTo>
                <a:lnTo>
                  <a:pt x="607654" y="506405"/>
                </a:lnTo>
                <a:cubicBezTo>
                  <a:pt x="613976" y="494301"/>
                  <a:pt x="619282" y="481577"/>
                  <a:pt x="623459" y="468361"/>
                </a:cubicBezTo>
                <a:lnTo>
                  <a:pt x="783276" y="411541"/>
                </a:lnTo>
                <a:cubicBezTo>
                  <a:pt x="789582" y="409286"/>
                  <a:pt x="793664" y="403504"/>
                  <a:pt x="793664" y="396816"/>
                </a:cubicBezTo>
                <a:cubicBezTo>
                  <a:pt x="793664" y="390113"/>
                  <a:pt x="789582" y="384347"/>
                  <a:pt x="783260" y="382091"/>
                </a:cubicBezTo>
                <a:close/>
                <a:moveTo>
                  <a:pt x="165122" y="449696"/>
                </a:moveTo>
                <a:lnTo>
                  <a:pt x="16393" y="396816"/>
                </a:lnTo>
                <a:lnTo>
                  <a:pt x="165122" y="343936"/>
                </a:lnTo>
                <a:cubicBezTo>
                  <a:pt x="161246" y="360949"/>
                  <a:pt x="159181" y="378644"/>
                  <a:pt x="159181" y="396816"/>
                </a:cubicBezTo>
                <a:cubicBezTo>
                  <a:pt x="159181" y="414988"/>
                  <a:pt x="161246" y="432684"/>
                  <a:pt x="165122" y="449696"/>
                </a:cubicBezTo>
                <a:close/>
                <a:moveTo>
                  <a:pt x="665840" y="127808"/>
                </a:moveTo>
                <a:lnTo>
                  <a:pt x="598028" y="270469"/>
                </a:lnTo>
                <a:cubicBezTo>
                  <a:pt x="578998" y="240288"/>
                  <a:pt x="553360" y="214650"/>
                  <a:pt x="523179" y="195620"/>
                </a:cubicBezTo>
                <a:lnTo>
                  <a:pt x="665840" y="127808"/>
                </a:lnTo>
                <a:close/>
                <a:moveTo>
                  <a:pt x="396832" y="16377"/>
                </a:moveTo>
                <a:lnTo>
                  <a:pt x="449712" y="165106"/>
                </a:lnTo>
                <a:cubicBezTo>
                  <a:pt x="432700" y="161230"/>
                  <a:pt x="415004" y="159165"/>
                  <a:pt x="396832" y="159165"/>
                </a:cubicBezTo>
                <a:cubicBezTo>
                  <a:pt x="378660" y="159165"/>
                  <a:pt x="360964" y="161230"/>
                  <a:pt x="343952" y="165106"/>
                </a:cubicBezTo>
                <a:lnTo>
                  <a:pt x="396832" y="16377"/>
                </a:lnTo>
                <a:close/>
                <a:moveTo>
                  <a:pt x="127824" y="127808"/>
                </a:moveTo>
                <a:lnTo>
                  <a:pt x="270485" y="195620"/>
                </a:lnTo>
                <a:cubicBezTo>
                  <a:pt x="240304" y="214650"/>
                  <a:pt x="214666" y="240288"/>
                  <a:pt x="195636" y="270469"/>
                </a:cubicBezTo>
                <a:lnTo>
                  <a:pt x="127824" y="127808"/>
                </a:lnTo>
                <a:close/>
                <a:moveTo>
                  <a:pt x="127824" y="665824"/>
                </a:moveTo>
                <a:lnTo>
                  <a:pt x="195636" y="523163"/>
                </a:lnTo>
                <a:cubicBezTo>
                  <a:pt x="214666" y="553344"/>
                  <a:pt x="240304" y="578982"/>
                  <a:pt x="270485" y="598012"/>
                </a:cubicBezTo>
                <a:lnTo>
                  <a:pt x="127824" y="665824"/>
                </a:lnTo>
                <a:close/>
                <a:moveTo>
                  <a:pt x="396832" y="777255"/>
                </a:moveTo>
                <a:lnTo>
                  <a:pt x="343952" y="628527"/>
                </a:lnTo>
                <a:cubicBezTo>
                  <a:pt x="360964" y="632402"/>
                  <a:pt x="378660" y="634468"/>
                  <a:pt x="396832" y="634468"/>
                </a:cubicBezTo>
                <a:cubicBezTo>
                  <a:pt x="415004" y="634468"/>
                  <a:pt x="432700" y="632402"/>
                  <a:pt x="449712" y="628527"/>
                </a:cubicBezTo>
                <a:lnTo>
                  <a:pt x="396832" y="777255"/>
                </a:lnTo>
                <a:close/>
                <a:moveTo>
                  <a:pt x="665824" y="665824"/>
                </a:moveTo>
                <a:lnTo>
                  <a:pt x="523179" y="598012"/>
                </a:lnTo>
                <a:cubicBezTo>
                  <a:pt x="553360" y="578982"/>
                  <a:pt x="578998" y="553344"/>
                  <a:pt x="598028" y="523163"/>
                </a:cubicBezTo>
                <a:lnTo>
                  <a:pt x="665824" y="665824"/>
                </a:lnTo>
                <a:close/>
                <a:moveTo>
                  <a:pt x="396832" y="618583"/>
                </a:moveTo>
                <a:cubicBezTo>
                  <a:pt x="274552" y="618583"/>
                  <a:pt x="175066" y="519097"/>
                  <a:pt x="175066" y="396816"/>
                </a:cubicBezTo>
                <a:cubicBezTo>
                  <a:pt x="175066" y="274536"/>
                  <a:pt x="274552" y="175050"/>
                  <a:pt x="396832" y="175050"/>
                </a:cubicBezTo>
                <a:cubicBezTo>
                  <a:pt x="519113" y="175050"/>
                  <a:pt x="618599" y="274536"/>
                  <a:pt x="618599" y="396816"/>
                </a:cubicBezTo>
                <a:cubicBezTo>
                  <a:pt x="618599" y="519097"/>
                  <a:pt x="519113" y="618583"/>
                  <a:pt x="396832" y="618583"/>
                </a:cubicBezTo>
                <a:close/>
                <a:moveTo>
                  <a:pt x="628543" y="449696"/>
                </a:moveTo>
                <a:cubicBezTo>
                  <a:pt x="632418" y="432684"/>
                  <a:pt x="634483" y="414988"/>
                  <a:pt x="634483" y="396816"/>
                </a:cubicBezTo>
                <a:cubicBezTo>
                  <a:pt x="634483" y="378644"/>
                  <a:pt x="632418" y="360949"/>
                  <a:pt x="628543" y="343936"/>
                </a:cubicBezTo>
                <a:lnTo>
                  <a:pt x="777271" y="396816"/>
                </a:lnTo>
                <a:lnTo>
                  <a:pt x="628543" y="449696"/>
                </a:ln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6059363" y="933446"/>
            <a:ext cx="475633" cy="288474"/>
          </a:xfrm>
          <a:custGeom>
            <a:rect b="b" l="l" r="r" t="t"/>
            <a:pathLst>
              <a:path extrusionOk="0" h="576947" w="951266">
                <a:moveTo>
                  <a:pt x="951031" y="405090"/>
                </a:moveTo>
                <a:cubicBezTo>
                  <a:pt x="956012" y="499113"/>
                  <a:pt x="881145" y="576948"/>
                  <a:pt x="788067" y="576948"/>
                </a:cubicBezTo>
                <a:lnTo>
                  <a:pt x="185066" y="576948"/>
                </a:lnTo>
                <a:cubicBezTo>
                  <a:pt x="82844" y="576929"/>
                  <a:pt x="0" y="494158"/>
                  <a:pt x="0" y="392069"/>
                </a:cubicBezTo>
                <a:cubicBezTo>
                  <a:pt x="0" y="322436"/>
                  <a:pt x="38562" y="261800"/>
                  <a:pt x="95490" y="230258"/>
                </a:cubicBezTo>
                <a:cubicBezTo>
                  <a:pt x="103409" y="225866"/>
                  <a:pt x="108001" y="217354"/>
                  <a:pt x="107456" y="208336"/>
                </a:cubicBezTo>
                <a:cubicBezTo>
                  <a:pt x="107203" y="204275"/>
                  <a:pt x="107086" y="200155"/>
                  <a:pt x="107086" y="196015"/>
                </a:cubicBezTo>
                <a:cubicBezTo>
                  <a:pt x="107067" y="87766"/>
                  <a:pt x="194930" y="0"/>
                  <a:pt x="303339" y="0"/>
                </a:cubicBezTo>
                <a:cubicBezTo>
                  <a:pt x="394880" y="0"/>
                  <a:pt x="471790" y="62637"/>
                  <a:pt x="493464" y="147351"/>
                </a:cubicBezTo>
                <a:cubicBezTo>
                  <a:pt x="495740" y="156291"/>
                  <a:pt x="505663" y="160878"/>
                  <a:pt x="514009" y="156933"/>
                </a:cubicBezTo>
                <a:cubicBezTo>
                  <a:pt x="535100" y="146982"/>
                  <a:pt x="558681" y="141424"/>
                  <a:pt x="583565" y="141424"/>
                </a:cubicBezTo>
                <a:cubicBezTo>
                  <a:pt x="652206" y="141424"/>
                  <a:pt x="710924" y="183732"/>
                  <a:pt x="735050" y="243668"/>
                </a:cubicBezTo>
                <a:cubicBezTo>
                  <a:pt x="738221" y="251558"/>
                  <a:pt x="746470" y="256028"/>
                  <a:pt x="754798" y="254299"/>
                </a:cubicBezTo>
                <a:cubicBezTo>
                  <a:pt x="767327" y="251714"/>
                  <a:pt x="780402" y="250548"/>
                  <a:pt x="793826" y="251014"/>
                </a:cubicBezTo>
                <a:cubicBezTo>
                  <a:pt x="877779" y="253891"/>
                  <a:pt x="946595" y="321269"/>
                  <a:pt x="951031" y="4050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6768700" y="903896"/>
            <a:ext cx="347997" cy="347997"/>
          </a:xfrm>
          <a:custGeom>
            <a:rect b="b" l="l" r="r" t="t"/>
            <a:pathLst>
              <a:path extrusionOk="0" h="695994" w="695994">
                <a:moveTo>
                  <a:pt x="695995" y="347997"/>
                </a:moveTo>
                <a:cubicBezTo>
                  <a:pt x="695995" y="540191"/>
                  <a:pt x="540191" y="695995"/>
                  <a:pt x="347997" y="695995"/>
                </a:cubicBezTo>
                <a:cubicBezTo>
                  <a:pt x="155803" y="695995"/>
                  <a:pt x="0" y="540191"/>
                  <a:pt x="0" y="347997"/>
                </a:cubicBezTo>
                <a:cubicBezTo>
                  <a:pt x="0" y="155803"/>
                  <a:pt x="155803" y="0"/>
                  <a:pt x="347997" y="0"/>
                </a:cubicBezTo>
                <a:cubicBezTo>
                  <a:pt x="540191" y="0"/>
                  <a:pt x="695995" y="155803"/>
                  <a:pt x="695995" y="347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7345172" y="900338"/>
            <a:ext cx="392370" cy="354860"/>
          </a:xfrm>
          <a:custGeom>
            <a:rect b="b" l="l" r="r" t="t"/>
            <a:pathLst>
              <a:path extrusionOk="0" h="709719" w="784740">
                <a:moveTo>
                  <a:pt x="784740" y="274445"/>
                </a:moveTo>
                <a:cubicBezTo>
                  <a:pt x="784740" y="309375"/>
                  <a:pt x="758333" y="338232"/>
                  <a:pt x="724435" y="342150"/>
                </a:cubicBezTo>
                <a:lnTo>
                  <a:pt x="724435" y="532158"/>
                </a:lnTo>
                <a:cubicBezTo>
                  <a:pt x="724435" y="538908"/>
                  <a:pt x="720595" y="544777"/>
                  <a:pt x="714410" y="547467"/>
                </a:cubicBezTo>
                <a:cubicBezTo>
                  <a:pt x="712207" y="548427"/>
                  <a:pt x="709925" y="548899"/>
                  <a:pt x="707675" y="548899"/>
                </a:cubicBezTo>
                <a:cubicBezTo>
                  <a:pt x="703583" y="548899"/>
                  <a:pt x="699586" y="547357"/>
                  <a:pt x="696407" y="544415"/>
                </a:cubicBezTo>
                <a:cubicBezTo>
                  <a:pt x="660809" y="511325"/>
                  <a:pt x="558391" y="434400"/>
                  <a:pt x="376593" y="434400"/>
                </a:cubicBezTo>
                <a:cubicBezTo>
                  <a:pt x="376562" y="434400"/>
                  <a:pt x="376531" y="434385"/>
                  <a:pt x="376499" y="434385"/>
                </a:cubicBezTo>
                <a:lnTo>
                  <a:pt x="245911" y="434385"/>
                </a:lnTo>
                <a:lnTo>
                  <a:pt x="322866" y="681398"/>
                </a:lnTo>
                <a:cubicBezTo>
                  <a:pt x="324959" y="688101"/>
                  <a:pt x="323763" y="695181"/>
                  <a:pt x="319609" y="700830"/>
                </a:cubicBezTo>
                <a:cubicBezTo>
                  <a:pt x="315454" y="706478"/>
                  <a:pt x="309049" y="709720"/>
                  <a:pt x="302030" y="709720"/>
                </a:cubicBezTo>
                <a:lnTo>
                  <a:pt x="215806" y="709720"/>
                </a:lnTo>
                <a:cubicBezTo>
                  <a:pt x="206206" y="709720"/>
                  <a:pt x="197818" y="703552"/>
                  <a:pt x="194969" y="694379"/>
                </a:cubicBezTo>
                <a:lnTo>
                  <a:pt x="111625" y="426911"/>
                </a:lnTo>
                <a:cubicBezTo>
                  <a:pt x="45701" y="406031"/>
                  <a:pt x="0" y="343975"/>
                  <a:pt x="0" y="274445"/>
                </a:cubicBezTo>
                <a:cubicBezTo>
                  <a:pt x="0" y="231726"/>
                  <a:pt x="16650" y="191572"/>
                  <a:pt x="46850" y="161347"/>
                </a:cubicBezTo>
                <a:cubicBezTo>
                  <a:pt x="77066" y="131137"/>
                  <a:pt x="117243" y="114506"/>
                  <a:pt x="159985" y="114506"/>
                </a:cubicBezTo>
                <a:lnTo>
                  <a:pt x="376578" y="114506"/>
                </a:lnTo>
                <a:cubicBezTo>
                  <a:pt x="376593" y="114506"/>
                  <a:pt x="376593" y="114506"/>
                  <a:pt x="376609" y="114506"/>
                </a:cubicBezTo>
                <a:cubicBezTo>
                  <a:pt x="558391" y="114506"/>
                  <a:pt x="660809" y="37565"/>
                  <a:pt x="696407" y="4491"/>
                </a:cubicBezTo>
                <a:cubicBezTo>
                  <a:pt x="701333" y="-87"/>
                  <a:pt x="708225" y="-1267"/>
                  <a:pt x="714410" y="1423"/>
                </a:cubicBezTo>
                <a:cubicBezTo>
                  <a:pt x="720595" y="4129"/>
                  <a:pt x="724435" y="9998"/>
                  <a:pt x="724435" y="16733"/>
                </a:cubicBezTo>
                <a:lnTo>
                  <a:pt x="724435" y="206756"/>
                </a:lnTo>
                <a:cubicBezTo>
                  <a:pt x="758333" y="210674"/>
                  <a:pt x="784740" y="239515"/>
                  <a:pt x="784740" y="274445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7353040" y="908212"/>
            <a:ext cx="376632" cy="339118"/>
          </a:xfrm>
          <a:custGeom>
            <a:rect b="b" l="l" r="r" t="t"/>
            <a:pathLst>
              <a:path extrusionOk="0" h="678237" w="753265">
                <a:moveTo>
                  <a:pt x="292116" y="670338"/>
                </a:moveTo>
                <a:cubicBezTo>
                  <a:pt x="292698" y="672195"/>
                  <a:pt x="292352" y="674178"/>
                  <a:pt x="291203" y="675751"/>
                </a:cubicBezTo>
                <a:cubicBezTo>
                  <a:pt x="290038" y="677340"/>
                  <a:pt x="288244" y="678237"/>
                  <a:pt x="286293" y="678237"/>
                </a:cubicBezTo>
                <a:lnTo>
                  <a:pt x="200068" y="678237"/>
                </a:lnTo>
                <a:cubicBezTo>
                  <a:pt x="197393" y="678237"/>
                  <a:pt x="195048" y="676522"/>
                  <a:pt x="194245" y="673957"/>
                </a:cubicBezTo>
                <a:lnTo>
                  <a:pt x="113796" y="415710"/>
                </a:lnTo>
                <a:cubicBezTo>
                  <a:pt x="123790" y="417645"/>
                  <a:pt x="133972" y="418636"/>
                  <a:pt x="144248" y="418636"/>
                </a:cubicBezTo>
                <a:lnTo>
                  <a:pt x="213681" y="418636"/>
                </a:lnTo>
                <a:lnTo>
                  <a:pt x="292116" y="670338"/>
                </a:lnTo>
                <a:close/>
                <a:moveTo>
                  <a:pt x="285947" y="402902"/>
                </a:moveTo>
                <a:lnTo>
                  <a:pt x="285947" y="114492"/>
                </a:lnTo>
                <a:lnTo>
                  <a:pt x="144248" y="114492"/>
                </a:lnTo>
                <a:cubicBezTo>
                  <a:pt x="105707" y="114492"/>
                  <a:pt x="69480" y="129487"/>
                  <a:pt x="42239" y="156723"/>
                </a:cubicBezTo>
                <a:cubicBezTo>
                  <a:pt x="15013" y="183975"/>
                  <a:pt x="0" y="220179"/>
                  <a:pt x="0" y="258697"/>
                </a:cubicBezTo>
                <a:cubicBezTo>
                  <a:pt x="0" y="322689"/>
                  <a:pt x="42916" y="379678"/>
                  <a:pt x="104338" y="397301"/>
                </a:cubicBezTo>
                <a:cubicBezTo>
                  <a:pt x="117259" y="401014"/>
                  <a:pt x="130682" y="402902"/>
                  <a:pt x="144248" y="402902"/>
                </a:cubicBezTo>
                <a:lnTo>
                  <a:pt x="285947" y="402902"/>
                </a:lnTo>
                <a:close/>
                <a:moveTo>
                  <a:pt x="360825" y="114492"/>
                </a:moveTo>
                <a:lnTo>
                  <a:pt x="301684" y="114492"/>
                </a:lnTo>
                <a:lnTo>
                  <a:pt x="301684" y="402902"/>
                </a:lnTo>
                <a:lnTo>
                  <a:pt x="360840" y="402902"/>
                </a:lnTo>
                <a:cubicBezTo>
                  <a:pt x="360872" y="402902"/>
                  <a:pt x="360903" y="402918"/>
                  <a:pt x="360935" y="402918"/>
                </a:cubicBezTo>
                <a:cubicBezTo>
                  <a:pt x="477627" y="402934"/>
                  <a:pt x="562813" y="433914"/>
                  <a:pt x="619404" y="465588"/>
                </a:cubicBezTo>
                <a:lnTo>
                  <a:pt x="619404" y="51806"/>
                </a:lnTo>
                <a:cubicBezTo>
                  <a:pt x="562797" y="83495"/>
                  <a:pt x="477580" y="114492"/>
                  <a:pt x="360856" y="114492"/>
                </a:cubicBezTo>
                <a:cubicBezTo>
                  <a:pt x="360840" y="114492"/>
                  <a:pt x="360840" y="114492"/>
                  <a:pt x="360825" y="114492"/>
                </a:cubicBezTo>
                <a:close/>
                <a:moveTo>
                  <a:pt x="692378" y="103"/>
                </a:moveTo>
                <a:cubicBezTo>
                  <a:pt x="691827" y="-148"/>
                  <a:pt x="691528" y="119"/>
                  <a:pt x="691371" y="276"/>
                </a:cubicBezTo>
                <a:cubicBezTo>
                  <a:pt x="679694" y="11133"/>
                  <a:pt x="661061" y="26553"/>
                  <a:pt x="635141" y="42555"/>
                </a:cubicBezTo>
                <a:lnTo>
                  <a:pt x="635141" y="474839"/>
                </a:lnTo>
                <a:cubicBezTo>
                  <a:pt x="661061" y="490857"/>
                  <a:pt x="679694" y="506277"/>
                  <a:pt x="691387" y="517133"/>
                </a:cubicBezTo>
                <a:cubicBezTo>
                  <a:pt x="691528" y="517275"/>
                  <a:pt x="691827" y="517542"/>
                  <a:pt x="692378" y="517306"/>
                </a:cubicBezTo>
                <a:cubicBezTo>
                  <a:pt x="692960" y="517039"/>
                  <a:pt x="692960" y="516614"/>
                  <a:pt x="692960" y="516409"/>
                </a:cubicBezTo>
                <a:lnTo>
                  <a:pt x="692960" y="258697"/>
                </a:lnTo>
                <a:lnTo>
                  <a:pt x="692960" y="985"/>
                </a:lnTo>
                <a:cubicBezTo>
                  <a:pt x="692960" y="780"/>
                  <a:pt x="692960" y="355"/>
                  <a:pt x="692378" y="103"/>
                </a:cubicBezTo>
                <a:close/>
                <a:moveTo>
                  <a:pt x="708698" y="206868"/>
                </a:moveTo>
                <a:lnTo>
                  <a:pt x="708698" y="258697"/>
                </a:lnTo>
                <a:lnTo>
                  <a:pt x="708698" y="310542"/>
                </a:lnTo>
                <a:cubicBezTo>
                  <a:pt x="733893" y="306734"/>
                  <a:pt x="753266" y="284942"/>
                  <a:pt x="753266" y="258697"/>
                </a:cubicBezTo>
                <a:cubicBezTo>
                  <a:pt x="753266" y="232468"/>
                  <a:pt x="733893" y="210676"/>
                  <a:pt x="708698" y="2068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7963035" y="900342"/>
            <a:ext cx="236768" cy="354759"/>
          </a:xfrm>
          <a:custGeom>
            <a:rect b="b" l="l" r="r" t="t"/>
            <a:pathLst>
              <a:path extrusionOk="0" h="709518" w="473537">
                <a:moveTo>
                  <a:pt x="473537" y="235041"/>
                </a:moveTo>
                <a:cubicBezTo>
                  <a:pt x="473537" y="293304"/>
                  <a:pt x="446705" y="344186"/>
                  <a:pt x="420769" y="393404"/>
                </a:cubicBezTo>
                <a:cubicBezTo>
                  <a:pt x="415494" y="403402"/>
                  <a:pt x="410047" y="413754"/>
                  <a:pt x="404971" y="423894"/>
                </a:cubicBezTo>
                <a:cubicBezTo>
                  <a:pt x="375992" y="481829"/>
                  <a:pt x="360663" y="541983"/>
                  <a:pt x="360663" y="597828"/>
                </a:cubicBezTo>
                <a:cubicBezTo>
                  <a:pt x="360663" y="616301"/>
                  <a:pt x="362668" y="626540"/>
                  <a:pt x="362682" y="626640"/>
                </a:cubicBezTo>
                <a:cubicBezTo>
                  <a:pt x="363095" y="628730"/>
                  <a:pt x="362554" y="630906"/>
                  <a:pt x="361203" y="632556"/>
                </a:cubicBezTo>
                <a:cubicBezTo>
                  <a:pt x="359853" y="634191"/>
                  <a:pt x="357848" y="635158"/>
                  <a:pt x="355715" y="635158"/>
                </a:cubicBezTo>
                <a:lnTo>
                  <a:pt x="322128" y="635158"/>
                </a:lnTo>
                <a:lnTo>
                  <a:pt x="322128" y="690662"/>
                </a:lnTo>
                <a:cubicBezTo>
                  <a:pt x="322128" y="701057"/>
                  <a:pt x="313668" y="709518"/>
                  <a:pt x="303259" y="709518"/>
                </a:cubicBezTo>
                <a:lnTo>
                  <a:pt x="166766" y="709518"/>
                </a:lnTo>
                <a:cubicBezTo>
                  <a:pt x="156358" y="709518"/>
                  <a:pt x="147897" y="701057"/>
                  <a:pt x="147897" y="690662"/>
                </a:cubicBezTo>
                <a:lnTo>
                  <a:pt x="147897" y="635158"/>
                </a:lnTo>
                <a:lnTo>
                  <a:pt x="117922" y="635158"/>
                </a:lnTo>
                <a:cubicBezTo>
                  <a:pt x="115789" y="635158"/>
                  <a:pt x="113713" y="634205"/>
                  <a:pt x="112362" y="632541"/>
                </a:cubicBezTo>
                <a:cubicBezTo>
                  <a:pt x="111012" y="630892"/>
                  <a:pt x="110429" y="628730"/>
                  <a:pt x="110855" y="626640"/>
                </a:cubicBezTo>
                <a:cubicBezTo>
                  <a:pt x="110869" y="626540"/>
                  <a:pt x="112874" y="616301"/>
                  <a:pt x="112874" y="597828"/>
                </a:cubicBezTo>
                <a:cubicBezTo>
                  <a:pt x="112874" y="579043"/>
                  <a:pt x="111125" y="559759"/>
                  <a:pt x="107727" y="540248"/>
                </a:cubicBezTo>
                <a:cubicBezTo>
                  <a:pt x="107286" y="539338"/>
                  <a:pt x="107030" y="538314"/>
                  <a:pt x="107030" y="537233"/>
                </a:cubicBezTo>
                <a:cubicBezTo>
                  <a:pt x="107030" y="537049"/>
                  <a:pt x="107073" y="536878"/>
                  <a:pt x="107087" y="536693"/>
                </a:cubicBezTo>
                <a:cubicBezTo>
                  <a:pt x="100191" y="499335"/>
                  <a:pt x="87208" y="461166"/>
                  <a:pt x="68566" y="423894"/>
                </a:cubicBezTo>
                <a:cubicBezTo>
                  <a:pt x="63490" y="413754"/>
                  <a:pt x="58044" y="403402"/>
                  <a:pt x="52769" y="393404"/>
                </a:cubicBezTo>
                <a:cubicBezTo>
                  <a:pt x="26832" y="344186"/>
                  <a:pt x="0" y="293304"/>
                  <a:pt x="0" y="235041"/>
                </a:cubicBezTo>
                <a:cubicBezTo>
                  <a:pt x="0" y="105447"/>
                  <a:pt x="105423" y="0"/>
                  <a:pt x="235006" y="0"/>
                </a:cubicBezTo>
                <a:lnTo>
                  <a:pt x="238532" y="0"/>
                </a:lnTo>
                <a:cubicBezTo>
                  <a:pt x="368114" y="0"/>
                  <a:pt x="473537" y="105447"/>
                  <a:pt x="473537" y="235041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7970145" y="907451"/>
            <a:ext cx="222549" cy="340538"/>
          </a:xfrm>
          <a:custGeom>
            <a:rect b="b" l="l" r="r" t="t"/>
            <a:pathLst>
              <a:path extrusionOk="0" h="681076" w="445098">
                <a:moveTo>
                  <a:pt x="147897" y="620937"/>
                </a:moveTo>
                <a:lnTo>
                  <a:pt x="293689" y="620937"/>
                </a:lnTo>
                <a:lnTo>
                  <a:pt x="293689" y="676441"/>
                </a:lnTo>
                <a:cubicBezTo>
                  <a:pt x="293689" y="679001"/>
                  <a:pt x="291599" y="681077"/>
                  <a:pt x="289040" y="681077"/>
                </a:cubicBezTo>
                <a:lnTo>
                  <a:pt x="152547" y="681077"/>
                </a:lnTo>
                <a:cubicBezTo>
                  <a:pt x="149987" y="681077"/>
                  <a:pt x="147897" y="679001"/>
                  <a:pt x="147897" y="676441"/>
                </a:cubicBezTo>
                <a:lnTo>
                  <a:pt x="147897" y="620937"/>
                </a:lnTo>
                <a:close/>
                <a:moveTo>
                  <a:pt x="332381" y="573852"/>
                </a:moveTo>
                <a:lnTo>
                  <a:pt x="112718" y="573852"/>
                </a:lnTo>
                <a:cubicBezTo>
                  <a:pt x="112817" y="577109"/>
                  <a:pt x="112874" y="580365"/>
                  <a:pt x="112874" y="583608"/>
                </a:cubicBezTo>
                <a:cubicBezTo>
                  <a:pt x="112874" y="593605"/>
                  <a:pt x="112320" y="601369"/>
                  <a:pt x="111765" y="606716"/>
                </a:cubicBezTo>
                <a:lnTo>
                  <a:pt x="140730" y="606716"/>
                </a:lnTo>
                <a:cubicBezTo>
                  <a:pt x="140745" y="606716"/>
                  <a:pt x="140773" y="606716"/>
                  <a:pt x="140787" y="606716"/>
                </a:cubicBezTo>
                <a:lnTo>
                  <a:pt x="300799" y="606716"/>
                </a:lnTo>
                <a:cubicBezTo>
                  <a:pt x="300813" y="606716"/>
                  <a:pt x="300842" y="606716"/>
                  <a:pt x="300856" y="606716"/>
                </a:cubicBezTo>
                <a:lnTo>
                  <a:pt x="333333" y="606716"/>
                </a:lnTo>
                <a:cubicBezTo>
                  <a:pt x="332779" y="601369"/>
                  <a:pt x="332224" y="593605"/>
                  <a:pt x="332224" y="583608"/>
                </a:cubicBezTo>
                <a:cubicBezTo>
                  <a:pt x="332224" y="580365"/>
                  <a:pt x="332281" y="577109"/>
                  <a:pt x="332381" y="573852"/>
                </a:cubicBezTo>
                <a:close/>
                <a:moveTo>
                  <a:pt x="111978" y="559631"/>
                </a:moveTo>
                <a:lnTo>
                  <a:pt x="333120" y="559631"/>
                </a:lnTo>
                <a:cubicBezTo>
                  <a:pt x="333817" y="549876"/>
                  <a:pt x="334954" y="540035"/>
                  <a:pt x="336504" y="530123"/>
                </a:cubicBezTo>
                <a:lnTo>
                  <a:pt x="108594" y="530123"/>
                </a:lnTo>
                <a:cubicBezTo>
                  <a:pt x="110144" y="540035"/>
                  <a:pt x="111282" y="549876"/>
                  <a:pt x="111978" y="559631"/>
                </a:cubicBezTo>
                <a:close/>
                <a:moveTo>
                  <a:pt x="224312" y="0"/>
                </a:moveTo>
                <a:lnTo>
                  <a:pt x="220786" y="0"/>
                </a:lnTo>
                <a:cubicBezTo>
                  <a:pt x="99053" y="0"/>
                  <a:pt x="0" y="99062"/>
                  <a:pt x="0" y="220821"/>
                </a:cubicBezTo>
                <a:cubicBezTo>
                  <a:pt x="0" y="275556"/>
                  <a:pt x="25993" y="324860"/>
                  <a:pt x="51119" y="372557"/>
                </a:cubicBezTo>
                <a:cubicBezTo>
                  <a:pt x="56437" y="382625"/>
                  <a:pt x="61926" y="393035"/>
                  <a:pt x="67059" y="403316"/>
                </a:cubicBezTo>
                <a:cubicBezTo>
                  <a:pt x="85630" y="440447"/>
                  <a:pt x="98783" y="478502"/>
                  <a:pt x="106092" y="515902"/>
                </a:cubicBezTo>
                <a:lnTo>
                  <a:pt x="215439" y="515902"/>
                </a:lnTo>
                <a:lnTo>
                  <a:pt x="215439" y="281088"/>
                </a:lnTo>
                <a:lnTo>
                  <a:pt x="147214" y="220806"/>
                </a:lnTo>
                <a:cubicBezTo>
                  <a:pt x="144271" y="218204"/>
                  <a:pt x="143987" y="213710"/>
                  <a:pt x="146589" y="210767"/>
                </a:cubicBezTo>
                <a:cubicBezTo>
                  <a:pt x="149191" y="207823"/>
                  <a:pt x="153684" y="207553"/>
                  <a:pt x="156628" y="210141"/>
                </a:cubicBezTo>
                <a:lnTo>
                  <a:pt x="220786" y="266839"/>
                </a:lnTo>
                <a:lnTo>
                  <a:pt x="284959" y="210141"/>
                </a:lnTo>
                <a:cubicBezTo>
                  <a:pt x="287902" y="207553"/>
                  <a:pt x="292395" y="207823"/>
                  <a:pt x="294998" y="210767"/>
                </a:cubicBezTo>
                <a:cubicBezTo>
                  <a:pt x="297600" y="213710"/>
                  <a:pt x="297315" y="218204"/>
                  <a:pt x="294372" y="220806"/>
                </a:cubicBezTo>
                <a:lnTo>
                  <a:pt x="229659" y="277974"/>
                </a:lnTo>
                <a:lnTo>
                  <a:pt x="229659" y="515902"/>
                </a:lnTo>
                <a:lnTo>
                  <a:pt x="337969" y="515902"/>
                </a:lnTo>
                <a:cubicBezTo>
                  <a:pt x="338324" y="515902"/>
                  <a:pt x="338651" y="515959"/>
                  <a:pt x="338993" y="516002"/>
                </a:cubicBezTo>
                <a:cubicBezTo>
                  <a:pt x="346301" y="478573"/>
                  <a:pt x="359440" y="440475"/>
                  <a:pt x="378039" y="403316"/>
                </a:cubicBezTo>
                <a:cubicBezTo>
                  <a:pt x="383173" y="393035"/>
                  <a:pt x="388661" y="382625"/>
                  <a:pt x="393979" y="372557"/>
                </a:cubicBezTo>
                <a:cubicBezTo>
                  <a:pt x="419105" y="324860"/>
                  <a:pt x="445098" y="275556"/>
                  <a:pt x="445098" y="220821"/>
                </a:cubicBezTo>
                <a:cubicBezTo>
                  <a:pt x="445098" y="99062"/>
                  <a:pt x="346046" y="0"/>
                  <a:pt x="2243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4867142" y="1634136"/>
            <a:ext cx="347855" cy="347855"/>
          </a:xfrm>
          <a:custGeom>
            <a:rect b="b" l="l" r="r" t="t"/>
            <a:pathLst>
              <a:path extrusionOk="0" h="695710" w="695710">
                <a:moveTo>
                  <a:pt x="695710" y="347855"/>
                </a:moveTo>
                <a:cubicBezTo>
                  <a:pt x="695710" y="539964"/>
                  <a:pt x="539978" y="695710"/>
                  <a:pt x="347855" y="695710"/>
                </a:cubicBezTo>
                <a:cubicBezTo>
                  <a:pt x="155732" y="695710"/>
                  <a:pt x="0" y="539964"/>
                  <a:pt x="0" y="347855"/>
                </a:cubicBezTo>
                <a:cubicBezTo>
                  <a:pt x="0" y="155746"/>
                  <a:pt x="155732" y="0"/>
                  <a:pt x="347855" y="0"/>
                </a:cubicBezTo>
                <a:cubicBezTo>
                  <a:pt x="539978" y="0"/>
                  <a:pt x="695710" y="155732"/>
                  <a:pt x="695710" y="347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4310087" y="1630580"/>
            <a:ext cx="354965" cy="354965"/>
          </a:xfrm>
          <a:custGeom>
            <a:rect b="b" l="l" r="r" t="t"/>
            <a:pathLst>
              <a:path extrusionOk="0" h="709930" w="709930">
                <a:moveTo>
                  <a:pt x="605963" y="103968"/>
                </a:moveTo>
                <a:cubicBezTo>
                  <a:pt x="538912" y="36917"/>
                  <a:pt x="449776" y="0"/>
                  <a:pt x="354965" y="0"/>
                </a:cubicBezTo>
                <a:cubicBezTo>
                  <a:pt x="260155" y="0"/>
                  <a:pt x="171005" y="36917"/>
                  <a:pt x="103968" y="103968"/>
                </a:cubicBezTo>
                <a:cubicBezTo>
                  <a:pt x="36917" y="171005"/>
                  <a:pt x="0" y="260155"/>
                  <a:pt x="0" y="354965"/>
                </a:cubicBezTo>
                <a:cubicBezTo>
                  <a:pt x="0" y="449776"/>
                  <a:pt x="36917" y="538926"/>
                  <a:pt x="103968" y="605963"/>
                </a:cubicBezTo>
                <a:cubicBezTo>
                  <a:pt x="171005" y="672999"/>
                  <a:pt x="260155" y="709931"/>
                  <a:pt x="354965" y="709931"/>
                </a:cubicBezTo>
                <a:cubicBezTo>
                  <a:pt x="449776" y="709931"/>
                  <a:pt x="538926" y="673014"/>
                  <a:pt x="605963" y="605963"/>
                </a:cubicBezTo>
                <a:cubicBezTo>
                  <a:pt x="672999" y="538912"/>
                  <a:pt x="709931" y="449776"/>
                  <a:pt x="709931" y="354965"/>
                </a:cubicBezTo>
                <a:cubicBezTo>
                  <a:pt x="709931" y="260155"/>
                  <a:pt x="672999" y="171005"/>
                  <a:pt x="605963" y="103968"/>
                </a:cubicBezTo>
                <a:close/>
                <a:moveTo>
                  <a:pt x="595909" y="595909"/>
                </a:moveTo>
                <a:cubicBezTo>
                  <a:pt x="531545" y="660272"/>
                  <a:pt x="445979" y="695710"/>
                  <a:pt x="354965" y="695710"/>
                </a:cubicBezTo>
                <a:cubicBezTo>
                  <a:pt x="263952" y="695710"/>
                  <a:pt x="178386" y="660272"/>
                  <a:pt x="114022" y="595909"/>
                </a:cubicBezTo>
                <a:cubicBezTo>
                  <a:pt x="49659" y="531545"/>
                  <a:pt x="14221" y="445979"/>
                  <a:pt x="14221" y="354965"/>
                </a:cubicBezTo>
                <a:cubicBezTo>
                  <a:pt x="14221" y="263952"/>
                  <a:pt x="49659" y="178386"/>
                  <a:pt x="114022" y="114022"/>
                </a:cubicBezTo>
                <a:cubicBezTo>
                  <a:pt x="178386" y="49659"/>
                  <a:pt x="263952" y="14221"/>
                  <a:pt x="354965" y="14221"/>
                </a:cubicBezTo>
                <a:cubicBezTo>
                  <a:pt x="445979" y="14221"/>
                  <a:pt x="531545" y="49659"/>
                  <a:pt x="595909" y="114022"/>
                </a:cubicBezTo>
                <a:cubicBezTo>
                  <a:pt x="660272" y="178386"/>
                  <a:pt x="695710" y="263952"/>
                  <a:pt x="695710" y="354965"/>
                </a:cubicBezTo>
                <a:cubicBezTo>
                  <a:pt x="695710" y="445979"/>
                  <a:pt x="660258" y="531545"/>
                  <a:pt x="595909" y="595909"/>
                </a:cubicBezTo>
                <a:close/>
                <a:moveTo>
                  <a:pt x="534930" y="438811"/>
                </a:moveTo>
                <a:cubicBezTo>
                  <a:pt x="521107" y="474804"/>
                  <a:pt x="497031" y="505550"/>
                  <a:pt x="465319" y="527734"/>
                </a:cubicBezTo>
                <a:cubicBezTo>
                  <a:pt x="432867" y="550430"/>
                  <a:pt x="394713" y="562433"/>
                  <a:pt x="354965" y="562433"/>
                </a:cubicBezTo>
                <a:cubicBezTo>
                  <a:pt x="315218" y="562433"/>
                  <a:pt x="277064" y="550430"/>
                  <a:pt x="244612" y="527734"/>
                </a:cubicBezTo>
                <a:cubicBezTo>
                  <a:pt x="212900" y="505550"/>
                  <a:pt x="188824" y="474804"/>
                  <a:pt x="175001" y="438811"/>
                </a:cubicBezTo>
                <a:cubicBezTo>
                  <a:pt x="173593" y="435142"/>
                  <a:pt x="175428" y="431033"/>
                  <a:pt x="179083" y="429625"/>
                </a:cubicBezTo>
                <a:cubicBezTo>
                  <a:pt x="182752" y="428217"/>
                  <a:pt x="186861" y="430051"/>
                  <a:pt x="188269" y="433720"/>
                </a:cubicBezTo>
                <a:cubicBezTo>
                  <a:pt x="201068" y="467054"/>
                  <a:pt x="223366" y="495538"/>
                  <a:pt x="252746" y="516087"/>
                </a:cubicBezTo>
                <a:cubicBezTo>
                  <a:pt x="282795" y="537105"/>
                  <a:pt x="318134" y="548212"/>
                  <a:pt x="354951" y="548212"/>
                </a:cubicBezTo>
                <a:cubicBezTo>
                  <a:pt x="391769" y="548212"/>
                  <a:pt x="427108" y="537105"/>
                  <a:pt x="457156" y="516087"/>
                </a:cubicBezTo>
                <a:cubicBezTo>
                  <a:pt x="486536" y="495538"/>
                  <a:pt x="508835" y="467054"/>
                  <a:pt x="521633" y="433720"/>
                </a:cubicBezTo>
                <a:cubicBezTo>
                  <a:pt x="523041" y="430051"/>
                  <a:pt x="527151" y="428231"/>
                  <a:pt x="530820" y="429625"/>
                </a:cubicBezTo>
                <a:cubicBezTo>
                  <a:pt x="534503" y="431033"/>
                  <a:pt x="536338" y="435142"/>
                  <a:pt x="534930" y="438811"/>
                </a:cubicBezTo>
                <a:close/>
                <a:moveTo>
                  <a:pt x="161989" y="284388"/>
                </a:moveTo>
                <a:cubicBezTo>
                  <a:pt x="161691" y="288298"/>
                  <a:pt x="158263" y="291228"/>
                  <a:pt x="154353" y="290929"/>
                </a:cubicBezTo>
                <a:cubicBezTo>
                  <a:pt x="150442" y="290631"/>
                  <a:pt x="147512" y="287203"/>
                  <a:pt x="147811" y="283293"/>
                </a:cubicBezTo>
                <a:cubicBezTo>
                  <a:pt x="150598" y="247641"/>
                  <a:pt x="180803" y="219711"/>
                  <a:pt x="216611" y="219711"/>
                </a:cubicBezTo>
                <a:cubicBezTo>
                  <a:pt x="252419" y="219711"/>
                  <a:pt x="282638" y="247641"/>
                  <a:pt x="285411" y="283293"/>
                </a:cubicBezTo>
                <a:cubicBezTo>
                  <a:pt x="285710" y="287203"/>
                  <a:pt x="282795" y="290631"/>
                  <a:pt x="278870" y="290929"/>
                </a:cubicBezTo>
                <a:cubicBezTo>
                  <a:pt x="278685" y="290943"/>
                  <a:pt x="278500" y="290958"/>
                  <a:pt x="278315" y="290958"/>
                </a:cubicBezTo>
                <a:cubicBezTo>
                  <a:pt x="274646" y="290958"/>
                  <a:pt x="271532" y="288128"/>
                  <a:pt x="271233" y="284402"/>
                </a:cubicBezTo>
                <a:cubicBezTo>
                  <a:pt x="269029" y="256102"/>
                  <a:pt x="245024" y="233932"/>
                  <a:pt x="216597" y="233932"/>
                </a:cubicBezTo>
                <a:cubicBezTo>
                  <a:pt x="188184" y="233918"/>
                  <a:pt x="164193" y="256088"/>
                  <a:pt x="161989" y="284388"/>
                </a:cubicBezTo>
                <a:close/>
                <a:moveTo>
                  <a:pt x="556460" y="283278"/>
                </a:moveTo>
                <a:cubicBezTo>
                  <a:pt x="556759" y="287189"/>
                  <a:pt x="553843" y="290616"/>
                  <a:pt x="549918" y="290915"/>
                </a:cubicBezTo>
                <a:cubicBezTo>
                  <a:pt x="549734" y="290929"/>
                  <a:pt x="549549" y="290943"/>
                  <a:pt x="549364" y="290943"/>
                </a:cubicBezTo>
                <a:cubicBezTo>
                  <a:pt x="545695" y="290943"/>
                  <a:pt x="542581" y="288113"/>
                  <a:pt x="542282" y="284388"/>
                </a:cubicBezTo>
                <a:cubicBezTo>
                  <a:pt x="540078" y="256088"/>
                  <a:pt x="516087" y="233918"/>
                  <a:pt x="487660" y="233918"/>
                </a:cubicBezTo>
                <a:cubicBezTo>
                  <a:pt x="459247" y="233918"/>
                  <a:pt x="435256" y="256088"/>
                  <a:pt x="433038" y="284388"/>
                </a:cubicBezTo>
                <a:cubicBezTo>
                  <a:pt x="432725" y="288298"/>
                  <a:pt x="429312" y="291228"/>
                  <a:pt x="425401" y="290929"/>
                </a:cubicBezTo>
                <a:cubicBezTo>
                  <a:pt x="421490" y="290631"/>
                  <a:pt x="418561" y="287203"/>
                  <a:pt x="418860" y="283293"/>
                </a:cubicBezTo>
                <a:cubicBezTo>
                  <a:pt x="421647" y="247641"/>
                  <a:pt x="451852" y="219711"/>
                  <a:pt x="487660" y="219711"/>
                </a:cubicBezTo>
                <a:cubicBezTo>
                  <a:pt x="523468" y="219697"/>
                  <a:pt x="553687" y="247627"/>
                  <a:pt x="556460" y="283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8425010" y="879187"/>
            <a:ext cx="287632" cy="396951"/>
          </a:xfrm>
          <a:custGeom>
            <a:rect b="b" l="l" r="r" t="t"/>
            <a:pathLst>
              <a:path extrusionOk="0" h="793902" w="575263">
                <a:moveTo>
                  <a:pt x="572223" y="696513"/>
                </a:moveTo>
                <a:cubicBezTo>
                  <a:pt x="569000" y="701199"/>
                  <a:pt x="563665" y="704011"/>
                  <a:pt x="557965" y="704011"/>
                </a:cubicBezTo>
                <a:lnTo>
                  <a:pt x="385083" y="704011"/>
                </a:lnTo>
                <a:cubicBezTo>
                  <a:pt x="381035" y="754254"/>
                  <a:pt x="338898" y="793902"/>
                  <a:pt x="287648" y="793902"/>
                </a:cubicBezTo>
                <a:cubicBezTo>
                  <a:pt x="236382" y="793902"/>
                  <a:pt x="194229" y="754254"/>
                  <a:pt x="190181" y="704011"/>
                </a:cubicBezTo>
                <a:lnTo>
                  <a:pt x="17299" y="704011"/>
                </a:lnTo>
                <a:cubicBezTo>
                  <a:pt x="11599" y="704011"/>
                  <a:pt x="6264" y="701199"/>
                  <a:pt x="3041" y="696513"/>
                </a:cubicBezTo>
                <a:cubicBezTo>
                  <a:pt x="-182" y="691811"/>
                  <a:pt x="-896" y="685839"/>
                  <a:pt x="1152" y="680517"/>
                </a:cubicBezTo>
                <a:cubicBezTo>
                  <a:pt x="7662" y="663552"/>
                  <a:pt x="18220" y="632943"/>
                  <a:pt x="27603" y="591754"/>
                </a:cubicBezTo>
                <a:cubicBezTo>
                  <a:pt x="27666" y="591372"/>
                  <a:pt x="27746" y="591007"/>
                  <a:pt x="27857" y="590642"/>
                </a:cubicBezTo>
                <a:cubicBezTo>
                  <a:pt x="38367" y="544163"/>
                  <a:pt x="47338" y="484357"/>
                  <a:pt x="47353" y="415592"/>
                </a:cubicBezTo>
                <a:cubicBezTo>
                  <a:pt x="47353" y="415576"/>
                  <a:pt x="47338" y="415560"/>
                  <a:pt x="47338" y="415544"/>
                </a:cubicBezTo>
                <a:lnTo>
                  <a:pt x="47338" y="332292"/>
                </a:lnTo>
                <a:cubicBezTo>
                  <a:pt x="47338" y="211743"/>
                  <a:pt x="136485" y="111654"/>
                  <a:pt x="252290" y="94498"/>
                </a:cubicBezTo>
                <a:cubicBezTo>
                  <a:pt x="240954" y="84618"/>
                  <a:pt x="233778" y="70083"/>
                  <a:pt x="233778" y="53897"/>
                </a:cubicBezTo>
                <a:cubicBezTo>
                  <a:pt x="233778" y="24177"/>
                  <a:pt x="257927" y="0"/>
                  <a:pt x="287632" y="0"/>
                </a:cubicBezTo>
                <a:cubicBezTo>
                  <a:pt x="317337" y="0"/>
                  <a:pt x="341486" y="24177"/>
                  <a:pt x="341486" y="53897"/>
                </a:cubicBezTo>
                <a:cubicBezTo>
                  <a:pt x="341486" y="70068"/>
                  <a:pt x="334326" y="84586"/>
                  <a:pt x="323005" y="94466"/>
                </a:cubicBezTo>
                <a:cubicBezTo>
                  <a:pt x="373763" y="101916"/>
                  <a:pt x="420600" y="125362"/>
                  <a:pt x="457545" y="162310"/>
                </a:cubicBezTo>
                <a:cubicBezTo>
                  <a:pt x="502936" y="207693"/>
                  <a:pt x="527926" y="268071"/>
                  <a:pt x="527926" y="332292"/>
                </a:cubicBezTo>
                <a:lnTo>
                  <a:pt x="527926" y="415544"/>
                </a:lnTo>
                <a:cubicBezTo>
                  <a:pt x="527926" y="415560"/>
                  <a:pt x="527911" y="415576"/>
                  <a:pt x="527911" y="415592"/>
                </a:cubicBezTo>
                <a:cubicBezTo>
                  <a:pt x="527926" y="546117"/>
                  <a:pt x="560220" y="644348"/>
                  <a:pt x="574112" y="680517"/>
                </a:cubicBezTo>
                <a:cubicBezTo>
                  <a:pt x="576160" y="685839"/>
                  <a:pt x="575446" y="691811"/>
                  <a:pt x="572223" y="6965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/>
          <p:nvPr/>
        </p:nvSpPr>
        <p:spPr>
          <a:xfrm>
            <a:off x="8425010" y="879187"/>
            <a:ext cx="287632" cy="396951"/>
          </a:xfrm>
          <a:custGeom>
            <a:rect b="b" l="l" r="r" t="t"/>
            <a:pathLst>
              <a:path extrusionOk="0" h="793902" w="575263">
                <a:moveTo>
                  <a:pt x="574112" y="680517"/>
                </a:moveTo>
                <a:cubicBezTo>
                  <a:pt x="560220" y="644348"/>
                  <a:pt x="527926" y="546117"/>
                  <a:pt x="527911" y="415592"/>
                </a:cubicBezTo>
                <a:cubicBezTo>
                  <a:pt x="527911" y="415576"/>
                  <a:pt x="527926" y="415560"/>
                  <a:pt x="527926" y="415544"/>
                </a:cubicBezTo>
                <a:lnTo>
                  <a:pt x="527926" y="332292"/>
                </a:lnTo>
                <a:cubicBezTo>
                  <a:pt x="527926" y="268071"/>
                  <a:pt x="502936" y="207693"/>
                  <a:pt x="457545" y="162310"/>
                </a:cubicBezTo>
                <a:cubicBezTo>
                  <a:pt x="420600" y="125362"/>
                  <a:pt x="373763" y="101916"/>
                  <a:pt x="323005" y="94466"/>
                </a:cubicBezTo>
                <a:cubicBezTo>
                  <a:pt x="334326" y="84586"/>
                  <a:pt x="341486" y="70068"/>
                  <a:pt x="341486" y="53897"/>
                </a:cubicBezTo>
                <a:cubicBezTo>
                  <a:pt x="341486" y="24177"/>
                  <a:pt x="317337" y="0"/>
                  <a:pt x="287632" y="0"/>
                </a:cubicBezTo>
                <a:cubicBezTo>
                  <a:pt x="257927" y="0"/>
                  <a:pt x="233778" y="24177"/>
                  <a:pt x="233778" y="53897"/>
                </a:cubicBezTo>
                <a:cubicBezTo>
                  <a:pt x="233778" y="70083"/>
                  <a:pt x="240954" y="84618"/>
                  <a:pt x="252290" y="94498"/>
                </a:cubicBezTo>
                <a:cubicBezTo>
                  <a:pt x="136485" y="111654"/>
                  <a:pt x="47338" y="211743"/>
                  <a:pt x="47338" y="332292"/>
                </a:cubicBezTo>
                <a:lnTo>
                  <a:pt x="47338" y="415544"/>
                </a:lnTo>
                <a:cubicBezTo>
                  <a:pt x="47338" y="415560"/>
                  <a:pt x="47353" y="415576"/>
                  <a:pt x="47353" y="415592"/>
                </a:cubicBezTo>
                <a:cubicBezTo>
                  <a:pt x="47338" y="484357"/>
                  <a:pt x="38367" y="544163"/>
                  <a:pt x="27857" y="590642"/>
                </a:cubicBezTo>
                <a:cubicBezTo>
                  <a:pt x="27746" y="591007"/>
                  <a:pt x="27666" y="591372"/>
                  <a:pt x="27603" y="591754"/>
                </a:cubicBezTo>
                <a:cubicBezTo>
                  <a:pt x="18220" y="632943"/>
                  <a:pt x="7662" y="663552"/>
                  <a:pt x="1152" y="680517"/>
                </a:cubicBezTo>
                <a:cubicBezTo>
                  <a:pt x="-896" y="685839"/>
                  <a:pt x="-182" y="691811"/>
                  <a:pt x="3041" y="696513"/>
                </a:cubicBezTo>
                <a:cubicBezTo>
                  <a:pt x="6264" y="701199"/>
                  <a:pt x="11599" y="704011"/>
                  <a:pt x="17299" y="704011"/>
                </a:cubicBezTo>
                <a:lnTo>
                  <a:pt x="190181" y="704011"/>
                </a:lnTo>
                <a:cubicBezTo>
                  <a:pt x="194229" y="754254"/>
                  <a:pt x="236382" y="793902"/>
                  <a:pt x="287648" y="793902"/>
                </a:cubicBezTo>
                <a:cubicBezTo>
                  <a:pt x="338898" y="793902"/>
                  <a:pt x="381035" y="754254"/>
                  <a:pt x="385083" y="704011"/>
                </a:cubicBezTo>
                <a:lnTo>
                  <a:pt x="557965" y="704011"/>
                </a:lnTo>
                <a:cubicBezTo>
                  <a:pt x="563665" y="704011"/>
                  <a:pt x="569000" y="701199"/>
                  <a:pt x="572223" y="696513"/>
                </a:cubicBezTo>
                <a:cubicBezTo>
                  <a:pt x="575446" y="691811"/>
                  <a:pt x="576160" y="685839"/>
                  <a:pt x="574112" y="680517"/>
                </a:cubicBezTo>
                <a:close/>
                <a:moveTo>
                  <a:pt x="249655" y="53897"/>
                </a:moveTo>
                <a:cubicBezTo>
                  <a:pt x="249655" y="32945"/>
                  <a:pt x="266691" y="15885"/>
                  <a:pt x="287632" y="15885"/>
                </a:cubicBezTo>
                <a:cubicBezTo>
                  <a:pt x="308573" y="15885"/>
                  <a:pt x="325609" y="32945"/>
                  <a:pt x="325609" y="53897"/>
                </a:cubicBezTo>
                <a:cubicBezTo>
                  <a:pt x="325609" y="74849"/>
                  <a:pt x="308573" y="91893"/>
                  <a:pt x="287632" y="91893"/>
                </a:cubicBezTo>
                <a:cubicBezTo>
                  <a:pt x="266691" y="91893"/>
                  <a:pt x="249655" y="74849"/>
                  <a:pt x="249655" y="53897"/>
                </a:cubicBezTo>
                <a:close/>
                <a:moveTo>
                  <a:pt x="63230" y="415544"/>
                </a:moveTo>
                <a:cubicBezTo>
                  <a:pt x="63230" y="415528"/>
                  <a:pt x="63214" y="415513"/>
                  <a:pt x="63214" y="415497"/>
                </a:cubicBezTo>
                <a:lnTo>
                  <a:pt x="63214" y="332292"/>
                </a:lnTo>
                <a:cubicBezTo>
                  <a:pt x="63214" y="208503"/>
                  <a:pt x="163889" y="107778"/>
                  <a:pt x="287632" y="107778"/>
                </a:cubicBezTo>
                <a:cubicBezTo>
                  <a:pt x="347567" y="107778"/>
                  <a:pt x="403913" y="131144"/>
                  <a:pt x="446320" y="173541"/>
                </a:cubicBezTo>
                <a:cubicBezTo>
                  <a:pt x="488711" y="215937"/>
                  <a:pt x="512050" y="272312"/>
                  <a:pt x="512050" y="332292"/>
                </a:cubicBezTo>
                <a:lnTo>
                  <a:pt x="512050" y="415497"/>
                </a:lnTo>
                <a:cubicBezTo>
                  <a:pt x="512050" y="415513"/>
                  <a:pt x="512034" y="415528"/>
                  <a:pt x="512034" y="415544"/>
                </a:cubicBezTo>
                <a:cubicBezTo>
                  <a:pt x="512034" y="481196"/>
                  <a:pt x="520068" y="538889"/>
                  <a:pt x="529911" y="584955"/>
                </a:cubicBezTo>
                <a:lnTo>
                  <a:pt x="45353" y="584955"/>
                </a:lnTo>
                <a:cubicBezTo>
                  <a:pt x="55197" y="538889"/>
                  <a:pt x="63230" y="481196"/>
                  <a:pt x="63230" y="415544"/>
                </a:cubicBezTo>
                <a:close/>
                <a:moveTo>
                  <a:pt x="287648" y="778018"/>
                </a:moveTo>
                <a:cubicBezTo>
                  <a:pt x="245146" y="778018"/>
                  <a:pt x="210090" y="745486"/>
                  <a:pt x="206089" y="704011"/>
                </a:cubicBezTo>
                <a:lnTo>
                  <a:pt x="287632" y="704011"/>
                </a:lnTo>
                <a:lnTo>
                  <a:pt x="369175" y="704011"/>
                </a:lnTo>
                <a:cubicBezTo>
                  <a:pt x="365174" y="745486"/>
                  <a:pt x="330134" y="778018"/>
                  <a:pt x="287648" y="778018"/>
                </a:cubicBezTo>
                <a:close/>
                <a:moveTo>
                  <a:pt x="559140" y="687507"/>
                </a:moveTo>
                <a:cubicBezTo>
                  <a:pt x="558854" y="687920"/>
                  <a:pt x="558473" y="688126"/>
                  <a:pt x="557965" y="688126"/>
                </a:cubicBezTo>
                <a:lnTo>
                  <a:pt x="377494" y="688126"/>
                </a:lnTo>
                <a:lnTo>
                  <a:pt x="287632" y="688126"/>
                </a:lnTo>
                <a:lnTo>
                  <a:pt x="197770" y="688126"/>
                </a:lnTo>
                <a:lnTo>
                  <a:pt x="17299" y="688126"/>
                </a:lnTo>
                <a:cubicBezTo>
                  <a:pt x="16791" y="688126"/>
                  <a:pt x="16410" y="687920"/>
                  <a:pt x="16124" y="687507"/>
                </a:cubicBezTo>
                <a:cubicBezTo>
                  <a:pt x="15854" y="687109"/>
                  <a:pt x="15790" y="686681"/>
                  <a:pt x="15981" y="686220"/>
                </a:cubicBezTo>
                <a:cubicBezTo>
                  <a:pt x="22348" y="669605"/>
                  <a:pt x="32509" y="640218"/>
                  <a:pt x="41781" y="600840"/>
                </a:cubicBezTo>
                <a:lnTo>
                  <a:pt x="533483" y="600840"/>
                </a:lnTo>
                <a:cubicBezTo>
                  <a:pt x="542755" y="640218"/>
                  <a:pt x="552916" y="669605"/>
                  <a:pt x="559299" y="686220"/>
                </a:cubicBezTo>
                <a:cubicBezTo>
                  <a:pt x="559474" y="686681"/>
                  <a:pt x="559410" y="687109"/>
                  <a:pt x="559140" y="687507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7696488" y="1609426"/>
            <a:ext cx="394721" cy="396760"/>
          </a:xfrm>
          <a:custGeom>
            <a:rect b="b" l="l" r="r" t="t"/>
            <a:pathLst>
              <a:path extrusionOk="0" h="793520" w="789442">
                <a:moveTo>
                  <a:pt x="789442" y="196620"/>
                </a:moveTo>
                <a:lnTo>
                  <a:pt x="789442" y="294804"/>
                </a:lnTo>
                <a:cubicBezTo>
                  <a:pt x="789442" y="313977"/>
                  <a:pt x="773835" y="329575"/>
                  <a:pt x="754651" y="329575"/>
                </a:cubicBezTo>
                <a:lnTo>
                  <a:pt x="743160" y="329575"/>
                </a:lnTo>
                <a:lnTo>
                  <a:pt x="743160" y="754110"/>
                </a:lnTo>
                <a:cubicBezTo>
                  <a:pt x="743160" y="775841"/>
                  <a:pt x="725471" y="793520"/>
                  <a:pt x="703729" y="793520"/>
                </a:cubicBezTo>
                <a:lnTo>
                  <a:pt x="459956" y="793520"/>
                </a:lnTo>
                <a:lnTo>
                  <a:pt x="329502" y="793520"/>
                </a:lnTo>
                <a:lnTo>
                  <a:pt x="85729" y="793520"/>
                </a:lnTo>
                <a:cubicBezTo>
                  <a:pt x="63971" y="793520"/>
                  <a:pt x="46282" y="775841"/>
                  <a:pt x="46282" y="754110"/>
                </a:cubicBezTo>
                <a:lnTo>
                  <a:pt x="46282" y="329575"/>
                </a:lnTo>
                <a:lnTo>
                  <a:pt x="34791" y="329575"/>
                </a:lnTo>
                <a:cubicBezTo>
                  <a:pt x="15607" y="329575"/>
                  <a:pt x="0" y="313977"/>
                  <a:pt x="0" y="294804"/>
                </a:cubicBezTo>
                <a:lnTo>
                  <a:pt x="0" y="196620"/>
                </a:lnTo>
                <a:cubicBezTo>
                  <a:pt x="0" y="177447"/>
                  <a:pt x="15607" y="161849"/>
                  <a:pt x="34791" y="161849"/>
                </a:cubicBezTo>
                <a:lnTo>
                  <a:pt x="202148" y="161849"/>
                </a:lnTo>
                <a:cubicBezTo>
                  <a:pt x="195632" y="156225"/>
                  <a:pt x="189910" y="149919"/>
                  <a:pt x="184984" y="142994"/>
                </a:cubicBezTo>
                <a:cubicBezTo>
                  <a:pt x="166086" y="116371"/>
                  <a:pt x="160094" y="77930"/>
                  <a:pt x="170409" y="49512"/>
                </a:cubicBezTo>
                <a:cubicBezTo>
                  <a:pt x="184554" y="10483"/>
                  <a:pt x="221824" y="-1478"/>
                  <a:pt x="249431" y="142"/>
                </a:cubicBezTo>
                <a:cubicBezTo>
                  <a:pt x="285001" y="2207"/>
                  <a:pt x="320189" y="21587"/>
                  <a:pt x="345952" y="53324"/>
                </a:cubicBezTo>
                <a:cubicBezTo>
                  <a:pt x="364134" y="75738"/>
                  <a:pt x="385145" y="111685"/>
                  <a:pt x="394729" y="150571"/>
                </a:cubicBezTo>
                <a:cubicBezTo>
                  <a:pt x="404297" y="111685"/>
                  <a:pt x="425324" y="75738"/>
                  <a:pt x="443490" y="53324"/>
                </a:cubicBezTo>
                <a:cubicBezTo>
                  <a:pt x="469269" y="21587"/>
                  <a:pt x="504441" y="2207"/>
                  <a:pt x="540027" y="142"/>
                </a:cubicBezTo>
                <a:cubicBezTo>
                  <a:pt x="567634" y="-1478"/>
                  <a:pt x="604888" y="10483"/>
                  <a:pt x="619033" y="49512"/>
                </a:cubicBezTo>
                <a:cubicBezTo>
                  <a:pt x="629348" y="77930"/>
                  <a:pt x="623356" y="116371"/>
                  <a:pt x="604459" y="142994"/>
                </a:cubicBezTo>
                <a:cubicBezTo>
                  <a:pt x="599548" y="149919"/>
                  <a:pt x="593810" y="156210"/>
                  <a:pt x="587310" y="161849"/>
                </a:cubicBezTo>
                <a:lnTo>
                  <a:pt x="754651" y="161849"/>
                </a:lnTo>
                <a:cubicBezTo>
                  <a:pt x="773835" y="161849"/>
                  <a:pt x="789442" y="177447"/>
                  <a:pt x="789442" y="196620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7704434" y="1617366"/>
            <a:ext cx="378827" cy="380878"/>
          </a:xfrm>
          <a:custGeom>
            <a:rect b="b" l="l" r="r" t="t"/>
            <a:pathLst>
              <a:path extrusionOk="0" h="761756" w="757655">
                <a:moveTo>
                  <a:pt x="46282" y="313697"/>
                </a:moveTo>
                <a:lnTo>
                  <a:pt x="313609" y="313697"/>
                </a:lnTo>
                <a:lnTo>
                  <a:pt x="313609" y="761757"/>
                </a:lnTo>
                <a:lnTo>
                  <a:pt x="69836" y="761757"/>
                </a:lnTo>
                <a:cubicBezTo>
                  <a:pt x="56851" y="761757"/>
                  <a:pt x="46282" y="751210"/>
                  <a:pt x="46282" y="738232"/>
                </a:cubicBezTo>
                <a:lnTo>
                  <a:pt x="46282" y="313697"/>
                </a:lnTo>
                <a:close/>
                <a:moveTo>
                  <a:pt x="329502" y="761757"/>
                </a:moveTo>
                <a:lnTo>
                  <a:pt x="428169" y="761757"/>
                </a:lnTo>
                <a:lnTo>
                  <a:pt x="428169" y="313697"/>
                </a:lnTo>
                <a:lnTo>
                  <a:pt x="329502" y="313697"/>
                </a:lnTo>
                <a:lnTo>
                  <a:pt x="329502" y="761757"/>
                </a:lnTo>
                <a:close/>
                <a:moveTo>
                  <a:pt x="444062" y="761757"/>
                </a:moveTo>
                <a:lnTo>
                  <a:pt x="687835" y="761757"/>
                </a:lnTo>
                <a:cubicBezTo>
                  <a:pt x="700820" y="761757"/>
                  <a:pt x="711374" y="751210"/>
                  <a:pt x="711374" y="738232"/>
                </a:cubicBezTo>
                <a:lnTo>
                  <a:pt x="711374" y="313697"/>
                </a:lnTo>
                <a:lnTo>
                  <a:pt x="444062" y="313697"/>
                </a:lnTo>
                <a:lnTo>
                  <a:pt x="444062" y="761757"/>
                </a:lnTo>
                <a:close/>
                <a:moveTo>
                  <a:pt x="738758" y="161855"/>
                </a:moveTo>
                <a:lnTo>
                  <a:pt x="444062" y="161855"/>
                </a:lnTo>
                <a:lnTo>
                  <a:pt x="444062" y="297812"/>
                </a:lnTo>
                <a:lnTo>
                  <a:pt x="727267" y="297812"/>
                </a:lnTo>
                <a:lnTo>
                  <a:pt x="738758" y="297812"/>
                </a:lnTo>
                <a:cubicBezTo>
                  <a:pt x="749184" y="297812"/>
                  <a:pt x="757655" y="289345"/>
                  <a:pt x="757655" y="278925"/>
                </a:cubicBezTo>
                <a:lnTo>
                  <a:pt x="757655" y="180742"/>
                </a:lnTo>
                <a:cubicBezTo>
                  <a:pt x="757655" y="170321"/>
                  <a:pt x="749184" y="161855"/>
                  <a:pt x="738758" y="161855"/>
                </a:cubicBezTo>
                <a:close/>
                <a:moveTo>
                  <a:pt x="329502" y="297812"/>
                </a:moveTo>
                <a:lnTo>
                  <a:pt x="428169" y="297812"/>
                </a:lnTo>
                <a:lnTo>
                  <a:pt x="428169" y="161855"/>
                </a:lnTo>
                <a:lnTo>
                  <a:pt x="329502" y="161855"/>
                </a:lnTo>
                <a:lnTo>
                  <a:pt x="329502" y="297812"/>
                </a:lnTo>
                <a:close/>
                <a:moveTo>
                  <a:pt x="0" y="180742"/>
                </a:moveTo>
                <a:lnTo>
                  <a:pt x="0" y="278925"/>
                </a:lnTo>
                <a:cubicBezTo>
                  <a:pt x="0" y="289345"/>
                  <a:pt x="8487" y="297812"/>
                  <a:pt x="18897" y="297812"/>
                </a:cubicBezTo>
                <a:lnTo>
                  <a:pt x="30388" y="297812"/>
                </a:lnTo>
                <a:lnTo>
                  <a:pt x="313609" y="297812"/>
                </a:lnTo>
                <a:lnTo>
                  <a:pt x="313609" y="161855"/>
                </a:lnTo>
                <a:lnTo>
                  <a:pt x="18897" y="161855"/>
                </a:lnTo>
                <a:cubicBezTo>
                  <a:pt x="8487" y="161855"/>
                  <a:pt x="0" y="170321"/>
                  <a:pt x="0" y="180742"/>
                </a:cubicBezTo>
                <a:close/>
                <a:moveTo>
                  <a:pt x="543634" y="145970"/>
                </a:moveTo>
                <a:cubicBezTo>
                  <a:pt x="556747" y="138726"/>
                  <a:pt x="567522" y="129323"/>
                  <a:pt x="575612" y="117917"/>
                </a:cubicBezTo>
                <a:cubicBezTo>
                  <a:pt x="591664" y="95298"/>
                  <a:pt x="596846" y="62861"/>
                  <a:pt x="588200" y="39050"/>
                </a:cubicBezTo>
                <a:cubicBezTo>
                  <a:pt x="577027" y="8233"/>
                  <a:pt x="547163" y="-1170"/>
                  <a:pt x="525055" y="116"/>
                </a:cubicBezTo>
                <a:cubicBezTo>
                  <a:pt x="493920" y="1927"/>
                  <a:pt x="462912" y="19178"/>
                  <a:pt x="439946" y="47453"/>
                </a:cubicBezTo>
                <a:cubicBezTo>
                  <a:pt x="421716" y="69930"/>
                  <a:pt x="400451" y="106846"/>
                  <a:pt x="392583" y="145970"/>
                </a:cubicBezTo>
                <a:lnTo>
                  <a:pt x="444062" y="145970"/>
                </a:lnTo>
                <a:lnTo>
                  <a:pt x="543634" y="145970"/>
                </a:lnTo>
                <a:close/>
                <a:moveTo>
                  <a:pt x="317709" y="47453"/>
                </a:moveTo>
                <a:cubicBezTo>
                  <a:pt x="294759" y="19178"/>
                  <a:pt x="263735" y="1927"/>
                  <a:pt x="232616" y="116"/>
                </a:cubicBezTo>
                <a:cubicBezTo>
                  <a:pt x="210461" y="-1186"/>
                  <a:pt x="180629" y="8233"/>
                  <a:pt x="169472" y="39050"/>
                </a:cubicBezTo>
                <a:cubicBezTo>
                  <a:pt x="160826" y="62861"/>
                  <a:pt x="165991" y="95298"/>
                  <a:pt x="182059" y="117917"/>
                </a:cubicBezTo>
                <a:cubicBezTo>
                  <a:pt x="190149" y="129323"/>
                  <a:pt x="200909" y="138726"/>
                  <a:pt x="214037" y="145970"/>
                </a:cubicBezTo>
                <a:lnTo>
                  <a:pt x="313609" y="145970"/>
                </a:lnTo>
                <a:lnTo>
                  <a:pt x="365072" y="145970"/>
                </a:lnTo>
                <a:cubicBezTo>
                  <a:pt x="357205" y="106846"/>
                  <a:pt x="335939" y="69930"/>
                  <a:pt x="317709" y="474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6534339" y="1609426"/>
            <a:ext cx="416273" cy="397293"/>
          </a:xfrm>
          <a:custGeom>
            <a:rect b="b" l="l" r="r" t="t"/>
            <a:pathLst>
              <a:path extrusionOk="0" h="794587" w="832546">
                <a:moveTo>
                  <a:pt x="831433" y="301860"/>
                </a:moveTo>
                <a:cubicBezTo>
                  <a:pt x="828776" y="293667"/>
                  <a:pt x="821826" y="287814"/>
                  <a:pt x="813321" y="286577"/>
                </a:cubicBezTo>
                <a:lnTo>
                  <a:pt x="552861" y="248705"/>
                </a:lnTo>
                <a:lnTo>
                  <a:pt x="436390" y="12507"/>
                </a:lnTo>
                <a:cubicBezTo>
                  <a:pt x="432580" y="4799"/>
                  <a:pt x="424878" y="0"/>
                  <a:pt x="416273" y="0"/>
                </a:cubicBezTo>
                <a:cubicBezTo>
                  <a:pt x="407669" y="0"/>
                  <a:pt x="399966" y="4799"/>
                  <a:pt x="396157" y="12507"/>
                </a:cubicBezTo>
                <a:lnTo>
                  <a:pt x="279686" y="248705"/>
                </a:lnTo>
                <a:lnTo>
                  <a:pt x="19226" y="286577"/>
                </a:lnTo>
                <a:cubicBezTo>
                  <a:pt x="10705" y="287814"/>
                  <a:pt x="3771" y="293667"/>
                  <a:pt x="1114" y="301860"/>
                </a:cubicBezTo>
                <a:cubicBezTo>
                  <a:pt x="-1542" y="310053"/>
                  <a:pt x="630" y="318865"/>
                  <a:pt x="6795" y="324884"/>
                </a:cubicBezTo>
                <a:lnTo>
                  <a:pt x="195261" y="508729"/>
                </a:lnTo>
                <a:lnTo>
                  <a:pt x="150767" y="768319"/>
                </a:lnTo>
                <a:cubicBezTo>
                  <a:pt x="149314" y="776813"/>
                  <a:pt x="152739" y="785224"/>
                  <a:pt x="159689" y="790273"/>
                </a:cubicBezTo>
                <a:cubicBezTo>
                  <a:pt x="163616" y="793132"/>
                  <a:pt x="168227" y="794587"/>
                  <a:pt x="172855" y="794587"/>
                </a:cubicBezTo>
                <a:cubicBezTo>
                  <a:pt x="176414" y="794587"/>
                  <a:pt x="180006" y="793734"/>
                  <a:pt x="183314" y="791979"/>
                </a:cubicBezTo>
                <a:lnTo>
                  <a:pt x="416273" y="669416"/>
                </a:lnTo>
                <a:lnTo>
                  <a:pt x="649232" y="791979"/>
                </a:lnTo>
                <a:cubicBezTo>
                  <a:pt x="656851" y="795975"/>
                  <a:pt x="665907" y="795340"/>
                  <a:pt x="672857" y="790273"/>
                </a:cubicBezTo>
                <a:cubicBezTo>
                  <a:pt x="679825" y="785207"/>
                  <a:pt x="683233" y="776796"/>
                  <a:pt x="681779" y="768319"/>
                </a:cubicBezTo>
                <a:lnTo>
                  <a:pt x="637286" y="508712"/>
                </a:lnTo>
                <a:lnTo>
                  <a:pt x="825752" y="324868"/>
                </a:lnTo>
                <a:cubicBezTo>
                  <a:pt x="831917" y="318865"/>
                  <a:pt x="834089" y="310053"/>
                  <a:pt x="831433" y="301860"/>
                </a:cubicBezTo>
                <a:close/>
                <a:moveTo>
                  <a:pt x="814090" y="312896"/>
                </a:moveTo>
                <a:lnTo>
                  <a:pt x="622483" y="499817"/>
                </a:lnTo>
                <a:cubicBezTo>
                  <a:pt x="620511" y="501740"/>
                  <a:pt x="619609" y="504499"/>
                  <a:pt x="620077" y="507207"/>
                </a:cubicBezTo>
                <a:lnTo>
                  <a:pt x="665305" y="771145"/>
                </a:lnTo>
                <a:cubicBezTo>
                  <a:pt x="665857" y="774322"/>
                  <a:pt x="663885" y="776127"/>
                  <a:pt x="663033" y="776746"/>
                </a:cubicBezTo>
                <a:cubicBezTo>
                  <a:pt x="662164" y="777382"/>
                  <a:pt x="659842" y="778686"/>
                  <a:pt x="657002" y="777181"/>
                </a:cubicBezTo>
                <a:lnTo>
                  <a:pt x="420166" y="652578"/>
                </a:lnTo>
                <a:cubicBezTo>
                  <a:pt x="417727" y="651290"/>
                  <a:pt x="414820" y="651290"/>
                  <a:pt x="412397" y="652578"/>
                </a:cubicBezTo>
                <a:lnTo>
                  <a:pt x="175562" y="777181"/>
                </a:lnTo>
                <a:cubicBezTo>
                  <a:pt x="172722" y="778686"/>
                  <a:pt x="170399" y="777382"/>
                  <a:pt x="169530" y="776746"/>
                </a:cubicBezTo>
                <a:cubicBezTo>
                  <a:pt x="168662" y="776111"/>
                  <a:pt x="166707" y="774305"/>
                  <a:pt x="167258" y="771145"/>
                </a:cubicBezTo>
                <a:lnTo>
                  <a:pt x="212487" y="507207"/>
                </a:lnTo>
                <a:cubicBezTo>
                  <a:pt x="212954" y="504499"/>
                  <a:pt x="212052" y="501723"/>
                  <a:pt x="210081" y="499817"/>
                </a:cubicBezTo>
                <a:lnTo>
                  <a:pt x="18457" y="312896"/>
                </a:lnTo>
                <a:cubicBezTo>
                  <a:pt x="16151" y="310655"/>
                  <a:pt x="16669" y="308047"/>
                  <a:pt x="17003" y="307027"/>
                </a:cubicBezTo>
                <a:cubicBezTo>
                  <a:pt x="17338" y="306007"/>
                  <a:pt x="18440" y="303582"/>
                  <a:pt x="21632" y="303131"/>
                </a:cubicBezTo>
                <a:lnTo>
                  <a:pt x="286436" y="264623"/>
                </a:lnTo>
                <a:cubicBezTo>
                  <a:pt x="289159" y="264221"/>
                  <a:pt x="291515" y="262516"/>
                  <a:pt x="292735" y="260041"/>
                </a:cubicBezTo>
                <a:lnTo>
                  <a:pt x="411161" y="19914"/>
                </a:lnTo>
                <a:cubicBezTo>
                  <a:pt x="412581" y="17038"/>
                  <a:pt x="415221" y="16721"/>
                  <a:pt x="416290" y="16721"/>
                </a:cubicBezTo>
                <a:cubicBezTo>
                  <a:pt x="417359" y="16721"/>
                  <a:pt x="419999" y="17038"/>
                  <a:pt x="421419" y="19914"/>
                </a:cubicBezTo>
                <a:lnTo>
                  <a:pt x="539845" y="260041"/>
                </a:lnTo>
                <a:cubicBezTo>
                  <a:pt x="541065" y="262516"/>
                  <a:pt x="543421" y="264221"/>
                  <a:pt x="546128" y="264623"/>
                </a:cubicBezTo>
                <a:lnTo>
                  <a:pt x="810932" y="303131"/>
                </a:lnTo>
                <a:cubicBezTo>
                  <a:pt x="814106" y="303599"/>
                  <a:pt x="815226" y="306007"/>
                  <a:pt x="815560" y="307027"/>
                </a:cubicBezTo>
                <a:cubicBezTo>
                  <a:pt x="815894" y="308047"/>
                  <a:pt x="816395" y="310655"/>
                  <a:pt x="814090" y="3128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6010008" y="1609426"/>
            <a:ext cx="325303" cy="396816"/>
          </a:xfrm>
          <a:custGeom>
            <a:rect b="b" l="l" r="r" t="t"/>
            <a:pathLst>
              <a:path extrusionOk="0" h="793632" w="650605">
                <a:moveTo>
                  <a:pt x="650606" y="631036"/>
                </a:moveTo>
                <a:lnTo>
                  <a:pt x="650606" y="666682"/>
                </a:lnTo>
                <a:cubicBezTo>
                  <a:pt x="650606" y="681248"/>
                  <a:pt x="640519" y="693082"/>
                  <a:pt x="628113" y="693082"/>
                </a:cubicBezTo>
                <a:lnTo>
                  <a:pt x="455875" y="693082"/>
                </a:lnTo>
                <a:cubicBezTo>
                  <a:pt x="451316" y="703693"/>
                  <a:pt x="446487" y="714320"/>
                  <a:pt x="441372" y="724963"/>
                </a:cubicBezTo>
                <a:cubicBezTo>
                  <a:pt x="439705" y="728426"/>
                  <a:pt x="437322" y="731507"/>
                  <a:pt x="434304" y="734128"/>
                </a:cubicBezTo>
                <a:cubicBezTo>
                  <a:pt x="428855" y="738862"/>
                  <a:pt x="421803" y="741594"/>
                  <a:pt x="414289" y="742007"/>
                </a:cubicBezTo>
                <a:lnTo>
                  <a:pt x="414289" y="777366"/>
                </a:lnTo>
                <a:cubicBezTo>
                  <a:pt x="414289" y="786341"/>
                  <a:pt x="406982" y="793632"/>
                  <a:pt x="398023" y="793632"/>
                </a:cubicBezTo>
                <a:lnTo>
                  <a:pt x="252583" y="793632"/>
                </a:lnTo>
                <a:cubicBezTo>
                  <a:pt x="243624" y="793632"/>
                  <a:pt x="236317" y="786341"/>
                  <a:pt x="236317" y="777366"/>
                </a:cubicBezTo>
                <a:lnTo>
                  <a:pt x="236317" y="742023"/>
                </a:lnTo>
                <a:cubicBezTo>
                  <a:pt x="224483" y="741372"/>
                  <a:pt x="213983" y="734827"/>
                  <a:pt x="209217" y="724963"/>
                </a:cubicBezTo>
                <a:cubicBezTo>
                  <a:pt x="204103" y="714320"/>
                  <a:pt x="199290" y="703693"/>
                  <a:pt x="194715" y="693082"/>
                </a:cubicBezTo>
                <a:lnTo>
                  <a:pt x="22493" y="693082"/>
                </a:lnTo>
                <a:cubicBezTo>
                  <a:pt x="10087" y="693082"/>
                  <a:pt x="0" y="681248"/>
                  <a:pt x="0" y="666682"/>
                </a:cubicBezTo>
                <a:lnTo>
                  <a:pt x="0" y="631036"/>
                </a:lnTo>
                <a:cubicBezTo>
                  <a:pt x="0" y="622300"/>
                  <a:pt x="2446" y="613738"/>
                  <a:pt x="6878" y="606923"/>
                </a:cubicBezTo>
                <a:lnTo>
                  <a:pt x="141040" y="399866"/>
                </a:lnTo>
                <a:cubicBezTo>
                  <a:pt x="144217" y="358439"/>
                  <a:pt x="152096" y="316074"/>
                  <a:pt x="164566" y="273440"/>
                </a:cubicBezTo>
                <a:cubicBezTo>
                  <a:pt x="177829" y="228120"/>
                  <a:pt x="196303" y="182357"/>
                  <a:pt x="219479" y="137419"/>
                </a:cubicBezTo>
                <a:cubicBezTo>
                  <a:pt x="258841" y="61140"/>
                  <a:pt x="298331" y="13359"/>
                  <a:pt x="299983" y="11373"/>
                </a:cubicBezTo>
                <a:cubicBezTo>
                  <a:pt x="305939" y="4241"/>
                  <a:pt x="315391" y="0"/>
                  <a:pt x="325303" y="0"/>
                </a:cubicBezTo>
                <a:cubicBezTo>
                  <a:pt x="335215" y="0"/>
                  <a:pt x="344682" y="4241"/>
                  <a:pt x="350607" y="11373"/>
                </a:cubicBezTo>
                <a:cubicBezTo>
                  <a:pt x="352228" y="13311"/>
                  <a:pt x="391320" y="60283"/>
                  <a:pt x="431127" y="137419"/>
                </a:cubicBezTo>
                <a:cubicBezTo>
                  <a:pt x="454303" y="182372"/>
                  <a:pt x="472777" y="228136"/>
                  <a:pt x="486040" y="273455"/>
                </a:cubicBezTo>
                <a:cubicBezTo>
                  <a:pt x="498510" y="316074"/>
                  <a:pt x="506389" y="358439"/>
                  <a:pt x="509566" y="399866"/>
                </a:cubicBezTo>
                <a:lnTo>
                  <a:pt x="643744" y="606923"/>
                </a:lnTo>
                <a:cubicBezTo>
                  <a:pt x="648160" y="613738"/>
                  <a:pt x="650606" y="622300"/>
                  <a:pt x="650606" y="631036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6010008" y="1609426"/>
            <a:ext cx="325303" cy="396816"/>
          </a:xfrm>
          <a:custGeom>
            <a:rect b="b" l="l" r="r" t="t"/>
            <a:pathLst>
              <a:path extrusionOk="0" h="793632" w="650605">
                <a:moveTo>
                  <a:pt x="643744" y="606923"/>
                </a:moveTo>
                <a:lnTo>
                  <a:pt x="509566" y="399866"/>
                </a:lnTo>
                <a:cubicBezTo>
                  <a:pt x="506389" y="358439"/>
                  <a:pt x="498510" y="316074"/>
                  <a:pt x="486040" y="273455"/>
                </a:cubicBezTo>
                <a:cubicBezTo>
                  <a:pt x="472777" y="228136"/>
                  <a:pt x="454303" y="182372"/>
                  <a:pt x="431127" y="137419"/>
                </a:cubicBezTo>
                <a:cubicBezTo>
                  <a:pt x="391320" y="60283"/>
                  <a:pt x="352228" y="13311"/>
                  <a:pt x="350607" y="11373"/>
                </a:cubicBezTo>
                <a:cubicBezTo>
                  <a:pt x="344682" y="4241"/>
                  <a:pt x="335215" y="0"/>
                  <a:pt x="325303" y="0"/>
                </a:cubicBezTo>
                <a:cubicBezTo>
                  <a:pt x="315391" y="0"/>
                  <a:pt x="305939" y="4241"/>
                  <a:pt x="299983" y="11373"/>
                </a:cubicBezTo>
                <a:cubicBezTo>
                  <a:pt x="298331" y="13359"/>
                  <a:pt x="258841" y="61140"/>
                  <a:pt x="219479" y="137419"/>
                </a:cubicBezTo>
                <a:cubicBezTo>
                  <a:pt x="196303" y="182357"/>
                  <a:pt x="177829" y="228120"/>
                  <a:pt x="164566" y="273440"/>
                </a:cubicBezTo>
                <a:cubicBezTo>
                  <a:pt x="152096" y="316074"/>
                  <a:pt x="144217" y="358439"/>
                  <a:pt x="141040" y="399866"/>
                </a:cubicBezTo>
                <a:lnTo>
                  <a:pt x="6878" y="606923"/>
                </a:lnTo>
                <a:cubicBezTo>
                  <a:pt x="2446" y="613738"/>
                  <a:pt x="0" y="622300"/>
                  <a:pt x="0" y="631036"/>
                </a:cubicBezTo>
                <a:lnTo>
                  <a:pt x="0" y="666682"/>
                </a:lnTo>
                <a:cubicBezTo>
                  <a:pt x="0" y="681248"/>
                  <a:pt x="10087" y="693082"/>
                  <a:pt x="22493" y="693082"/>
                </a:cubicBezTo>
                <a:lnTo>
                  <a:pt x="194715" y="693082"/>
                </a:lnTo>
                <a:cubicBezTo>
                  <a:pt x="199290" y="703693"/>
                  <a:pt x="204103" y="714320"/>
                  <a:pt x="209217" y="724963"/>
                </a:cubicBezTo>
                <a:cubicBezTo>
                  <a:pt x="213983" y="734827"/>
                  <a:pt x="224483" y="741372"/>
                  <a:pt x="236317" y="742023"/>
                </a:cubicBezTo>
                <a:lnTo>
                  <a:pt x="236317" y="777366"/>
                </a:lnTo>
                <a:cubicBezTo>
                  <a:pt x="236317" y="786341"/>
                  <a:pt x="243624" y="793632"/>
                  <a:pt x="252583" y="793632"/>
                </a:cubicBezTo>
                <a:lnTo>
                  <a:pt x="398023" y="793632"/>
                </a:lnTo>
                <a:cubicBezTo>
                  <a:pt x="406982" y="793632"/>
                  <a:pt x="414289" y="786341"/>
                  <a:pt x="414289" y="777366"/>
                </a:cubicBezTo>
                <a:lnTo>
                  <a:pt x="414289" y="742007"/>
                </a:lnTo>
                <a:cubicBezTo>
                  <a:pt x="421803" y="741594"/>
                  <a:pt x="428855" y="738862"/>
                  <a:pt x="434304" y="734128"/>
                </a:cubicBezTo>
                <a:cubicBezTo>
                  <a:pt x="437322" y="731507"/>
                  <a:pt x="439705" y="728426"/>
                  <a:pt x="441372" y="724963"/>
                </a:cubicBezTo>
                <a:cubicBezTo>
                  <a:pt x="446487" y="714320"/>
                  <a:pt x="451316" y="703693"/>
                  <a:pt x="455875" y="693082"/>
                </a:cubicBezTo>
                <a:lnTo>
                  <a:pt x="628113" y="693082"/>
                </a:lnTo>
                <a:cubicBezTo>
                  <a:pt x="640519" y="693082"/>
                  <a:pt x="650606" y="681248"/>
                  <a:pt x="650606" y="666682"/>
                </a:cubicBezTo>
                <a:lnTo>
                  <a:pt x="650606" y="631036"/>
                </a:lnTo>
                <a:cubicBezTo>
                  <a:pt x="650606" y="622300"/>
                  <a:pt x="648160" y="613738"/>
                  <a:pt x="643744" y="606923"/>
                </a:cubicBezTo>
                <a:close/>
                <a:moveTo>
                  <a:pt x="511090" y="431413"/>
                </a:moveTo>
                <a:lnTo>
                  <a:pt x="630416" y="615565"/>
                </a:lnTo>
                <a:cubicBezTo>
                  <a:pt x="631862" y="617789"/>
                  <a:pt x="632958" y="620362"/>
                  <a:pt x="633689" y="623094"/>
                </a:cubicBezTo>
                <a:lnTo>
                  <a:pt x="481974" y="623094"/>
                </a:lnTo>
                <a:cubicBezTo>
                  <a:pt x="501369" y="561573"/>
                  <a:pt x="511186" y="500798"/>
                  <a:pt x="511186" y="441484"/>
                </a:cubicBezTo>
                <a:cubicBezTo>
                  <a:pt x="511186" y="438132"/>
                  <a:pt x="511154" y="434781"/>
                  <a:pt x="511090" y="431413"/>
                </a:cubicBezTo>
                <a:close/>
                <a:moveTo>
                  <a:pt x="20205" y="615565"/>
                </a:moveTo>
                <a:lnTo>
                  <a:pt x="139515" y="431413"/>
                </a:lnTo>
                <a:cubicBezTo>
                  <a:pt x="139452" y="434781"/>
                  <a:pt x="139420" y="438132"/>
                  <a:pt x="139420" y="441484"/>
                </a:cubicBezTo>
                <a:cubicBezTo>
                  <a:pt x="139420" y="500798"/>
                  <a:pt x="149221" y="561573"/>
                  <a:pt x="168632" y="623094"/>
                </a:cubicBezTo>
                <a:lnTo>
                  <a:pt x="16917" y="623094"/>
                </a:lnTo>
                <a:cubicBezTo>
                  <a:pt x="17648" y="620362"/>
                  <a:pt x="18760" y="617789"/>
                  <a:pt x="20205" y="615565"/>
                </a:cubicBezTo>
                <a:close/>
                <a:moveTo>
                  <a:pt x="22493" y="677197"/>
                </a:moveTo>
                <a:cubicBezTo>
                  <a:pt x="19363" y="677197"/>
                  <a:pt x="15885" y="672877"/>
                  <a:pt x="15885" y="666682"/>
                </a:cubicBezTo>
                <a:lnTo>
                  <a:pt x="15885" y="638979"/>
                </a:lnTo>
                <a:lnTo>
                  <a:pt x="173858" y="638979"/>
                </a:lnTo>
                <a:cubicBezTo>
                  <a:pt x="178195" y="651702"/>
                  <a:pt x="182944" y="664442"/>
                  <a:pt x="188091" y="677197"/>
                </a:cubicBezTo>
                <a:lnTo>
                  <a:pt x="22493" y="677197"/>
                </a:lnTo>
                <a:close/>
                <a:moveTo>
                  <a:pt x="398404" y="777366"/>
                </a:moveTo>
                <a:cubicBezTo>
                  <a:pt x="398404" y="777573"/>
                  <a:pt x="398230" y="777748"/>
                  <a:pt x="398023" y="777748"/>
                </a:cubicBezTo>
                <a:lnTo>
                  <a:pt x="252583" y="777748"/>
                </a:lnTo>
                <a:cubicBezTo>
                  <a:pt x="252376" y="777748"/>
                  <a:pt x="252202" y="777573"/>
                  <a:pt x="252202" y="777366"/>
                </a:cubicBezTo>
                <a:lnTo>
                  <a:pt x="252202" y="742087"/>
                </a:lnTo>
                <a:lnTo>
                  <a:pt x="398404" y="742087"/>
                </a:lnTo>
                <a:lnTo>
                  <a:pt x="398404" y="777366"/>
                </a:lnTo>
                <a:close/>
                <a:moveTo>
                  <a:pt x="427060" y="718069"/>
                </a:moveTo>
                <a:cubicBezTo>
                  <a:pt x="426330" y="719578"/>
                  <a:pt x="425281" y="720944"/>
                  <a:pt x="423899" y="722119"/>
                </a:cubicBezTo>
                <a:cubicBezTo>
                  <a:pt x="420913" y="724709"/>
                  <a:pt x="416704" y="726202"/>
                  <a:pt x="412351" y="726202"/>
                </a:cubicBezTo>
                <a:lnTo>
                  <a:pt x="406347" y="726202"/>
                </a:lnTo>
                <a:lnTo>
                  <a:pt x="244259" y="726202"/>
                </a:lnTo>
                <a:lnTo>
                  <a:pt x="238255" y="726202"/>
                </a:lnTo>
                <a:cubicBezTo>
                  <a:pt x="231790" y="726202"/>
                  <a:pt x="225881" y="722929"/>
                  <a:pt x="223530" y="718069"/>
                </a:cubicBezTo>
                <a:cubicBezTo>
                  <a:pt x="217748" y="706060"/>
                  <a:pt x="212347" y="694051"/>
                  <a:pt x="207295" y="682074"/>
                </a:cubicBezTo>
                <a:cubicBezTo>
                  <a:pt x="207280" y="682058"/>
                  <a:pt x="207280" y="682042"/>
                  <a:pt x="207264" y="682026"/>
                </a:cubicBezTo>
                <a:cubicBezTo>
                  <a:pt x="172778" y="600252"/>
                  <a:pt x="155305" y="519494"/>
                  <a:pt x="155305" y="441484"/>
                </a:cubicBezTo>
                <a:cubicBezTo>
                  <a:pt x="155305" y="388509"/>
                  <a:pt x="163549" y="333484"/>
                  <a:pt x="179815" y="277903"/>
                </a:cubicBezTo>
                <a:cubicBezTo>
                  <a:pt x="192793" y="233553"/>
                  <a:pt x="210885" y="188742"/>
                  <a:pt x="233601" y="144694"/>
                </a:cubicBezTo>
                <a:cubicBezTo>
                  <a:pt x="272169" y="69940"/>
                  <a:pt x="310578" y="23478"/>
                  <a:pt x="312182" y="21540"/>
                </a:cubicBezTo>
                <a:cubicBezTo>
                  <a:pt x="315153" y="17997"/>
                  <a:pt x="320045" y="15885"/>
                  <a:pt x="325303" y="15885"/>
                </a:cubicBezTo>
                <a:cubicBezTo>
                  <a:pt x="330561" y="15885"/>
                  <a:pt x="335453" y="17997"/>
                  <a:pt x="338408" y="21556"/>
                </a:cubicBezTo>
                <a:cubicBezTo>
                  <a:pt x="338805" y="22016"/>
                  <a:pt x="378008" y="69114"/>
                  <a:pt x="417005" y="144694"/>
                </a:cubicBezTo>
                <a:cubicBezTo>
                  <a:pt x="439720" y="188742"/>
                  <a:pt x="457813" y="233569"/>
                  <a:pt x="470791" y="277903"/>
                </a:cubicBezTo>
                <a:cubicBezTo>
                  <a:pt x="487057" y="333484"/>
                  <a:pt x="495301" y="388509"/>
                  <a:pt x="495301" y="441484"/>
                </a:cubicBezTo>
                <a:cubicBezTo>
                  <a:pt x="495301" y="530947"/>
                  <a:pt x="472332" y="623999"/>
                  <a:pt x="427060" y="718069"/>
                </a:cubicBezTo>
                <a:close/>
                <a:moveTo>
                  <a:pt x="634721" y="666682"/>
                </a:moveTo>
                <a:cubicBezTo>
                  <a:pt x="634721" y="672877"/>
                  <a:pt x="631242" y="677197"/>
                  <a:pt x="628113" y="677197"/>
                </a:cubicBezTo>
                <a:lnTo>
                  <a:pt x="462499" y="677197"/>
                </a:lnTo>
                <a:cubicBezTo>
                  <a:pt x="467662" y="664442"/>
                  <a:pt x="472411" y="651702"/>
                  <a:pt x="476748" y="638979"/>
                </a:cubicBezTo>
                <a:lnTo>
                  <a:pt x="634721" y="638979"/>
                </a:lnTo>
                <a:lnTo>
                  <a:pt x="634721" y="666682"/>
                </a:lnTo>
                <a:close/>
                <a:moveTo>
                  <a:pt x="325303" y="227279"/>
                </a:moveTo>
                <a:cubicBezTo>
                  <a:pt x="264973" y="227279"/>
                  <a:pt x="215873" y="276362"/>
                  <a:pt x="215873" y="336693"/>
                </a:cubicBezTo>
                <a:cubicBezTo>
                  <a:pt x="215873" y="397039"/>
                  <a:pt x="264973" y="446122"/>
                  <a:pt x="325303" y="446122"/>
                </a:cubicBezTo>
                <a:cubicBezTo>
                  <a:pt x="385633" y="446122"/>
                  <a:pt x="434733" y="397039"/>
                  <a:pt x="434733" y="336693"/>
                </a:cubicBezTo>
                <a:cubicBezTo>
                  <a:pt x="434733" y="276362"/>
                  <a:pt x="385633" y="227279"/>
                  <a:pt x="325303" y="227279"/>
                </a:cubicBezTo>
                <a:close/>
                <a:moveTo>
                  <a:pt x="325303" y="430238"/>
                </a:moveTo>
                <a:cubicBezTo>
                  <a:pt x="273725" y="430238"/>
                  <a:pt x="231758" y="388270"/>
                  <a:pt x="231758" y="336693"/>
                </a:cubicBezTo>
                <a:cubicBezTo>
                  <a:pt x="231758" y="285115"/>
                  <a:pt x="273725" y="243163"/>
                  <a:pt x="325303" y="243163"/>
                </a:cubicBezTo>
                <a:cubicBezTo>
                  <a:pt x="376881" y="243163"/>
                  <a:pt x="418848" y="285115"/>
                  <a:pt x="418848" y="336693"/>
                </a:cubicBezTo>
                <a:cubicBezTo>
                  <a:pt x="418848" y="388270"/>
                  <a:pt x="376881" y="430238"/>
                  <a:pt x="325303" y="430238"/>
                </a:cubicBezTo>
                <a:close/>
                <a:moveTo>
                  <a:pt x="325303" y="478416"/>
                </a:moveTo>
                <a:cubicBezTo>
                  <a:pt x="286004" y="478416"/>
                  <a:pt x="254028" y="510376"/>
                  <a:pt x="254028" y="549675"/>
                </a:cubicBezTo>
                <a:cubicBezTo>
                  <a:pt x="254028" y="588974"/>
                  <a:pt x="286004" y="620950"/>
                  <a:pt x="325303" y="620950"/>
                </a:cubicBezTo>
                <a:cubicBezTo>
                  <a:pt x="364602" y="620950"/>
                  <a:pt x="396578" y="588974"/>
                  <a:pt x="396578" y="549675"/>
                </a:cubicBezTo>
                <a:cubicBezTo>
                  <a:pt x="396578" y="510376"/>
                  <a:pt x="364602" y="478416"/>
                  <a:pt x="325303" y="478416"/>
                </a:cubicBezTo>
                <a:close/>
                <a:moveTo>
                  <a:pt x="325303" y="605065"/>
                </a:moveTo>
                <a:cubicBezTo>
                  <a:pt x="294757" y="605065"/>
                  <a:pt x="269913" y="580221"/>
                  <a:pt x="269913" y="549675"/>
                </a:cubicBezTo>
                <a:cubicBezTo>
                  <a:pt x="269913" y="519144"/>
                  <a:pt x="294757" y="494301"/>
                  <a:pt x="325303" y="494301"/>
                </a:cubicBezTo>
                <a:cubicBezTo>
                  <a:pt x="355849" y="494301"/>
                  <a:pt x="380693" y="519144"/>
                  <a:pt x="380693" y="549675"/>
                </a:cubicBezTo>
                <a:cubicBezTo>
                  <a:pt x="380693" y="580221"/>
                  <a:pt x="355849" y="605065"/>
                  <a:pt x="325303" y="6050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5417087" y="1609426"/>
            <a:ext cx="393854" cy="397086"/>
          </a:xfrm>
          <a:custGeom>
            <a:rect b="b" l="l" r="r" t="t"/>
            <a:pathLst>
              <a:path extrusionOk="0" h="794172" w="787707">
                <a:moveTo>
                  <a:pt x="787707" y="7990"/>
                </a:moveTo>
                <a:lnTo>
                  <a:pt x="787707" y="564339"/>
                </a:lnTo>
                <a:cubicBezTo>
                  <a:pt x="787707" y="564946"/>
                  <a:pt x="787627" y="565522"/>
                  <a:pt x="787499" y="566097"/>
                </a:cubicBezTo>
                <a:cubicBezTo>
                  <a:pt x="783917" y="629892"/>
                  <a:pt x="730868" y="680694"/>
                  <a:pt x="666144" y="680694"/>
                </a:cubicBezTo>
                <a:cubicBezTo>
                  <a:pt x="599117" y="680694"/>
                  <a:pt x="544581" y="626216"/>
                  <a:pt x="544581" y="559241"/>
                </a:cubicBezTo>
                <a:cubicBezTo>
                  <a:pt x="544581" y="492251"/>
                  <a:pt x="599117" y="437773"/>
                  <a:pt x="666144" y="437773"/>
                </a:cubicBezTo>
                <a:cubicBezTo>
                  <a:pt x="711292" y="437773"/>
                  <a:pt x="750747" y="462511"/>
                  <a:pt x="771714" y="499122"/>
                </a:cubicBezTo>
                <a:lnTo>
                  <a:pt x="771714" y="153685"/>
                </a:lnTo>
                <a:lnTo>
                  <a:pt x="243127" y="284806"/>
                </a:lnTo>
                <a:lnTo>
                  <a:pt x="243127" y="672704"/>
                </a:lnTo>
                <a:cubicBezTo>
                  <a:pt x="243127" y="739678"/>
                  <a:pt x="188590" y="794172"/>
                  <a:pt x="121563" y="794172"/>
                </a:cubicBezTo>
                <a:cubicBezTo>
                  <a:pt x="54536" y="794172"/>
                  <a:pt x="0" y="739678"/>
                  <a:pt x="0" y="672704"/>
                </a:cubicBezTo>
                <a:cubicBezTo>
                  <a:pt x="0" y="605729"/>
                  <a:pt x="54536" y="551251"/>
                  <a:pt x="121563" y="551251"/>
                </a:cubicBezTo>
                <a:cubicBezTo>
                  <a:pt x="166712" y="551251"/>
                  <a:pt x="206167" y="575989"/>
                  <a:pt x="227134" y="612600"/>
                </a:cubicBezTo>
                <a:lnTo>
                  <a:pt x="227134" y="143074"/>
                </a:lnTo>
                <a:cubicBezTo>
                  <a:pt x="227134" y="142883"/>
                  <a:pt x="227182" y="142707"/>
                  <a:pt x="227182" y="142531"/>
                </a:cubicBezTo>
                <a:cubicBezTo>
                  <a:pt x="227214" y="142227"/>
                  <a:pt x="227230" y="141940"/>
                  <a:pt x="227278" y="141636"/>
                </a:cubicBezTo>
                <a:cubicBezTo>
                  <a:pt x="227326" y="141396"/>
                  <a:pt x="227406" y="141157"/>
                  <a:pt x="227470" y="140917"/>
                </a:cubicBezTo>
                <a:cubicBezTo>
                  <a:pt x="227534" y="140661"/>
                  <a:pt x="227598" y="140406"/>
                  <a:pt x="227710" y="140166"/>
                </a:cubicBezTo>
                <a:cubicBezTo>
                  <a:pt x="227805" y="139910"/>
                  <a:pt x="227917" y="139686"/>
                  <a:pt x="228045" y="139447"/>
                </a:cubicBezTo>
                <a:cubicBezTo>
                  <a:pt x="228157" y="139223"/>
                  <a:pt x="228269" y="138999"/>
                  <a:pt x="228397" y="138792"/>
                </a:cubicBezTo>
                <a:cubicBezTo>
                  <a:pt x="228541" y="138568"/>
                  <a:pt x="228701" y="138376"/>
                  <a:pt x="228861" y="138184"/>
                </a:cubicBezTo>
                <a:cubicBezTo>
                  <a:pt x="229021" y="137977"/>
                  <a:pt x="229165" y="137769"/>
                  <a:pt x="229357" y="137577"/>
                </a:cubicBezTo>
                <a:cubicBezTo>
                  <a:pt x="229517" y="137401"/>
                  <a:pt x="229709" y="137241"/>
                  <a:pt x="229901" y="137082"/>
                </a:cubicBezTo>
                <a:cubicBezTo>
                  <a:pt x="230092" y="136906"/>
                  <a:pt x="230300" y="136730"/>
                  <a:pt x="230508" y="136570"/>
                </a:cubicBezTo>
                <a:cubicBezTo>
                  <a:pt x="230732" y="136426"/>
                  <a:pt x="230956" y="136299"/>
                  <a:pt x="231180" y="136171"/>
                </a:cubicBezTo>
                <a:cubicBezTo>
                  <a:pt x="231404" y="136043"/>
                  <a:pt x="231612" y="135915"/>
                  <a:pt x="231852" y="135803"/>
                </a:cubicBezTo>
                <a:cubicBezTo>
                  <a:pt x="232124" y="135691"/>
                  <a:pt x="232395" y="135595"/>
                  <a:pt x="232683" y="135500"/>
                </a:cubicBezTo>
                <a:cubicBezTo>
                  <a:pt x="232859" y="135452"/>
                  <a:pt x="233019" y="135372"/>
                  <a:pt x="233211" y="135324"/>
                </a:cubicBezTo>
                <a:lnTo>
                  <a:pt x="777776" y="240"/>
                </a:lnTo>
                <a:cubicBezTo>
                  <a:pt x="777824" y="224"/>
                  <a:pt x="777872" y="224"/>
                  <a:pt x="777920" y="208"/>
                </a:cubicBezTo>
                <a:cubicBezTo>
                  <a:pt x="778191" y="160"/>
                  <a:pt x="778463" y="128"/>
                  <a:pt x="778735" y="96"/>
                </a:cubicBezTo>
                <a:cubicBezTo>
                  <a:pt x="779023" y="64"/>
                  <a:pt x="779295" y="16"/>
                  <a:pt x="779551" y="16"/>
                </a:cubicBezTo>
                <a:cubicBezTo>
                  <a:pt x="779615" y="16"/>
                  <a:pt x="779663" y="0"/>
                  <a:pt x="779711" y="0"/>
                </a:cubicBezTo>
                <a:cubicBezTo>
                  <a:pt x="779887" y="0"/>
                  <a:pt x="780063" y="48"/>
                  <a:pt x="780255" y="48"/>
                </a:cubicBezTo>
                <a:cubicBezTo>
                  <a:pt x="780558" y="80"/>
                  <a:pt x="780846" y="96"/>
                  <a:pt x="781150" y="144"/>
                </a:cubicBezTo>
                <a:cubicBezTo>
                  <a:pt x="781390" y="192"/>
                  <a:pt x="781614" y="256"/>
                  <a:pt x="781854" y="336"/>
                </a:cubicBezTo>
                <a:cubicBezTo>
                  <a:pt x="782126" y="400"/>
                  <a:pt x="782382" y="463"/>
                  <a:pt x="782622" y="575"/>
                </a:cubicBezTo>
                <a:cubicBezTo>
                  <a:pt x="782861" y="655"/>
                  <a:pt x="783085" y="783"/>
                  <a:pt x="783325" y="895"/>
                </a:cubicBezTo>
                <a:cubicBezTo>
                  <a:pt x="783549" y="1023"/>
                  <a:pt x="783789" y="1135"/>
                  <a:pt x="783997" y="1262"/>
                </a:cubicBezTo>
                <a:cubicBezTo>
                  <a:pt x="784205" y="1406"/>
                  <a:pt x="784397" y="1566"/>
                  <a:pt x="784605" y="1710"/>
                </a:cubicBezTo>
                <a:cubicBezTo>
                  <a:pt x="784813" y="1870"/>
                  <a:pt x="785021" y="2030"/>
                  <a:pt x="785212" y="2221"/>
                </a:cubicBezTo>
                <a:cubicBezTo>
                  <a:pt x="785388" y="2381"/>
                  <a:pt x="785548" y="2573"/>
                  <a:pt x="785708" y="2749"/>
                </a:cubicBezTo>
                <a:cubicBezTo>
                  <a:pt x="785884" y="2956"/>
                  <a:pt x="786060" y="3148"/>
                  <a:pt x="786220" y="3372"/>
                </a:cubicBezTo>
                <a:cubicBezTo>
                  <a:pt x="786364" y="3580"/>
                  <a:pt x="786492" y="3819"/>
                  <a:pt x="786620" y="4043"/>
                </a:cubicBezTo>
                <a:cubicBezTo>
                  <a:pt x="786748" y="4267"/>
                  <a:pt x="786876" y="4475"/>
                  <a:pt x="786988" y="4714"/>
                </a:cubicBezTo>
                <a:cubicBezTo>
                  <a:pt x="787100" y="4986"/>
                  <a:pt x="787196" y="5258"/>
                  <a:pt x="787276" y="5545"/>
                </a:cubicBezTo>
                <a:cubicBezTo>
                  <a:pt x="787339" y="5721"/>
                  <a:pt x="787419" y="5881"/>
                  <a:pt x="787467" y="6073"/>
                </a:cubicBezTo>
                <a:cubicBezTo>
                  <a:pt x="787483" y="6121"/>
                  <a:pt x="787483" y="6169"/>
                  <a:pt x="787483" y="6216"/>
                </a:cubicBezTo>
                <a:cubicBezTo>
                  <a:pt x="787547" y="6472"/>
                  <a:pt x="787579" y="6760"/>
                  <a:pt x="787611" y="7031"/>
                </a:cubicBezTo>
                <a:cubicBezTo>
                  <a:pt x="787643" y="7303"/>
                  <a:pt x="787675" y="7575"/>
                  <a:pt x="787691" y="7830"/>
                </a:cubicBezTo>
                <a:cubicBezTo>
                  <a:pt x="787691" y="7894"/>
                  <a:pt x="787707" y="7942"/>
                  <a:pt x="787707" y="7990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5425084" y="1618526"/>
            <a:ext cx="377861" cy="379995"/>
          </a:xfrm>
          <a:custGeom>
            <a:rect b="b" l="l" r="r" t="t"/>
            <a:pathLst>
              <a:path extrusionOk="0" h="759989" w="755721">
                <a:moveTo>
                  <a:pt x="755721" y="541039"/>
                </a:moveTo>
                <a:cubicBezTo>
                  <a:pt x="755721" y="599193"/>
                  <a:pt x="708366" y="646511"/>
                  <a:pt x="650151" y="646511"/>
                </a:cubicBezTo>
                <a:cubicBezTo>
                  <a:pt x="591936" y="646511"/>
                  <a:pt x="544581" y="599193"/>
                  <a:pt x="544581" y="541039"/>
                </a:cubicBezTo>
                <a:cubicBezTo>
                  <a:pt x="544581" y="482870"/>
                  <a:pt x="591936" y="435551"/>
                  <a:pt x="650151" y="435551"/>
                </a:cubicBezTo>
                <a:cubicBezTo>
                  <a:pt x="708366" y="435551"/>
                  <a:pt x="755721" y="482870"/>
                  <a:pt x="755721" y="541039"/>
                </a:cubicBezTo>
                <a:close/>
                <a:moveTo>
                  <a:pt x="105570" y="549030"/>
                </a:moveTo>
                <a:cubicBezTo>
                  <a:pt x="47356" y="549030"/>
                  <a:pt x="0" y="596348"/>
                  <a:pt x="0" y="654502"/>
                </a:cubicBezTo>
                <a:cubicBezTo>
                  <a:pt x="0" y="712671"/>
                  <a:pt x="47356" y="759990"/>
                  <a:pt x="105570" y="759990"/>
                </a:cubicBezTo>
                <a:cubicBezTo>
                  <a:pt x="163785" y="759990"/>
                  <a:pt x="211141" y="712671"/>
                  <a:pt x="211141" y="654502"/>
                </a:cubicBezTo>
                <a:cubicBezTo>
                  <a:pt x="211141" y="596348"/>
                  <a:pt x="163785" y="549030"/>
                  <a:pt x="105570" y="549030"/>
                </a:cubicBezTo>
                <a:close/>
                <a:moveTo>
                  <a:pt x="227134" y="131121"/>
                </a:moveTo>
                <a:lnTo>
                  <a:pt x="227134" y="250128"/>
                </a:lnTo>
                <a:lnTo>
                  <a:pt x="755721" y="119024"/>
                </a:lnTo>
                <a:lnTo>
                  <a:pt x="755721" y="0"/>
                </a:lnTo>
                <a:lnTo>
                  <a:pt x="227134" y="13112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/>
          <p:nvPr/>
        </p:nvSpPr>
        <p:spPr>
          <a:xfrm>
            <a:off x="7153036" y="1613405"/>
            <a:ext cx="340763" cy="389326"/>
          </a:xfrm>
          <a:custGeom>
            <a:rect b="b" l="l" r="r" t="t"/>
            <a:pathLst>
              <a:path extrusionOk="0" h="778653" w="681526">
                <a:moveTo>
                  <a:pt x="681527" y="669928"/>
                </a:moveTo>
                <a:lnTo>
                  <a:pt x="681527" y="778654"/>
                </a:lnTo>
                <a:lnTo>
                  <a:pt x="0" y="778654"/>
                </a:lnTo>
                <a:lnTo>
                  <a:pt x="0" y="669928"/>
                </a:lnTo>
                <a:cubicBezTo>
                  <a:pt x="0" y="566916"/>
                  <a:pt x="55783" y="476940"/>
                  <a:pt x="138812" y="428521"/>
                </a:cubicBezTo>
                <a:cubicBezTo>
                  <a:pt x="143844" y="425593"/>
                  <a:pt x="150166" y="426118"/>
                  <a:pt x="154688" y="429779"/>
                </a:cubicBezTo>
                <a:cubicBezTo>
                  <a:pt x="204292" y="469984"/>
                  <a:pt x="267544" y="494082"/>
                  <a:pt x="336400" y="494082"/>
                </a:cubicBezTo>
                <a:cubicBezTo>
                  <a:pt x="406865" y="494082"/>
                  <a:pt x="471422" y="468854"/>
                  <a:pt x="521552" y="426962"/>
                </a:cubicBezTo>
                <a:cubicBezTo>
                  <a:pt x="525995" y="423253"/>
                  <a:pt x="532253" y="422616"/>
                  <a:pt x="537317" y="425434"/>
                </a:cubicBezTo>
                <a:cubicBezTo>
                  <a:pt x="623308" y="473072"/>
                  <a:pt x="681527" y="564703"/>
                  <a:pt x="681527" y="669928"/>
                </a:cubicBezTo>
                <a:close/>
                <a:moveTo>
                  <a:pt x="336400" y="410886"/>
                </a:moveTo>
                <a:cubicBezTo>
                  <a:pt x="449924" y="410886"/>
                  <a:pt x="541951" y="318904"/>
                  <a:pt x="541951" y="205435"/>
                </a:cubicBezTo>
                <a:cubicBezTo>
                  <a:pt x="541951" y="91966"/>
                  <a:pt x="449924" y="0"/>
                  <a:pt x="336400" y="0"/>
                </a:cubicBezTo>
                <a:cubicBezTo>
                  <a:pt x="222876" y="0"/>
                  <a:pt x="130850" y="91982"/>
                  <a:pt x="130850" y="205451"/>
                </a:cubicBezTo>
                <a:cubicBezTo>
                  <a:pt x="130850" y="318920"/>
                  <a:pt x="222876" y="410886"/>
                  <a:pt x="336400" y="4108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8294926" y="1669410"/>
            <a:ext cx="472678" cy="277285"/>
          </a:xfrm>
          <a:custGeom>
            <a:rect b="b" l="l" r="r" t="t"/>
            <a:pathLst>
              <a:path extrusionOk="0" h="554571" w="945356">
                <a:moveTo>
                  <a:pt x="938887" y="295499"/>
                </a:moveTo>
                <a:cubicBezTo>
                  <a:pt x="930786" y="306623"/>
                  <a:pt x="729184" y="554572"/>
                  <a:pt x="472866" y="554572"/>
                </a:cubicBezTo>
                <a:lnTo>
                  <a:pt x="472150" y="554572"/>
                </a:lnTo>
                <a:cubicBezTo>
                  <a:pt x="365984" y="554379"/>
                  <a:pt x="250789" y="509841"/>
                  <a:pt x="141587" y="425035"/>
                </a:cubicBezTo>
                <a:cubicBezTo>
                  <a:pt x="92149" y="387084"/>
                  <a:pt x="46964" y="344072"/>
                  <a:pt x="6844" y="296522"/>
                </a:cubicBezTo>
                <a:cubicBezTo>
                  <a:pt x="-2281" y="285282"/>
                  <a:pt x="-2281" y="269193"/>
                  <a:pt x="6844" y="258069"/>
                </a:cubicBezTo>
                <a:cubicBezTo>
                  <a:pt x="14965" y="247929"/>
                  <a:pt x="216567" y="0"/>
                  <a:pt x="472885" y="0"/>
                </a:cubicBezTo>
                <a:lnTo>
                  <a:pt x="473600" y="0"/>
                </a:lnTo>
                <a:cubicBezTo>
                  <a:pt x="579766" y="193"/>
                  <a:pt x="694962" y="44730"/>
                  <a:pt x="804163" y="129537"/>
                </a:cubicBezTo>
                <a:cubicBezTo>
                  <a:pt x="853602" y="167391"/>
                  <a:pt x="898787" y="210403"/>
                  <a:pt x="938906" y="258050"/>
                </a:cubicBezTo>
                <a:cubicBezTo>
                  <a:pt x="947510" y="268981"/>
                  <a:pt x="947510" y="284471"/>
                  <a:pt x="938887" y="2954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5029357" y="2358721"/>
            <a:ext cx="397447" cy="397429"/>
          </a:xfrm>
          <a:custGeom>
            <a:rect b="b" l="l" r="r" t="t"/>
            <a:pathLst>
              <a:path extrusionOk="0" h="794859" w="794893">
                <a:moveTo>
                  <a:pt x="794893" y="132705"/>
                </a:moveTo>
                <a:cubicBezTo>
                  <a:pt x="794893" y="144539"/>
                  <a:pt x="790287" y="155658"/>
                  <a:pt x="781916" y="164030"/>
                </a:cubicBezTo>
                <a:lnTo>
                  <a:pt x="720061" y="225885"/>
                </a:lnTo>
                <a:cubicBezTo>
                  <a:pt x="719790" y="226298"/>
                  <a:pt x="719473" y="226679"/>
                  <a:pt x="719123" y="227028"/>
                </a:cubicBezTo>
                <a:cubicBezTo>
                  <a:pt x="718774" y="227378"/>
                  <a:pt x="718393" y="227696"/>
                  <a:pt x="717980" y="227966"/>
                </a:cubicBezTo>
                <a:lnTo>
                  <a:pt x="694200" y="251745"/>
                </a:lnTo>
                <a:cubicBezTo>
                  <a:pt x="693819" y="252507"/>
                  <a:pt x="693327" y="253206"/>
                  <a:pt x="692691" y="253842"/>
                </a:cubicBezTo>
                <a:cubicBezTo>
                  <a:pt x="692072" y="254461"/>
                  <a:pt x="691373" y="254954"/>
                  <a:pt x="690626" y="255319"/>
                </a:cubicBezTo>
                <a:lnTo>
                  <a:pt x="201361" y="744584"/>
                </a:lnTo>
                <a:cubicBezTo>
                  <a:pt x="201170" y="744775"/>
                  <a:pt x="200980" y="744950"/>
                  <a:pt x="200773" y="745109"/>
                </a:cubicBezTo>
                <a:cubicBezTo>
                  <a:pt x="200582" y="745283"/>
                  <a:pt x="200360" y="745426"/>
                  <a:pt x="200154" y="745569"/>
                </a:cubicBezTo>
                <a:cubicBezTo>
                  <a:pt x="199947" y="745712"/>
                  <a:pt x="199741" y="745839"/>
                  <a:pt x="199534" y="745950"/>
                </a:cubicBezTo>
                <a:cubicBezTo>
                  <a:pt x="199502" y="745966"/>
                  <a:pt x="199455" y="745998"/>
                  <a:pt x="199407" y="746014"/>
                </a:cubicBezTo>
                <a:cubicBezTo>
                  <a:pt x="199201" y="746125"/>
                  <a:pt x="198994" y="746220"/>
                  <a:pt x="198788" y="746300"/>
                </a:cubicBezTo>
                <a:cubicBezTo>
                  <a:pt x="198597" y="746379"/>
                  <a:pt x="198390" y="746459"/>
                  <a:pt x="198200" y="746522"/>
                </a:cubicBezTo>
                <a:cubicBezTo>
                  <a:pt x="198089" y="746554"/>
                  <a:pt x="197993" y="746586"/>
                  <a:pt x="197882" y="746618"/>
                </a:cubicBezTo>
                <a:lnTo>
                  <a:pt x="197850" y="746618"/>
                </a:lnTo>
                <a:lnTo>
                  <a:pt x="67675" y="782962"/>
                </a:lnTo>
                <a:lnTo>
                  <a:pt x="27614" y="794145"/>
                </a:lnTo>
                <a:cubicBezTo>
                  <a:pt x="25898" y="794637"/>
                  <a:pt x="24119" y="794859"/>
                  <a:pt x="22340" y="794859"/>
                </a:cubicBezTo>
                <a:cubicBezTo>
                  <a:pt x="16717" y="794859"/>
                  <a:pt x="11030" y="792509"/>
                  <a:pt x="6694" y="788172"/>
                </a:cubicBezTo>
                <a:cubicBezTo>
                  <a:pt x="991" y="782469"/>
                  <a:pt x="-1296" y="774448"/>
                  <a:pt x="721" y="767252"/>
                </a:cubicBezTo>
                <a:lnTo>
                  <a:pt x="11904" y="727191"/>
                </a:lnTo>
                <a:lnTo>
                  <a:pt x="48248" y="596984"/>
                </a:lnTo>
                <a:cubicBezTo>
                  <a:pt x="48343" y="596650"/>
                  <a:pt x="48455" y="596316"/>
                  <a:pt x="48597" y="595999"/>
                </a:cubicBezTo>
                <a:cubicBezTo>
                  <a:pt x="48677" y="595792"/>
                  <a:pt x="48772" y="595602"/>
                  <a:pt x="48868" y="595427"/>
                </a:cubicBezTo>
                <a:cubicBezTo>
                  <a:pt x="48979" y="595204"/>
                  <a:pt x="49106" y="594998"/>
                  <a:pt x="49233" y="594791"/>
                </a:cubicBezTo>
                <a:cubicBezTo>
                  <a:pt x="49281" y="594728"/>
                  <a:pt x="49328" y="594664"/>
                  <a:pt x="49360" y="594601"/>
                </a:cubicBezTo>
                <a:cubicBezTo>
                  <a:pt x="49630" y="594204"/>
                  <a:pt x="49948" y="593822"/>
                  <a:pt x="50281" y="593505"/>
                </a:cubicBezTo>
                <a:cubicBezTo>
                  <a:pt x="50392" y="593378"/>
                  <a:pt x="50520" y="593267"/>
                  <a:pt x="50631" y="593155"/>
                </a:cubicBezTo>
                <a:lnTo>
                  <a:pt x="541326" y="102460"/>
                </a:lnTo>
                <a:lnTo>
                  <a:pt x="567948" y="75854"/>
                </a:lnTo>
                <a:lnTo>
                  <a:pt x="630836" y="12950"/>
                </a:lnTo>
                <a:cubicBezTo>
                  <a:pt x="648103" y="-4317"/>
                  <a:pt x="676219" y="-4317"/>
                  <a:pt x="693470" y="12950"/>
                </a:cubicBezTo>
                <a:lnTo>
                  <a:pt x="781916" y="101396"/>
                </a:lnTo>
                <a:cubicBezTo>
                  <a:pt x="790287" y="109752"/>
                  <a:pt x="794893" y="120871"/>
                  <a:pt x="794893" y="132705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6"/>
          <p:cNvSpPr/>
          <p:nvPr/>
        </p:nvSpPr>
        <p:spPr>
          <a:xfrm>
            <a:off x="5037292" y="2366660"/>
            <a:ext cx="381568" cy="381556"/>
          </a:xfrm>
          <a:custGeom>
            <a:rect b="b" l="l" r="r" t="t"/>
            <a:pathLst>
              <a:path extrusionOk="0" h="763112" w="763137">
                <a:moveTo>
                  <a:pt x="104335" y="658783"/>
                </a:moveTo>
                <a:lnTo>
                  <a:pt x="164649" y="719097"/>
                </a:lnTo>
                <a:lnTo>
                  <a:pt x="51884" y="750581"/>
                </a:lnTo>
                <a:lnTo>
                  <a:pt x="12537" y="711234"/>
                </a:lnTo>
                <a:lnTo>
                  <a:pt x="44021" y="598469"/>
                </a:lnTo>
                <a:lnTo>
                  <a:pt x="104335" y="658783"/>
                </a:lnTo>
                <a:close/>
                <a:moveTo>
                  <a:pt x="147" y="755648"/>
                </a:moveTo>
                <a:cubicBezTo>
                  <a:pt x="-425" y="757665"/>
                  <a:pt x="767" y="759762"/>
                  <a:pt x="2069" y="761049"/>
                </a:cubicBezTo>
                <a:cubicBezTo>
                  <a:pt x="3356" y="762351"/>
                  <a:pt x="5468" y="763527"/>
                  <a:pt x="7470" y="762971"/>
                </a:cubicBezTo>
                <a:lnTo>
                  <a:pt x="34315" y="755473"/>
                </a:lnTo>
                <a:lnTo>
                  <a:pt x="7645" y="728803"/>
                </a:lnTo>
                <a:lnTo>
                  <a:pt x="147" y="755648"/>
                </a:lnTo>
                <a:close/>
                <a:moveTo>
                  <a:pt x="754814" y="96750"/>
                </a:moveTo>
                <a:lnTo>
                  <a:pt x="666368" y="8304"/>
                </a:lnTo>
                <a:cubicBezTo>
                  <a:pt x="655297" y="-2768"/>
                  <a:pt x="637283" y="-2768"/>
                  <a:pt x="626196" y="8304"/>
                </a:cubicBezTo>
                <a:lnTo>
                  <a:pt x="568915" y="65584"/>
                </a:lnTo>
                <a:lnTo>
                  <a:pt x="697534" y="194203"/>
                </a:lnTo>
                <a:lnTo>
                  <a:pt x="754814" y="136922"/>
                </a:lnTo>
                <a:cubicBezTo>
                  <a:pt x="757499" y="134238"/>
                  <a:pt x="759580" y="131109"/>
                  <a:pt x="760993" y="127709"/>
                </a:cubicBezTo>
                <a:cubicBezTo>
                  <a:pt x="762407" y="124310"/>
                  <a:pt x="763138" y="120625"/>
                  <a:pt x="763138" y="116828"/>
                </a:cubicBezTo>
                <a:cubicBezTo>
                  <a:pt x="763138" y="109251"/>
                  <a:pt x="760183" y="102103"/>
                  <a:pt x="754814" y="96750"/>
                </a:cubicBezTo>
                <a:close/>
                <a:moveTo>
                  <a:pt x="542309" y="92207"/>
                </a:moveTo>
                <a:lnTo>
                  <a:pt x="606530" y="156445"/>
                </a:lnTo>
                <a:cubicBezTo>
                  <a:pt x="606562" y="156461"/>
                  <a:pt x="606578" y="156476"/>
                  <a:pt x="606610" y="156508"/>
                </a:cubicBezTo>
                <a:cubicBezTo>
                  <a:pt x="606642" y="156540"/>
                  <a:pt x="606658" y="156556"/>
                  <a:pt x="606673" y="156588"/>
                </a:cubicBezTo>
                <a:lnTo>
                  <a:pt x="670911" y="220825"/>
                </a:lnTo>
                <a:lnTo>
                  <a:pt x="686303" y="205433"/>
                </a:lnTo>
                <a:lnTo>
                  <a:pt x="557685" y="76815"/>
                </a:lnTo>
                <a:lnTo>
                  <a:pt x="542309" y="92207"/>
                </a:lnTo>
                <a:close/>
                <a:moveTo>
                  <a:pt x="121189" y="653176"/>
                </a:moveTo>
                <a:lnTo>
                  <a:pt x="179867" y="711854"/>
                </a:lnTo>
                <a:lnTo>
                  <a:pt x="659681" y="232056"/>
                </a:lnTo>
                <a:lnTo>
                  <a:pt x="600987" y="173362"/>
                </a:lnTo>
                <a:lnTo>
                  <a:pt x="121189" y="653176"/>
                </a:lnTo>
                <a:close/>
                <a:moveTo>
                  <a:pt x="589756" y="162131"/>
                </a:moveTo>
                <a:lnTo>
                  <a:pt x="531078" y="103437"/>
                </a:lnTo>
                <a:lnTo>
                  <a:pt x="51264" y="583251"/>
                </a:lnTo>
                <a:lnTo>
                  <a:pt x="109958" y="641945"/>
                </a:lnTo>
                <a:lnTo>
                  <a:pt x="589756" y="162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6"/>
          <p:cNvSpPr/>
          <p:nvPr/>
        </p:nvSpPr>
        <p:spPr>
          <a:xfrm>
            <a:off x="4310087" y="2358771"/>
            <a:ext cx="461543" cy="396924"/>
          </a:xfrm>
          <a:custGeom>
            <a:rect b="b" l="l" r="r" t="t"/>
            <a:pathLst>
              <a:path extrusionOk="0" h="793848" w="923086">
                <a:moveTo>
                  <a:pt x="787143" y="107702"/>
                </a:moveTo>
                <a:cubicBezTo>
                  <a:pt x="700091" y="38253"/>
                  <a:pt x="584447" y="0"/>
                  <a:pt x="461543" y="0"/>
                </a:cubicBezTo>
                <a:cubicBezTo>
                  <a:pt x="338640" y="0"/>
                  <a:pt x="223014" y="38253"/>
                  <a:pt x="135962" y="107702"/>
                </a:cubicBezTo>
                <a:cubicBezTo>
                  <a:pt x="48282" y="177650"/>
                  <a:pt x="0" y="270835"/>
                  <a:pt x="0" y="370077"/>
                </a:cubicBezTo>
                <a:cubicBezTo>
                  <a:pt x="0" y="422644"/>
                  <a:pt x="13447" y="473439"/>
                  <a:pt x="39989" y="521037"/>
                </a:cubicBezTo>
                <a:cubicBezTo>
                  <a:pt x="65515" y="566826"/>
                  <a:pt x="101791" y="607387"/>
                  <a:pt x="147857" y="641595"/>
                </a:cubicBezTo>
                <a:cubicBezTo>
                  <a:pt x="148264" y="641909"/>
                  <a:pt x="148411" y="642482"/>
                  <a:pt x="148208" y="642980"/>
                </a:cubicBezTo>
                <a:cubicBezTo>
                  <a:pt x="117953" y="715939"/>
                  <a:pt x="63317" y="754136"/>
                  <a:pt x="47285" y="764110"/>
                </a:cubicBezTo>
                <a:cubicBezTo>
                  <a:pt x="42981" y="766789"/>
                  <a:pt x="40654" y="771757"/>
                  <a:pt x="41374" y="776781"/>
                </a:cubicBezTo>
                <a:cubicBezTo>
                  <a:pt x="42095" y="781805"/>
                  <a:pt x="45715" y="785943"/>
                  <a:pt x="50591" y="787328"/>
                </a:cubicBezTo>
                <a:lnTo>
                  <a:pt x="50591" y="787328"/>
                </a:lnTo>
                <a:cubicBezTo>
                  <a:pt x="60676" y="790172"/>
                  <a:pt x="78297" y="793848"/>
                  <a:pt x="101958" y="793848"/>
                </a:cubicBezTo>
                <a:cubicBezTo>
                  <a:pt x="113262" y="793848"/>
                  <a:pt x="125969" y="792998"/>
                  <a:pt x="139859" y="790819"/>
                </a:cubicBezTo>
                <a:cubicBezTo>
                  <a:pt x="192981" y="782489"/>
                  <a:pt x="246287" y="757627"/>
                  <a:pt x="298282" y="716900"/>
                </a:cubicBezTo>
                <a:cubicBezTo>
                  <a:pt x="298614" y="716641"/>
                  <a:pt x="299039" y="716567"/>
                  <a:pt x="299427" y="716678"/>
                </a:cubicBezTo>
                <a:cubicBezTo>
                  <a:pt x="351200" y="732230"/>
                  <a:pt x="405744" y="740136"/>
                  <a:pt x="461525" y="740136"/>
                </a:cubicBezTo>
                <a:cubicBezTo>
                  <a:pt x="584428" y="740136"/>
                  <a:pt x="700073" y="701883"/>
                  <a:pt x="787125" y="632434"/>
                </a:cubicBezTo>
                <a:cubicBezTo>
                  <a:pt x="874805" y="562485"/>
                  <a:pt x="923087" y="469320"/>
                  <a:pt x="923087" y="370059"/>
                </a:cubicBezTo>
                <a:cubicBezTo>
                  <a:pt x="923105" y="270835"/>
                  <a:pt x="874823" y="177650"/>
                  <a:pt x="787143" y="107702"/>
                </a:cubicBezTo>
                <a:close/>
                <a:moveTo>
                  <a:pt x="55597" y="769559"/>
                </a:moveTo>
                <a:lnTo>
                  <a:pt x="55597" y="769559"/>
                </a:lnTo>
                <a:cubicBezTo>
                  <a:pt x="55597" y="769559"/>
                  <a:pt x="55615" y="769559"/>
                  <a:pt x="55615" y="769559"/>
                </a:cubicBezTo>
                <a:cubicBezTo>
                  <a:pt x="55615" y="769559"/>
                  <a:pt x="55597" y="769559"/>
                  <a:pt x="55597" y="769559"/>
                </a:cubicBezTo>
                <a:close/>
                <a:moveTo>
                  <a:pt x="461543" y="721683"/>
                </a:moveTo>
                <a:cubicBezTo>
                  <a:pt x="407554" y="721683"/>
                  <a:pt x="354802" y="714055"/>
                  <a:pt x="304765" y="699020"/>
                </a:cubicBezTo>
                <a:cubicBezTo>
                  <a:pt x="298633" y="697173"/>
                  <a:pt x="291946" y="698429"/>
                  <a:pt x="286904" y="702382"/>
                </a:cubicBezTo>
                <a:cubicBezTo>
                  <a:pt x="186073" y="781344"/>
                  <a:pt x="103934" y="778998"/>
                  <a:pt x="68101" y="772422"/>
                </a:cubicBezTo>
                <a:cubicBezTo>
                  <a:pt x="93997" y="754099"/>
                  <a:pt x="138197" y="715311"/>
                  <a:pt x="165256" y="650054"/>
                </a:cubicBezTo>
                <a:cubicBezTo>
                  <a:pt x="168710" y="641706"/>
                  <a:pt x="166088" y="632138"/>
                  <a:pt x="158847" y="626763"/>
                </a:cubicBezTo>
                <a:cubicBezTo>
                  <a:pt x="114906" y="594126"/>
                  <a:pt x="80347" y="555522"/>
                  <a:pt x="56095" y="512042"/>
                </a:cubicBezTo>
                <a:cubicBezTo>
                  <a:pt x="31141" y="467232"/>
                  <a:pt x="18471" y="419467"/>
                  <a:pt x="18471" y="370077"/>
                </a:cubicBezTo>
                <a:cubicBezTo>
                  <a:pt x="18471" y="176210"/>
                  <a:pt x="217233" y="18471"/>
                  <a:pt x="461543" y="18471"/>
                </a:cubicBezTo>
                <a:cubicBezTo>
                  <a:pt x="705872" y="18471"/>
                  <a:pt x="904635" y="176210"/>
                  <a:pt x="904635" y="370077"/>
                </a:cubicBezTo>
                <a:cubicBezTo>
                  <a:pt x="904635" y="563945"/>
                  <a:pt x="705872" y="721683"/>
                  <a:pt x="461543" y="721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6"/>
          <p:cNvSpPr/>
          <p:nvPr/>
        </p:nvSpPr>
        <p:spPr>
          <a:xfrm>
            <a:off x="4283691" y="3083677"/>
            <a:ext cx="444676" cy="397271"/>
          </a:xfrm>
          <a:custGeom>
            <a:rect b="b" l="l" r="r" t="t"/>
            <a:pathLst>
              <a:path extrusionOk="0" h="794542" w="889352">
                <a:moveTo>
                  <a:pt x="856399" y="417779"/>
                </a:moveTo>
                <a:cubicBezTo>
                  <a:pt x="876061" y="429070"/>
                  <a:pt x="889353" y="450279"/>
                  <a:pt x="889353" y="474551"/>
                </a:cubicBezTo>
                <a:lnTo>
                  <a:pt x="889353" y="484025"/>
                </a:lnTo>
                <a:cubicBezTo>
                  <a:pt x="889353" y="508119"/>
                  <a:pt x="876257" y="529204"/>
                  <a:pt x="856826" y="540565"/>
                </a:cubicBezTo>
                <a:cubicBezTo>
                  <a:pt x="876257" y="551927"/>
                  <a:pt x="889353" y="573011"/>
                  <a:pt x="889353" y="597106"/>
                </a:cubicBezTo>
                <a:lnTo>
                  <a:pt x="889353" y="606562"/>
                </a:lnTo>
                <a:cubicBezTo>
                  <a:pt x="889353" y="639079"/>
                  <a:pt x="865527" y="666129"/>
                  <a:pt x="834424" y="671151"/>
                </a:cubicBezTo>
                <a:cubicBezTo>
                  <a:pt x="848748" y="683706"/>
                  <a:pt x="857805" y="702102"/>
                  <a:pt x="857805" y="722598"/>
                </a:cubicBezTo>
                <a:lnTo>
                  <a:pt x="857805" y="726142"/>
                </a:lnTo>
                <a:cubicBezTo>
                  <a:pt x="857805" y="763860"/>
                  <a:pt x="827147" y="794543"/>
                  <a:pt x="789460" y="794543"/>
                </a:cubicBezTo>
                <a:lnTo>
                  <a:pt x="612148" y="794543"/>
                </a:lnTo>
                <a:cubicBezTo>
                  <a:pt x="596063" y="794543"/>
                  <a:pt x="580957" y="789058"/>
                  <a:pt x="568768" y="778979"/>
                </a:cubicBezTo>
                <a:cubicBezTo>
                  <a:pt x="567967" y="779246"/>
                  <a:pt x="567131" y="779424"/>
                  <a:pt x="566241" y="779442"/>
                </a:cubicBezTo>
                <a:lnTo>
                  <a:pt x="396990" y="782291"/>
                </a:lnTo>
                <a:cubicBezTo>
                  <a:pt x="346795" y="782291"/>
                  <a:pt x="317311" y="754332"/>
                  <a:pt x="304179" y="737682"/>
                </a:cubicBezTo>
                <a:cubicBezTo>
                  <a:pt x="298574" y="730559"/>
                  <a:pt x="290051" y="726463"/>
                  <a:pt x="280816" y="726463"/>
                </a:cubicBezTo>
                <a:lnTo>
                  <a:pt x="219820" y="726463"/>
                </a:lnTo>
                <a:lnTo>
                  <a:pt x="219820" y="738448"/>
                </a:lnTo>
                <a:cubicBezTo>
                  <a:pt x="219820" y="769380"/>
                  <a:pt x="194678" y="794543"/>
                  <a:pt x="163771" y="794543"/>
                </a:cubicBezTo>
                <a:lnTo>
                  <a:pt x="56067" y="794543"/>
                </a:lnTo>
                <a:cubicBezTo>
                  <a:pt x="25160" y="794543"/>
                  <a:pt x="0" y="769380"/>
                  <a:pt x="0" y="738448"/>
                </a:cubicBezTo>
                <a:lnTo>
                  <a:pt x="0" y="386366"/>
                </a:lnTo>
                <a:cubicBezTo>
                  <a:pt x="0" y="355433"/>
                  <a:pt x="25160" y="330253"/>
                  <a:pt x="56067" y="330253"/>
                </a:cubicBezTo>
                <a:lnTo>
                  <a:pt x="163771" y="330253"/>
                </a:lnTo>
                <a:cubicBezTo>
                  <a:pt x="194678" y="330253"/>
                  <a:pt x="219820" y="355433"/>
                  <a:pt x="219820" y="386366"/>
                </a:cubicBezTo>
                <a:lnTo>
                  <a:pt x="219820" y="386669"/>
                </a:lnTo>
                <a:lnTo>
                  <a:pt x="302756" y="386687"/>
                </a:lnTo>
                <a:cubicBezTo>
                  <a:pt x="302774" y="386687"/>
                  <a:pt x="302774" y="386687"/>
                  <a:pt x="302791" y="386687"/>
                </a:cubicBezTo>
                <a:cubicBezTo>
                  <a:pt x="313539" y="386687"/>
                  <a:pt x="323022" y="379456"/>
                  <a:pt x="325852" y="369074"/>
                </a:cubicBezTo>
                <a:cubicBezTo>
                  <a:pt x="335193" y="334705"/>
                  <a:pt x="349855" y="290701"/>
                  <a:pt x="380442" y="255175"/>
                </a:cubicBezTo>
                <a:cubicBezTo>
                  <a:pt x="394428" y="238951"/>
                  <a:pt x="410780" y="225257"/>
                  <a:pt x="426598" y="212026"/>
                </a:cubicBezTo>
                <a:cubicBezTo>
                  <a:pt x="438698" y="201911"/>
                  <a:pt x="451207" y="191458"/>
                  <a:pt x="462239" y="180150"/>
                </a:cubicBezTo>
                <a:cubicBezTo>
                  <a:pt x="489943" y="151746"/>
                  <a:pt x="499996" y="117056"/>
                  <a:pt x="506722" y="83791"/>
                </a:cubicBezTo>
                <a:cubicBezTo>
                  <a:pt x="511331" y="61014"/>
                  <a:pt x="520032" y="28764"/>
                  <a:pt x="542113" y="11597"/>
                </a:cubicBezTo>
                <a:cubicBezTo>
                  <a:pt x="555405" y="1268"/>
                  <a:pt x="571010" y="-2329"/>
                  <a:pt x="586081" y="1482"/>
                </a:cubicBezTo>
                <a:cubicBezTo>
                  <a:pt x="602860" y="5720"/>
                  <a:pt x="617629" y="19005"/>
                  <a:pt x="625565" y="37009"/>
                </a:cubicBezTo>
                <a:cubicBezTo>
                  <a:pt x="659888" y="115026"/>
                  <a:pt x="653767" y="216976"/>
                  <a:pt x="612113" y="286570"/>
                </a:cubicBezTo>
                <a:lnTo>
                  <a:pt x="822787" y="286570"/>
                </a:lnTo>
                <a:cubicBezTo>
                  <a:pt x="859495" y="286570"/>
                  <a:pt x="889353" y="316470"/>
                  <a:pt x="889353" y="353208"/>
                </a:cubicBezTo>
                <a:lnTo>
                  <a:pt x="889353" y="360295"/>
                </a:lnTo>
                <a:cubicBezTo>
                  <a:pt x="889353" y="384763"/>
                  <a:pt x="876097" y="406186"/>
                  <a:pt x="856399" y="417779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6"/>
          <p:cNvSpPr/>
          <p:nvPr/>
        </p:nvSpPr>
        <p:spPr>
          <a:xfrm>
            <a:off x="4292588" y="3092577"/>
            <a:ext cx="426882" cy="379468"/>
          </a:xfrm>
          <a:custGeom>
            <a:rect b="b" l="l" r="r" t="t"/>
            <a:pathLst>
              <a:path extrusionOk="0" h="758935" w="853765">
                <a:moveTo>
                  <a:pt x="822218" y="704799"/>
                </a:moveTo>
                <a:lnTo>
                  <a:pt x="822218" y="708343"/>
                </a:lnTo>
                <a:cubicBezTo>
                  <a:pt x="822218" y="736248"/>
                  <a:pt x="799531" y="758936"/>
                  <a:pt x="771667" y="758936"/>
                </a:cubicBezTo>
                <a:lnTo>
                  <a:pt x="594355" y="758936"/>
                </a:lnTo>
                <a:cubicBezTo>
                  <a:pt x="580387" y="758936"/>
                  <a:pt x="567398" y="753362"/>
                  <a:pt x="557772" y="743247"/>
                </a:cubicBezTo>
                <a:cubicBezTo>
                  <a:pt x="548768" y="733809"/>
                  <a:pt x="543804" y="721414"/>
                  <a:pt x="543804" y="708343"/>
                </a:cubicBezTo>
                <a:lnTo>
                  <a:pt x="543804" y="704799"/>
                </a:lnTo>
                <a:cubicBezTo>
                  <a:pt x="543804" y="676912"/>
                  <a:pt x="566490" y="654207"/>
                  <a:pt x="594355" y="654207"/>
                </a:cubicBezTo>
                <a:lnTo>
                  <a:pt x="771667" y="654207"/>
                </a:lnTo>
                <a:cubicBezTo>
                  <a:pt x="799531" y="654207"/>
                  <a:pt x="822218" y="676912"/>
                  <a:pt x="822218" y="704799"/>
                </a:cubicBezTo>
                <a:close/>
                <a:moveTo>
                  <a:pt x="806168" y="531670"/>
                </a:moveTo>
                <a:lnTo>
                  <a:pt x="568875" y="531670"/>
                </a:lnTo>
                <a:cubicBezTo>
                  <a:pt x="542629" y="531670"/>
                  <a:pt x="521277" y="553040"/>
                  <a:pt x="521277" y="579307"/>
                </a:cubicBezTo>
                <a:lnTo>
                  <a:pt x="521277" y="588763"/>
                </a:lnTo>
                <a:cubicBezTo>
                  <a:pt x="521277" y="615029"/>
                  <a:pt x="542629" y="636399"/>
                  <a:pt x="568875" y="636399"/>
                </a:cubicBezTo>
                <a:lnTo>
                  <a:pt x="594355" y="636399"/>
                </a:lnTo>
                <a:lnTo>
                  <a:pt x="771667" y="636399"/>
                </a:lnTo>
                <a:lnTo>
                  <a:pt x="806168" y="636399"/>
                </a:lnTo>
                <a:cubicBezTo>
                  <a:pt x="832414" y="636399"/>
                  <a:pt x="853766" y="615029"/>
                  <a:pt x="853766" y="588763"/>
                </a:cubicBezTo>
                <a:lnTo>
                  <a:pt x="853766" y="579307"/>
                </a:lnTo>
                <a:cubicBezTo>
                  <a:pt x="853766" y="553040"/>
                  <a:pt x="832414" y="531670"/>
                  <a:pt x="806168" y="531670"/>
                </a:cubicBezTo>
                <a:close/>
                <a:moveTo>
                  <a:pt x="806168" y="409134"/>
                </a:moveTo>
                <a:lnTo>
                  <a:pt x="568875" y="409134"/>
                </a:lnTo>
                <a:cubicBezTo>
                  <a:pt x="542629" y="409134"/>
                  <a:pt x="521277" y="430503"/>
                  <a:pt x="521277" y="456752"/>
                </a:cubicBezTo>
                <a:lnTo>
                  <a:pt x="521277" y="466226"/>
                </a:lnTo>
                <a:cubicBezTo>
                  <a:pt x="521277" y="492493"/>
                  <a:pt x="542629" y="513862"/>
                  <a:pt x="568875" y="513862"/>
                </a:cubicBezTo>
                <a:lnTo>
                  <a:pt x="806168" y="513862"/>
                </a:lnTo>
                <a:cubicBezTo>
                  <a:pt x="832414" y="513862"/>
                  <a:pt x="853766" y="492493"/>
                  <a:pt x="853766" y="466226"/>
                </a:cubicBezTo>
                <a:lnTo>
                  <a:pt x="853766" y="456752"/>
                </a:lnTo>
                <a:cubicBezTo>
                  <a:pt x="853766" y="430503"/>
                  <a:pt x="832414" y="409134"/>
                  <a:pt x="806168" y="409134"/>
                </a:cubicBezTo>
                <a:close/>
                <a:moveTo>
                  <a:pt x="804994" y="286579"/>
                </a:moveTo>
                <a:lnTo>
                  <a:pt x="592593" y="286579"/>
                </a:lnTo>
                <a:cubicBezTo>
                  <a:pt x="588430" y="286579"/>
                  <a:pt x="584337" y="287095"/>
                  <a:pt x="580405" y="288110"/>
                </a:cubicBezTo>
                <a:cubicBezTo>
                  <a:pt x="558857" y="293667"/>
                  <a:pt x="543804" y="313113"/>
                  <a:pt x="543804" y="335408"/>
                </a:cubicBezTo>
                <a:lnTo>
                  <a:pt x="543804" y="342496"/>
                </a:lnTo>
                <a:cubicBezTo>
                  <a:pt x="543804" y="369422"/>
                  <a:pt x="565690" y="391326"/>
                  <a:pt x="592593" y="391326"/>
                </a:cubicBezTo>
                <a:lnTo>
                  <a:pt x="804994" y="391326"/>
                </a:lnTo>
                <a:cubicBezTo>
                  <a:pt x="831880" y="391326"/>
                  <a:pt x="853766" y="369422"/>
                  <a:pt x="853766" y="342496"/>
                </a:cubicBezTo>
                <a:lnTo>
                  <a:pt x="853766" y="335408"/>
                </a:lnTo>
                <a:cubicBezTo>
                  <a:pt x="853766" y="308483"/>
                  <a:pt x="831880" y="286579"/>
                  <a:pt x="804994" y="286579"/>
                </a:cubicBezTo>
                <a:close/>
                <a:moveTo>
                  <a:pt x="526010" y="704799"/>
                </a:moveTo>
                <a:cubicBezTo>
                  <a:pt x="526010" y="683430"/>
                  <a:pt x="535868" y="664322"/>
                  <a:pt x="551241" y="651767"/>
                </a:cubicBezTo>
                <a:cubicBezTo>
                  <a:pt x="523733" y="644056"/>
                  <a:pt x="503484" y="618733"/>
                  <a:pt x="503484" y="588763"/>
                </a:cubicBezTo>
                <a:lnTo>
                  <a:pt x="503484" y="579307"/>
                </a:lnTo>
                <a:cubicBezTo>
                  <a:pt x="503484" y="555212"/>
                  <a:pt x="516580" y="534128"/>
                  <a:pt x="536010" y="522766"/>
                </a:cubicBezTo>
                <a:cubicBezTo>
                  <a:pt x="516580" y="511405"/>
                  <a:pt x="503484" y="490320"/>
                  <a:pt x="503484" y="466226"/>
                </a:cubicBezTo>
                <a:lnTo>
                  <a:pt x="503484" y="456752"/>
                </a:lnTo>
                <a:cubicBezTo>
                  <a:pt x="503484" y="427102"/>
                  <a:pt x="523306" y="401993"/>
                  <a:pt x="550405" y="393997"/>
                </a:cubicBezTo>
                <a:cubicBezTo>
                  <a:pt x="535512" y="381763"/>
                  <a:pt x="526010" y="363225"/>
                  <a:pt x="526010" y="342496"/>
                </a:cubicBezTo>
                <a:lnTo>
                  <a:pt x="526010" y="335408"/>
                </a:lnTo>
                <a:cubicBezTo>
                  <a:pt x="526010" y="306862"/>
                  <a:pt x="544088" y="281753"/>
                  <a:pt x="570619" y="272493"/>
                </a:cubicBezTo>
                <a:cubicBezTo>
                  <a:pt x="570619" y="272475"/>
                  <a:pt x="570619" y="272475"/>
                  <a:pt x="570619" y="272475"/>
                </a:cubicBezTo>
                <a:cubicBezTo>
                  <a:pt x="617059" y="207957"/>
                  <a:pt x="625832" y="104457"/>
                  <a:pt x="591472" y="26404"/>
                </a:cubicBezTo>
                <a:cubicBezTo>
                  <a:pt x="585743" y="13369"/>
                  <a:pt x="575441" y="3859"/>
                  <a:pt x="563928" y="939"/>
                </a:cubicBezTo>
                <a:cubicBezTo>
                  <a:pt x="554160" y="-1519"/>
                  <a:pt x="544231" y="868"/>
                  <a:pt x="535245" y="7866"/>
                </a:cubicBezTo>
                <a:cubicBezTo>
                  <a:pt x="517825" y="21400"/>
                  <a:pt x="510423" y="49537"/>
                  <a:pt x="506366" y="69517"/>
                </a:cubicBezTo>
                <a:cubicBezTo>
                  <a:pt x="499089" y="105454"/>
                  <a:pt x="488110" y="143082"/>
                  <a:pt x="457185" y="174780"/>
                </a:cubicBezTo>
                <a:cubicBezTo>
                  <a:pt x="445513" y="186747"/>
                  <a:pt x="432666" y="197503"/>
                  <a:pt x="420228" y="207903"/>
                </a:cubicBezTo>
                <a:cubicBezTo>
                  <a:pt x="404250" y="221259"/>
                  <a:pt x="389161" y="233885"/>
                  <a:pt x="376136" y="249004"/>
                </a:cubicBezTo>
                <a:cubicBezTo>
                  <a:pt x="347862" y="281824"/>
                  <a:pt x="334072" y="323406"/>
                  <a:pt x="325211" y="355959"/>
                </a:cubicBezTo>
                <a:cubicBezTo>
                  <a:pt x="320282" y="374070"/>
                  <a:pt x="303752" y="386695"/>
                  <a:pt x="284998" y="386695"/>
                </a:cubicBezTo>
                <a:cubicBezTo>
                  <a:pt x="284980" y="386695"/>
                  <a:pt x="284962" y="386695"/>
                  <a:pt x="284944" y="386695"/>
                </a:cubicBezTo>
                <a:lnTo>
                  <a:pt x="202027" y="386678"/>
                </a:lnTo>
                <a:lnTo>
                  <a:pt x="202027" y="690856"/>
                </a:lnTo>
                <a:lnTo>
                  <a:pt x="263023" y="690856"/>
                </a:lnTo>
                <a:cubicBezTo>
                  <a:pt x="277738" y="690856"/>
                  <a:pt x="291350" y="697409"/>
                  <a:pt x="300371" y="708842"/>
                </a:cubicBezTo>
                <a:cubicBezTo>
                  <a:pt x="313948" y="726116"/>
                  <a:pt x="338627" y="746684"/>
                  <a:pt x="379054" y="746684"/>
                </a:cubicBezTo>
                <a:lnTo>
                  <a:pt x="536064" y="744048"/>
                </a:lnTo>
                <a:cubicBezTo>
                  <a:pt x="529533" y="733399"/>
                  <a:pt x="526010" y="721112"/>
                  <a:pt x="526010" y="708343"/>
                </a:cubicBezTo>
                <a:lnTo>
                  <a:pt x="526010" y="704799"/>
                </a:lnTo>
                <a:close/>
                <a:moveTo>
                  <a:pt x="145978" y="330262"/>
                </a:moveTo>
                <a:lnTo>
                  <a:pt x="38274" y="330262"/>
                </a:lnTo>
                <a:cubicBezTo>
                  <a:pt x="17171" y="330262"/>
                  <a:pt x="0" y="347447"/>
                  <a:pt x="0" y="368567"/>
                </a:cubicBezTo>
                <a:lnTo>
                  <a:pt x="0" y="720649"/>
                </a:lnTo>
                <a:cubicBezTo>
                  <a:pt x="0" y="741769"/>
                  <a:pt x="17171" y="758936"/>
                  <a:pt x="38274" y="758936"/>
                </a:cubicBezTo>
                <a:lnTo>
                  <a:pt x="145978" y="758936"/>
                </a:lnTo>
                <a:cubicBezTo>
                  <a:pt x="167081" y="758936"/>
                  <a:pt x="184233" y="741769"/>
                  <a:pt x="184233" y="720649"/>
                </a:cubicBezTo>
                <a:lnTo>
                  <a:pt x="184233" y="368567"/>
                </a:lnTo>
                <a:cubicBezTo>
                  <a:pt x="184233" y="347447"/>
                  <a:pt x="167081" y="330262"/>
                  <a:pt x="145978" y="3302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5688471" y="2362750"/>
            <a:ext cx="388942" cy="388939"/>
          </a:xfrm>
          <a:custGeom>
            <a:rect b="b" l="l" r="r" t="t"/>
            <a:pathLst>
              <a:path extrusionOk="0" h="777877" w="777883">
                <a:moveTo>
                  <a:pt x="703102" y="435843"/>
                </a:moveTo>
                <a:cubicBezTo>
                  <a:pt x="603401" y="535544"/>
                  <a:pt x="441736" y="535544"/>
                  <a:pt x="342035" y="435843"/>
                </a:cubicBezTo>
                <a:cubicBezTo>
                  <a:pt x="242334" y="336142"/>
                  <a:pt x="242334" y="174477"/>
                  <a:pt x="342035" y="74776"/>
                </a:cubicBezTo>
                <a:cubicBezTo>
                  <a:pt x="441736" y="-24925"/>
                  <a:pt x="603401" y="-24925"/>
                  <a:pt x="703102" y="74776"/>
                </a:cubicBezTo>
                <a:cubicBezTo>
                  <a:pt x="802803" y="174477"/>
                  <a:pt x="802819" y="336142"/>
                  <a:pt x="703102" y="435843"/>
                </a:cubicBezTo>
                <a:close/>
                <a:moveTo>
                  <a:pt x="276554" y="494973"/>
                </a:moveTo>
                <a:cubicBezTo>
                  <a:pt x="251613" y="470032"/>
                  <a:pt x="211169" y="470032"/>
                  <a:pt x="186228" y="494973"/>
                </a:cubicBezTo>
                <a:lnTo>
                  <a:pt x="18706" y="662479"/>
                </a:lnTo>
                <a:cubicBezTo>
                  <a:pt x="-6235" y="687420"/>
                  <a:pt x="-6235" y="727864"/>
                  <a:pt x="18706" y="752805"/>
                </a:cubicBezTo>
                <a:lnTo>
                  <a:pt x="25073" y="759172"/>
                </a:lnTo>
                <a:cubicBezTo>
                  <a:pt x="50014" y="784113"/>
                  <a:pt x="90458" y="784113"/>
                  <a:pt x="115399" y="759172"/>
                </a:cubicBezTo>
                <a:lnTo>
                  <a:pt x="282921" y="591650"/>
                </a:lnTo>
                <a:cubicBezTo>
                  <a:pt x="307862" y="566709"/>
                  <a:pt x="307862" y="526265"/>
                  <a:pt x="282921" y="501324"/>
                </a:cubicBezTo>
                <a:lnTo>
                  <a:pt x="276554" y="49497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6"/>
          <p:cNvSpPr/>
          <p:nvPr/>
        </p:nvSpPr>
        <p:spPr>
          <a:xfrm>
            <a:off x="6339396" y="2358771"/>
            <a:ext cx="396428" cy="397508"/>
          </a:xfrm>
          <a:custGeom>
            <a:rect b="b" l="l" r="r" t="t"/>
            <a:pathLst>
              <a:path extrusionOk="0" h="795015" w="792857">
                <a:moveTo>
                  <a:pt x="792858" y="257864"/>
                </a:moveTo>
                <a:cubicBezTo>
                  <a:pt x="792858" y="266332"/>
                  <a:pt x="789562" y="274306"/>
                  <a:pt x="783561" y="280291"/>
                </a:cubicBezTo>
                <a:lnTo>
                  <a:pt x="751722" y="312140"/>
                </a:lnTo>
                <a:cubicBezTo>
                  <a:pt x="745720" y="318140"/>
                  <a:pt x="737760" y="321435"/>
                  <a:pt x="729275" y="321435"/>
                </a:cubicBezTo>
                <a:cubicBezTo>
                  <a:pt x="720806" y="321435"/>
                  <a:pt x="712830" y="318140"/>
                  <a:pt x="706829" y="312140"/>
                </a:cubicBezTo>
                <a:lnTo>
                  <a:pt x="669752" y="275070"/>
                </a:lnTo>
                <a:lnTo>
                  <a:pt x="533815" y="410981"/>
                </a:lnTo>
                <a:cubicBezTo>
                  <a:pt x="538798" y="429397"/>
                  <a:pt x="541361" y="448417"/>
                  <a:pt x="541361" y="467565"/>
                </a:cubicBezTo>
                <a:cubicBezTo>
                  <a:pt x="541361" y="525294"/>
                  <a:pt x="518883" y="579554"/>
                  <a:pt x="478049" y="620364"/>
                </a:cubicBezTo>
                <a:lnTo>
                  <a:pt x="426263" y="672156"/>
                </a:lnTo>
                <a:cubicBezTo>
                  <a:pt x="421997" y="676422"/>
                  <a:pt x="416314" y="678777"/>
                  <a:pt x="410280" y="678777"/>
                </a:cubicBezTo>
                <a:cubicBezTo>
                  <a:pt x="404231" y="678777"/>
                  <a:pt x="398547" y="676422"/>
                  <a:pt x="394281" y="672156"/>
                </a:cubicBezTo>
                <a:lnTo>
                  <a:pt x="296790" y="574667"/>
                </a:lnTo>
                <a:lnTo>
                  <a:pt x="12818" y="793361"/>
                </a:lnTo>
                <a:cubicBezTo>
                  <a:pt x="11369" y="794459"/>
                  <a:pt x="9666" y="795016"/>
                  <a:pt x="7963" y="795016"/>
                </a:cubicBezTo>
                <a:cubicBezTo>
                  <a:pt x="5909" y="795016"/>
                  <a:pt x="3871" y="794220"/>
                  <a:pt x="2327" y="792676"/>
                </a:cubicBezTo>
                <a:cubicBezTo>
                  <a:pt x="-491" y="789843"/>
                  <a:pt x="-793" y="785370"/>
                  <a:pt x="1658" y="782187"/>
                </a:cubicBezTo>
                <a:lnTo>
                  <a:pt x="220376" y="498268"/>
                </a:lnTo>
                <a:lnTo>
                  <a:pt x="120593" y="398519"/>
                </a:lnTo>
                <a:cubicBezTo>
                  <a:pt x="111774" y="389701"/>
                  <a:pt x="111774" y="375360"/>
                  <a:pt x="120593" y="366542"/>
                </a:cubicBezTo>
                <a:lnTo>
                  <a:pt x="172395" y="314750"/>
                </a:lnTo>
                <a:cubicBezTo>
                  <a:pt x="227254" y="259917"/>
                  <a:pt x="307090" y="238796"/>
                  <a:pt x="381800" y="259010"/>
                </a:cubicBezTo>
                <a:lnTo>
                  <a:pt x="517753" y="123083"/>
                </a:lnTo>
                <a:lnTo>
                  <a:pt x="480676" y="86013"/>
                </a:lnTo>
                <a:cubicBezTo>
                  <a:pt x="468291" y="73646"/>
                  <a:pt x="468291" y="53511"/>
                  <a:pt x="480676" y="41144"/>
                </a:cubicBezTo>
                <a:lnTo>
                  <a:pt x="512515" y="9295"/>
                </a:lnTo>
                <a:cubicBezTo>
                  <a:pt x="518517" y="3311"/>
                  <a:pt x="526477" y="0"/>
                  <a:pt x="534962" y="0"/>
                </a:cubicBezTo>
                <a:cubicBezTo>
                  <a:pt x="543447" y="0"/>
                  <a:pt x="551407" y="3311"/>
                  <a:pt x="557408" y="9295"/>
                </a:cubicBezTo>
                <a:lnTo>
                  <a:pt x="783561" y="235422"/>
                </a:lnTo>
                <a:cubicBezTo>
                  <a:pt x="789562" y="241406"/>
                  <a:pt x="792858" y="249381"/>
                  <a:pt x="792858" y="257864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6"/>
          <p:cNvSpPr/>
          <p:nvPr/>
        </p:nvSpPr>
        <p:spPr>
          <a:xfrm>
            <a:off x="6365235" y="2366729"/>
            <a:ext cx="362630" cy="363709"/>
          </a:xfrm>
          <a:custGeom>
            <a:rect b="b" l="l" r="r" t="t"/>
            <a:pathLst>
              <a:path extrusionOk="0" h="727418" w="725260">
                <a:moveTo>
                  <a:pt x="180050" y="493700"/>
                </a:moveTo>
                <a:lnTo>
                  <a:pt x="233762" y="547418"/>
                </a:lnTo>
                <a:lnTo>
                  <a:pt x="0" y="727418"/>
                </a:lnTo>
                <a:lnTo>
                  <a:pt x="180050" y="493700"/>
                </a:lnTo>
                <a:close/>
                <a:moveTo>
                  <a:pt x="80171" y="361879"/>
                </a:moveTo>
                <a:cubicBezTo>
                  <a:pt x="77560" y="364489"/>
                  <a:pt x="77560" y="368739"/>
                  <a:pt x="80171" y="371349"/>
                </a:cubicBezTo>
                <a:lnTo>
                  <a:pt x="353859" y="644987"/>
                </a:lnTo>
                <a:cubicBezTo>
                  <a:pt x="355132" y="646244"/>
                  <a:pt x="356804" y="646944"/>
                  <a:pt x="358603" y="646944"/>
                </a:cubicBezTo>
                <a:cubicBezTo>
                  <a:pt x="360386" y="646944"/>
                  <a:pt x="362057" y="646244"/>
                  <a:pt x="363331" y="644987"/>
                </a:cubicBezTo>
                <a:lnTo>
                  <a:pt x="403082" y="605227"/>
                </a:lnTo>
                <a:lnTo>
                  <a:pt x="119938" y="322135"/>
                </a:lnTo>
                <a:lnTo>
                  <a:pt x="80171" y="361879"/>
                </a:lnTo>
                <a:close/>
                <a:moveTo>
                  <a:pt x="465391" y="391484"/>
                </a:moveTo>
                <a:cubicBezTo>
                  <a:pt x="465438" y="391245"/>
                  <a:pt x="465486" y="390990"/>
                  <a:pt x="465550" y="390751"/>
                </a:cubicBezTo>
                <a:cubicBezTo>
                  <a:pt x="465613" y="390497"/>
                  <a:pt x="465677" y="390258"/>
                  <a:pt x="465773" y="390019"/>
                </a:cubicBezTo>
                <a:cubicBezTo>
                  <a:pt x="465852" y="389780"/>
                  <a:pt x="465964" y="389542"/>
                  <a:pt x="466075" y="389303"/>
                </a:cubicBezTo>
                <a:cubicBezTo>
                  <a:pt x="466187" y="389080"/>
                  <a:pt x="466298" y="388841"/>
                  <a:pt x="466425" y="388619"/>
                </a:cubicBezTo>
                <a:cubicBezTo>
                  <a:pt x="466553" y="388412"/>
                  <a:pt x="466696" y="388221"/>
                  <a:pt x="466839" y="388014"/>
                </a:cubicBezTo>
                <a:cubicBezTo>
                  <a:pt x="467014" y="387775"/>
                  <a:pt x="467190" y="387552"/>
                  <a:pt x="467396" y="387345"/>
                </a:cubicBezTo>
                <a:cubicBezTo>
                  <a:pt x="467476" y="387266"/>
                  <a:pt x="467524" y="387170"/>
                  <a:pt x="467603" y="387075"/>
                </a:cubicBezTo>
                <a:lnTo>
                  <a:pt x="606819" y="247900"/>
                </a:lnTo>
                <a:lnTo>
                  <a:pt x="572067" y="213154"/>
                </a:lnTo>
                <a:lnTo>
                  <a:pt x="477314" y="118435"/>
                </a:lnTo>
                <a:lnTo>
                  <a:pt x="338114" y="257625"/>
                </a:lnTo>
                <a:cubicBezTo>
                  <a:pt x="338019" y="257705"/>
                  <a:pt x="337923" y="257769"/>
                  <a:pt x="337828" y="257848"/>
                </a:cubicBezTo>
                <a:cubicBezTo>
                  <a:pt x="337621" y="258039"/>
                  <a:pt x="337414" y="258214"/>
                  <a:pt x="337191" y="258373"/>
                </a:cubicBezTo>
                <a:cubicBezTo>
                  <a:pt x="336984" y="258533"/>
                  <a:pt x="336777" y="258676"/>
                  <a:pt x="336554" y="258803"/>
                </a:cubicBezTo>
                <a:cubicBezTo>
                  <a:pt x="336331" y="258930"/>
                  <a:pt x="336124" y="259042"/>
                  <a:pt x="335901" y="259153"/>
                </a:cubicBezTo>
                <a:cubicBezTo>
                  <a:pt x="335647" y="259265"/>
                  <a:pt x="335408" y="259376"/>
                  <a:pt x="335153" y="259456"/>
                </a:cubicBezTo>
                <a:cubicBezTo>
                  <a:pt x="334930" y="259551"/>
                  <a:pt x="334692" y="259615"/>
                  <a:pt x="334453" y="259663"/>
                </a:cubicBezTo>
                <a:cubicBezTo>
                  <a:pt x="334198" y="259742"/>
                  <a:pt x="333943" y="259790"/>
                  <a:pt x="333689" y="259838"/>
                </a:cubicBezTo>
                <a:cubicBezTo>
                  <a:pt x="333434" y="259870"/>
                  <a:pt x="333195" y="259885"/>
                  <a:pt x="332940" y="259901"/>
                </a:cubicBezTo>
                <a:cubicBezTo>
                  <a:pt x="332670" y="259917"/>
                  <a:pt x="332415" y="259933"/>
                  <a:pt x="332144" y="259917"/>
                </a:cubicBezTo>
                <a:cubicBezTo>
                  <a:pt x="331906" y="259901"/>
                  <a:pt x="331667" y="259885"/>
                  <a:pt x="331412" y="259854"/>
                </a:cubicBezTo>
                <a:cubicBezTo>
                  <a:pt x="331126" y="259806"/>
                  <a:pt x="330855" y="259758"/>
                  <a:pt x="330584" y="259694"/>
                </a:cubicBezTo>
                <a:cubicBezTo>
                  <a:pt x="330457" y="259663"/>
                  <a:pt x="330346" y="259663"/>
                  <a:pt x="330234" y="259631"/>
                </a:cubicBezTo>
                <a:cubicBezTo>
                  <a:pt x="259806" y="238907"/>
                  <a:pt x="183822" y="258246"/>
                  <a:pt x="131973" y="310102"/>
                </a:cubicBezTo>
                <a:lnTo>
                  <a:pt x="131193" y="310882"/>
                </a:lnTo>
                <a:lnTo>
                  <a:pt x="414337" y="593974"/>
                </a:lnTo>
                <a:lnTo>
                  <a:pt x="415117" y="593194"/>
                </a:lnTo>
                <a:cubicBezTo>
                  <a:pt x="452942" y="555392"/>
                  <a:pt x="473764" y="505128"/>
                  <a:pt x="473764" y="451648"/>
                </a:cubicBezTo>
                <a:cubicBezTo>
                  <a:pt x="473764" y="432421"/>
                  <a:pt x="471010" y="413337"/>
                  <a:pt x="465598" y="394953"/>
                </a:cubicBezTo>
                <a:cubicBezTo>
                  <a:pt x="465566" y="394842"/>
                  <a:pt x="465566" y="394715"/>
                  <a:pt x="465534" y="394603"/>
                </a:cubicBezTo>
                <a:cubicBezTo>
                  <a:pt x="465470" y="394333"/>
                  <a:pt x="465422" y="394062"/>
                  <a:pt x="465375" y="393776"/>
                </a:cubicBezTo>
                <a:cubicBezTo>
                  <a:pt x="465343" y="393537"/>
                  <a:pt x="465311" y="393282"/>
                  <a:pt x="465311" y="393027"/>
                </a:cubicBezTo>
                <a:cubicBezTo>
                  <a:pt x="465295" y="392773"/>
                  <a:pt x="465311" y="392518"/>
                  <a:pt x="465311" y="392263"/>
                </a:cubicBezTo>
                <a:cubicBezTo>
                  <a:pt x="465327" y="392009"/>
                  <a:pt x="465359" y="391754"/>
                  <a:pt x="465391" y="391484"/>
                </a:cubicBezTo>
                <a:close/>
                <a:moveTo>
                  <a:pt x="720628" y="230758"/>
                </a:moveTo>
                <a:lnTo>
                  <a:pt x="494476" y="4632"/>
                </a:lnTo>
                <a:cubicBezTo>
                  <a:pt x="491483" y="1655"/>
                  <a:pt x="487503" y="0"/>
                  <a:pt x="483284" y="0"/>
                </a:cubicBezTo>
                <a:cubicBezTo>
                  <a:pt x="479065" y="0"/>
                  <a:pt x="475086" y="1655"/>
                  <a:pt x="472093" y="4632"/>
                </a:cubicBezTo>
                <a:lnTo>
                  <a:pt x="440254" y="36481"/>
                </a:lnTo>
                <a:cubicBezTo>
                  <a:pt x="434077" y="42640"/>
                  <a:pt x="434077" y="52684"/>
                  <a:pt x="440254" y="58844"/>
                </a:cubicBezTo>
                <a:lnTo>
                  <a:pt x="583481" y="202061"/>
                </a:lnTo>
                <a:lnTo>
                  <a:pt x="623710" y="242266"/>
                </a:lnTo>
                <a:cubicBezTo>
                  <a:pt x="623710" y="242266"/>
                  <a:pt x="623726" y="242282"/>
                  <a:pt x="623726" y="242298"/>
                </a:cubicBezTo>
                <a:lnTo>
                  <a:pt x="666406" y="284970"/>
                </a:lnTo>
                <a:cubicBezTo>
                  <a:pt x="669399" y="287962"/>
                  <a:pt x="673379" y="289602"/>
                  <a:pt x="677598" y="289602"/>
                </a:cubicBezTo>
                <a:cubicBezTo>
                  <a:pt x="681816" y="289602"/>
                  <a:pt x="685796" y="287962"/>
                  <a:pt x="688789" y="284970"/>
                </a:cubicBezTo>
                <a:lnTo>
                  <a:pt x="720628" y="253121"/>
                </a:lnTo>
                <a:cubicBezTo>
                  <a:pt x="723621" y="250145"/>
                  <a:pt x="725261" y="246165"/>
                  <a:pt x="725261" y="241948"/>
                </a:cubicBezTo>
                <a:cubicBezTo>
                  <a:pt x="725261" y="237714"/>
                  <a:pt x="723621" y="233751"/>
                  <a:pt x="720628" y="2307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6"/>
          <p:cNvSpPr/>
          <p:nvPr/>
        </p:nvSpPr>
        <p:spPr>
          <a:xfrm>
            <a:off x="6993561" y="2358769"/>
            <a:ext cx="431918" cy="396756"/>
          </a:xfrm>
          <a:custGeom>
            <a:rect b="b" l="l" r="r" t="t"/>
            <a:pathLst>
              <a:path extrusionOk="0" h="793513" w="863837">
                <a:moveTo>
                  <a:pt x="862872" y="381376"/>
                </a:moveTo>
                <a:cubicBezTo>
                  <a:pt x="860640" y="387346"/>
                  <a:pt x="855086" y="391205"/>
                  <a:pt x="848702" y="391205"/>
                </a:cubicBezTo>
                <a:lnTo>
                  <a:pt x="767891" y="391205"/>
                </a:lnTo>
                <a:lnTo>
                  <a:pt x="767891" y="778408"/>
                </a:lnTo>
                <a:cubicBezTo>
                  <a:pt x="767891" y="786731"/>
                  <a:pt x="761110" y="793514"/>
                  <a:pt x="752771" y="793514"/>
                </a:cubicBezTo>
                <a:lnTo>
                  <a:pt x="537915" y="793514"/>
                </a:lnTo>
                <a:cubicBezTo>
                  <a:pt x="533140" y="793514"/>
                  <a:pt x="529264" y="789638"/>
                  <a:pt x="529264" y="784862"/>
                </a:cubicBezTo>
                <a:lnTo>
                  <a:pt x="529264" y="552007"/>
                </a:lnTo>
                <a:lnTo>
                  <a:pt x="340238" y="552007"/>
                </a:lnTo>
                <a:lnTo>
                  <a:pt x="340238" y="784862"/>
                </a:lnTo>
                <a:cubicBezTo>
                  <a:pt x="340238" y="789638"/>
                  <a:pt x="336363" y="793514"/>
                  <a:pt x="331588" y="793514"/>
                </a:cubicBezTo>
                <a:lnTo>
                  <a:pt x="116715" y="793514"/>
                </a:lnTo>
                <a:cubicBezTo>
                  <a:pt x="108393" y="793514"/>
                  <a:pt x="101611" y="786731"/>
                  <a:pt x="101611" y="778408"/>
                </a:cubicBezTo>
                <a:lnTo>
                  <a:pt x="101611" y="391205"/>
                </a:lnTo>
                <a:lnTo>
                  <a:pt x="15143" y="391205"/>
                </a:lnTo>
                <a:cubicBezTo>
                  <a:pt x="8759" y="391205"/>
                  <a:pt x="3206" y="387346"/>
                  <a:pt x="974" y="381376"/>
                </a:cubicBezTo>
                <a:cubicBezTo>
                  <a:pt x="-1258" y="375406"/>
                  <a:pt x="420" y="368848"/>
                  <a:pt x="5247" y="364661"/>
                </a:cubicBezTo>
                <a:lnTo>
                  <a:pt x="422018" y="3673"/>
                </a:lnTo>
                <a:cubicBezTo>
                  <a:pt x="427675" y="-1224"/>
                  <a:pt x="436170" y="-1224"/>
                  <a:pt x="441810" y="3673"/>
                </a:cubicBezTo>
                <a:lnTo>
                  <a:pt x="589194" y="131321"/>
                </a:lnTo>
                <a:lnTo>
                  <a:pt x="589194" y="71036"/>
                </a:lnTo>
                <a:cubicBezTo>
                  <a:pt x="589194" y="62695"/>
                  <a:pt x="595976" y="55912"/>
                  <a:pt x="604297" y="55912"/>
                </a:cubicBezTo>
                <a:lnTo>
                  <a:pt x="707755" y="55912"/>
                </a:lnTo>
                <a:cubicBezTo>
                  <a:pt x="716093" y="55912"/>
                  <a:pt x="722858" y="62695"/>
                  <a:pt x="722858" y="71036"/>
                </a:cubicBezTo>
                <a:lnTo>
                  <a:pt x="722858" y="247100"/>
                </a:lnTo>
                <a:lnTo>
                  <a:pt x="858598" y="364661"/>
                </a:lnTo>
                <a:cubicBezTo>
                  <a:pt x="863425" y="368848"/>
                  <a:pt x="865086" y="375406"/>
                  <a:pt x="862872" y="381376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6"/>
          <p:cNvSpPr/>
          <p:nvPr/>
        </p:nvSpPr>
        <p:spPr>
          <a:xfrm>
            <a:off x="7004065" y="2367760"/>
            <a:ext cx="410915" cy="379114"/>
          </a:xfrm>
          <a:custGeom>
            <a:rect b="b" l="l" r="r" t="t"/>
            <a:pathLst>
              <a:path extrusionOk="0" h="758227" w="821829">
                <a:moveTo>
                  <a:pt x="684549" y="214132"/>
                </a:moveTo>
                <a:lnTo>
                  <a:pt x="585486" y="128324"/>
                </a:lnTo>
                <a:lnTo>
                  <a:pt x="585486" y="55233"/>
                </a:lnTo>
                <a:lnTo>
                  <a:pt x="684549" y="55233"/>
                </a:lnTo>
                <a:lnTo>
                  <a:pt x="684549" y="214132"/>
                </a:lnTo>
                <a:close/>
                <a:moveTo>
                  <a:pt x="410906" y="0"/>
                </a:moveTo>
                <a:lnTo>
                  <a:pt x="0" y="355918"/>
                </a:lnTo>
                <a:lnTo>
                  <a:pt x="89254" y="355918"/>
                </a:lnTo>
                <a:cubicBezTo>
                  <a:pt x="94029" y="355918"/>
                  <a:pt x="97904" y="359794"/>
                  <a:pt x="97904" y="364570"/>
                </a:cubicBezTo>
                <a:lnTo>
                  <a:pt x="97904" y="758227"/>
                </a:lnTo>
                <a:lnTo>
                  <a:pt x="301930" y="758227"/>
                </a:lnTo>
                <a:lnTo>
                  <a:pt x="301930" y="531827"/>
                </a:lnTo>
                <a:cubicBezTo>
                  <a:pt x="301930" y="523486"/>
                  <a:pt x="308712" y="516721"/>
                  <a:pt x="317033" y="516721"/>
                </a:cubicBezTo>
                <a:lnTo>
                  <a:pt x="510436" y="516721"/>
                </a:lnTo>
                <a:cubicBezTo>
                  <a:pt x="518775" y="516721"/>
                  <a:pt x="525557" y="523486"/>
                  <a:pt x="525557" y="531827"/>
                </a:cubicBezTo>
                <a:lnTo>
                  <a:pt x="525557" y="758227"/>
                </a:lnTo>
                <a:lnTo>
                  <a:pt x="729583" y="758227"/>
                </a:lnTo>
                <a:lnTo>
                  <a:pt x="729583" y="364570"/>
                </a:lnTo>
                <a:cubicBezTo>
                  <a:pt x="729583" y="359794"/>
                  <a:pt x="733458" y="355918"/>
                  <a:pt x="738233" y="355918"/>
                </a:cubicBezTo>
                <a:lnTo>
                  <a:pt x="821830" y="355918"/>
                </a:lnTo>
                <a:lnTo>
                  <a:pt x="4109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6"/>
          <p:cNvSpPr/>
          <p:nvPr/>
        </p:nvSpPr>
        <p:spPr>
          <a:xfrm>
            <a:off x="7682984" y="2360493"/>
            <a:ext cx="317566" cy="393912"/>
          </a:xfrm>
          <a:custGeom>
            <a:rect b="b" l="l" r="r" t="t"/>
            <a:pathLst>
              <a:path extrusionOk="0" h="787824" w="635133">
                <a:moveTo>
                  <a:pt x="607202" y="308818"/>
                </a:moveTo>
                <a:lnTo>
                  <a:pt x="521355" y="308818"/>
                </a:lnTo>
                <a:lnTo>
                  <a:pt x="521355" y="203875"/>
                </a:lnTo>
                <a:cubicBezTo>
                  <a:pt x="521355" y="91453"/>
                  <a:pt x="429942" y="0"/>
                  <a:pt x="317567" y="0"/>
                </a:cubicBezTo>
                <a:cubicBezTo>
                  <a:pt x="205192" y="0"/>
                  <a:pt x="113778" y="91453"/>
                  <a:pt x="113778" y="203875"/>
                </a:cubicBezTo>
                <a:lnTo>
                  <a:pt x="113778" y="308818"/>
                </a:lnTo>
                <a:lnTo>
                  <a:pt x="27932" y="308818"/>
                </a:lnTo>
                <a:cubicBezTo>
                  <a:pt x="12539" y="308818"/>
                  <a:pt x="0" y="321362"/>
                  <a:pt x="0" y="336762"/>
                </a:cubicBezTo>
                <a:lnTo>
                  <a:pt x="0" y="759881"/>
                </a:lnTo>
                <a:cubicBezTo>
                  <a:pt x="0" y="775296"/>
                  <a:pt x="12539" y="787824"/>
                  <a:pt x="27932" y="787824"/>
                </a:cubicBezTo>
                <a:lnTo>
                  <a:pt x="607202" y="787824"/>
                </a:lnTo>
                <a:cubicBezTo>
                  <a:pt x="622595" y="787824"/>
                  <a:pt x="635134" y="775296"/>
                  <a:pt x="635134" y="759881"/>
                </a:cubicBezTo>
                <a:lnTo>
                  <a:pt x="635134" y="336762"/>
                </a:lnTo>
                <a:cubicBezTo>
                  <a:pt x="635134" y="321362"/>
                  <a:pt x="622595" y="308818"/>
                  <a:pt x="607202" y="308818"/>
                </a:cubicBezTo>
                <a:close/>
                <a:moveTo>
                  <a:pt x="317567" y="83232"/>
                </a:moveTo>
                <a:cubicBezTo>
                  <a:pt x="385386" y="83232"/>
                  <a:pt x="440572" y="138441"/>
                  <a:pt x="440572" y="206289"/>
                </a:cubicBezTo>
                <a:lnTo>
                  <a:pt x="440572" y="308818"/>
                </a:lnTo>
                <a:lnTo>
                  <a:pt x="194562" y="308818"/>
                </a:lnTo>
                <a:lnTo>
                  <a:pt x="194562" y="206289"/>
                </a:lnTo>
                <a:cubicBezTo>
                  <a:pt x="194562" y="138441"/>
                  <a:pt x="249748" y="83232"/>
                  <a:pt x="317567" y="83232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6"/>
          <p:cNvSpPr/>
          <p:nvPr/>
        </p:nvSpPr>
        <p:spPr>
          <a:xfrm>
            <a:off x="7690869" y="2368381"/>
            <a:ext cx="301795" cy="378133"/>
          </a:xfrm>
          <a:custGeom>
            <a:rect b="b" l="l" r="r" t="t"/>
            <a:pathLst>
              <a:path extrusionOk="0" h="756267" w="603590">
                <a:moveTo>
                  <a:pt x="344710" y="464790"/>
                </a:moveTo>
                <a:cubicBezTo>
                  <a:pt x="356934" y="476576"/>
                  <a:pt x="363668" y="492402"/>
                  <a:pt x="363668" y="509380"/>
                </a:cubicBezTo>
                <a:cubicBezTo>
                  <a:pt x="363668" y="533079"/>
                  <a:pt x="350451" y="554349"/>
                  <a:pt x="329191" y="564873"/>
                </a:cubicBezTo>
                <a:cubicBezTo>
                  <a:pt x="326510" y="566198"/>
                  <a:pt x="324806" y="568944"/>
                  <a:pt x="324806" y="571942"/>
                </a:cubicBezTo>
                <a:lnTo>
                  <a:pt x="324806" y="617605"/>
                </a:lnTo>
                <a:lnTo>
                  <a:pt x="278784" y="617605"/>
                </a:lnTo>
                <a:lnTo>
                  <a:pt x="278784" y="571942"/>
                </a:lnTo>
                <a:cubicBezTo>
                  <a:pt x="278784" y="568944"/>
                  <a:pt x="277080" y="566198"/>
                  <a:pt x="274399" y="564873"/>
                </a:cubicBezTo>
                <a:cubicBezTo>
                  <a:pt x="251672" y="553623"/>
                  <a:pt x="238219" y="529987"/>
                  <a:pt x="240095" y="504630"/>
                </a:cubicBezTo>
                <a:cubicBezTo>
                  <a:pt x="242398" y="473768"/>
                  <a:pt x="268438" y="448695"/>
                  <a:pt x="299413" y="447528"/>
                </a:cubicBezTo>
                <a:cubicBezTo>
                  <a:pt x="316431" y="446897"/>
                  <a:pt x="332503" y="453019"/>
                  <a:pt x="344710" y="464790"/>
                </a:cubicBezTo>
                <a:close/>
                <a:moveTo>
                  <a:pt x="603590" y="320984"/>
                </a:moveTo>
                <a:lnTo>
                  <a:pt x="603590" y="744102"/>
                </a:lnTo>
                <a:cubicBezTo>
                  <a:pt x="603590" y="750824"/>
                  <a:pt x="598133" y="756267"/>
                  <a:pt x="591430" y="756267"/>
                </a:cubicBezTo>
                <a:lnTo>
                  <a:pt x="12160" y="756267"/>
                </a:lnTo>
                <a:cubicBezTo>
                  <a:pt x="5457" y="756267"/>
                  <a:pt x="0" y="750824"/>
                  <a:pt x="0" y="744102"/>
                </a:cubicBezTo>
                <a:lnTo>
                  <a:pt x="0" y="320984"/>
                </a:lnTo>
                <a:cubicBezTo>
                  <a:pt x="0" y="314278"/>
                  <a:pt x="5457" y="308818"/>
                  <a:pt x="12160" y="308818"/>
                </a:cubicBezTo>
                <a:lnTo>
                  <a:pt x="105892" y="308818"/>
                </a:lnTo>
                <a:lnTo>
                  <a:pt x="170904" y="308818"/>
                </a:lnTo>
                <a:lnTo>
                  <a:pt x="432686" y="308818"/>
                </a:lnTo>
                <a:lnTo>
                  <a:pt x="497698" y="308818"/>
                </a:lnTo>
                <a:lnTo>
                  <a:pt x="591430" y="308818"/>
                </a:lnTo>
                <a:cubicBezTo>
                  <a:pt x="598133" y="308818"/>
                  <a:pt x="603590" y="314278"/>
                  <a:pt x="603590" y="320984"/>
                </a:cubicBezTo>
                <a:close/>
                <a:moveTo>
                  <a:pt x="379440" y="509380"/>
                </a:moveTo>
                <a:cubicBezTo>
                  <a:pt x="379440" y="488079"/>
                  <a:pt x="370986" y="468213"/>
                  <a:pt x="355656" y="453429"/>
                </a:cubicBezTo>
                <a:cubicBezTo>
                  <a:pt x="340326" y="438660"/>
                  <a:pt x="320138" y="430945"/>
                  <a:pt x="298814" y="431765"/>
                </a:cubicBezTo>
                <a:cubicBezTo>
                  <a:pt x="259306" y="433248"/>
                  <a:pt x="227304" y="464064"/>
                  <a:pt x="224371" y="503463"/>
                </a:cubicBezTo>
                <a:cubicBezTo>
                  <a:pt x="222131" y="533584"/>
                  <a:pt x="237178" y="561781"/>
                  <a:pt x="263012" y="576660"/>
                </a:cubicBezTo>
                <a:lnTo>
                  <a:pt x="263012" y="621329"/>
                </a:lnTo>
                <a:cubicBezTo>
                  <a:pt x="263012" y="627987"/>
                  <a:pt x="268422" y="633384"/>
                  <a:pt x="275062" y="633384"/>
                </a:cubicBezTo>
                <a:lnTo>
                  <a:pt x="328528" y="633384"/>
                </a:lnTo>
                <a:cubicBezTo>
                  <a:pt x="335168" y="633384"/>
                  <a:pt x="340578" y="627987"/>
                  <a:pt x="340578" y="621329"/>
                </a:cubicBezTo>
                <a:lnTo>
                  <a:pt x="340578" y="576660"/>
                </a:lnTo>
                <a:cubicBezTo>
                  <a:pt x="364678" y="562806"/>
                  <a:pt x="379440" y="537466"/>
                  <a:pt x="379440" y="509380"/>
                </a:cubicBezTo>
                <a:close/>
                <a:moveTo>
                  <a:pt x="163018" y="190511"/>
                </a:moveTo>
                <a:cubicBezTo>
                  <a:pt x="163018" y="113953"/>
                  <a:pt x="225270" y="51675"/>
                  <a:pt x="301795" y="51675"/>
                </a:cubicBezTo>
                <a:cubicBezTo>
                  <a:pt x="378320" y="51675"/>
                  <a:pt x="440572" y="113953"/>
                  <a:pt x="440572" y="190511"/>
                </a:cubicBezTo>
                <a:lnTo>
                  <a:pt x="440572" y="293040"/>
                </a:lnTo>
                <a:lnTo>
                  <a:pt x="489812" y="293040"/>
                </a:lnTo>
                <a:lnTo>
                  <a:pt x="489812" y="188096"/>
                </a:lnTo>
                <a:cubicBezTo>
                  <a:pt x="489812" y="84384"/>
                  <a:pt x="405464" y="0"/>
                  <a:pt x="301795" y="0"/>
                </a:cubicBezTo>
                <a:cubicBezTo>
                  <a:pt x="198126" y="0"/>
                  <a:pt x="113778" y="84384"/>
                  <a:pt x="113778" y="188096"/>
                </a:cubicBezTo>
                <a:lnTo>
                  <a:pt x="113778" y="293040"/>
                </a:lnTo>
                <a:lnTo>
                  <a:pt x="163018" y="293040"/>
                </a:lnTo>
                <a:lnTo>
                  <a:pt x="163018" y="1905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6"/>
          <p:cNvSpPr/>
          <p:nvPr/>
        </p:nvSpPr>
        <p:spPr>
          <a:xfrm>
            <a:off x="8294678" y="2431503"/>
            <a:ext cx="444879" cy="251818"/>
          </a:xfrm>
          <a:custGeom>
            <a:rect b="b" l="l" r="r" t="t"/>
            <a:pathLst>
              <a:path extrusionOk="0" h="503636" w="889758">
                <a:moveTo>
                  <a:pt x="889758" y="14445"/>
                </a:moveTo>
                <a:lnTo>
                  <a:pt x="889758" y="489191"/>
                </a:lnTo>
                <a:cubicBezTo>
                  <a:pt x="889758" y="493643"/>
                  <a:pt x="887812" y="497585"/>
                  <a:pt x="884738" y="500256"/>
                </a:cubicBezTo>
                <a:cubicBezTo>
                  <a:pt x="882301" y="502364"/>
                  <a:pt x="879136" y="503636"/>
                  <a:pt x="875680" y="503636"/>
                </a:cubicBezTo>
                <a:lnTo>
                  <a:pt x="14078" y="503636"/>
                </a:lnTo>
                <a:cubicBezTo>
                  <a:pt x="10622" y="503636"/>
                  <a:pt x="7458" y="502364"/>
                  <a:pt x="5002" y="500256"/>
                </a:cubicBezTo>
                <a:cubicBezTo>
                  <a:pt x="1946" y="497585"/>
                  <a:pt x="0" y="493624"/>
                  <a:pt x="0" y="489191"/>
                </a:cubicBezTo>
                <a:lnTo>
                  <a:pt x="0" y="14445"/>
                </a:lnTo>
                <a:cubicBezTo>
                  <a:pt x="0" y="9994"/>
                  <a:pt x="1946" y="6051"/>
                  <a:pt x="5002" y="3380"/>
                </a:cubicBezTo>
                <a:cubicBezTo>
                  <a:pt x="7458" y="1272"/>
                  <a:pt x="10622" y="0"/>
                  <a:pt x="14078" y="0"/>
                </a:cubicBezTo>
                <a:lnTo>
                  <a:pt x="875680" y="0"/>
                </a:lnTo>
                <a:cubicBezTo>
                  <a:pt x="879136" y="0"/>
                  <a:pt x="882301" y="1272"/>
                  <a:pt x="884738" y="3380"/>
                </a:cubicBezTo>
                <a:cubicBezTo>
                  <a:pt x="887812" y="6051"/>
                  <a:pt x="889758" y="10012"/>
                  <a:pt x="889758" y="1444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6"/>
          <p:cNvSpPr/>
          <p:nvPr/>
        </p:nvSpPr>
        <p:spPr>
          <a:xfrm>
            <a:off x="4947314" y="3085401"/>
            <a:ext cx="286836" cy="394054"/>
          </a:xfrm>
          <a:custGeom>
            <a:rect b="b" l="l" r="r" t="t"/>
            <a:pathLst>
              <a:path extrusionOk="0" h="788108" w="573671">
                <a:moveTo>
                  <a:pt x="561355" y="31147"/>
                </a:moveTo>
                <a:cubicBezTo>
                  <a:pt x="477360" y="-3329"/>
                  <a:pt x="393051" y="15621"/>
                  <a:pt x="311517" y="33940"/>
                </a:cubicBezTo>
                <a:cubicBezTo>
                  <a:pt x="227885" y="52732"/>
                  <a:pt x="148780" y="70467"/>
                  <a:pt x="68602" y="36433"/>
                </a:cubicBezTo>
                <a:lnTo>
                  <a:pt x="68602" y="28417"/>
                </a:lnTo>
                <a:cubicBezTo>
                  <a:pt x="68602" y="12749"/>
                  <a:pt x="55859" y="0"/>
                  <a:pt x="40184" y="0"/>
                </a:cubicBezTo>
                <a:lnTo>
                  <a:pt x="28403" y="0"/>
                </a:lnTo>
                <a:cubicBezTo>
                  <a:pt x="12743" y="0"/>
                  <a:pt x="0" y="12749"/>
                  <a:pt x="0" y="28417"/>
                </a:cubicBezTo>
                <a:lnTo>
                  <a:pt x="0" y="759691"/>
                </a:lnTo>
                <a:cubicBezTo>
                  <a:pt x="0" y="775359"/>
                  <a:pt x="12743" y="788108"/>
                  <a:pt x="28403" y="788108"/>
                </a:cubicBezTo>
                <a:lnTo>
                  <a:pt x="40184" y="788108"/>
                </a:lnTo>
                <a:cubicBezTo>
                  <a:pt x="55844" y="788108"/>
                  <a:pt x="68586" y="775359"/>
                  <a:pt x="68586" y="759691"/>
                </a:cubicBezTo>
                <a:lnTo>
                  <a:pt x="68586" y="368761"/>
                </a:lnTo>
                <a:cubicBezTo>
                  <a:pt x="101563" y="381715"/>
                  <a:pt x="134571" y="386591"/>
                  <a:pt x="167437" y="386591"/>
                </a:cubicBezTo>
                <a:cubicBezTo>
                  <a:pt x="217161" y="386591"/>
                  <a:pt x="266539" y="375499"/>
                  <a:pt x="314971" y="364611"/>
                </a:cubicBezTo>
                <a:cubicBezTo>
                  <a:pt x="394927" y="346640"/>
                  <a:pt x="470453" y="329678"/>
                  <a:pt x="547145" y="357827"/>
                </a:cubicBezTo>
                <a:cubicBezTo>
                  <a:pt x="553154" y="360036"/>
                  <a:pt x="559888" y="359152"/>
                  <a:pt x="565171" y="355476"/>
                </a:cubicBezTo>
                <a:cubicBezTo>
                  <a:pt x="570502" y="351752"/>
                  <a:pt x="573672" y="345661"/>
                  <a:pt x="573672" y="339176"/>
                </a:cubicBezTo>
                <a:lnTo>
                  <a:pt x="573672" y="49513"/>
                </a:lnTo>
                <a:cubicBezTo>
                  <a:pt x="573672" y="41419"/>
                  <a:pt x="568846" y="34208"/>
                  <a:pt x="561355" y="31147"/>
                </a:cubicBezTo>
                <a:close/>
                <a:moveTo>
                  <a:pt x="52832" y="759707"/>
                </a:moveTo>
                <a:cubicBezTo>
                  <a:pt x="52832" y="766681"/>
                  <a:pt x="47170" y="772346"/>
                  <a:pt x="40199" y="772346"/>
                </a:cubicBezTo>
                <a:lnTo>
                  <a:pt x="28419" y="772346"/>
                </a:lnTo>
                <a:cubicBezTo>
                  <a:pt x="21448" y="772346"/>
                  <a:pt x="15786" y="766681"/>
                  <a:pt x="15786" y="759707"/>
                </a:cubicBezTo>
                <a:lnTo>
                  <a:pt x="15786" y="28417"/>
                </a:lnTo>
                <a:cubicBezTo>
                  <a:pt x="15786" y="21443"/>
                  <a:pt x="21448" y="15779"/>
                  <a:pt x="28419" y="15779"/>
                </a:cubicBezTo>
                <a:lnTo>
                  <a:pt x="40199" y="15779"/>
                </a:lnTo>
                <a:cubicBezTo>
                  <a:pt x="47170" y="15779"/>
                  <a:pt x="52832" y="21443"/>
                  <a:pt x="52832" y="28417"/>
                </a:cubicBezTo>
                <a:lnTo>
                  <a:pt x="52832" y="41624"/>
                </a:lnTo>
                <a:lnTo>
                  <a:pt x="52832" y="356911"/>
                </a:lnTo>
                <a:lnTo>
                  <a:pt x="52832" y="759707"/>
                </a:lnTo>
                <a:close/>
                <a:moveTo>
                  <a:pt x="557901" y="339176"/>
                </a:moveTo>
                <a:cubicBezTo>
                  <a:pt x="557901" y="341101"/>
                  <a:pt x="556671" y="342174"/>
                  <a:pt x="556135" y="342537"/>
                </a:cubicBezTo>
                <a:cubicBezTo>
                  <a:pt x="555504" y="342979"/>
                  <a:pt x="554211" y="343610"/>
                  <a:pt x="552570" y="343026"/>
                </a:cubicBezTo>
                <a:cubicBezTo>
                  <a:pt x="471510" y="313268"/>
                  <a:pt x="390165" y="331555"/>
                  <a:pt x="311501" y="349227"/>
                </a:cubicBezTo>
                <a:cubicBezTo>
                  <a:pt x="227885" y="368020"/>
                  <a:pt x="148780" y="385786"/>
                  <a:pt x="68602" y="351752"/>
                </a:cubicBezTo>
                <a:lnTo>
                  <a:pt x="68602" y="53505"/>
                </a:lnTo>
                <a:cubicBezTo>
                  <a:pt x="101594" y="66459"/>
                  <a:pt x="134586" y="71303"/>
                  <a:pt x="167452" y="71303"/>
                </a:cubicBezTo>
                <a:cubicBezTo>
                  <a:pt x="217177" y="71303"/>
                  <a:pt x="266555" y="60211"/>
                  <a:pt x="314986" y="49324"/>
                </a:cubicBezTo>
                <a:cubicBezTo>
                  <a:pt x="397782" y="30721"/>
                  <a:pt x="475973" y="13144"/>
                  <a:pt x="555378" y="45726"/>
                </a:cubicBezTo>
                <a:cubicBezTo>
                  <a:pt x="556923" y="46357"/>
                  <a:pt x="557917" y="47841"/>
                  <a:pt x="557917" y="49497"/>
                </a:cubicBezTo>
                <a:lnTo>
                  <a:pt x="557917" y="33917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6"/>
          <p:cNvSpPr/>
          <p:nvPr/>
        </p:nvSpPr>
        <p:spPr>
          <a:xfrm>
            <a:off x="5525905" y="3089337"/>
            <a:ext cx="223556" cy="385511"/>
          </a:xfrm>
          <a:custGeom>
            <a:rect b="b" l="l" r="r" t="t"/>
            <a:pathLst>
              <a:path extrusionOk="0" h="771021" w="447112">
                <a:moveTo>
                  <a:pt x="353305" y="689657"/>
                </a:moveTo>
                <a:lnTo>
                  <a:pt x="353305" y="753999"/>
                </a:lnTo>
                <a:cubicBezTo>
                  <a:pt x="353305" y="763400"/>
                  <a:pt x="345682" y="771021"/>
                  <a:pt x="336280" y="771021"/>
                </a:cubicBezTo>
                <a:lnTo>
                  <a:pt x="110833" y="771021"/>
                </a:lnTo>
                <a:cubicBezTo>
                  <a:pt x="101430" y="771021"/>
                  <a:pt x="93807" y="763400"/>
                  <a:pt x="93807" y="753999"/>
                </a:cubicBezTo>
                <a:lnTo>
                  <a:pt x="93807" y="689657"/>
                </a:lnTo>
                <a:cubicBezTo>
                  <a:pt x="93807" y="680256"/>
                  <a:pt x="101430" y="672634"/>
                  <a:pt x="110833" y="672634"/>
                </a:cubicBezTo>
                <a:lnTo>
                  <a:pt x="336295" y="672634"/>
                </a:lnTo>
                <a:cubicBezTo>
                  <a:pt x="345682" y="672618"/>
                  <a:pt x="353305" y="680240"/>
                  <a:pt x="353305" y="689657"/>
                </a:cubicBezTo>
                <a:close/>
                <a:moveTo>
                  <a:pt x="436923" y="0"/>
                </a:moveTo>
                <a:lnTo>
                  <a:pt x="10190" y="0"/>
                </a:lnTo>
                <a:cubicBezTo>
                  <a:pt x="4552" y="0"/>
                  <a:pt x="0" y="4567"/>
                  <a:pt x="0" y="10188"/>
                </a:cubicBezTo>
                <a:lnTo>
                  <a:pt x="0" y="300406"/>
                </a:lnTo>
                <a:cubicBezTo>
                  <a:pt x="0" y="405533"/>
                  <a:pt x="72592" y="493701"/>
                  <a:pt x="170400" y="517542"/>
                </a:cubicBezTo>
                <a:lnTo>
                  <a:pt x="170290" y="517542"/>
                </a:lnTo>
                <a:lnTo>
                  <a:pt x="149043" y="672618"/>
                </a:lnTo>
                <a:lnTo>
                  <a:pt x="298070" y="672618"/>
                </a:lnTo>
                <a:lnTo>
                  <a:pt x="276823" y="517542"/>
                </a:lnTo>
                <a:lnTo>
                  <a:pt x="276713" y="517542"/>
                </a:lnTo>
                <a:cubicBezTo>
                  <a:pt x="374521" y="493685"/>
                  <a:pt x="447113" y="405533"/>
                  <a:pt x="447113" y="300406"/>
                </a:cubicBezTo>
                <a:lnTo>
                  <a:pt x="447113" y="10188"/>
                </a:lnTo>
                <a:cubicBezTo>
                  <a:pt x="447113" y="4567"/>
                  <a:pt x="442545" y="0"/>
                  <a:pt x="4369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6"/>
          <p:cNvSpPr/>
          <p:nvPr/>
        </p:nvSpPr>
        <p:spPr>
          <a:xfrm>
            <a:off x="6044688" y="3113957"/>
            <a:ext cx="243890" cy="336463"/>
          </a:xfrm>
          <a:custGeom>
            <a:rect b="b" l="l" r="r" t="t"/>
            <a:pathLst>
              <a:path extrusionOk="0" h="672927" w="487780">
                <a:moveTo>
                  <a:pt x="487781" y="672928"/>
                </a:moveTo>
                <a:lnTo>
                  <a:pt x="0" y="672928"/>
                </a:lnTo>
                <a:lnTo>
                  <a:pt x="0" y="0"/>
                </a:lnTo>
                <a:lnTo>
                  <a:pt x="345507" y="0"/>
                </a:lnTo>
                <a:cubicBezTo>
                  <a:pt x="401074" y="55498"/>
                  <a:pt x="432227" y="86613"/>
                  <a:pt x="487781" y="142097"/>
                </a:cubicBezTo>
                <a:lnTo>
                  <a:pt x="487781" y="6729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6"/>
          <p:cNvSpPr/>
          <p:nvPr/>
        </p:nvSpPr>
        <p:spPr>
          <a:xfrm>
            <a:off x="6511050" y="3147175"/>
            <a:ext cx="449209" cy="270089"/>
          </a:xfrm>
          <a:custGeom>
            <a:rect b="b" l="l" r="r" t="t"/>
            <a:pathLst>
              <a:path extrusionOk="0" h="540179" w="898418">
                <a:moveTo>
                  <a:pt x="898419" y="79597"/>
                </a:moveTo>
                <a:lnTo>
                  <a:pt x="898419" y="531176"/>
                </a:lnTo>
                <a:cubicBezTo>
                  <a:pt x="898419" y="536164"/>
                  <a:pt x="894407" y="540180"/>
                  <a:pt x="889424" y="540180"/>
                </a:cubicBezTo>
                <a:lnTo>
                  <a:pt x="8995" y="540180"/>
                </a:lnTo>
                <a:cubicBezTo>
                  <a:pt x="4012" y="540180"/>
                  <a:pt x="0" y="536164"/>
                  <a:pt x="0" y="531176"/>
                </a:cubicBezTo>
                <a:lnTo>
                  <a:pt x="0" y="79597"/>
                </a:lnTo>
                <a:cubicBezTo>
                  <a:pt x="0" y="74627"/>
                  <a:pt x="4012" y="70593"/>
                  <a:pt x="8995" y="70593"/>
                </a:cubicBezTo>
                <a:lnTo>
                  <a:pt x="68974" y="70593"/>
                </a:lnTo>
                <a:lnTo>
                  <a:pt x="68974" y="9004"/>
                </a:lnTo>
                <a:cubicBezTo>
                  <a:pt x="68974" y="4034"/>
                  <a:pt x="73003" y="0"/>
                  <a:pt x="77968" y="0"/>
                </a:cubicBezTo>
                <a:lnTo>
                  <a:pt x="342223" y="0"/>
                </a:lnTo>
                <a:cubicBezTo>
                  <a:pt x="388979" y="0"/>
                  <a:pt x="431273" y="28417"/>
                  <a:pt x="449209" y="71277"/>
                </a:cubicBezTo>
                <a:cubicBezTo>
                  <a:pt x="467145" y="28435"/>
                  <a:pt x="509440" y="0"/>
                  <a:pt x="556196" y="0"/>
                </a:cubicBezTo>
                <a:lnTo>
                  <a:pt x="820450" y="0"/>
                </a:lnTo>
                <a:cubicBezTo>
                  <a:pt x="825415" y="0"/>
                  <a:pt x="829445" y="4034"/>
                  <a:pt x="829445" y="9004"/>
                </a:cubicBezTo>
                <a:lnTo>
                  <a:pt x="829445" y="70593"/>
                </a:lnTo>
                <a:lnTo>
                  <a:pt x="889424" y="70593"/>
                </a:lnTo>
                <a:cubicBezTo>
                  <a:pt x="894407" y="70593"/>
                  <a:pt x="898419" y="74627"/>
                  <a:pt x="898419" y="79597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6"/>
          <p:cNvSpPr/>
          <p:nvPr/>
        </p:nvSpPr>
        <p:spPr>
          <a:xfrm>
            <a:off x="6520044" y="3156179"/>
            <a:ext cx="431219" cy="252082"/>
          </a:xfrm>
          <a:custGeom>
            <a:rect b="b" l="l" r="r" t="t"/>
            <a:pathLst>
              <a:path extrusionOk="0" h="504163" w="862438">
                <a:moveTo>
                  <a:pt x="420245" y="504163"/>
                </a:moveTo>
                <a:lnTo>
                  <a:pt x="0" y="504163"/>
                </a:lnTo>
                <a:lnTo>
                  <a:pt x="0" y="70593"/>
                </a:lnTo>
                <a:lnTo>
                  <a:pt x="50984" y="70593"/>
                </a:lnTo>
                <a:lnTo>
                  <a:pt x="50984" y="423053"/>
                </a:lnTo>
                <a:cubicBezTo>
                  <a:pt x="50984" y="428024"/>
                  <a:pt x="55013" y="432058"/>
                  <a:pt x="59979" y="432058"/>
                </a:cubicBezTo>
                <a:lnTo>
                  <a:pt x="326428" y="432058"/>
                </a:lnTo>
                <a:cubicBezTo>
                  <a:pt x="370881" y="432058"/>
                  <a:pt x="409487" y="462420"/>
                  <a:pt x="420245" y="504163"/>
                </a:cubicBezTo>
                <a:close/>
                <a:moveTo>
                  <a:pt x="811455" y="70593"/>
                </a:moveTo>
                <a:lnTo>
                  <a:pt x="811455" y="423053"/>
                </a:lnTo>
                <a:cubicBezTo>
                  <a:pt x="811455" y="428024"/>
                  <a:pt x="807425" y="432058"/>
                  <a:pt x="802460" y="432058"/>
                </a:cubicBezTo>
                <a:lnTo>
                  <a:pt x="536011" y="432058"/>
                </a:lnTo>
                <a:cubicBezTo>
                  <a:pt x="491558" y="432058"/>
                  <a:pt x="452951" y="462420"/>
                  <a:pt x="442193" y="504163"/>
                </a:cubicBezTo>
                <a:lnTo>
                  <a:pt x="862439" y="504163"/>
                </a:lnTo>
                <a:lnTo>
                  <a:pt x="862439" y="70593"/>
                </a:lnTo>
                <a:lnTo>
                  <a:pt x="811455" y="70593"/>
                </a:lnTo>
                <a:close/>
                <a:moveTo>
                  <a:pt x="440214" y="465229"/>
                </a:moveTo>
                <a:lnTo>
                  <a:pt x="440214" y="98092"/>
                </a:lnTo>
                <a:cubicBezTo>
                  <a:pt x="440214" y="86638"/>
                  <a:pt x="442175" y="75383"/>
                  <a:pt x="446061" y="64668"/>
                </a:cubicBezTo>
                <a:cubicBezTo>
                  <a:pt x="460075" y="25986"/>
                  <a:pt x="497099" y="0"/>
                  <a:pt x="538206" y="0"/>
                </a:cubicBezTo>
                <a:lnTo>
                  <a:pt x="793465" y="0"/>
                </a:lnTo>
                <a:lnTo>
                  <a:pt x="793465" y="414049"/>
                </a:lnTo>
                <a:lnTo>
                  <a:pt x="536011" y="414049"/>
                </a:lnTo>
                <a:cubicBezTo>
                  <a:pt x="496559" y="414049"/>
                  <a:pt x="460975" y="434255"/>
                  <a:pt x="440214" y="465229"/>
                </a:cubicBezTo>
                <a:close/>
                <a:moveTo>
                  <a:pt x="504780" y="92401"/>
                </a:moveTo>
                <a:cubicBezTo>
                  <a:pt x="504780" y="97371"/>
                  <a:pt x="508810" y="101405"/>
                  <a:pt x="513775" y="101405"/>
                </a:cubicBezTo>
                <a:lnTo>
                  <a:pt x="724168" y="101405"/>
                </a:lnTo>
                <a:cubicBezTo>
                  <a:pt x="729133" y="101405"/>
                  <a:pt x="733163" y="97371"/>
                  <a:pt x="733163" y="92401"/>
                </a:cubicBezTo>
                <a:cubicBezTo>
                  <a:pt x="733163" y="87431"/>
                  <a:pt x="729133" y="83397"/>
                  <a:pt x="724168" y="83397"/>
                </a:cubicBezTo>
                <a:lnTo>
                  <a:pt x="513775" y="83397"/>
                </a:lnTo>
                <a:cubicBezTo>
                  <a:pt x="508810" y="83397"/>
                  <a:pt x="504780" y="87431"/>
                  <a:pt x="504780" y="92401"/>
                </a:cubicBezTo>
                <a:close/>
                <a:moveTo>
                  <a:pt x="504780" y="169999"/>
                </a:moveTo>
                <a:cubicBezTo>
                  <a:pt x="504780" y="174970"/>
                  <a:pt x="508810" y="179004"/>
                  <a:pt x="513775" y="179004"/>
                </a:cubicBezTo>
                <a:lnTo>
                  <a:pt x="724168" y="179004"/>
                </a:lnTo>
                <a:cubicBezTo>
                  <a:pt x="729133" y="179004"/>
                  <a:pt x="733163" y="174970"/>
                  <a:pt x="733163" y="169999"/>
                </a:cubicBezTo>
                <a:cubicBezTo>
                  <a:pt x="733163" y="165029"/>
                  <a:pt x="729133" y="160995"/>
                  <a:pt x="724168" y="160995"/>
                </a:cubicBezTo>
                <a:lnTo>
                  <a:pt x="513775" y="160995"/>
                </a:lnTo>
                <a:cubicBezTo>
                  <a:pt x="508810" y="160995"/>
                  <a:pt x="504780" y="165029"/>
                  <a:pt x="504780" y="169999"/>
                </a:cubicBezTo>
                <a:close/>
                <a:moveTo>
                  <a:pt x="504780" y="247579"/>
                </a:moveTo>
                <a:cubicBezTo>
                  <a:pt x="504780" y="252550"/>
                  <a:pt x="508810" y="256584"/>
                  <a:pt x="513775" y="256584"/>
                </a:cubicBezTo>
                <a:lnTo>
                  <a:pt x="724168" y="256584"/>
                </a:lnTo>
                <a:cubicBezTo>
                  <a:pt x="729133" y="256584"/>
                  <a:pt x="733163" y="252550"/>
                  <a:pt x="733163" y="247579"/>
                </a:cubicBezTo>
                <a:cubicBezTo>
                  <a:pt x="733163" y="242609"/>
                  <a:pt x="729133" y="238575"/>
                  <a:pt x="724168" y="238575"/>
                </a:cubicBezTo>
                <a:lnTo>
                  <a:pt x="513775" y="238575"/>
                </a:lnTo>
                <a:cubicBezTo>
                  <a:pt x="508810" y="238575"/>
                  <a:pt x="504780" y="242609"/>
                  <a:pt x="504780" y="247579"/>
                </a:cubicBezTo>
                <a:close/>
                <a:moveTo>
                  <a:pt x="504780" y="325178"/>
                </a:moveTo>
                <a:cubicBezTo>
                  <a:pt x="504780" y="330148"/>
                  <a:pt x="508810" y="334182"/>
                  <a:pt x="513775" y="334182"/>
                </a:cubicBezTo>
                <a:lnTo>
                  <a:pt x="724168" y="334182"/>
                </a:lnTo>
                <a:cubicBezTo>
                  <a:pt x="729133" y="334182"/>
                  <a:pt x="733163" y="330148"/>
                  <a:pt x="733163" y="325178"/>
                </a:cubicBezTo>
                <a:cubicBezTo>
                  <a:pt x="733163" y="320207"/>
                  <a:pt x="729133" y="316174"/>
                  <a:pt x="724168" y="316174"/>
                </a:cubicBezTo>
                <a:lnTo>
                  <a:pt x="513775" y="316174"/>
                </a:lnTo>
                <a:cubicBezTo>
                  <a:pt x="508810" y="316174"/>
                  <a:pt x="504780" y="320207"/>
                  <a:pt x="504780" y="325178"/>
                </a:cubicBezTo>
                <a:close/>
                <a:moveTo>
                  <a:pt x="416378" y="64668"/>
                </a:moveTo>
                <a:cubicBezTo>
                  <a:pt x="420263" y="75383"/>
                  <a:pt x="422224" y="86638"/>
                  <a:pt x="422224" y="98092"/>
                </a:cubicBezTo>
                <a:lnTo>
                  <a:pt x="422224" y="465229"/>
                </a:lnTo>
                <a:cubicBezTo>
                  <a:pt x="401464" y="434255"/>
                  <a:pt x="365880" y="414049"/>
                  <a:pt x="326428" y="414049"/>
                </a:cubicBezTo>
                <a:lnTo>
                  <a:pt x="68974" y="414049"/>
                </a:lnTo>
                <a:lnTo>
                  <a:pt x="68974" y="0"/>
                </a:lnTo>
                <a:lnTo>
                  <a:pt x="324233" y="0"/>
                </a:lnTo>
                <a:cubicBezTo>
                  <a:pt x="365340" y="0"/>
                  <a:pt x="402363" y="25986"/>
                  <a:pt x="416378" y="64668"/>
                </a:cubicBezTo>
                <a:close/>
                <a:moveTo>
                  <a:pt x="357658" y="325178"/>
                </a:moveTo>
                <a:cubicBezTo>
                  <a:pt x="357658" y="320207"/>
                  <a:pt x="353629" y="316174"/>
                  <a:pt x="348663" y="316174"/>
                </a:cubicBezTo>
                <a:lnTo>
                  <a:pt x="138271" y="316174"/>
                </a:lnTo>
                <a:cubicBezTo>
                  <a:pt x="133306" y="316174"/>
                  <a:pt x="129276" y="320207"/>
                  <a:pt x="129276" y="325178"/>
                </a:cubicBezTo>
                <a:cubicBezTo>
                  <a:pt x="129276" y="330148"/>
                  <a:pt x="133306" y="334182"/>
                  <a:pt x="138271" y="334182"/>
                </a:cubicBezTo>
                <a:lnTo>
                  <a:pt x="348663" y="334182"/>
                </a:lnTo>
                <a:cubicBezTo>
                  <a:pt x="353629" y="334182"/>
                  <a:pt x="357658" y="330148"/>
                  <a:pt x="357658" y="325178"/>
                </a:cubicBezTo>
                <a:close/>
                <a:moveTo>
                  <a:pt x="357658" y="247579"/>
                </a:moveTo>
                <a:cubicBezTo>
                  <a:pt x="357658" y="242609"/>
                  <a:pt x="353629" y="238575"/>
                  <a:pt x="348663" y="238575"/>
                </a:cubicBezTo>
                <a:lnTo>
                  <a:pt x="138271" y="238575"/>
                </a:lnTo>
                <a:cubicBezTo>
                  <a:pt x="133306" y="238575"/>
                  <a:pt x="129276" y="242609"/>
                  <a:pt x="129276" y="247579"/>
                </a:cubicBezTo>
                <a:cubicBezTo>
                  <a:pt x="129276" y="252550"/>
                  <a:pt x="133306" y="256584"/>
                  <a:pt x="138271" y="256584"/>
                </a:cubicBezTo>
                <a:lnTo>
                  <a:pt x="348663" y="256584"/>
                </a:lnTo>
                <a:cubicBezTo>
                  <a:pt x="353629" y="256584"/>
                  <a:pt x="357658" y="252550"/>
                  <a:pt x="357658" y="247579"/>
                </a:cubicBezTo>
                <a:close/>
                <a:moveTo>
                  <a:pt x="357658" y="169999"/>
                </a:moveTo>
                <a:cubicBezTo>
                  <a:pt x="357658" y="165029"/>
                  <a:pt x="353629" y="160995"/>
                  <a:pt x="348663" y="160995"/>
                </a:cubicBezTo>
                <a:lnTo>
                  <a:pt x="138271" y="160995"/>
                </a:lnTo>
                <a:cubicBezTo>
                  <a:pt x="133306" y="160995"/>
                  <a:pt x="129276" y="165029"/>
                  <a:pt x="129276" y="169999"/>
                </a:cubicBezTo>
                <a:cubicBezTo>
                  <a:pt x="129276" y="174970"/>
                  <a:pt x="133306" y="179004"/>
                  <a:pt x="138271" y="179004"/>
                </a:cubicBezTo>
                <a:lnTo>
                  <a:pt x="348663" y="179004"/>
                </a:lnTo>
                <a:cubicBezTo>
                  <a:pt x="353629" y="179004"/>
                  <a:pt x="357658" y="174970"/>
                  <a:pt x="357658" y="169999"/>
                </a:cubicBezTo>
                <a:close/>
                <a:moveTo>
                  <a:pt x="357658" y="92401"/>
                </a:moveTo>
                <a:cubicBezTo>
                  <a:pt x="357658" y="87431"/>
                  <a:pt x="353629" y="83397"/>
                  <a:pt x="348663" y="83397"/>
                </a:cubicBezTo>
                <a:lnTo>
                  <a:pt x="138271" y="83397"/>
                </a:lnTo>
                <a:cubicBezTo>
                  <a:pt x="133306" y="83397"/>
                  <a:pt x="129276" y="87431"/>
                  <a:pt x="129276" y="92401"/>
                </a:cubicBezTo>
                <a:cubicBezTo>
                  <a:pt x="129276" y="97371"/>
                  <a:pt x="133306" y="101405"/>
                  <a:pt x="138271" y="101405"/>
                </a:cubicBezTo>
                <a:lnTo>
                  <a:pt x="348663" y="101405"/>
                </a:lnTo>
                <a:cubicBezTo>
                  <a:pt x="353629" y="101405"/>
                  <a:pt x="357658" y="97371"/>
                  <a:pt x="357658" y="924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6"/>
          <p:cNvSpPr/>
          <p:nvPr/>
        </p:nvSpPr>
        <p:spPr>
          <a:xfrm>
            <a:off x="7178685" y="3110523"/>
            <a:ext cx="435098" cy="343271"/>
          </a:xfrm>
          <a:custGeom>
            <a:rect b="b" l="l" r="r" t="t"/>
            <a:pathLst>
              <a:path extrusionOk="0" h="686543" w="870196">
                <a:moveTo>
                  <a:pt x="870197" y="8664"/>
                </a:moveTo>
                <a:cubicBezTo>
                  <a:pt x="870197" y="8682"/>
                  <a:pt x="870197" y="8699"/>
                  <a:pt x="870197" y="8716"/>
                </a:cubicBezTo>
                <a:lnTo>
                  <a:pt x="870197" y="550811"/>
                </a:lnTo>
                <a:cubicBezTo>
                  <a:pt x="870197" y="550863"/>
                  <a:pt x="870197" y="550898"/>
                  <a:pt x="870197" y="550950"/>
                </a:cubicBezTo>
                <a:lnTo>
                  <a:pt x="870197" y="551037"/>
                </a:lnTo>
                <a:cubicBezTo>
                  <a:pt x="870197" y="551142"/>
                  <a:pt x="870162" y="551229"/>
                  <a:pt x="870162" y="551334"/>
                </a:cubicBezTo>
                <a:cubicBezTo>
                  <a:pt x="870144" y="551804"/>
                  <a:pt x="870110" y="552257"/>
                  <a:pt x="870022" y="552711"/>
                </a:cubicBezTo>
                <a:cubicBezTo>
                  <a:pt x="869987" y="552885"/>
                  <a:pt x="869918" y="553059"/>
                  <a:pt x="869883" y="553251"/>
                </a:cubicBezTo>
                <a:cubicBezTo>
                  <a:pt x="869778" y="553617"/>
                  <a:pt x="869691" y="553983"/>
                  <a:pt x="869551" y="554332"/>
                </a:cubicBezTo>
                <a:cubicBezTo>
                  <a:pt x="869464" y="554506"/>
                  <a:pt x="869360" y="554681"/>
                  <a:pt x="869272" y="554855"/>
                </a:cubicBezTo>
                <a:cubicBezTo>
                  <a:pt x="869115" y="555186"/>
                  <a:pt x="868958" y="555517"/>
                  <a:pt x="868749" y="555814"/>
                </a:cubicBezTo>
                <a:cubicBezTo>
                  <a:pt x="868662" y="555971"/>
                  <a:pt x="868540" y="556110"/>
                  <a:pt x="868435" y="556250"/>
                </a:cubicBezTo>
                <a:cubicBezTo>
                  <a:pt x="868208" y="556546"/>
                  <a:pt x="867964" y="556860"/>
                  <a:pt x="867702" y="557139"/>
                </a:cubicBezTo>
                <a:cubicBezTo>
                  <a:pt x="867580" y="557261"/>
                  <a:pt x="867441" y="557365"/>
                  <a:pt x="867319" y="557470"/>
                </a:cubicBezTo>
                <a:cubicBezTo>
                  <a:pt x="867022" y="557731"/>
                  <a:pt x="866743" y="557993"/>
                  <a:pt x="866412" y="558220"/>
                </a:cubicBezTo>
                <a:cubicBezTo>
                  <a:pt x="866237" y="558342"/>
                  <a:pt x="866045" y="558411"/>
                  <a:pt x="865871" y="558516"/>
                </a:cubicBezTo>
                <a:cubicBezTo>
                  <a:pt x="865592" y="558690"/>
                  <a:pt x="865330" y="558865"/>
                  <a:pt x="865033" y="559004"/>
                </a:cubicBezTo>
                <a:lnTo>
                  <a:pt x="580788" y="685776"/>
                </a:lnTo>
                <a:cubicBezTo>
                  <a:pt x="580771" y="685794"/>
                  <a:pt x="580736" y="685794"/>
                  <a:pt x="580719" y="685811"/>
                </a:cubicBezTo>
                <a:cubicBezTo>
                  <a:pt x="580614" y="685846"/>
                  <a:pt x="580527" y="685881"/>
                  <a:pt x="580422" y="685916"/>
                </a:cubicBezTo>
                <a:cubicBezTo>
                  <a:pt x="580195" y="686003"/>
                  <a:pt x="579986" y="686090"/>
                  <a:pt x="579759" y="686160"/>
                </a:cubicBezTo>
                <a:cubicBezTo>
                  <a:pt x="579672" y="686177"/>
                  <a:pt x="579585" y="686195"/>
                  <a:pt x="579497" y="686229"/>
                </a:cubicBezTo>
                <a:cubicBezTo>
                  <a:pt x="579358" y="686264"/>
                  <a:pt x="579201" y="686317"/>
                  <a:pt x="579061" y="686351"/>
                </a:cubicBezTo>
                <a:cubicBezTo>
                  <a:pt x="578992" y="686351"/>
                  <a:pt x="578922" y="686369"/>
                  <a:pt x="578869" y="686386"/>
                </a:cubicBezTo>
                <a:cubicBezTo>
                  <a:pt x="578782" y="686386"/>
                  <a:pt x="578712" y="686404"/>
                  <a:pt x="578625" y="686421"/>
                </a:cubicBezTo>
                <a:cubicBezTo>
                  <a:pt x="578538" y="686439"/>
                  <a:pt x="578451" y="686439"/>
                  <a:pt x="578346" y="686456"/>
                </a:cubicBezTo>
                <a:cubicBezTo>
                  <a:pt x="577997" y="686508"/>
                  <a:pt x="577648" y="686526"/>
                  <a:pt x="577300" y="686543"/>
                </a:cubicBezTo>
                <a:cubicBezTo>
                  <a:pt x="577265" y="686543"/>
                  <a:pt x="577247" y="686543"/>
                  <a:pt x="577230" y="686543"/>
                </a:cubicBezTo>
                <a:cubicBezTo>
                  <a:pt x="577212" y="686543"/>
                  <a:pt x="577195" y="686543"/>
                  <a:pt x="577160" y="686543"/>
                </a:cubicBezTo>
                <a:cubicBezTo>
                  <a:pt x="576811" y="686526"/>
                  <a:pt x="576462" y="686508"/>
                  <a:pt x="576113" y="686456"/>
                </a:cubicBezTo>
                <a:cubicBezTo>
                  <a:pt x="576009" y="686439"/>
                  <a:pt x="575921" y="686439"/>
                  <a:pt x="575834" y="686421"/>
                </a:cubicBezTo>
                <a:cubicBezTo>
                  <a:pt x="575747" y="686404"/>
                  <a:pt x="575677" y="686386"/>
                  <a:pt x="575590" y="686386"/>
                </a:cubicBezTo>
                <a:cubicBezTo>
                  <a:pt x="575538" y="686369"/>
                  <a:pt x="575468" y="686351"/>
                  <a:pt x="575398" y="686351"/>
                </a:cubicBezTo>
                <a:cubicBezTo>
                  <a:pt x="575259" y="686317"/>
                  <a:pt x="575102" y="686264"/>
                  <a:pt x="574962" y="686229"/>
                </a:cubicBezTo>
                <a:cubicBezTo>
                  <a:pt x="574875" y="686195"/>
                  <a:pt x="574788" y="686177"/>
                  <a:pt x="574700" y="686160"/>
                </a:cubicBezTo>
                <a:cubicBezTo>
                  <a:pt x="574474" y="686090"/>
                  <a:pt x="574264" y="686003"/>
                  <a:pt x="574038" y="685916"/>
                </a:cubicBezTo>
                <a:cubicBezTo>
                  <a:pt x="573933" y="685881"/>
                  <a:pt x="573846" y="685846"/>
                  <a:pt x="573741" y="685811"/>
                </a:cubicBezTo>
                <a:cubicBezTo>
                  <a:pt x="573724" y="685794"/>
                  <a:pt x="573689" y="685794"/>
                  <a:pt x="573671" y="685776"/>
                </a:cubicBezTo>
                <a:lnTo>
                  <a:pt x="292985" y="560590"/>
                </a:lnTo>
                <a:lnTo>
                  <a:pt x="12280" y="685776"/>
                </a:lnTo>
                <a:cubicBezTo>
                  <a:pt x="12245" y="685794"/>
                  <a:pt x="12228" y="685811"/>
                  <a:pt x="12193" y="685811"/>
                </a:cubicBezTo>
                <a:cubicBezTo>
                  <a:pt x="12106" y="685846"/>
                  <a:pt x="12036" y="685881"/>
                  <a:pt x="11949" y="685916"/>
                </a:cubicBezTo>
                <a:cubicBezTo>
                  <a:pt x="11478" y="686090"/>
                  <a:pt x="11007" y="686247"/>
                  <a:pt x="10519" y="686351"/>
                </a:cubicBezTo>
                <a:cubicBezTo>
                  <a:pt x="10466" y="686369"/>
                  <a:pt x="10414" y="686369"/>
                  <a:pt x="10379" y="686369"/>
                </a:cubicBezTo>
                <a:cubicBezTo>
                  <a:pt x="9838" y="686474"/>
                  <a:pt x="9315" y="686543"/>
                  <a:pt x="8774" y="686543"/>
                </a:cubicBezTo>
                <a:cubicBezTo>
                  <a:pt x="8757" y="686543"/>
                  <a:pt x="8739" y="686543"/>
                  <a:pt x="8722" y="686543"/>
                </a:cubicBezTo>
                <a:cubicBezTo>
                  <a:pt x="8670" y="686543"/>
                  <a:pt x="8617" y="686526"/>
                  <a:pt x="8582" y="686526"/>
                </a:cubicBezTo>
                <a:cubicBezTo>
                  <a:pt x="8111" y="686526"/>
                  <a:pt x="7675" y="686474"/>
                  <a:pt x="7222" y="686386"/>
                </a:cubicBezTo>
                <a:cubicBezTo>
                  <a:pt x="7030" y="686351"/>
                  <a:pt x="6838" y="686317"/>
                  <a:pt x="6646" y="686264"/>
                </a:cubicBezTo>
                <a:cubicBezTo>
                  <a:pt x="6332" y="686195"/>
                  <a:pt x="6036" y="686090"/>
                  <a:pt x="5722" y="685985"/>
                </a:cubicBezTo>
                <a:cubicBezTo>
                  <a:pt x="5547" y="685916"/>
                  <a:pt x="5355" y="685863"/>
                  <a:pt x="5181" y="685776"/>
                </a:cubicBezTo>
                <a:cubicBezTo>
                  <a:pt x="4762" y="685602"/>
                  <a:pt x="4361" y="685375"/>
                  <a:pt x="3977" y="685131"/>
                </a:cubicBezTo>
                <a:cubicBezTo>
                  <a:pt x="3820" y="685027"/>
                  <a:pt x="3681" y="684905"/>
                  <a:pt x="3524" y="684800"/>
                </a:cubicBezTo>
                <a:cubicBezTo>
                  <a:pt x="3279" y="684608"/>
                  <a:pt x="3035" y="684399"/>
                  <a:pt x="2791" y="684190"/>
                </a:cubicBezTo>
                <a:cubicBezTo>
                  <a:pt x="2651" y="684050"/>
                  <a:pt x="2512" y="683911"/>
                  <a:pt x="2372" y="683771"/>
                </a:cubicBezTo>
                <a:cubicBezTo>
                  <a:pt x="2146" y="683527"/>
                  <a:pt x="1954" y="683283"/>
                  <a:pt x="1762" y="683039"/>
                </a:cubicBezTo>
                <a:cubicBezTo>
                  <a:pt x="1657" y="682882"/>
                  <a:pt x="1535" y="682743"/>
                  <a:pt x="1430" y="682569"/>
                </a:cubicBezTo>
                <a:cubicBezTo>
                  <a:pt x="1169" y="682202"/>
                  <a:pt x="959" y="681801"/>
                  <a:pt x="768" y="681383"/>
                </a:cubicBezTo>
                <a:cubicBezTo>
                  <a:pt x="768" y="681366"/>
                  <a:pt x="750" y="681366"/>
                  <a:pt x="750" y="681348"/>
                </a:cubicBezTo>
                <a:cubicBezTo>
                  <a:pt x="541" y="680878"/>
                  <a:pt x="384" y="680372"/>
                  <a:pt x="262" y="679866"/>
                </a:cubicBezTo>
                <a:cubicBezTo>
                  <a:pt x="244" y="679797"/>
                  <a:pt x="227" y="679744"/>
                  <a:pt x="209" y="679675"/>
                </a:cubicBezTo>
                <a:cubicBezTo>
                  <a:pt x="122" y="679326"/>
                  <a:pt x="105" y="678960"/>
                  <a:pt x="70" y="678576"/>
                </a:cubicBezTo>
                <a:cubicBezTo>
                  <a:pt x="52" y="678367"/>
                  <a:pt x="17" y="678158"/>
                  <a:pt x="17" y="677931"/>
                </a:cubicBezTo>
                <a:cubicBezTo>
                  <a:pt x="17" y="677896"/>
                  <a:pt x="0" y="677862"/>
                  <a:pt x="0" y="677827"/>
                </a:cubicBezTo>
                <a:lnTo>
                  <a:pt x="0" y="135489"/>
                </a:lnTo>
                <a:cubicBezTo>
                  <a:pt x="0" y="135192"/>
                  <a:pt x="52" y="134913"/>
                  <a:pt x="87" y="134634"/>
                </a:cubicBezTo>
                <a:cubicBezTo>
                  <a:pt x="105" y="134390"/>
                  <a:pt x="122" y="134146"/>
                  <a:pt x="157" y="133902"/>
                </a:cubicBezTo>
                <a:cubicBezTo>
                  <a:pt x="227" y="133536"/>
                  <a:pt x="331" y="133205"/>
                  <a:pt x="454" y="132874"/>
                </a:cubicBezTo>
                <a:cubicBezTo>
                  <a:pt x="506" y="132665"/>
                  <a:pt x="558" y="132473"/>
                  <a:pt x="628" y="132281"/>
                </a:cubicBezTo>
                <a:cubicBezTo>
                  <a:pt x="750" y="131950"/>
                  <a:pt x="925" y="131653"/>
                  <a:pt x="1099" y="131340"/>
                </a:cubicBezTo>
                <a:cubicBezTo>
                  <a:pt x="1204" y="131148"/>
                  <a:pt x="1291" y="130956"/>
                  <a:pt x="1395" y="130782"/>
                </a:cubicBezTo>
                <a:cubicBezTo>
                  <a:pt x="1587" y="130503"/>
                  <a:pt x="1797" y="130259"/>
                  <a:pt x="2006" y="129997"/>
                </a:cubicBezTo>
                <a:cubicBezTo>
                  <a:pt x="2146" y="129806"/>
                  <a:pt x="2285" y="129614"/>
                  <a:pt x="2460" y="129457"/>
                </a:cubicBezTo>
                <a:cubicBezTo>
                  <a:pt x="2686" y="129213"/>
                  <a:pt x="2948" y="129004"/>
                  <a:pt x="3192" y="128794"/>
                </a:cubicBezTo>
                <a:cubicBezTo>
                  <a:pt x="3384" y="128655"/>
                  <a:pt x="3541" y="128481"/>
                  <a:pt x="3733" y="128359"/>
                </a:cubicBezTo>
                <a:cubicBezTo>
                  <a:pt x="4064" y="128115"/>
                  <a:pt x="4413" y="127940"/>
                  <a:pt x="4780" y="127748"/>
                </a:cubicBezTo>
                <a:cubicBezTo>
                  <a:pt x="4919" y="127679"/>
                  <a:pt x="5024" y="127592"/>
                  <a:pt x="5181" y="127522"/>
                </a:cubicBezTo>
                <a:lnTo>
                  <a:pt x="5303" y="127470"/>
                </a:lnTo>
                <a:cubicBezTo>
                  <a:pt x="5320" y="127470"/>
                  <a:pt x="5338" y="127452"/>
                  <a:pt x="5355" y="127452"/>
                </a:cubicBezTo>
                <a:lnTo>
                  <a:pt x="289426" y="750"/>
                </a:lnTo>
                <a:cubicBezTo>
                  <a:pt x="289461" y="732"/>
                  <a:pt x="289513" y="732"/>
                  <a:pt x="289548" y="715"/>
                </a:cubicBezTo>
                <a:cubicBezTo>
                  <a:pt x="289583" y="697"/>
                  <a:pt x="289635" y="680"/>
                  <a:pt x="289688" y="662"/>
                </a:cubicBezTo>
                <a:cubicBezTo>
                  <a:pt x="289967" y="540"/>
                  <a:pt x="290246" y="471"/>
                  <a:pt x="290542" y="384"/>
                </a:cubicBezTo>
                <a:cubicBezTo>
                  <a:pt x="290769" y="314"/>
                  <a:pt x="290996" y="227"/>
                  <a:pt x="291223" y="174"/>
                </a:cubicBezTo>
                <a:cubicBezTo>
                  <a:pt x="291240" y="174"/>
                  <a:pt x="291275" y="174"/>
                  <a:pt x="291292" y="174"/>
                </a:cubicBezTo>
                <a:cubicBezTo>
                  <a:pt x="291589" y="122"/>
                  <a:pt x="291868" y="105"/>
                  <a:pt x="292165" y="70"/>
                </a:cubicBezTo>
                <a:cubicBezTo>
                  <a:pt x="292426" y="52"/>
                  <a:pt x="292688" y="0"/>
                  <a:pt x="292950" y="0"/>
                </a:cubicBezTo>
                <a:cubicBezTo>
                  <a:pt x="292967" y="0"/>
                  <a:pt x="292967" y="0"/>
                  <a:pt x="292985" y="0"/>
                </a:cubicBezTo>
                <a:lnTo>
                  <a:pt x="293002" y="0"/>
                </a:lnTo>
                <a:cubicBezTo>
                  <a:pt x="293281" y="0"/>
                  <a:pt x="293543" y="52"/>
                  <a:pt x="293804" y="70"/>
                </a:cubicBezTo>
                <a:cubicBezTo>
                  <a:pt x="294101" y="105"/>
                  <a:pt x="294380" y="122"/>
                  <a:pt x="294642" y="174"/>
                </a:cubicBezTo>
                <a:cubicBezTo>
                  <a:pt x="294694" y="174"/>
                  <a:pt x="294729" y="174"/>
                  <a:pt x="294764" y="192"/>
                </a:cubicBezTo>
                <a:cubicBezTo>
                  <a:pt x="294991" y="227"/>
                  <a:pt x="295200" y="314"/>
                  <a:pt x="295427" y="384"/>
                </a:cubicBezTo>
                <a:cubicBezTo>
                  <a:pt x="295706" y="471"/>
                  <a:pt x="295985" y="540"/>
                  <a:pt x="296247" y="645"/>
                </a:cubicBezTo>
                <a:cubicBezTo>
                  <a:pt x="296316" y="680"/>
                  <a:pt x="296369" y="697"/>
                  <a:pt x="296438" y="715"/>
                </a:cubicBezTo>
                <a:cubicBezTo>
                  <a:pt x="296473" y="732"/>
                  <a:pt x="296508" y="732"/>
                  <a:pt x="296526" y="750"/>
                </a:cubicBezTo>
                <a:lnTo>
                  <a:pt x="577230" y="125935"/>
                </a:lnTo>
                <a:lnTo>
                  <a:pt x="857934" y="750"/>
                </a:lnTo>
                <a:cubicBezTo>
                  <a:pt x="857951" y="732"/>
                  <a:pt x="857986" y="732"/>
                  <a:pt x="858021" y="715"/>
                </a:cubicBezTo>
                <a:cubicBezTo>
                  <a:pt x="858230" y="628"/>
                  <a:pt x="858475" y="575"/>
                  <a:pt x="858684" y="488"/>
                </a:cubicBezTo>
                <a:cubicBezTo>
                  <a:pt x="859033" y="384"/>
                  <a:pt x="859364" y="261"/>
                  <a:pt x="859696" y="192"/>
                </a:cubicBezTo>
                <a:cubicBezTo>
                  <a:pt x="859765" y="174"/>
                  <a:pt x="859835" y="174"/>
                  <a:pt x="859905" y="157"/>
                </a:cubicBezTo>
                <a:cubicBezTo>
                  <a:pt x="860428" y="70"/>
                  <a:pt x="860934" y="0"/>
                  <a:pt x="861458" y="0"/>
                </a:cubicBezTo>
                <a:lnTo>
                  <a:pt x="861475" y="0"/>
                </a:lnTo>
                <a:cubicBezTo>
                  <a:pt x="861545" y="0"/>
                  <a:pt x="861597" y="17"/>
                  <a:pt x="861667" y="17"/>
                </a:cubicBezTo>
                <a:cubicBezTo>
                  <a:pt x="862173" y="35"/>
                  <a:pt x="862679" y="70"/>
                  <a:pt x="863167" y="174"/>
                </a:cubicBezTo>
                <a:cubicBezTo>
                  <a:pt x="863324" y="209"/>
                  <a:pt x="863464" y="261"/>
                  <a:pt x="863621" y="296"/>
                </a:cubicBezTo>
                <a:cubicBezTo>
                  <a:pt x="864004" y="401"/>
                  <a:pt x="864406" y="506"/>
                  <a:pt x="864772" y="662"/>
                </a:cubicBezTo>
                <a:cubicBezTo>
                  <a:pt x="864946" y="715"/>
                  <a:pt x="865086" y="819"/>
                  <a:pt x="865243" y="889"/>
                </a:cubicBezTo>
                <a:cubicBezTo>
                  <a:pt x="865592" y="1063"/>
                  <a:pt x="865941" y="1238"/>
                  <a:pt x="866272" y="1447"/>
                </a:cubicBezTo>
                <a:cubicBezTo>
                  <a:pt x="866412" y="1534"/>
                  <a:pt x="866516" y="1639"/>
                  <a:pt x="866656" y="1726"/>
                </a:cubicBezTo>
                <a:cubicBezTo>
                  <a:pt x="866970" y="1970"/>
                  <a:pt x="867301" y="2214"/>
                  <a:pt x="867580" y="2510"/>
                </a:cubicBezTo>
                <a:cubicBezTo>
                  <a:pt x="867702" y="2615"/>
                  <a:pt x="867790" y="2737"/>
                  <a:pt x="867894" y="2859"/>
                </a:cubicBezTo>
                <a:cubicBezTo>
                  <a:pt x="868156" y="3155"/>
                  <a:pt x="868435" y="3452"/>
                  <a:pt x="868662" y="3783"/>
                </a:cubicBezTo>
                <a:cubicBezTo>
                  <a:pt x="868784" y="3957"/>
                  <a:pt x="868854" y="4132"/>
                  <a:pt x="868958" y="4323"/>
                </a:cubicBezTo>
                <a:cubicBezTo>
                  <a:pt x="869133" y="4585"/>
                  <a:pt x="869307" y="4846"/>
                  <a:pt x="869447" y="5160"/>
                </a:cubicBezTo>
                <a:cubicBezTo>
                  <a:pt x="869464" y="5195"/>
                  <a:pt x="869464" y="5230"/>
                  <a:pt x="869482" y="5282"/>
                </a:cubicBezTo>
                <a:cubicBezTo>
                  <a:pt x="869569" y="5457"/>
                  <a:pt x="869604" y="5648"/>
                  <a:pt x="869674" y="5840"/>
                </a:cubicBezTo>
                <a:cubicBezTo>
                  <a:pt x="869796" y="6206"/>
                  <a:pt x="869935" y="6572"/>
                  <a:pt x="870005" y="6938"/>
                </a:cubicBezTo>
                <a:cubicBezTo>
                  <a:pt x="870022" y="7025"/>
                  <a:pt x="870022" y="7113"/>
                  <a:pt x="870040" y="7200"/>
                </a:cubicBezTo>
                <a:cubicBezTo>
                  <a:pt x="870127" y="7688"/>
                  <a:pt x="870197" y="8176"/>
                  <a:pt x="870197" y="8664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6"/>
          <p:cNvSpPr/>
          <p:nvPr/>
        </p:nvSpPr>
        <p:spPr>
          <a:xfrm>
            <a:off x="7187406" y="3121593"/>
            <a:ext cx="417654" cy="321123"/>
          </a:xfrm>
          <a:custGeom>
            <a:rect b="b" l="l" r="r" t="t"/>
            <a:pathLst>
              <a:path extrusionOk="0" h="642246" w="835309">
                <a:moveTo>
                  <a:pt x="822802" y="448776"/>
                </a:moveTo>
                <a:cubicBezTo>
                  <a:pt x="826553" y="449717"/>
                  <a:pt x="830373" y="450345"/>
                  <a:pt x="834193" y="450624"/>
                </a:cubicBezTo>
                <a:cubicBezTo>
                  <a:pt x="834577" y="450641"/>
                  <a:pt x="834943" y="450746"/>
                  <a:pt x="835309" y="450815"/>
                </a:cubicBezTo>
                <a:lnTo>
                  <a:pt x="835309" y="0"/>
                </a:lnTo>
                <a:lnTo>
                  <a:pt x="568508" y="118997"/>
                </a:lnTo>
                <a:lnTo>
                  <a:pt x="568508" y="258059"/>
                </a:lnTo>
                <a:cubicBezTo>
                  <a:pt x="571194" y="256386"/>
                  <a:pt x="573846" y="254834"/>
                  <a:pt x="576480" y="253422"/>
                </a:cubicBezTo>
                <a:cubicBezTo>
                  <a:pt x="580736" y="251156"/>
                  <a:pt x="586004" y="252760"/>
                  <a:pt x="588289" y="256996"/>
                </a:cubicBezTo>
                <a:cubicBezTo>
                  <a:pt x="590557" y="261250"/>
                  <a:pt x="588952" y="266532"/>
                  <a:pt x="584713" y="268798"/>
                </a:cubicBezTo>
                <a:cubicBezTo>
                  <a:pt x="579515" y="271570"/>
                  <a:pt x="574177" y="274987"/>
                  <a:pt x="568508" y="279153"/>
                </a:cubicBezTo>
                <a:lnTo>
                  <a:pt x="568508" y="642246"/>
                </a:lnTo>
                <a:lnTo>
                  <a:pt x="835309" y="523249"/>
                </a:lnTo>
                <a:lnTo>
                  <a:pt x="835309" y="467847"/>
                </a:lnTo>
                <a:cubicBezTo>
                  <a:pt x="834751" y="467969"/>
                  <a:pt x="834158" y="468039"/>
                  <a:pt x="833565" y="468039"/>
                </a:cubicBezTo>
                <a:cubicBezTo>
                  <a:pt x="833356" y="468039"/>
                  <a:pt x="833146" y="468022"/>
                  <a:pt x="832920" y="468004"/>
                </a:cubicBezTo>
                <a:cubicBezTo>
                  <a:pt x="828105" y="467655"/>
                  <a:pt x="823256" y="466871"/>
                  <a:pt x="818511" y="465668"/>
                </a:cubicBezTo>
                <a:cubicBezTo>
                  <a:pt x="813854" y="464483"/>
                  <a:pt x="811028" y="459741"/>
                  <a:pt x="812214" y="455086"/>
                </a:cubicBezTo>
                <a:cubicBezTo>
                  <a:pt x="813383" y="450414"/>
                  <a:pt x="818127" y="447590"/>
                  <a:pt x="822802" y="448776"/>
                </a:cubicBezTo>
                <a:close/>
                <a:moveTo>
                  <a:pt x="648487" y="255270"/>
                </a:moveTo>
                <a:cubicBezTo>
                  <a:pt x="647423" y="259140"/>
                  <a:pt x="643900" y="261668"/>
                  <a:pt x="640079" y="261668"/>
                </a:cubicBezTo>
                <a:cubicBezTo>
                  <a:pt x="639312" y="261668"/>
                  <a:pt x="638527" y="261581"/>
                  <a:pt x="637759" y="261354"/>
                </a:cubicBezTo>
                <a:cubicBezTo>
                  <a:pt x="632509" y="259925"/>
                  <a:pt x="627171" y="259140"/>
                  <a:pt x="621903" y="259053"/>
                </a:cubicBezTo>
                <a:cubicBezTo>
                  <a:pt x="619583" y="259018"/>
                  <a:pt x="617071" y="259088"/>
                  <a:pt x="614681" y="259297"/>
                </a:cubicBezTo>
                <a:cubicBezTo>
                  <a:pt x="609867" y="259768"/>
                  <a:pt x="605646" y="256212"/>
                  <a:pt x="605209" y="251400"/>
                </a:cubicBezTo>
                <a:cubicBezTo>
                  <a:pt x="604773" y="246606"/>
                  <a:pt x="608314" y="242370"/>
                  <a:pt x="613111" y="241951"/>
                </a:cubicBezTo>
                <a:cubicBezTo>
                  <a:pt x="616129" y="241673"/>
                  <a:pt x="619164" y="241568"/>
                  <a:pt x="622200" y="241620"/>
                </a:cubicBezTo>
                <a:cubicBezTo>
                  <a:pt x="628950" y="241742"/>
                  <a:pt x="635736" y="242736"/>
                  <a:pt x="642382" y="244549"/>
                </a:cubicBezTo>
                <a:cubicBezTo>
                  <a:pt x="647022" y="245822"/>
                  <a:pt x="649761" y="250616"/>
                  <a:pt x="648487" y="255270"/>
                </a:cubicBezTo>
                <a:close/>
                <a:moveTo>
                  <a:pt x="696161" y="293536"/>
                </a:moveTo>
                <a:cubicBezTo>
                  <a:pt x="694504" y="294982"/>
                  <a:pt x="692463" y="295680"/>
                  <a:pt x="690439" y="295680"/>
                </a:cubicBezTo>
                <a:cubicBezTo>
                  <a:pt x="687997" y="295680"/>
                  <a:pt x="685573" y="294669"/>
                  <a:pt x="683846" y="292699"/>
                </a:cubicBezTo>
                <a:cubicBezTo>
                  <a:pt x="678211" y="286214"/>
                  <a:pt x="672193" y="280531"/>
                  <a:pt x="665966" y="275789"/>
                </a:cubicBezTo>
                <a:cubicBezTo>
                  <a:pt x="662128" y="272877"/>
                  <a:pt x="661396" y="267404"/>
                  <a:pt x="664309" y="263586"/>
                </a:cubicBezTo>
                <a:cubicBezTo>
                  <a:pt x="667222" y="259750"/>
                  <a:pt x="672699" y="259001"/>
                  <a:pt x="676537" y="261930"/>
                </a:cubicBezTo>
                <a:cubicBezTo>
                  <a:pt x="683706" y="267386"/>
                  <a:pt x="690596" y="273889"/>
                  <a:pt x="696998" y="281245"/>
                </a:cubicBezTo>
                <a:cubicBezTo>
                  <a:pt x="700173" y="284871"/>
                  <a:pt x="699789" y="290380"/>
                  <a:pt x="696161" y="293536"/>
                </a:cubicBezTo>
                <a:close/>
                <a:moveTo>
                  <a:pt x="722518" y="348083"/>
                </a:moveTo>
                <a:cubicBezTo>
                  <a:pt x="719256" y="348083"/>
                  <a:pt x="716117" y="346235"/>
                  <a:pt x="714634" y="343097"/>
                </a:cubicBezTo>
                <a:cubicBezTo>
                  <a:pt x="710290" y="333945"/>
                  <a:pt x="706557" y="326658"/>
                  <a:pt x="702877" y="320138"/>
                </a:cubicBezTo>
                <a:cubicBezTo>
                  <a:pt x="700522" y="315954"/>
                  <a:pt x="702005" y="310637"/>
                  <a:pt x="706191" y="308266"/>
                </a:cubicBezTo>
                <a:cubicBezTo>
                  <a:pt x="710395" y="305895"/>
                  <a:pt x="715698" y="307377"/>
                  <a:pt x="718070" y="311579"/>
                </a:cubicBezTo>
                <a:cubicBezTo>
                  <a:pt x="721960" y="318447"/>
                  <a:pt x="725868" y="326100"/>
                  <a:pt x="730403" y="335619"/>
                </a:cubicBezTo>
                <a:cubicBezTo>
                  <a:pt x="732461" y="339977"/>
                  <a:pt x="730595" y="345172"/>
                  <a:pt x="726251" y="347229"/>
                </a:cubicBezTo>
                <a:cubicBezTo>
                  <a:pt x="725048" y="347804"/>
                  <a:pt x="723774" y="348083"/>
                  <a:pt x="722518" y="348083"/>
                </a:cubicBezTo>
                <a:close/>
                <a:moveTo>
                  <a:pt x="753743" y="402352"/>
                </a:moveTo>
                <a:cubicBezTo>
                  <a:pt x="752382" y="403136"/>
                  <a:pt x="750899" y="403502"/>
                  <a:pt x="749434" y="403502"/>
                </a:cubicBezTo>
                <a:cubicBezTo>
                  <a:pt x="746399" y="403502"/>
                  <a:pt x="743451" y="401916"/>
                  <a:pt x="741846" y="399092"/>
                </a:cubicBezTo>
                <a:cubicBezTo>
                  <a:pt x="737904" y="392188"/>
                  <a:pt x="733979" y="384535"/>
                  <a:pt x="729461" y="375052"/>
                </a:cubicBezTo>
                <a:cubicBezTo>
                  <a:pt x="727385" y="370711"/>
                  <a:pt x="729234" y="365499"/>
                  <a:pt x="733578" y="363441"/>
                </a:cubicBezTo>
                <a:cubicBezTo>
                  <a:pt x="737939" y="361367"/>
                  <a:pt x="743137" y="363215"/>
                  <a:pt x="745213" y="367573"/>
                </a:cubicBezTo>
                <a:cubicBezTo>
                  <a:pt x="749539" y="376656"/>
                  <a:pt x="753289" y="383943"/>
                  <a:pt x="757005" y="390463"/>
                </a:cubicBezTo>
                <a:cubicBezTo>
                  <a:pt x="759394" y="394646"/>
                  <a:pt x="757929" y="399963"/>
                  <a:pt x="753743" y="402352"/>
                </a:cubicBezTo>
                <a:close/>
                <a:moveTo>
                  <a:pt x="795887" y="446788"/>
                </a:moveTo>
                <a:cubicBezTo>
                  <a:pt x="794177" y="449072"/>
                  <a:pt x="791561" y="450275"/>
                  <a:pt x="788909" y="450275"/>
                </a:cubicBezTo>
                <a:cubicBezTo>
                  <a:pt x="787078" y="450275"/>
                  <a:pt x="785246" y="449700"/>
                  <a:pt x="783676" y="448532"/>
                </a:cubicBezTo>
                <a:cubicBezTo>
                  <a:pt x="776507" y="443145"/>
                  <a:pt x="769582" y="436677"/>
                  <a:pt x="763092" y="429303"/>
                </a:cubicBezTo>
                <a:cubicBezTo>
                  <a:pt x="759918" y="425677"/>
                  <a:pt x="760267" y="420168"/>
                  <a:pt x="763895" y="416995"/>
                </a:cubicBezTo>
                <a:cubicBezTo>
                  <a:pt x="767506" y="413823"/>
                  <a:pt x="773018" y="414171"/>
                  <a:pt x="776193" y="417797"/>
                </a:cubicBezTo>
                <a:cubicBezTo>
                  <a:pt x="781897" y="424265"/>
                  <a:pt x="787932" y="429931"/>
                  <a:pt x="794160" y="434585"/>
                </a:cubicBezTo>
                <a:cubicBezTo>
                  <a:pt x="797997" y="437479"/>
                  <a:pt x="798782" y="442936"/>
                  <a:pt x="795887" y="446788"/>
                </a:cubicBezTo>
                <a:close/>
                <a:moveTo>
                  <a:pt x="284263" y="523249"/>
                </a:moveTo>
                <a:lnTo>
                  <a:pt x="551064" y="642246"/>
                </a:lnTo>
                <a:lnTo>
                  <a:pt x="551064" y="280008"/>
                </a:lnTo>
                <a:cubicBezTo>
                  <a:pt x="549512" y="277271"/>
                  <a:pt x="549547" y="273976"/>
                  <a:pt x="551064" y="271343"/>
                </a:cubicBezTo>
                <a:lnTo>
                  <a:pt x="551064" y="118997"/>
                </a:lnTo>
                <a:lnTo>
                  <a:pt x="284263" y="0"/>
                </a:lnTo>
                <a:lnTo>
                  <a:pt x="284263" y="523249"/>
                </a:lnTo>
                <a:close/>
                <a:moveTo>
                  <a:pt x="389187" y="349234"/>
                </a:moveTo>
                <a:cubicBezTo>
                  <a:pt x="381825" y="354603"/>
                  <a:pt x="374011" y="359571"/>
                  <a:pt x="365952" y="363982"/>
                </a:cubicBezTo>
                <a:cubicBezTo>
                  <a:pt x="364626" y="364714"/>
                  <a:pt x="363178" y="365063"/>
                  <a:pt x="361765" y="365063"/>
                </a:cubicBezTo>
                <a:cubicBezTo>
                  <a:pt x="358678" y="365063"/>
                  <a:pt x="355695" y="363424"/>
                  <a:pt x="354107" y="360548"/>
                </a:cubicBezTo>
                <a:cubicBezTo>
                  <a:pt x="351787" y="356329"/>
                  <a:pt x="353322" y="351029"/>
                  <a:pt x="357561" y="348711"/>
                </a:cubicBezTo>
                <a:cubicBezTo>
                  <a:pt x="364957" y="344649"/>
                  <a:pt x="372144" y="340081"/>
                  <a:pt x="378895" y="335148"/>
                </a:cubicBezTo>
                <a:cubicBezTo>
                  <a:pt x="382785" y="332306"/>
                  <a:pt x="388245" y="333161"/>
                  <a:pt x="391088" y="337048"/>
                </a:cubicBezTo>
                <a:cubicBezTo>
                  <a:pt x="393931" y="340936"/>
                  <a:pt x="393077" y="346392"/>
                  <a:pt x="389187" y="349234"/>
                </a:cubicBezTo>
                <a:close/>
                <a:moveTo>
                  <a:pt x="427196" y="364522"/>
                </a:moveTo>
                <a:cubicBezTo>
                  <a:pt x="426917" y="364522"/>
                  <a:pt x="426638" y="364505"/>
                  <a:pt x="426377" y="364487"/>
                </a:cubicBezTo>
                <a:cubicBezTo>
                  <a:pt x="416783" y="363581"/>
                  <a:pt x="407293" y="360931"/>
                  <a:pt x="398135" y="356590"/>
                </a:cubicBezTo>
                <a:cubicBezTo>
                  <a:pt x="393792" y="354533"/>
                  <a:pt x="391943" y="349338"/>
                  <a:pt x="394001" y="344980"/>
                </a:cubicBezTo>
                <a:cubicBezTo>
                  <a:pt x="396059" y="340639"/>
                  <a:pt x="401275" y="338774"/>
                  <a:pt x="405619" y="340848"/>
                </a:cubicBezTo>
                <a:cubicBezTo>
                  <a:pt x="412927" y="344300"/>
                  <a:pt x="420446" y="346427"/>
                  <a:pt x="427999" y="347124"/>
                </a:cubicBezTo>
                <a:cubicBezTo>
                  <a:pt x="432796" y="347578"/>
                  <a:pt x="436319" y="351831"/>
                  <a:pt x="435866" y="356625"/>
                </a:cubicBezTo>
                <a:cubicBezTo>
                  <a:pt x="435447" y="361140"/>
                  <a:pt x="431645" y="364522"/>
                  <a:pt x="427196" y="364522"/>
                </a:cubicBezTo>
                <a:close/>
                <a:moveTo>
                  <a:pt x="506757" y="310236"/>
                </a:moveTo>
                <a:cubicBezTo>
                  <a:pt x="511624" y="305878"/>
                  <a:pt x="516578" y="301276"/>
                  <a:pt x="521358" y="296830"/>
                </a:cubicBezTo>
                <a:lnTo>
                  <a:pt x="526085" y="292437"/>
                </a:lnTo>
                <a:cubicBezTo>
                  <a:pt x="529626" y="289160"/>
                  <a:pt x="535138" y="289369"/>
                  <a:pt x="538418" y="292890"/>
                </a:cubicBezTo>
                <a:cubicBezTo>
                  <a:pt x="541697" y="296429"/>
                  <a:pt x="541488" y="301938"/>
                  <a:pt x="537947" y="305216"/>
                </a:cubicBezTo>
                <a:lnTo>
                  <a:pt x="533237" y="309591"/>
                </a:lnTo>
                <a:cubicBezTo>
                  <a:pt x="528387" y="314106"/>
                  <a:pt x="523381" y="318761"/>
                  <a:pt x="518392" y="323224"/>
                </a:cubicBezTo>
                <a:cubicBezTo>
                  <a:pt x="516718" y="324723"/>
                  <a:pt x="514642" y="325455"/>
                  <a:pt x="512566" y="325455"/>
                </a:cubicBezTo>
                <a:cubicBezTo>
                  <a:pt x="510176" y="325455"/>
                  <a:pt x="507804" y="324479"/>
                  <a:pt x="506077" y="322561"/>
                </a:cubicBezTo>
                <a:cubicBezTo>
                  <a:pt x="502867" y="318970"/>
                  <a:pt x="503164" y="313461"/>
                  <a:pt x="506757" y="310236"/>
                </a:cubicBezTo>
                <a:close/>
                <a:moveTo>
                  <a:pt x="492279" y="333823"/>
                </a:moveTo>
                <a:cubicBezTo>
                  <a:pt x="494948" y="337833"/>
                  <a:pt x="493866" y="343237"/>
                  <a:pt x="489854" y="345921"/>
                </a:cubicBezTo>
                <a:cubicBezTo>
                  <a:pt x="481220" y="351674"/>
                  <a:pt x="473004" y="355980"/>
                  <a:pt x="464753" y="359066"/>
                </a:cubicBezTo>
                <a:cubicBezTo>
                  <a:pt x="463758" y="359449"/>
                  <a:pt x="462712" y="359624"/>
                  <a:pt x="461700" y="359624"/>
                </a:cubicBezTo>
                <a:cubicBezTo>
                  <a:pt x="458159" y="359624"/>
                  <a:pt x="454845" y="357462"/>
                  <a:pt x="453536" y="353975"/>
                </a:cubicBezTo>
                <a:cubicBezTo>
                  <a:pt x="451844" y="349460"/>
                  <a:pt x="454129" y="344440"/>
                  <a:pt x="458630" y="342749"/>
                </a:cubicBezTo>
                <a:cubicBezTo>
                  <a:pt x="465625" y="340134"/>
                  <a:pt x="472672" y="336420"/>
                  <a:pt x="480190" y="331417"/>
                </a:cubicBezTo>
                <a:cubicBezTo>
                  <a:pt x="484185" y="328733"/>
                  <a:pt x="489610" y="329831"/>
                  <a:pt x="492279" y="333823"/>
                </a:cubicBezTo>
                <a:close/>
                <a:moveTo>
                  <a:pt x="460270" y="243904"/>
                </a:moveTo>
                <a:cubicBezTo>
                  <a:pt x="459049" y="252899"/>
                  <a:pt x="456502" y="262156"/>
                  <a:pt x="452717" y="271431"/>
                </a:cubicBezTo>
                <a:cubicBezTo>
                  <a:pt x="451338" y="274795"/>
                  <a:pt x="448077" y="276852"/>
                  <a:pt x="444640" y="276852"/>
                </a:cubicBezTo>
                <a:cubicBezTo>
                  <a:pt x="443541" y="276852"/>
                  <a:pt x="442425" y="276643"/>
                  <a:pt x="441343" y="276207"/>
                </a:cubicBezTo>
                <a:cubicBezTo>
                  <a:pt x="436895" y="274377"/>
                  <a:pt x="434750" y="269286"/>
                  <a:pt x="436581" y="264841"/>
                </a:cubicBezTo>
                <a:cubicBezTo>
                  <a:pt x="439808" y="256926"/>
                  <a:pt x="441954" y="249099"/>
                  <a:pt x="442983" y="241568"/>
                </a:cubicBezTo>
                <a:cubicBezTo>
                  <a:pt x="443628" y="236791"/>
                  <a:pt x="448007" y="233444"/>
                  <a:pt x="452786" y="234089"/>
                </a:cubicBezTo>
                <a:cubicBezTo>
                  <a:pt x="457566" y="234734"/>
                  <a:pt x="460915" y="239127"/>
                  <a:pt x="460270" y="243904"/>
                </a:cubicBezTo>
                <a:close/>
                <a:moveTo>
                  <a:pt x="429516" y="178792"/>
                </a:moveTo>
                <a:cubicBezTo>
                  <a:pt x="433110" y="175584"/>
                  <a:pt x="438639" y="175916"/>
                  <a:pt x="441832" y="179507"/>
                </a:cubicBezTo>
                <a:cubicBezTo>
                  <a:pt x="448286" y="186759"/>
                  <a:pt x="453449" y="195615"/>
                  <a:pt x="456764" y="205116"/>
                </a:cubicBezTo>
                <a:cubicBezTo>
                  <a:pt x="458351" y="209666"/>
                  <a:pt x="455961" y="214634"/>
                  <a:pt x="451408" y="216220"/>
                </a:cubicBezTo>
                <a:cubicBezTo>
                  <a:pt x="450466" y="216552"/>
                  <a:pt x="449489" y="216709"/>
                  <a:pt x="448530" y="216709"/>
                </a:cubicBezTo>
                <a:cubicBezTo>
                  <a:pt x="444937" y="216709"/>
                  <a:pt x="441553" y="214460"/>
                  <a:pt x="440297" y="210869"/>
                </a:cubicBezTo>
                <a:cubicBezTo>
                  <a:pt x="437715" y="203494"/>
                  <a:pt x="433738" y="196661"/>
                  <a:pt x="428801" y="191100"/>
                </a:cubicBezTo>
                <a:cubicBezTo>
                  <a:pt x="425592" y="187491"/>
                  <a:pt x="425923" y="181982"/>
                  <a:pt x="429516" y="178792"/>
                </a:cubicBezTo>
                <a:close/>
                <a:moveTo>
                  <a:pt x="432482" y="291670"/>
                </a:moveTo>
                <a:cubicBezTo>
                  <a:pt x="436389" y="294477"/>
                  <a:pt x="437296" y="299916"/>
                  <a:pt x="434488" y="303821"/>
                </a:cubicBezTo>
                <a:cubicBezTo>
                  <a:pt x="429168" y="311230"/>
                  <a:pt x="423237" y="318377"/>
                  <a:pt x="416835" y="325072"/>
                </a:cubicBezTo>
                <a:cubicBezTo>
                  <a:pt x="415125" y="326867"/>
                  <a:pt x="412823" y="327756"/>
                  <a:pt x="410538" y="327756"/>
                </a:cubicBezTo>
                <a:cubicBezTo>
                  <a:pt x="408357" y="327756"/>
                  <a:pt x="406194" y="326954"/>
                  <a:pt x="404502" y="325351"/>
                </a:cubicBezTo>
                <a:cubicBezTo>
                  <a:pt x="401013" y="322021"/>
                  <a:pt x="400891" y="316495"/>
                  <a:pt x="404223" y="313025"/>
                </a:cubicBezTo>
                <a:cubicBezTo>
                  <a:pt x="410049" y="306924"/>
                  <a:pt x="415474" y="300404"/>
                  <a:pt x="420306" y="293658"/>
                </a:cubicBezTo>
                <a:cubicBezTo>
                  <a:pt x="423115" y="289753"/>
                  <a:pt x="428574" y="288863"/>
                  <a:pt x="432482" y="291670"/>
                </a:cubicBezTo>
                <a:close/>
                <a:moveTo>
                  <a:pt x="376365" y="162614"/>
                </a:moveTo>
                <a:cubicBezTo>
                  <a:pt x="383343" y="159999"/>
                  <a:pt x="390477" y="158674"/>
                  <a:pt x="397577" y="158674"/>
                </a:cubicBezTo>
                <a:cubicBezTo>
                  <a:pt x="400612" y="158657"/>
                  <a:pt x="403804" y="158936"/>
                  <a:pt x="406857" y="159441"/>
                </a:cubicBezTo>
                <a:cubicBezTo>
                  <a:pt x="411602" y="160243"/>
                  <a:pt x="414794" y="164741"/>
                  <a:pt x="413992" y="169500"/>
                </a:cubicBezTo>
                <a:cubicBezTo>
                  <a:pt x="413189" y="174242"/>
                  <a:pt x="408689" y="177450"/>
                  <a:pt x="403944" y="176630"/>
                </a:cubicBezTo>
                <a:cubicBezTo>
                  <a:pt x="401851" y="176282"/>
                  <a:pt x="399723" y="176107"/>
                  <a:pt x="397594" y="176107"/>
                </a:cubicBezTo>
                <a:lnTo>
                  <a:pt x="397577" y="176107"/>
                </a:lnTo>
                <a:cubicBezTo>
                  <a:pt x="392588" y="176107"/>
                  <a:pt x="387512" y="177049"/>
                  <a:pt x="382488" y="178931"/>
                </a:cubicBezTo>
                <a:cubicBezTo>
                  <a:pt x="381476" y="179315"/>
                  <a:pt x="380447" y="179507"/>
                  <a:pt x="379418" y="179507"/>
                </a:cubicBezTo>
                <a:cubicBezTo>
                  <a:pt x="375894" y="179507"/>
                  <a:pt x="372580" y="177345"/>
                  <a:pt x="371254" y="173841"/>
                </a:cubicBezTo>
                <a:cubicBezTo>
                  <a:pt x="369562" y="169343"/>
                  <a:pt x="371848" y="164305"/>
                  <a:pt x="376365" y="162614"/>
                </a:cubicBezTo>
                <a:close/>
                <a:moveTo>
                  <a:pt x="364626" y="302653"/>
                </a:moveTo>
                <a:cubicBezTo>
                  <a:pt x="369144" y="309748"/>
                  <a:pt x="374255" y="316251"/>
                  <a:pt x="379819" y="321969"/>
                </a:cubicBezTo>
                <a:cubicBezTo>
                  <a:pt x="383186" y="325420"/>
                  <a:pt x="383116" y="330929"/>
                  <a:pt x="379662" y="334294"/>
                </a:cubicBezTo>
                <a:cubicBezTo>
                  <a:pt x="377970" y="335950"/>
                  <a:pt x="375772" y="336769"/>
                  <a:pt x="373574" y="336769"/>
                </a:cubicBezTo>
                <a:cubicBezTo>
                  <a:pt x="371307" y="336769"/>
                  <a:pt x="369039" y="335880"/>
                  <a:pt x="367330" y="334137"/>
                </a:cubicBezTo>
                <a:cubicBezTo>
                  <a:pt x="360910" y="327565"/>
                  <a:pt x="355049" y="320103"/>
                  <a:pt x="349903" y="311997"/>
                </a:cubicBezTo>
                <a:cubicBezTo>
                  <a:pt x="347322" y="307935"/>
                  <a:pt x="348525" y="302548"/>
                  <a:pt x="352590" y="299968"/>
                </a:cubicBezTo>
                <a:cubicBezTo>
                  <a:pt x="356654" y="297388"/>
                  <a:pt x="362044" y="298591"/>
                  <a:pt x="364626" y="302653"/>
                </a:cubicBezTo>
                <a:close/>
                <a:moveTo>
                  <a:pt x="331134" y="212438"/>
                </a:moveTo>
                <a:cubicBezTo>
                  <a:pt x="331832" y="210014"/>
                  <a:pt x="332652" y="207609"/>
                  <a:pt x="333559" y="205290"/>
                </a:cubicBezTo>
                <a:cubicBezTo>
                  <a:pt x="336210" y="198474"/>
                  <a:pt x="339943" y="192024"/>
                  <a:pt x="344635" y="186114"/>
                </a:cubicBezTo>
                <a:cubicBezTo>
                  <a:pt x="347636" y="182348"/>
                  <a:pt x="353113" y="181703"/>
                  <a:pt x="356898" y="184702"/>
                </a:cubicBezTo>
                <a:cubicBezTo>
                  <a:pt x="360666" y="187683"/>
                  <a:pt x="361294" y="193174"/>
                  <a:pt x="358311" y="196940"/>
                </a:cubicBezTo>
                <a:cubicBezTo>
                  <a:pt x="354700" y="201490"/>
                  <a:pt x="351840" y="206441"/>
                  <a:pt x="349816" y="211618"/>
                </a:cubicBezTo>
                <a:cubicBezTo>
                  <a:pt x="349101" y="213466"/>
                  <a:pt x="348438" y="215384"/>
                  <a:pt x="347880" y="217319"/>
                </a:cubicBezTo>
                <a:cubicBezTo>
                  <a:pt x="346763" y="221119"/>
                  <a:pt x="343292" y="223595"/>
                  <a:pt x="339507" y="223595"/>
                </a:cubicBezTo>
                <a:cubicBezTo>
                  <a:pt x="338704" y="223595"/>
                  <a:pt x="337885" y="223490"/>
                  <a:pt x="337065" y="223246"/>
                </a:cubicBezTo>
                <a:cubicBezTo>
                  <a:pt x="332442" y="221904"/>
                  <a:pt x="329773" y="217057"/>
                  <a:pt x="331134" y="212438"/>
                </a:cubicBezTo>
                <a:close/>
                <a:moveTo>
                  <a:pt x="335844" y="241097"/>
                </a:moveTo>
                <a:cubicBezTo>
                  <a:pt x="340641" y="240592"/>
                  <a:pt x="344914" y="244078"/>
                  <a:pt x="345420" y="248855"/>
                </a:cubicBezTo>
                <a:cubicBezTo>
                  <a:pt x="346223" y="256630"/>
                  <a:pt x="347985" y="264701"/>
                  <a:pt x="350636" y="272825"/>
                </a:cubicBezTo>
                <a:cubicBezTo>
                  <a:pt x="352119" y="277393"/>
                  <a:pt x="349624" y="282326"/>
                  <a:pt x="345037" y="283808"/>
                </a:cubicBezTo>
                <a:cubicBezTo>
                  <a:pt x="344147" y="284104"/>
                  <a:pt x="343240" y="284244"/>
                  <a:pt x="342333" y="284244"/>
                </a:cubicBezTo>
                <a:cubicBezTo>
                  <a:pt x="338670" y="284244"/>
                  <a:pt x="335251" y="281908"/>
                  <a:pt x="334047" y="278229"/>
                </a:cubicBezTo>
                <a:cubicBezTo>
                  <a:pt x="331012" y="268938"/>
                  <a:pt x="329006" y="259663"/>
                  <a:pt x="328064" y="250668"/>
                </a:cubicBezTo>
                <a:cubicBezTo>
                  <a:pt x="327575" y="245874"/>
                  <a:pt x="331047" y="241585"/>
                  <a:pt x="335844" y="241097"/>
                </a:cubicBezTo>
                <a:close/>
                <a:moveTo>
                  <a:pt x="302352" y="369090"/>
                </a:moveTo>
                <a:cubicBezTo>
                  <a:pt x="310550" y="367381"/>
                  <a:pt x="318749" y="365132"/>
                  <a:pt x="326738" y="362378"/>
                </a:cubicBezTo>
                <a:cubicBezTo>
                  <a:pt x="331291" y="360792"/>
                  <a:pt x="336245" y="363215"/>
                  <a:pt x="337832" y="367765"/>
                </a:cubicBezTo>
                <a:cubicBezTo>
                  <a:pt x="339402" y="372315"/>
                  <a:pt x="336978" y="377266"/>
                  <a:pt x="332425" y="378852"/>
                </a:cubicBezTo>
                <a:cubicBezTo>
                  <a:pt x="323738" y="381851"/>
                  <a:pt x="314824" y="384309"/>
                  <a:pt x="305893" y="386157"/>
                </a:cubicBezTo>
                <a:cubicBezTo>
                  <a:pt x="305300" y="386279"/>
                  <a:pt x="304707" y="386331"/>
                  <a:pt x="304114" y="386331"/>
                </a:cubicBezTo>
                <a:cubicBezTo>
                  <a:pt x="300067" y="386331"/>
                  <a:pt x="296438" y="383507"/>
                  <a:pt x="295584" y="379393"/>
                </a:cubicBezTo>
                <a:cubicBezTo>
                  <a:pt x="294607" y="374668"/>
                  <a:pt x="297642" y="370066"/>
                  <a:pt x="302352" y="369090"/>
                </a:cubicBezTo>
                <a:close/>
                <a:moveTo>
                  <a:pt x="0" y="408296"/>
                </a:moveTo>
                <a:cubicBezTo>
                  <a:pt x="2931" y="410109"/>
                  <a:pt x="4640" y="413561"/>
                  <a:pt x="4029" y="417152"/>
                </a:cubicBezTo>
                <a:cubicBezTo>
                  <a:pt x="3402" y="420848"/>
                  <a:pt x="3192" y="424561"/>
                  <a:pt x="3402" y="428240"/>
                </a:cubicBezTo>
                <a:cubicBezTo>
                  <a:pt x="3576" y="431238"/>
                  <a:pt x="2215" y="433958"/>
                  <a:pt x="0" y="435666"/>
                </a:cubicBezTo>
                <a:lnTo>
                  <a:pt x="0" y="642246"/>
                </a:lnTo>
                <a:lnTo>
                  <a:pt x="266819" y="523249"/>
                </a:lnTo>
                <a:lnTo>
                  <a:pt x="266819" y="390445"/>
                </a:lnTo>
                <a:cubicBezTo>
                  <a:pt x="265929" y="390445"/>
                  <a:pt x="265057" y="390480"/>
                  <a:pt x="264168" y="390480"/>
                </a:cubicBezTo>
                <a:cubicBezTo>
                  <a:pt x="256998" y="390480"/>
                  <a:pt x="249794" y="390079"/>
                  <a:pt x="242747" y="389312"/>
                </a:cubicBezTo>
                <a:lnTo>
                  <a:pt x="241822" y="389207"/>
                </a:lnTo>
                <a:cubicBezTo>
                  <a:pt x="237043" y="388667"/>
                  <a:pt x="233589" y="384344"/>
                  <a:pt x="234129" y="379567"/>
                </a:cubicBezTo>
                <a:cubicBezTo>
                  <a:pt x="234670" y="374790"/>
                  <a:pt x="238979" y="371339"/>
                  <a:pt x="243776" y="371879"/>
                </a:cubicBezTo>
                <a:lnTo>
                  <a:pt x="244683" y="371984"/>
                </a:lnTo>
                <a:cubicBezTo>
                  <a:pt x="251939" y="372786"/>
                  <a:pt x="259405" y="373117"/>
                  <a:pt x="266819" y="372995"/>
                </a:cubicBezTo>
                <a:lnTo>
                  <a:pt x="266819" y="0"/>
                </a:lnTo>
                <a:lnTo>
                  <a:pt x="0" y="118997"/>
                </a:lnTo>
                <a:lnTo>
                  <a:pt x="0" y="408296"/>
                </a:lnTo>
                <a:close/>
                <a:moveTo>
                  <a:pt x="174315" y="364679"/>
                </a:moveTo>
                <a:cubicBezTo>
                  <a:pt x="175641" y="360060"/>
                  <a:pt x="180473" y="357375"/>
                  <a:pt x="185113" y="358700"/>
                </a:cubicBezTo>
                <a:cubicBezTo>
                  <a:pt x="193154" y="361018"/>
                  <a:pt x="201771" y="363441"/>
                  <a:pt x="210301" y="365568"/>
                </a:cubicBezTo>
                <a:cubicBezTo>
                  <a:pt x="214976" y="366719"/>
                  <a:pt x="217820" y="371443"/>
                  <a:pt x="216668" y="376115"/>
                </a:cubicBezTo>
                <a:cubicBezTo>
                  <a:pt x="215674" y="380090"/>
                  <a:pt x="212116" y="382740"/>
                  <a:pt x="208208" y="382740"/>
                </a:cubicBezTo>
                <a:cubicBezTo>
                  <a:pt x="207510" y="382740"/>
                  <a:pt x="206795" y="382653"/>
                  <a:pt x="206097" y="382478"/>
                </a:cubicBezTo>
                <a:cubicBezTo>
                  <a:pt x="197306" y="380299"/>
                  <a:pt x="188497" y="377824"/>
                  <a:pt x="180281" y="375470"/>
                </a:cubicBezTo>
                <a:cubicBezTo>
                  <a:pt x="175658" y="374128"/>
                  <a:pt x="172989" y="369299"/>
                  <a:pt x="174315" y="364679"/>
                </a:cubicBezTo>
                <a:close/>
                <a:moveTo>
                  <a:pt x="114309" y="350698"/>
                </a:moveTo>
                <a:cubicBezTo>
                  <a:pt x="115111" y="345956"/>
                  <a:pt x="119577" y="342731"/>
                  <a:pt x="124339" y="343516"/>
                </a:cubicBezTo>
                <a:cubicBezTo>
                  <a:pt x="132415" y="344858"/>
                  <a:pt x="140788" y="346619"/>
                  <a:pt x="149981" y="348937"/>
                </a:cubicBezTo>
                <a:lnTo>
                  <a:pt x="150836" y="349164"/>
                </a:lnTo>
                <a:cubicBezTo>
                  <a:pt x="155493" y="350349"/>
                  <a:pt x="158354" y="355109"/>
                  <a:pt x="157168" y="359781"/>
                </a:cubicBezTo>
                <a:cubicBezTo>
                  <a:pt x="156156" y="363720"/>
                  <a:pt x="152632" y="366353"/>
                  <a:pt x="148760" y="366353"/>
                </a:cubicBezTo>
                <a:cubicBezTo>
                  <a:pt x="148045" y="366353"/>
                  <a:pt x="147330" y="366248"/>
                  <a:pt x="146597" y="366074"/>
                </a:cubicBezTo>
                <a:lnTo>
                  <a:pt x="145725" y="365847"/>
                </a:lnTo>
                <a:cubicBezTo>
                  <a:pt x="137003" y="363651"/>
                  <a:pt x="129083" y="361977"/>
                  <a:pt x="121495" y="360722"/>
                </a:cubicBezTo>
                <a:cubicBezTo>
                  <a:pt x="116751" y="359937"/>
                  <a:pt x="113524" y="355457"/>
                  <a:pt x="114309" y="350698"/>
                </a:cubicBezTo>
                <a:close/>
                <a:moveTo>
                  <a:pt x="59692" y="344004"/>
                </a:moveTo>
                <a:cubicBezTo>
                  <a:pt x="68467" y="341999"/>
                  <a:pt x="77869" y="340866"/>
                  <a:pt x="87655" y="340639"/>
                </a:cubicBezTo>
                <a:cubicBezTo>
                  <a:pt x="92469" y="340500"/>
                  <a:pt x="96464" y="344352"/>
                  <a:pt x="96568" y="349164"/>
                </a:cubicBezTo>
                <a:cubicBezTo>
                  <a:pt x="96673" y="353975"/>
                  <a:pt x="92853" y="357968"/>
                  <a:pt x="88038" y="358072"/>
                </a:cubicBezTo>
                <a:cubicBezTo>
                  <a:pt x="79439" y="358264"/>
                  <a:pt x="71223" y="359258"/>
                  <a:pt x="63617" y="361001"/>
                </a:cubicBezTo>
                <a:cubicBezTo>
                  <a:pt x="62954" y="361158"/>
                  <a:pt x="62291" y="361228"/>
                  <a:pt x="61646" y="361228"/>
                </a:cubicBezTo>
                <a:cubicBezTo>
                  <a:pt x="57669" y="361228"/>
                  <a:pt x="54093" y="358491"/>
                  <a:pt x="53151" y="354464"/>
                </a:cubicBezTo>
                <a:cubicBezTo>
                  <a:pt x="52069" y="349774"/>
                  <a:pt x="55000" y="345085"/>
                  <a:pt x="59692" y="344004"/>
                </a:cubicBezTo>
                <a:close/>
                <a:moveTo>
                  <a:pt x="3262" y="378660"/>
                </a:moveTo>
                <a:cubicBezTo>
                  <a:pt x="9228" y="371217"/>
                  <a:pt x="16380" y="364627"/>
                  <a:pt x="24561" y="359066"/>
                </a:cubicBezTo>
                <a:cubicBezTo>
                  <a:pt x="28538" y="356364"/>
                  <a:pt x="33963" y="357410"/>
                  <a:pt x="36667" y="361384"/>
                </a:cubicBezTo>
                <a:cubicBezTo>
                  <a:pt x="39370" y="365359"/>
                  <a:pt x="38341" y="370781"/>
                  <a:pt x="34364" y="373483"/>
                </a:cubicBezTo>
                <a:cubicBezTo>
                  <a:pt x="27631" y="378050"/>
                  <a:pt x="21770" y="383455"/>
                  <a:pt x="16903" y="389539"/>
                </a:cubicBezTo>
                <a:cubicBezTo>
                  <a:pt x="15176" y="391700"/>
                  <a:pt x="12647" y="392816"/>
                  <a:pt x="10082" y="392816"/>
                </a:cubicBezTo>
                <a:cubicBezTo>
                  <a:pt x="8164" y="392816"/>
                  <a:pt x="6245" y="392188"/>
                  <a:pt x="4640" y="390916"/>
                </a:cubicBezTo>
                <a:cubicBezTo>
                  <a:pt x="872" y="387900"/>
                  <a:pt x="262" y="382426"/>
                  <a:pt x="3262" y="3786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6"/>
          <p:cNvSpPr/>
          <p:nvPr/>
        </p:nvSpPr>
        <p:spPr>
          <a:xfrm>
            <a:off x="7492497" y="3313416"/>
            <a:ext cx="91736" cy="119006"/>
          </a:xfrm>
          <a:custGeom>
            <a:rect b="b" l="l" r="r" t="t"/>
            <a:pathLst>
              <a:path extrusionOk="0" h="238011" w="183472">
                <a:moveTo>
                  <a:pt x="183473" y="91680"/>
                </a:moveTo>
                <a:cubicBezTo>
                  <a:pt x="183473" y="158151"/>
                  <a:pt x="117832" y="218766"/>
                  <a:pt x="97598" y="235867"/>
                </a:cubicBezTo>
                <a:cubicBezTo>
                  <a:pt x="94213" y="238726"/>
                  <a:pt x="89259" y="238726"/>
                  <a:pt x="85875" y="235867"/>
                </a:cubicBezTo>
                <a:cubicBezTo>
                  <a:pt x="65641" y="218766"/>
                  <a:pt x="0" y="158151"/>
                  <a:pt x="0" y="91680"/>
                </a:cubicBezTo>
                <a:cubicBezTo>
                  <a:pt x="0" y="41037"/>
                  <a:pt x="41080" y="0"/>
                  <a:pt x="91737" y="0"/>
                </a:cubicBezTo>
                <a:cubicBezTo>
                  <a:pt x="142393" y="0"/>
                  <a:pt x="183473" y="41055"/>
                  <a:pt x="183473" y="91680"/>
                </a:cubicBezTo>
                <a:close/>
              </a:path>
            </a:pathLst>
          </a:custGeom>
          <a:solidFill>
            <a:srgbClr val="DF524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6"/>
          <p:cNvSpPr/>
          <p:nvPr/>
        </p:nvSpPr>
        <p:spPr>
          <a:xfrm>
            <a:off x="7832691" y="3110523"/>
            <a:ext cx="343538" cy="343511"/>
          </a:xfrm>
          <a:custGeom>
            <a:rect b="b" l="l" r="r" t="t"/>
            <a:pathLst>
              <a:path extrusionOk="0" h="687021" w="687076">
                <a:moveTo>
                  <a:pt x="672323" y="274152"/>
                </a:moveTo>
                <a:lnTo>
                  <a:pt x="596055" y="274152"/>
                </a:lnTo>
                <a:cubicBezTo>
                  <a:pt x="595615" y="274152"/>
                  <a:pt x="595217" y="273877"/>
                  <a:pt x="595107" y="273465"/>
                </a:cubicBezTo>
                <a:cubicBezTo>
                  <a:pt x="589461" y="253189"/>
                  <a:pt x="581328" y="233586"/>
                  <a:pt x="570943" y="215206"/>
                </a:cubicBezTo>
                <a:cubicBezTo>
                  <a:pt x="570737" y="214835"/>
                  <a:pt x="570806" y="214354"/>
                  <a:pt x="571122" y="214038"/>
                </a:cubicBezTo>
                <a:lnTo>
                  <a:pt x="625067" y="160093"/>
                </a:lnTo>
                <a:cubicBezTo>
                  <a:pt x="627856" y="157304"/>
                  <a:pt x="629395" y="153609"/>
                  <a:pt x="629395" y="149666"/>
                </a:cubicBezTo>
                <a:cubicBezTo>
                  <a:pt x="629395" y="145724"/>
                  <a:pt x="627856" y="142015"/>
                  <a:pt x="625067" y="139226"/>
                </a:cubicBezTo>
                <a:lnTo>
                  <a:pt x="547837" y="62009"/>
                </a:lnTo>
                <a:cubicBezTo>
                  <a:pt x="542081" y="56267"/>
                  <a:pt x="532726" y="56267"/>
                  <a:pt x="526970" y="62009"/>
                </a:cubicBezTo>
                <a:lnTo>
                  <a:pt x="473011" y="115941"/>
                </a:lnTo>
                <a:cubicBezTo>
                  <a:pt x="472695" y="116257"/>
                  <a:pt x="472214" y="116340"/>
                  <a:pt x="471843" y="116134"/>
                </a:cubicBezTo>
                <a:cubicBezTo>
                  <a:pt x="453422" y="105707"/>
                  <a:pt x="433805" y="97575"/>
                  <a:pt x="413584" y="91956"/>
                </a:cubicBezTo>
                <a:cubicBezTo>
                  <a:pt x="413172" y="91847"/>
                  <a:pt x="412897" y="91448"/>
                  <a:pt x="412897" y="91009"/>
                </a:cubicBezTo>
                <a:lnTo>
                  <a:pt x="412897" y="14754"/>
                </a:lnTo>
                <a:cubicBezTo>
                  <a:pt x="412897" y="6608"/>
                  <a:pt x="406276" y="0"/>
                  <a:pt x="398144" y="0"/>
                </a:cubicBezTo>
                <a:lnTo>
                  <a:pt x="288933" y="0"/>
                </a:lnTo>
                <a:cubicBezTo>
                  <a:pt x="280801" y="0"/>
                  <a:pt x="274180" y="6608"/>
                  <a:pt x="274180" y="14754"/>
                </a:cubicBezTo>
                <a:lnTo>
                  <a:pt x="274180" y="91009"/>
                </a:lnTo>
                <a:cubicBezTo>
                  <a:pt x="274180" y="91462"/>
                  <a:pt x="273905" y="91847"/>
                  <a:pt x="273493" y="91956"/>
                </a:cubicBezTo>
                <a:cubicBezTo>
                  <a:pt x="253258" y="97589"/>
                  <a:pt x="233641" y="105721"/>
                  <a:pt x="215220" y="116148"/>
                </a:cubicBezTo>
                <a:cubicBezTo>
                  <a:pt x="214863" y="116354"/>
                  <a:pt x="214382" y="116271"/>
                  <a:pt x="214066" y="115955"/>
                </a:cubicBezTo>
                <a:lnTo>
                  <a:pt x="160106" y="62009"/>
                </a:lnTo>
                <a:cubicBezTo>
                  <a:pt x="154351" y="56267"/>
                  <a:pt x="144996" y="56267"/>
                  <a:pt x="139240" y="62009"/>
                </a:cubicBezTo>
                <a:lnTo>
                  <a:pt x="61996" y="139240"/>
                </a:lnTo>
                <a:cubicBezTo>
                  <a:pt x="59207" y="142028"/>
                  <a:pt x="57669" y="145737"/>
                  <a:pt x="57669" y="149680"/>
                </a:cubicBezTo>
                <a:cubicBezTo>
                  <a:pt x="57669" y="153622"/>
                  <a:pt x="59207" y="157331"/>
                  <a:pt x="61996" y="160120"/>
                </a:cubicBezTo>
                <a:lnTo>
                  <a:pt x="115955" y="214038"/>
                </a:lnTo>
                <a:cubicBezTo>
                  <a:pt x="116271" y="214354"/>
                  <a:pt x="116340" y="214835"/>
                  <a:pt x="116134" y="215206"/>
                </a:cubicBezTo>
                <a:cubicBezTo>
                  <a:pt x="105721" y="233655"/>
                  <a:pt x="97589" y="253258"/>
                  <a:pt x="91970" y="273465"/>
                </a:cubicBezTo>
                <a:cubicBezTo>
                  <a:pt x="91860" y="273877"/>
                  <a:pt x="91462" y="274152"/>
                  <a:pt x="91009" y="274152"/>
                </a:cubicBezTo>
                <a:lnTo>
                  <a:pt x="14754" y="274152"/>
                </a:lnTo>
                <a:cubicBezTo>
                  <a:pt x="6621" y="274152"/>
                  <a:pt x="0" y="280773"/>
                  <a:pt x="0" y="288906"/>
                </a:cubicBezTo>
                <a:lnTo>
                  <a:pt x="0" y="398144"/>
                </a:lnTo>
                <a:cubicBezTo>
                  <a:pt x="0" y="406290"/>
                  <a:pt x="6621" y="412897"/>
                  <a:pt x="14754" y="412897"/>
                </a:cubicBezTo>
                <a:lnTo>
                  <a:pt x="91022" y="412897"/>
                </a:lnTo>
                <a:cubicBezTo>
                  <a:pt x="91462" y="412897"/>
                  <a:pt x="91860" y="413186"/>
                  <a:pt x="91970" y="413584"/>
                </a:cubicBezTo>
                <a:cubicBezTo>
                  <a:pt x="97616" y="433846"/>
                  <a:pt x="105749" y="453449"/>
                  <a:pt x="116134" y="471857"/>
                </a:cubicBezTo>
                <a:cubicBezTo>
                  <a:pt x="116354" y="472228"/>
                  <a:pt x="116271" y="472695"/>
                  <a:pt x="115955" y="473025"/>
                </a:cubicBezTo>
                <a:lnTo>
                  <a:pt x="62009" y="526957"/>
                </a:lnTo>
                <a:cubicBezTo>
                  <a:pt x="59221" y="529745"/>
                  <a:pt x="57682" y="533454"/>
                  <a:pt x="57682" y="537397"/>
                </a:cubicBezTo>
                <a:cubicBezTo>
                  <a:pt x="57682" y="541340"/>
                  <a:pt x="59221" y="545049"/>
                  <a:pt x="62009" y="547823"/>
                </a:cubicBezTo>
                <a:lnTo>
                  <a:pt x="139253" y="625026"/>
                </a:lnTo>
                <a:cubicBezTo>
                  <a:pt x="145009" y="630782"/>
                  <a:pt x="154378" y="630782"/>
                  <a:pt x="160120" y="625026"/>
                </a:cubicBezTo>
                <a:lnTo>
                  <a:pt x="214066" y="571080"/>
                </a:lnTo>
                <a:cubicBezTo>
                  <a:pt x="214382" y="570764"/>
                  <a:pt x="214863" y="570696"/>
                  <a:pt x="215220" y="570902"/>
                </a:cubicBezTo>
                <a:cubicBezTo>
                  <a:pt x="233586" y="581287"/>
                  <a:pt x="253189" y="589420"/>
                  <a:pt x="273493" y="595079"/>
                </a:cubicBezTo>
                <a:cubicBezTo>
                  <a:pt x="273905" y="595189"/>
                  <a:pt x="274180" y="595587"/>
                  <a:pt x="274180" y="596027"/>
                </a:cubicBezTo>
                <a:lnTo>
                  <a:pt x="274180" y="672268"/>
                </a:lnTo>
                <a:cubicBezTo>
                  <a:pt x="274180" y="680401"/>
                  <a:pt x="280801" y="687022"/>
                  <a:pt x="288933" y="687022"/>
                </a:cubicBezTo>
                <a:lnTo>
                  <a:pt x="398157" y="687022"/>
                </a:lnTo>
                <a:cubicBezTo>
                  <a:pt x="406290" y="687022"/>
                  <a:pt x="412911" y="680401"/>
                  <a:pt x="412911" y="672268"/>
                </a:cubicBezTo>
                <a:lnTo>
                  <a:pt x="412911" y="596027"/>
                </a:lnTo>
                <a:cubicBezTo>
                  <a:pt x="412911" y="595587"/>
                  <a:pt x="413199" y="595189"/>
                  <a:pt x="413598" y="595079"/>
                </a:cubicBezTo>
                <a:cubicBezTo>
                  <a:pt x="433901" y="589420"/>
                  <a:pt x="453504" y="581287"/>
                  <a:pt x="471871" y="570902"/>
                </a:cubicBezTo>
                <a:cubicBezTo>
                  <a:pt x="472228" y="570696"/>
                  <a:pt x="472709" y="570764"/>
                  <a:pt x="473038" y="571080"/>
                </a:cubicBezTo>
                <a:lnTo>
                  <a:pt x="526970" y="625026"/>
                </a:lnTo>
                <a:cubicBezTo>
                  <a:pt x="532726" y="630782"/>
                  <a:pt x="542081" y="630782"/>
                  <a:pt x="547837" y="625026"/>
                </a:cubicBezTo>
                <a:lnTo>
                  <a:pt x="625081" y="547837"/>
                </a:lnTo>
                <a:cubicBezTo>
                  <a:pt x="627870" y="545049"/>
                  <a:pt x="629408" y="541340"/>
                  <a:pt x="629408" y="537397"/>
                </a:cubicBezTo>
                <a:cubicBezTo>
                  <a:pt x="629408" y="533454"/>
                  <a:pt x="627870" y="529745"/>
                  <a:pt x="625081" y="526957"/>
                </a:cubicBezTo>
                <a:lnTo>
                  <a:pt x="571149" y="473025"/>
                </a:lnTo>
                <a:cubicBezTo>
                  <a:pt x="570819" y="472695"/>
                  <a:pt x="570751" y="472228"/>
                  <a:pt x="570957" y="471857"/>
                </a:cubicBezTo>
                <a:cubicBezTo>
                  <a:pt x="576163" y="462639"/>
                  <a:pt x="580806" y="453120"/>
                  <a:pt x="584831" y="443380"/>
                </a:cubicBezTo>
                <a:cubicBezTo>
                  <a:pt x="588870" y="433654"/>
                  <a:pt x="592318" y="423695"/>
                  <a:pt x="595120" y="413584"/>
                </a:cubicBezTo>
                <a:cubicBezTo>
                  <a:pt x="595230" y="413186"/>
                  <a:pt x="595629" y="412897"/>
                  <a:pt x="596082" y="412897"/>
                </a:cubicBezTo>
                <a:lnTo>
                  <a:pt x="672323" y="412897"/>
                </a:lnTo>
                <a:cubicBezTo>
                  <a:pt x="680456" y="412897"/>
                  <a:pt x="687077" y="406290"/>
                  <a:pt x="687077" y="398144"/>
                </a:cubicBezTo>
                <a:lnTo>
                  <a:pt x="687077" y="288906"/>
                </a:lnTo>
                <a:cubicBezTo>
                  <a:pt x="687077" y="280773"/>
                  <a:pt x="680456" y="274152"/>
                  <a:pt x="672323" y="274152"/>
                </a:cubicBezTo>
                <a:close/>
                <a:moveTo>
                  <a:pt x="479275" y="343511"/>
                </a:moveTo>
                <a:cubicBezTo>
                  <a:pt x="479275" y="418365"/>
                  <a:pt x="418392" y="479248"/>
                  <a:pt x="343538" y="479248"/>
                </a:cubicBezTo>
                <a:cubicBezTo>
                  <a:pt x="268685" y="479248"/>
                  <a:pt x="207802" y="418365"/>
                  <a:pt x="207802" y="343511"/>
                </a:cubicBezTo>
                <a:cubicBezTo>
                  <a:pt x="207802" y="268657"/>
                  <a:pt x="268685" y="207774"/>
                  <a:pt x="343538" y="207774"/>
                </a:cubicBezTo>
                <a:cubicBezTo>
                  <a:pt x="418392" y="207774"/>
                  <a:pt x="479275" y="268657"/>
                  <a:pt x="479275" y="343511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6"/>
          <p:cNvSpPr/>
          <p:nvPr/>
        </p:nvSpPr>
        <p:spPr>
          <a:xfrm>
            <a:off x="7839559" y="3117392"/>
            <a:ext cx="329801" cy="329773"/>
          </a:xfrm>
          <a:custGeom>
            <a:rect b="b" l="l" r="r" t="t"/>
            <a:pathLst>
              <a:path extrusionOk="0" h="659547" w="659602">
                <a:moveTo>
                  <a:pt x="659603" y="275169"/>
                </a:moveTo>
                <a:lnTo>
                  <a:pt x="659603" y="384406"/>
                </a:lnTo>
                <a:cubicBezTo>
                  <a:pt x="659603" y="384970"/>
                  <a:pt x="659135" y="385423"/>
                  <a:pt x="658586" y="385423"/>
                </a:cubicBezTo>
                <a:lnTo>
                  <a:pt x="582345" y="385423"/>
                </a:lnTo>
                <a:cubicBezTo>
                  <a:pt x="575751" y="385423"/>
                  <a:pt x="569913" y="389846"/>
                  <a:pt x="568154" y="396179"/>
                </a:cubicBezTo>
                <a:cubicBezTo>
                  <a:pt x="562824" y="415315"/>
                  <a:pt x="555132" y="433888"/>
                  <a:pt x="545255" y="451361"/>
                </a:cubicBezTo>
                <a:cubicBezTo>
                  <a:pt x="542026" y="457076"/>
                  <a:pt x="543029" y="464329"/>
                  <a:pt x="547700" y="469000"/>
                </a:cubicBezTo>
                <a:lnTo>
                  <a:pt x="601632" y="522932"/>
                </a:lnTo>
                <a:cubicBezTo>
                  <a:pt x="601879" y="523179"/>
                  <a:pt x="601934" y="523467"/>
                  <a:pt x="601934" y="523660"/>
                </a:cubicBezTo>
                <a:cubicBezTo>
                  <a:pt x="601934" y="523852"/>
                  <a:pt x="601879" y="524127"/>
                  <a:pt x="601632" y="524374"/>
                </a:cubicBezTo>
                <a:lnTo>
                  <a:pt x="524388" y="601577"/>
                </a:lnTo>
                <a:cubicBezTo>
                  <a:pt x="523989" y="601975"/>
                  <a:pt x="523344" y="601975"/>
                  <a:pt x="522945" y="601577"/>
                </a:cubicBezTo>
                <a:lnTo>
                  <a:pt x="469013" y="547631"/>
                </a:lnTo>
                <a:cubicBezTo>
                  <a:pt x="464343" y="542960"/>
                  <a:pt x="457090" y="541971"/>
                  <a:pt x="451361" y="545200"/>
                </a:cubicBezTo>
                <a:cubicBezTo>
                  <a:pt x="433984" y="555049"/>
                  <a:pt x="415411" y="562756"/>
                  <a:pt x="396179" y="568099"/>
                </a:cubicBezTo>
                <a:cubicBezTo>
                  <a:pt x="389860" y="569858"/>
                  <a:pt x="385437" y="575696"/>
                  <a:pt x="385437" y="582290"/>
                </a:cubicBezTo>
                <a:lnTo>
                  <a:pt x="385437" y="658531"/>
                </a:lnTo>
                <a:cubicBezTo>
                  <a:pt x="385437" y="659094"/>
                  <a:pt x="384983" y="659548"/>
                  <a:pt x="384420" y="659548"/>
                </a:cubicBezTo>
                <a:lnTo>
                  <a:pt x="275196" y="659548"/>
                </a:lnTo>
                <a:cubicBezTo>
                  <a:pt x="274633" y="659548"/>
                  <a:pt x="274180" y="659094"/>
                  <a:pt x="274180" y="658531"/>
                </a:cubicBezTo>
                <a:lnTo>
                  <a:pt x="274180" y="582290"/>
                </a:lnTo>
                <a:cubicBezTo>
                  <a:pt x="274180" y="575696"/>
                  <a:pt x="269770" y="569858"/>
                  <a:pt x="263437" y="568099"/>
                </a:cubicBezTo>
                <a:cubicBezTo>
                  <a:pt x="244205" y="562756"/>
                  <a:pt x="225646" y="555049"/>
                  <a:pt x="208255" y="545200"/>
                </a:cubicBezTo>
                <a:cubicBezTo>
                  <a:pt x="206016" y="543936"/>
                  <a:pt x="203529" y="543318"/>
                  <a:pt x="201057" y="543318"/>
                </a:cubicBezTo>
                <a:cubicBezTo>
                  <a:pt x="197238" y="543318"/>
                  <a:pt x="193446" y="544801"/>
                  <a:pt x="190603" y="547631"/>
                </a:cubicBezTo>
                <a:lnTo>
                  <a:pt x="136671" y="601577"/>
                </a:lnTo>
                <a:cubicBezTo>
                  <a:pt x="136272" y="601975"/>
                  <a:pt x="135627" y="601975"/>
                  <a:pt x="135228" y="601577"/>
                </a:cubicBezTo>
                <a:lnTo>
                  <a:pt x="57984" y="524374"/>
                </a:lnTo>
                <a:cubicBezTo>
                  <a:pt x="57737" y="524127"/>
                  <a:pt x="57682" y="523852"/>
                  <a:pt x="57682" y="523660"/>
                </a:cubicBezTo>
                <a:cubicBezTo>
                  <a:pt x="57682" y="523467"/>
                  <a:pt x="57737" y="523179"/>
                  <a:pt x="57984" y="522932"/>
                </a:cubicBezTo>
                <a:lnTo>
                  <a:pt x="111930" y="469000"/>
                </a:lnTo>
                <a:cubicBezTo>
                  <a:pt x="116587" y="464329"/>
                  <a:pt x="117590" y="457076"/>
                  <a:pt x="114362" y="451361"/>
                </a:cubicBezTo>
                <a:cubicBezTo>
                  <a:pt x="104512" y="433915"/>
                  <a:pt x="96819" y="415356"/>
                  <a:pt x="91476" y="396165"/>
                </a:cubicBezTo>
                <a:cubicBezTo>
                  <a:pt x="89717" y="389846"/>
                  <a:pt x="83879" y="385423"/>
                  <a:pt x="77285" y="385423"/>
                </a:cubicBezTo>
                <a:lnTo>
                  <a:pt x="1017" y="385423"/>
                </a:lnTo>
                <a:cubicBezTo>
                  <a:pt x="467" y="385423"/>
                  <a:pt x="0" y="384970"/>
                  <a:pt x="0" y="384406"/>
                </a:cubicBezTo>
                <a:lnTo>
                  <a:pt x="0" y="275169"/>
                </a:lnTo>
                <a:cubicBezTo>
                  <a:pt x="0" y="274605"/>
                  <a:pt x="467" y="274152"/>
                  <a:pt x="1017" y="274152"/>
                </a:cubicBezTo>
                <a:lnTo>
                  <a:pt x="77271" y="274152"/>
                </a:lnTo>
                <a:cubicBezTo>
                  <a:pt x="83879" y="274152"/>
                  <a:pt x="89717" y="269729"/>
                  <a:pt x="91462" y="263410"/>
                </a:cubicBezTo>
                <a:cubicBezTo>
                  <a:pt x="96778" y="244274"/>
                  <a:pt x="104485" y="225715"/>
                  <a:pt x="114362" y="208228"/>
                </a:cubicBezTo>
                <a:cubicBezTo>
                  <a:pt x="117590" y="202499"/>
                  <a:pt x="116587" y="195246"/>
                  <a:pt x="111930" y="190589"/>
                </a:cubicBezTo>
                <a:lnTo>
                  <a:pt x="57971" y="136657"/>
                </a:lnTo>
                <a:cubicBezTo>
                  <a:pt x="57723" y="136410"/>
                  <a:pt x="57669" y="136135"/>
                  <a:pt x="57669" y="135943"/>
                </a:cubicBezTo>
                <a:cubicBezTo>
                  <a:pt x="57669" y="135750"/>
                  <a:pt x="57723" y="135476"/>
                  <a:pt x="57971" y="135228"/>
                </a:cubicBezTo>
                <a:lnTo>
                  <a:pt x="135215" y="57984"/>
                </a:lnTo>
                <a:cubicBezTo>
                  <a:pt x="135613" y="57600"/>
                  <a:pt x="136259" y="57600"/>
                  <a:pt x="136657" y="57984"/>
                </a:cubicBezTo>
                <a:lnTo>
                  <a:pt x="190617" y="111930"/>
                </a:lnTo>
                <a:cubicBezTo>
                  <a:pt x="195287" y="116601"/>
                  <a:pt x="202540" y="117604"/>
                  <a:pt x="208255" y="114362"/>
                </a:cubicBezTo>
                <a:cubicBezTo>
                  <a:pt x="225701" y="104485"/>
                  <a:pt x="244274" y="96778"/>
                  <a:pt x="263437" y="91462"/>
                </a:cubicBezTo>
                <a:cubicBezTo>
                  <a:pt x="269756" y="89704"/>
                  <a:pt x="274180" y="83865"/>
                  <a:pt x="274180" y="77271"/>
                </a:cubicBezTo>
                <a:lnTo>
                  <a:pt x="274180" y="1017"/>
                </a:lnTo>
                <a:cubicBezTo>
                  <a:pt x="274180" y="453"/>
                  <a:pt x="274633" y="0"/>
                  <a:pt x="275196" y="0"/>
                </a:cubicBezTo>
                <a:lnTo>
                  <a:pt x="384406" y="0"/>
                </a:lnTo>
                <a:cubicBezTo>
                  <a:pt x="384970" y="0"/>
                  <a:pt x="385423" y="453"/>
                  <a:pt x="385423" y="1017"/>
                </a:cubicBezTo>
                <a:lnTo>
                  <a:pt x="385423" y="77271"/>
                </a:lnTo>
                <a:cubicBezTo>
                  <a:pt x="385423" y="83865"/>
                  <a:pt x="389846" y="89704"/>
                  <a:pt x="396165" y="91462"/>
                </a:cubicBezTo>
                <a:cubicBezTo>
                  <a:pt x="415329" y="96778"/>
                  <a:pt x="433888" y="104485"/>
                  <a:pt x="451347" y="114348"/>
                </a:cubicBezTo>
                <a:cubicBezTo>
                  <a:pt x="457076" y="117590"/>
                  <a:pt x="464315" y="116587"/>
                  <a:pt x="468986" y="111916"/>
                </a:cubicBezTo>
                <a:lnTo>
                  <a:pt x="522945" y="57984"/>
                </a:lnTo>
                <a:cubicBezTo>
                  <a:pt x="523344" y="57600"/>
                  <a:pt x="523989" y="57600"/>
                  <a:pt x="524388" y="57984"/>
                </a:cubicBezTo>
                <a:lnTo>
                  <a:pt x="601618" y="135201"/>
                </a:lnTo>
                <a:cubicBezTo>
                  <a:pt x="601865" y="135448"/>
                  <a:pt x="601920" y="135737"/>
                  <a:pt x="601920" y="135929"/>
                </a:cubicBezTo>
                <a:cubicBezTo>
                  <a:pt x="601920" y="136121"/>
                  <a:pt x="601865" y="136396"/>
                  <a:pt x="601618" y="136643"/>
                </a:cubicBezTo>
                <a:lnTo>
                  <a:pt x="547672" y="190589"/>
                </a:lnTo>
                <a:cubicBezTo>
                  <a:pt x="543015" y="195246"/>
                  <a:pt x="542013" y="202499"/>
                  <a:pt x="545241" y="208228"/>
                </a:cubicBezTo>
                <a:cubicBezTo>
                  <a:pt x="555090" y="225633"/>
                  <a:pt x="562783" y="244205"/>
                  <a:pt x="568127" y="263410"/>
                </a:cubicBezTo>
                <a:cubicBezTo>
                  <a:pt x="569885" y="269742"/>
                  <a:pt x="575724" y="274152"/>
                  <a:pt x="582317" y="274152"/>
                </a:cubicBezTo>
                <a:lnTo>
                  <a:pt x="658586" y="274152"/>
                </a:lnTo>
                <a:cubicBezTo>
                  <a:pt x="659135" y="274152"/>
                  <a:pt x="659603" y="274605"/>
                  <a:pt x="659603" y="275169"/>
                </a:cubicBezTo>
                <a:close/>
                <a:moveTo>
                  <a:pt x="479275" y="329774"/>
                </a:moveTo>
                <a:cubicBezTo>
                  <a:pt x="479275" y="247351"/>
                  <a:pt x="412224" y="180300"/>
                  <a:pt x="329801" y="180300"/>
                </a:cubicBezTo>
                <a:cubicBezTo>
                  <a:pt x="247378" y="180300"/>
                  <a:pt x="180327" y="247351"/>
                  <a:pt x="180327" y="329774"/>
                </a:cubicBezTo>
                <a:cubicBezTo>
                  <a:pt x="180327" y="412197"/>
                  <a:pt x="247378" y="479248"/>
                  <a:pt x="329801" y="479248"/>
                </a:cubicBezTo>
                <a:cubicBezTo>
                  <a:pt x="412224" y="479248"/>
                  <a:pt x="479275" y="412197"/>
                  <a:pt x="479275" y="329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6"/>
          <p:cNvSpPr/>
          <p:nvPr/>
        </p:nvSpPr>
        <p:spPr>
          <a:xfrm>
            <a:off x="5485610" y="3844540"/>
            <a:ext cx="327917" cy="380903"/>
          </a:xfrm>
          <a:custGeom>
            <a:rect b="b" l="l" r="r" t="t"/>
            <a:pathLst>
              <a:path extrusionOk="0" h="761806" w="655833">
                <a:moveTo>
                  <a:pt x="224033" y="380896"/>
                </a:moveTo>
                <a:cubicBezTo>
                  <a:pt x="224033" y="442768"/>
                  <a:pt x="173882" y="492924"/>
                  <a:pt x="112016" y="492924"/>
                </a:cubicBezTo>
                <a:cubicBezTo>
                  <a:pt x="50150" y="492924"/>
                  <a:pt x="0" y="442768"/>
                  <a:pt x="0" y="380896"/>
                </a:cubicBezTo>
                <a:cubicBezTo>
                  <a:pt x="0" y="319023"/>
                  <a:pt x="50150" y="268868"/>
                  <a:pt x="112016" y="268868"/>
                </a:cubicBezTo>
                <a:cubicBezTo>
                  <a:pt x="173882" y="268868"/>
                  <a:pt x="224033" y="319039"/>
                  <a:pt x="224033" y="380896"/>
                </a:cubicBezTo>
                <a:close/>
                <a:moveTo>
                  <a:pt x="543817" y="224056"/>
                </a:moveTo>
                <a:cubicBezTo>
                  <a:pt x="605683" y="224056"/>
                  <a:pt x="655833" y="173901"/>
                  <a:pt x="655833" y="112028"/>
                </a:cubicBezTo>
                <a:cubicBezTo>
                  <a:pt x="655833" y="50156"/>
                  <a:pt x="605683" y="0"/>
                  <a:pt x="543817" y="0"/>
                </a:cubicBezTo>
                <a:cubicBezTo>
                  <a:pt x="481951" y="0"/>
                  <a:pt x="431801" y="50156"/>
                  <a:pt x="431801" y="112028"/>
                </a:cubicBezTo>
                <a:cubicBezTo>
                  <a:pt x="431801" y="173901"/>
                  <a:pt x="481951" y="224056"/>
                  <a:pt x="543817" y="224056"/>
                </a:cubicBezTo>
                <a:close/>
                <a:moveTo>
                  <a:pt x="543817" y="537751"/>
                </a:moveTo>
                <a:cubicBezTo>
                  <a:pt x="481951" y="537751"/>
                  <a:pt x="431801" y="587906"/>
                  <a:pt x="431801" y="649779"/>
                </a:cubicBezTo>
                <a:cubicBezTo>
                  <a:pt x="431801" y="711651"/>
                  <a:pt x="481951" y="761807"/>
                  <a:pt x="543817" y="761807"/>
                </a:cubicBezTo>
                <a:cubicBezTo>
                  <a:pt x="605683" y="761807"/>
                  <a:pt x="655833" y="711651"/>
                  <a:pt x="655833" y="649779"/>
                </a:cubicBezTo>
                <a:cubicBezTo>
                  <a:pt x="655833" y="587906"/>
                  <a:pt x="605683" y="537751"/>
                  <a:pt x="543817" y="53775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6"/>
          <p:cNvSpPr/>
          <p:nvPr/>
        </p:nvSpPr>
        <p:spPr>
          <a:xfrm>
            <a:off x="4862114" y="3805726"/>
            <a:ext cx="355417" cy="458303"/>
          </a:xfrm>
          <a:custGeom>
            <a:rect b="b" l="l" r="r" t="t"/>
            <a:pathLst>
              <a:path extrusionOk="0" h="916605" w="710833">
                <a:moveTo>
                  <a:pt x="355435" y="0"/>
                </a:moveTo>
                <a:cubicBezTo>
                  <a:pt x="159444" y="0"/>
                  <a:pt x="0" y="159313"/>
                  <a:pt x="0" y="355148"/>
                </a:cubicBezTo>
                <a:cubicBezTo>
                  <a:pt x="0" y="609792"/>
                  <a:pt x="250565" y="841379"/>
                  <a:pt x="327368" y="906296"/>
                </a:cubicBezTo>
                <a:cubicBezTo>
                  <a:pt x="335500" y="913175"/>
                  <a:pt x="345468" y="916605"/>
                  <a:pt x="355435" y="916605"/>
                </a:cubicBezTo>
                <a:cubicBezTo>
                  <a:pt x="365403" y="916605"/>
                  <a:pt x="375352" y="913175"/>
                  <a:pt x="383484" y="906296"/>
                </a:cubicBezTo>
                <a:cubicBezTo>
                  <a:pt x="460287" y="841379"/>
                  <a:pt x="710834" y="609792"/>
                  <a:pt x="710834" y="355148"/>
                </a:cubicBezTo>
                <a:cubicBezTo>
                  <a:pt x="710834" y="159313"/>
                  <a:pt x="551390" y="0"/>
                  <a:pt x="355435" y="0"/>
                </a:cubicBezTo>
                <a:close/>
                <a:moveTo>
                  <a:pt x="355417" y="154030"/>
                </a:moveTo>
                <a:cubicBezTo>
                  <a:pt x="467391" y="154030"/>
                  <a:pt x="558475" y="245069"/>
                  <a:pt x="558475" y="356946"/>
                </a:cubicBezTo>
                <a:cubicBezTo>
                  <a:pt x="558475" y="468841"/>
                  <a:pt x="467391" y="559880"/>
                  <a:pt x="355417" y="559880"/>
                </a:cubicBezTo>
                <a:cubicBezTo>
                  <a:pt x="243443" y="559880"/>
                  <a:pt x="152358" y="468841"/>
                  <a:pt x="152358" y="356946"/>
                </a:cubicBezTo>
                <a:cubicBezTo>
                  <a:pt x="152358" y="245069"/>
                  <a:pt x="243443" y="154030"/>
                  <a:pt x="355417" y="154030"/>
                </a:cubicBezTo>
                <a:close/>
              </a:path>
            </a:pathLst>
          </a:custGeom>
          <a:solidFill>
            <a:srgbClr val="19191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4871291" y="3814898"/>
            <a:ext cx="337060" cy="439947"/>
          </a:xfrm>
          <a:custGeom>
            <a:rect b="b" l="l" r="r" t="t"/>
            <a:pathLst>
              <a:path extrusionOk="0" h="879895" w="674120">
                <a:moveTo>
                  <a:pt x="337079" y="0"/>
                </a:moveTo>
                <a:cubicBezTo>
                  <a:pt x="522919" y="0"/>
                  <a:pt x="674121" y="151077"/>
                  <a:pt x="674121" y="336805"/>
                </a:cubicBezTo>
                <a:cubicBezTo>
                  <a:pt x="674121" y="583561"/>
                  <a:pt x="428549" y="810323"/>
                  <a:pt x="353269" y="873938"/>
                </a:cubicBezTo>
                <a:cubicBezTo>
                  <a:pt x="343889" y="881881"/>
                  <a:pt x="330250" y="881881"/>
                  <a:pt x="320870" y="873938"/>
                </a:cubicBezTo>
                <a:cubicBezTo>
                  <a:pt x="245590" y="810323"/>
                  <a:pt x="0" y="583561"/>
                  <a:pt x="0" y="336805"/>
                </a:cubicBezTo>
                <a:cubicBezTo>
                  <a:pt x="0" y="151077"/>
                  <a:pt x="151220" y="0"/>
                  <a:pt x="337079" y="0"/>
                </a:cubicBezTo>
                <a:close/>
                <a:moveTo>
                  <a:pt x="558475" y="338602"/>
                </a:moveTo>
                <a:cubicBezTo>
                  <a:pt x="558475" y="216600"/>
                  <a:pt x="459149" y="117343"/>
                  <a:pt x="337060" y="117343"/>
                </a:cubicBezTo>
                <a:cubicBezTo>
                  <a:pt x="214972" y="117343"/>
                  <a:pt x="115645" y="216600"/>
                  <a:pt x="115645" y="338602"/>
                </a:cubicBezTo>
                <a:cubicBezTo>
                  <a:pt x="115645" y="460605"/>
                  <a:pt x="214972" y="559880"/>
                  <a:pt x="337060" y="559880"/>
                </a:cubicBezTo>
                <a:cubicBezTo>
                  <a:pt x="459149" y="559880"/>
                  <a:pt x="558475" y="460605"/>
                  <a:pt x="558475" y="3386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8398340" y="3113957"/>
            <a:ext cx="336587" cy="336587"/>
          </a:xfrm>
          <a:custGeom>
            <a:rect b="b" l="l" r="r" t="t"/>
            <a:pathLst>
              <a:path extrusionOk="0" h="673174" w="673174">
                <a:moveTo>
                  <a:pt x="673175" y="336587"/>
                </a:moveTo>
                <a:cubicBezTo>
                  <a:pt x="673175" y="427720"/>
                  <a:pt x="636964" y="510390"/>
                  <a:pt x="578128" y="570998"/>
                </a:cubicBezTo>
                <a:cubicBezTo>
                  <a:pt x="516984" y="633997"/>
                  <a:pt x="431401" y="673147"/>
                  <a:pt x="336670" y="673175"/>
                </a:cubicBezTo>
                <a:lnTo>
                  <a:pt x="336587" y="673175"/>
                </a:lnTo>
                <a:cubicBezTo>
                  <a:pt x="241842" y="673175"/>
                  <a:pt x="156246" y="634038"/>
                  <a:pt x="95075" y="571039"/>
                </a:cubicBezTo>
                <a:cubicBezTo>
                  <a:pt x="36239" y="510431"/>
                  <a:pt x="0" y="427733"/>
                  <a:pt x="0" y="336587"/>
                </a:cubicBezTo>
                <a:cubicBezTo>
                  <a:pt x="0" y="334623"/>
                  <a:pt x="14" y="332659"/>
                  <a:pt x="55" y="330708"/>
                </a:cubicBezTo>
                <a:cubicBezTo>
                  <a:pt x="1566" y="241897"/>
                  <a:pt x="37502" y="161466"/>
                  <a:pt x="95061" y="102163"/>
                </a:cubicBezTo>
                <a:cubicBezTo>
                  <a:pt x="156205" y="39165"/>
                  <a:pt x="241801" y="14"/>
                  <a:pt x="336546" y="0"/>
                </a:cubicBezTo>
                <a:lnTo>
                  <a:pt x="336601" y="0"/>
                </a:lnTo>
                <a:cubicBezTo>
                  <a:pt x="336615" y="0"/>
                  <a:pt x="336615" y="0"/>
                  <a:pt x="336629" y="0"/>
                </a:cubicBezTo>
                <a:lnTo>
                  <a:pt x="336670" y="0"/>
                </a:lnTo>
                <a:cubicBezTo>
                  <a:pt x="431387" y="27"/>
                  <a:pt x="516970" y="39178"/>
                  <a:pt x="578114" y="102163"/>
                </a:cubicBezTo>
                <a:cubicBezTo>
                  <a:pt x="635672" y="161466"/>
                  <a:pt x="671609" y="241897"/>
                  <a:pt x="673120" y="330708"/>
                </a:cubicBezTo>
                <a:cubicBezTo>
                  <a:pt x="673161" y="332659"/>
                  <a:pt x="673175" y="334623"/>
                  <a:pt x="673175" y="33658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6"/>
          <p:cNvSpPr/>
          <p:nvPr/>
        </p:nvSpPr>
        <p:spPr>
          <a:xfrm>
            <a:off x="4355492" y="3810311"/>
            <a:ext cx="237472" cy="449067"/>
          </a:xfrm>
          <a:custGeom>
            <a:rect b="b" l="l" r="r" t="t"/>
            <a:pathLst>
              <a:path extrusionOk="0" h="898133" w="474944">
                <a:moveTo>
                  <a:pt x="454209" y="898133"/>
                </a:moveTo>
                <a:lnTo>
                  <a:pt x="20717" y="898133"/>
                </a:lnTo>
                <a:cubicBezTo>
                  <a:pt x="9285" y="898133"/>
                  <a:pt x="0" y="888870"/>
                  <a:pt x="0" y="877424"/>
                </a:cubicBezTo>
                <a:lnTo>
                  <a:pt x="0" y="20710"/>
                </a:lnTo>
                <a:cubicBezTo>
                  <a:pt x="0" y="9263"/>
                  <a:pt x="9267" y="0"/>
                  <a:pt x="20717" y="0"/>
                </a:cubicBezTo>
                <a:lnTo>
                  <a:pt x="454228" y="0"/>
                </a:lnTo>
                <a:cubicBezTo>
                  <a:pt x="465659" y="0"/>
                  <a:pt x="474944" y="9263"/>
                  <a:pt x="474944" y="20710"/>
                </a:cubicBezTo>
                <a:lnTo>
                  <a:pt x="474944" y="877424"/>
                </a:lnTo>
                <a:cubicBezTo>
                  <a:pt x="474926" y="888852"/>
                  <a:pt x="465659" y="898133"/>
                  <a:pt x="454209" y="8981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6"/>
          <p:cNvSpPr/>
          <p:nvPr/>
        </p:nvSpPr>
        <p:spPr>
          <a:xfrm>
            <a:off x="6085742" y="3844546"/>
            <a:ext cx="188254" cy="381062"/>
          </a:xfrm>
          <a:custGeom>
            <a:rect b="b" l="l" r="r" t="t"/>
            <a:pathLst>
              <a:path extrusionOk="0" h="762124" w="376509">
                <a:moveTo>
                  <a:pt x="376023" y="271163"/>
                </a:moveTo>
                <a:cubicBezTo>
                  <a:pt x="365472" y="297644"/>
                  <a:pt x="355325" y="323177"/>
                  <a:pt x="345163" y="348695"/>
                </a:cubicBezTo>
                <a:cubicBezTo>
                  <a:pt x="341636" y="357558"/>
                  <a:pt x="337860" y="366328"/>
                  <a:pt x="334690" y="375301"/>
                </a:cubicBezTo>
                <a:cubicBezTo>
                  <a:pt x="333105" y="379779"/>
                  <a:pt x="330759" y="381178"/>
                  <a:pt x="326050" y="381132"/>
                </a:cubicBezTo>
                <a:cubicBezTo>
                  <a:pt x="299805" y="380899"/>
                  <a:pt x="273545" y="381318"/>
                  <a:pt x="247300" y="380836"/>
                </a:cubicBezTo>
                <a:cubicBezTo>
                  <a:pt x="239608" y="380696"/>
                  <a:pt x="237215" y="382205"/>
                  <a:pt x="237231" y="390571"/>
                </a:cubicBezTo>
                <a:cubicBezTo>
                  <a:pt x="237557" y="511052"/>
                  <a:pt x="237371" y="631532"/>
                  <a:pt x="237635" y="751998"/>
                </a:cubicBezTo>
                <a:cubicBezTo>
                  <a:pt x="237651" y="759757"/>
                  <a:pt x="236174" y="762230"/>
                  <a:pt x="227830" y="762121"/>
                </a:cubicBezTo>
                <a:cubicBezTo>
                  <a:pt x="186202" y="761623"/>
                  <a:pt x="144558" y="761748"/>
                  <a:pt x="102930" y="762043"/>
                </a:cubicBezTo>
                <a:cubicBezTo>
                  <a:pt x="96295" y="762090"/>
                  <a:pt x="94617" y="760208"/>
                  <a:pt x="94632" y="753646"/>
                </a:cubicBezTo>
                <a:cubicBezTo>
                  <a:pt x="94834" y="632637"/>
                  <a:pt x="94679" y="511627"/>
                  <a:pt x="94989" y="390617"/>
                </a:cubicBezTo>
                <a:cubicBezTo>
                  <a:pt x="95005" y="382345"/>
                  <a:pt x="92736" y="380665"/>
                  <a:pt x="84936" y="380821"/>
                </a:cubicBezTo>
                <a:cubicBezTo>
                  <a:pt x="59219" y="381334"/>
                  <a:pt x="33487" y="380867"/>
                  <a:pt x="7771" y="381132"/>
                </a:cubicBezTo>
                <a:cubicBezTo>
                  <a:pt x="2301" y="381178"/>
                  <a:pt x="-61" y="380417"/>
                  <a:pt x="1" y="373979"/>
                </a:cubicBezTo>
                <a:cubicBezTo>
                  <a:pt x="359" y="338960"/>
                  <a:pt x="281" y="303926"/>
                  <a:pt x="48" y="268892"/>
                </a:cubicBezTo>
                <a:cubicBezTo>
                  <a:pt x="17" y="263388"/>
                  <a:pt x="1524" y="261677"/>
                  <a:pt x="7133" y="261739"/>
                </a:cubicBezTo>
                <a:cubicBezTo>
                  <a:pt x="33907" y="262019"/>
                  <a:pt x="60695" y="261662"/>
                  <a:pt x="87484" y="262019"/>
                </a:cubicBezTo>
                <a:cubicBezTo>
                  <a:pt x="93591" y="262097"/>
                  <a:pt x="94943" y="260231"/>
                  <a:pt x="94896" y="254415"/>
                </a:cubicBezTo>
                <a:cubicBezTo>
                  <a:pt x="94632" y="217531"/>
                  <a:pt x="94554" y="180646"/>
                  <a:pt x="94819" y="143762"/>
                </a:cubicBezTo>
                <a:cubicBezTo>
                  <a:pt x="95331" y="74285"/>
                  <a:pt x="141373" y="17636"/>
                  <a:pt x="208951" y="2911"/>
                </a:cubicBezTo>
                <a:cubicBezTo>
                  <a:pt x="218849" y="749"/>
                  <a:pt x="228871" y="143"/>
                  <a:pt x="238971" y="158"/>
                </a:cubicBezTo>
                <a:cubicBezTo>
                  <a:pt x="267345" y="189"/>
                  <a:pt x="295719" y="407"/>
                  <a:pt x="324093" y="3"/>
                </a:cubicBezTo>
                <a:cubicBezTo>
                  <a:pt x="331007" y="-91"/>
                  <a:pt x="332312" y="2180"/>
                  <a:pt x="332250" y="8555"/>
                </a:cubicBezTo>
                <a:cubicBezTo>
                  <a:pt x="331940" y="42516"/>
                  <a:pt x="331924" y="76493"/>
                  <a:pt x="332266" y="110454"/>
                </a:cubicBezTo>
                <a:cubicBezTo>
                  <a:pt x="332328" y="117218"/>
                  <a:pt x="330961" y="119846"/>
                  <a:pt x="323611" y="119473"/>
                </a:cubicBezTo>
                <a:cubicBezTo>
                  <a:pt x="311180" y="118820"/>
                  <a:pt x="298687" y="119177"/>
                  <a:pt x="286225" y="119317"/>
                </a:cubicBezTo>
                <a:cubicBezTo>
                  <a:pt x="257152" y="119644"/>
                  <a:pt x="237573" y="139392"/>
                  <a:pt x="237464" y="168611"/>
                </a:cubicBezTo>
                <a:cubicBezTo>
                  <a:pt x="237355" y="197269"/>
                  <a:pt x="237619" y="225928"/>
                  <a:pt x="237293" y="254586"/>
                </a:cubicBezTo>
                <a:cubicBezTo>
                  <a:pt x="237231" y="260620"/>
                  <a:pt x="238925" y="262066"/>
                  <a:pt x="244814" y="262035"/>
                </a:cubicBezTo>
                <a:cubicBezTo>
                  <a:pt x="286442" y="261770"/>
                  <a:pt x="328086" y="261895"/>
                  <a:pt x="369714" y="261895"/>
                </a:cubicBezTo>
                <a:cubicBezTo>
                  <a:pt x="374516" y="261864"/>
                  <a:pt x="377794" y="266700"/>
                  <a:pt x="376023" y="271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6"/>
          <p:cNvSpPr/>
          <p:nvPr/>
        </p:nvSpPr>
        <p:spPr>
          <a:xfrm>
            <a:off x="6544916" y="3894627"/>
            <a:ext cx="280745" cy="280728"/>
          </a:xfrm>
          <a:custGeom>
            <a:rect b="b" l="l" r="r" t="t"/>
            <a:pathLst>
              <a:path extrusionOk="0" h="561455" w="561490">
                <a:moveTo>
                  <a:pt x="561490" y="83284"/>
                </a:moveTo>
                <a:lnTo>
                  <a:pt x="561490" y="478171"/>
                </a:lnTo>
                <a:cubicBezTo>
                  <a:pt x="561353" y="524117"/>
                  <a:pt x="524140" y="561353"/>
                  <a:pt x="478206" y="561456"/>
                </a:cubicBezTo>
                <a:lnTo>
                  <a:pt x="83284" y="561456"/>
                </a:lnTo>
                <a:cubicBezTo>
                  <a:pt x="37350" y="561353"/>
                  <a:pt x="138" y="524117"/>
                  <a:pt x="0" y="478171"/>
                </a:cubicBezTo>
                <a:lnTo>
                  <a:pt x="0" y="83284"/>
                </a:lnTo>
                <a:cubicBezTo>
                  <a:pt x="138" y="37316"/>
                  <a:pt x="37350" y="115"/>
                  <a:pt x="83284" y="0"/>
                </a:cubicBezTo>
                <a:lnTo>
                  <a:pt x="478194" y="0"/>
                </a:lnTo>
                <a:cubicBezTo>
                  <a:pt x="524140" y="115"/>
                  <a:pt x="561353" y="37316"/>
                  <a:pt x="561490" y="832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6"/>
          <p:cNvSpPr/>
          <p:nvPr/>
        </p:nvSpPr>
        <p:spPr>
          <a:xfrm>
            <a:off x="7096484" y="3895289"/>
            <a:ext cx="343474" cy="279658"/>
          </a:xfrm>
          <a:custGeom>
            <a:rect b="b" l="l" r="r" t="t"/>
            <a:pathLst>
              <a:path extrusionOk="0" h="559317" w="686949">
                <a:moveTo>
                  <a:pt x="230051" y="559318"/>
                </a:moveTo>
                <a:cubicBezTo>
                  <a:pt x="221040" y="559318"/>
                  <a:pt x="212043" y="559318"/>
                  <a:pt x="203032" y="559318"/>
                </a:cubicBezTo>
                <a:cubicBezTo>
                  <a:pt x="198850" y="558616"/>
                  <a:pt x="194611" y="558911"/>
                  <a:pt x="190415" y="558883"/>
                </a:cubicBezTo>
                <a:cubicBezTo>
                  <a:pt x="172968" y="558770"/>
                  <a:pt x="155817" y="556284"/>
                  <a:pt x="138750" y="553012"/>
                </a:cubicBezTo>
                <a:cubicBezTo>
                  <a:pt x="121220" y="549655"/>
                  <a:pt x="104012" y="545076"/>
                  <a:pt x="87099" y="539360"/>
                </a:cubicBezTo>
                <a:cubicBezTo>
                  <a:pt x="73050" y="534613"/>
                  <a:pt x="59365" y="528953"/>
                  <a:pt x="45905" y="522717"/>
                </a:cubicBezTo>
                <a:cubicBezTo>
                  <a:pt x="30915" y="515765"/>
                  <a:pt x="16487" y="507801"/>
                  <a:pt x="2479" y="499065"/>
                </a:cubicBezTo>
                <a:cubicBezTo>
                  <a:pt x="2185" y="498883"/>
                  <a:pt x="1862" y="498728"/>
                  <a:pt x="1581" y="498504"/>
                </a:cubicBezTo>
                <a:cubicBezTo>
                  <a:pt x="767" y="497829"/>
                  <a:pt x="-328" y="497155"/>
                  <a:pt x="93" y="495947"/>
                </a:cubicBezTo>
                <a:cubicBezTo>
                  <a:pt x="556" y="494599"/>
                  <a:pt x="1806" y="494782"/>
                  <a:pt x="3013" y="494894"/>
                </a:cubicBezTo>
                <a:cubicBezTo>
                  <a:pt x="13806" y="495877"/>
                  <a:pt x="24627" y="496790"/>
                  <a:pt x="35463" y="496579"/>
                </a:cubicBezTo>
                <a:cubicBezTo>
                  <a:pt x="55590" y="496172"/>
                  <a:pt x="75548" y="494079"/>
                  <a:pt x="95240" y="489655"/>
                </a:cubicBezTo>
                <a:cubicBezTo>
                  <a:pt x="119395" y="484220"/>
                  <a:pt x="142455" y="475807"/>
                  <a:pt x="164393" y="464360"/>
                </a:cubicBezTo>
                <a:cubicBezTo>
                  <a:pt x="178555" y="456959"/>
                  <a:pt x="192029" y="448434"/>
                  <a:pt x="204913" y="438546"/>
                </a:cubicBezTo>
                <a:cubicBezTo>
                  <a:pt x="188702" y="437703"/>
                  <a:pt x="173179" y="434599"/>
                  <a:pt x="158357" y="428546"/>
                </a:cubicBezTo>
                <a:cubicBezTo>
                  <a:pt x="143718" y="422563"/>
                  <a:pt x="130286" y="414571"/>
                  <a:pt x="118342" y="404108"/>
                </a:cubicBezTo>
                <a:cubicBezTo>
                  <a:pt x="107170" y="394319"/>
                  <a:pt x="97500" y="383279"/>
                  <a:pt x="89766" y="370625"/>
                </a:cubicBezTo>
                <a:cubicBezTo>
                  <a:pt x="84559" y="362100"/>
                  <a:pt x="80124" y="353181"/>
                  <a:pt x="76966" y="343673"/>
                </a:cubicBezTo>
                <a:cubicBezTo>
                  <a:pt x="76797" y="343167"/>
                  <a:pt x="76615" y="342676"/>
                  <a:pt x="76488" y="342156"/>
                </a:cubicBezTo>
                <a:cubicBezTo>
                  <a:pt x="75857" y="339459"/>
                  <a:pt x="76909" y="338237"/>
                  <a:pt x="79618" y="338589"/>
                </a:cubicBezTo>
                <a:cubicBezTo>
                  <a:pt x="83380" y="339066"/>
                  <a:pt x="87113" y="339684"/>
                  <a:pt x="90903" y="339951"/>
                </a:cubicBezTo>
                <a:cubicBezTo>
                  <a:pt x="100686" y="340639"/>
                  <a:pt x="110440" y="340695"/>
                  <a:pt x="120209" y="339544"/>
                </a:cubicBezTo>
                <a:cubicBezTo>
                  <a:pt x="125121" y="338954"/>
                  <a:pt x="129950" y="337957"/>
                  <a:pt x="134904" y="337030"/>
                </a:cubicBezTo>
                <a:cubicBezTo>
                  <a:pt x="120153" y="333561"/>
                  <a:pt x="106510" y="327634"/>
                  <a:pt x="93696" y="319797"/>
                </a:cubicBezTo>
                <a:cubicBezTo>
                  <a:pt x="83562" y="313603"/>
                  <a:pt x="74313" y="306243"/>
                  <a:pt x="66116" y="297662"/>
                </a:cubicBezTo>
                <a:cubicBezTo>
                  <a:pt x="57260" y="288378"/>
                  <a:pt x="49625" y="278168"/>
                  <a:pt x="43449" y="266847"/>
                </a:cubicBezTo>
                <a:cubicBezTo>
                  <a:pt x="34789" y="251005"/>
                  <a:pt x="29413" y="234137"/>
                  <a:pt x="27196" y="216258"/>
                </a:cubicBezTo>
                <a:cubicBezTo>
                  <a:pt x="26522" y="210836"/>
                  <a:pt x="25933" y="205387"/>
                  <a:pt x="26003" y="199924"/>
                </a:cubicBezTo>
                <a:cubicBezTo>
                  <a:pt x="26059" y="196314"/>
                  <a:pt x="27491" y="195401"/>
                  <a:pt x="30705" y="197058"/>
                </a:cubicBezTo>
                <a:cubicBezTo>
                  <a:pt x="39589" y="201651"/>
                  <a:pt x="48782" y="205429"/>
                  <a:pt x="58439" y="208084"/>
                </a:cubicBezTo>
                <a:cubicBezTo>
                  <a:pt x="67562" y="210598"/>
                  <a:pt x="76811" y="212325"/>
                  <a:pt x="86538" y="212845"/>
                </a:cubicBezTo>
                <a:cubicBezTo>
                  <a:pt x="79310" y="207367"/>
                  <a:pt x="72530" y="201735"/>
                  <a:pt x="66467" y="195289"/>
                </a:cubicBezTo>
                <a:cubicBezTo>
                  <a:pt x="58214" y="186511"/>
                  <a:pt x="51112" y="176890"/>
                  <a:pt x="45189" y="166370"/>
                </a:cubicBezTo>
                <a:cubicBezTo>
                  <a:pt x="36866" y="151595"/>
                  <a:pt x="31533" y="135795"/>
                  <a:pt x="28922" y="119067"/>
                </a:cubicBezTo>
                <a:cubicBezTo>
                  <a:pt x="28108" y="113842"/>
                  <a:pt x="27799" y="108562"/>
                  <a:pt x="27448" y="103281"/>
                </a:cubicBezTo>
                <a:cubicBezTo>
                  <a:pt x="26480" y="88857"/>
                  <a:pt x="28319" y="74756"/>
                  <a:pt x="31856" y="60851"/>
                </a:cubicBezTo>
                <a:cubicBezTo>
                  <a:pt x="34733" y="49517"/>
                  <a:pt x="38901" y="38646"/>
                  <a:pt x="44782" y="28492"/>
                </a:cubicBezTo>
                <a:cubicBezTo>
                  <a:pt x="46831" y="24952"/>
                  <a:pt x="48263" y="24826"/>
                  <a:pt x="50902" y="27958"/>
                </a:cubicBezTo>
                <a:cubicBezTo>
                  <a:pt x="60081" y="38913"/>
                  <a:pt x="69583" y="49587"/>
                  <a:pt x="79913" y="59475"/>
                </a:cubicBezTo>
                <a:cubicBezTo>
                  <a:pt x="95661" y="74559"/>
                  <a:pt x="112363" y="88505"/>
                  <a:pt x="130300" y="100963"/>
                </a:cubicBezTo>
                <a:cubicBezTo>
                  <a:pt x="147873" y="113182"/>
                  <a:pt x="166288" y="123913"/>
                  <a:pt x="185558" y="133224"/>
                </a:cubicBezTo>
                <a:cubicBezTo>
                  <a:pt x="204661" y="142452"/>
                  <a:pt x="224380" y="150078"/>
                  <a:pt x="244732" y="156103"/>
                </a:cubicBezTo>
                <a:cubicBezTo>
                  <a:pt x="261855" y="161160"/>
                  <a:pt x="279203" y="165120"/>
                  <a:pt x="296832" y="167873"/>
                </a:cubicBezTo>
                <a:cubicBezTo>
                  <a:pt x="306839" y="169432"/>
                  <a:pt x="316902" y="170710"/>
                  <a:pt x="327022" y="171356"/>
                </a:cubicBezTo>
                <a:cubicBezTo>
                  <a:pt x="329310" y="171497"/>
                  <a:pt x="331569" y="171918"/>
                  <a:pt x="333871" y="171848"/>
                </a:cubicBezTo>
                <a:cubicBezTo>
                  <a:pt x="335640" y="171806"/>
                  <a:pt x="336538" y="171272"/>
                  <a:pt x="336131" y="169306"/>
                </a:cubicBezTo>
                <a:cubicBezTo>
                  <a:pt x="334278" y="160387"/>
                  <a:pt x="333436" y="151314"/>
                  <a:pt x="333422" y="142241"/>
                </a:cubicBezTo>
                <a:cubicBezTo>
                  <a:pt x="333408" y="136455"/>
                  <a:pt x="333619" y="130612"/>
                  <a:pt x="334320" y="124826"/>
                </a:cubicBezTo>
                <a:cubicBezTo>
                  <a:pt x="336412" y="107747"/>
                  <a:pt x="341240" y="91511"/>
                  <a:pt x="349100" y="76202"/>
                </a:cubicBezTo>
                <a:cubicBezTo>
                  <a:pt x="357535" y="59756"/>
                  <a:pt x="368904" y="45598"/>
                  <a:pt x="382841" y="33478"/>
                </a:cubicBezTo>
                <a:cubicBezTo>
                  <a:pt x="399796" y="18731"/>
                  <a:pt x="419207" y="8731"/>
                  <a:pt x="440934" y="3113"/>
                </a:cubicBezTo>
                <a:cubicBezTo>
                  <a:pt x="447699" y="1357"/>
                  <a:pt x="454577" y="416"/>
                  <a:pt x="461566" y="304"/>
                </a:cubicBezTo>
                <a:cubicBezTo>
                  <a:pt x="464036" y="262"/>
                  <a:pt x="466493" y="-118"/>
                  <a:pt x="468963" y="37"/>
                </a:cubicBezTo>
                <a:cubicBezTo>
                  <a:pt x="473496" y="37"/>
                  <a:pt x="478016" y="37"/>
                  <a:pt x="482549" y="37"/>
                </a:cubicBezTo>
                <a:cubicBezTo>
                  <a:pt x="500416" y="-300"/>
                  <a:pt x="517315" y="3815"/>
                  <a:pt x="533554" y="11062"/>
                </a:cubicBezTo>
                <a:cubicBezTo>
                  <a:pt x="549681" y="18267"/>
                  <a:pt x="564081" y="27944"/>
                  <a:pt x="576377" y="40669"/>
                </a:cubicBezTo>
                <a:cubicBezTo>
                  <a:pt x="578243" y="42607"/>
                  <a:pt x="580068" y="43169"/>
                  <a:pt x="582721" y="42593"/>
                </a:cubicBezTo>
                <a:cubicBezTo>
                  <a:pt x="600012" y="38843"/>
                  <a:pt x="616813" y="33562"/>
                  <a:pt x="633136" y="26750"/>
                </a:cubicBezTo>
                <a:cubicBezTo>
                  <a:pt x="644070" y="22186"/>
                  <a:pt x="654610" y="16877"/>
                  <a:pt x="664898" y="11034"/>
                </a:cubicBezTo>
                <a:cubicBezTo>
                  <a:pt x="665937" y="10444"/>
                  <a:pt x="666990" y="9882"/>
                  <a:pt x="668084" y="10725"/>
                </a:cubicBezTo>
                <a:cubicBezTo>
                  <a:pt x="669207" y="11582"/>
                  <a:pt x="668828" y="12804"/>
                  <a:pt x="668505" y="13899"/>
                </a:cubicBezTo>
                <a:cubicBezTo>
                  <a:pt x="666091" y="21891"/>
                  <a:pt x="662414" y="29334"/>
                  <a:pt x="658428" y="36610"/>
                </a:cubicBezTo>
                <a:cubicBezTo>
                  <a:pt x="653852" y="44938"/>
                  <a:pt x="648393" y="52761"/>
                  <a:pt x="642203" y="59966"/>
                </a:cubicBezTo>
                <a:cubicBezTo>
                  <a:pt x="639073" y="63604"/>
                  <a:pt x="635775" y="67101"/>
                  <a:pt x="632252" y="70345"/>
                </a:cubicBezTo>
                <a:cubicBezTo>
                  <a:pt x="628659" y="73632"/>
                  <a:pt x="624771" y="76497"/>
                  <a:pt x="620883" y="79404"/>
                </a:cubicBezTo>
                <a:cubicBezTo>
                  <a:pt x="617458" y="81961"/>
                  <a:pt x="614020" y="84503"/>
                  <a:pt x="610511" y="86961"/>
                </a:cubicBezTo>
                <a:cubicBezTo>
                  <a:pt x="617823" y="85486"/>
                  <a:pt x="625206" y="84418"/>
                  <a:pt x="632504" y="82831"/>
                </a:cubicBezTo>
                <a:cubicBezTo>
                  <a:pt x="649529" y="79109"/>
                  <a:pt x="666091" y="73955"/>
                  <a:pt x="682148" y="67157"/>
                </a:cubicBezTo>
                <a:cubicBezTo>
                  <a:pt x="683566" y="66553"/>
                  <a:pt x="685362" y="65177"/>
                  <a:pt x="686513" y="66567"/>
                </a:cubicBezTo>
                <a:cubicBezTo>
                  <a:pt x="687608" y="67888"/>
                  <a:pt x="686401" y="69812"/>
                  <a:pt x="685545" y="71174"/>
                </a:cubicBezTo>
                <a:cubicBezTo>
                  <a:pt x="682443" y="76104"/>
                  <a:pt x="678765" y="80640"/>
                  <a:pt x="675214" y="85247"/>
                </a:cubicBezTo>
                <a:cubicBezTo>
                  <a:pt x="666274" y="96890"/>
                  <a:pt x="656140" y="107466"/>
                  <a:pt x="645529" y="117578"/>
                </a:cubicBezTo>
                <a:cubicBezTo>
                  <a:pt x="638006" y="124755"/>
                  <a:pt x="630034" y="131469"/>
                  <a:pt x="621585" y="137550"/>
                </a:cubicBezTo>
                <a:cubicBezTo>
                  <a:pt x="619367" y="139151"/>
                  <a:pt x="618371" y="140949"/>
                  <a:pt x="618427" y="143730"/>
                </a:cubicBezTo>
                <a:cubicBezTo>
                  <a:pt x="618581" y="150528"/>
                  <a:pt x="618483" y="157325"/>
                  <a:pt x="618483" y="164123"/>
                </a:cubicBezTo>
                <a:cubicBezTo>
                  <a:pt x="618483" y="178337"/>
                  <a:pt x="617206" y="192452"/>
                  <a:pt x="615437" y="206553"/>
                </a:cubicBezTo>
                <a:cubicBezTo>
                  <a:pt x="612756" y="227789"/>
                  <a:pt x="608434" y="248673"/>
                  <a:pt x="602468" y="269193"/>
                </a:cubicBezTo>
                <a:cubicBezTo>
                  <a:pt x="597416" y="286580"/>
                  <a:pt x="591310" y="303617"/>
                  <a:pt x="584026" y="320204"/>
                </a:cubicBezTo>
                <a:cubicBezTo>
                  <a:pt x="573387" y="344417"/>
                  <a:pt x="560797" y="367577"/>
                  <a:pt x="545891" y="389431"/>
                </a:cubicBezTo>
                <a:cubicBezTo>
                  <a:pt x="536740" y="402844"/>
                  <a:pt x="526775" y="415639"/>
                  <a:pt x="516094" y="427886"/>
                </a:cubicBezTo>
                <a:cubicBezTo>
                  <a:pt x="509778" y="435133"/>
                  <a:pt x="503294" y="442254"/>
                  <a:pt x="496430" y="448953"/>
                </a:cubicBezTo>
                <a:cubicBezTo>
                  <a:pt x="481132" y="463855"/>
                  <a:pt x="464907" y="477689"/>
                  <a:pt x="447390" y="489978"/>
                </a:cubicBezTo>
                <a:cubicBezTo>
                  <a:pt x="429804" y="502338"/>
                  <a:pt x="411347" y="513195"/>
                  <a:pt x="391936" y="522394"/>
                </a:cubicBezTo>
                <a:cubicBezTo>
                  <a:pt x="371655" y="532015"/>
                  <a:pt x="350658" y="539781"/>
                  <a:pt x="328987" y="545736"/>
                </a:cubicBezTo>
                <a:cubicBezTo>
                  <a:pt x="311176" y="550624"/>
                  <a:pt x="293098" y="554107"/>
                  <a:pt x="274838" y="556706"/>
                </a:cubicBezTo>
                <a:cubicBezTo>
                  <a:pt x="264971" y="558110"/>
                  <a:pt x="255034" y="558461"/>
                  <a:pt x="245083" y="558883"/>
                </a:cubicBezTo>
                <a:cubicBezTo>
                  <a:pt x="240044" y="559065"/>
                  <a:pt x="235033" y="558700"/>
                  <a:pt x="230051" y="5593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7707563" y="3891762"/>
            <a:ext cx="409710" cy="286417"/>
          </a:xfrm>
          <a:custGeom>
            <a:rect b="b" l="l" r="r" t="t"/>
            <a:pathLst>
              <a:path extrusionOk="0" h="572833" w="819419">
                <a:moveTo>
                  <a:pt x="675317" y="0"/>
                </a:moveTo>
                <a:lnTo>
                  <a:pt x="144103" y="0"/>
                </a:lnTo>
                <a:cubicBezTo>
                  <a:pt x="64636" y="0"/>
                  <a:pt x="0" y="64692"/>
                  <a:pt x="0" y="144226"/>
                </a:cubicBezTo>
                <a:lnTo>
                  <a:pt x="0" y="428608"/>
                </a:lnTo>
                <a:cubicBezTo>
                  <a:pt x="0" y="508126"/>
                  <a:pt x="64636" y="572834"/>
                  <a:pt x="144103" y="572834"/>
                </a:cubicBezTo>
                <a:lnTo>
                  <a:pt x="675317" y="572834"/>
                </a:lnTo>
                <a:cubicBezTo>
                  <a:pt x="754767" y="572834"/>
                  <a:pt x="819420" y="508142"/>
                  <a:pt x="819420" y="428608"/>
                </a:cubicBezTo>
                <a:lnTo>
                  <a:pt x="819420" y="144226"/>
                </a:lnTo>
                <a:cubicBezTo>
                  <a:pt x="819420" y="64692"/>
                  <a:pt x="754767" y="0"/>
                  <a:pt x="675317" y="0"/>
                </a:cubicBezTo>
                <a:close/>
                <a:moveTo>
                  <a:pt x="803015" y="428608"/>
                </a:moveTo>
                <a:cubicBezTo>
                  <a:pt x="803015" y="499079"/>
                  <a:pt x="745728" y="556415"/>
                  <a:pt x="675317" y="556415"/>
                </a:cubicBezTo>
                <a:lnTo>
                  <a:pt x="144103" y="556415"/>
                </a:lnTo>
                <a:cubicBezTo>
                  <a:pt x="73692" y="556415"/>
                  <a:pt x="16405" y="499079"/>
                  <a:pt x="16405" y="428608"/>
                </a:cubicBezTo>
                <a:lnTo>
                  <a:pt x="16405" y="144226"/>
                </a:lnTo>
                <a:cubicBezTo>
                  <a:pt x="16405" y="73755"/>
                  <a:pt x="73692" y="16419"/>
                  <a:pt x="144103" y="16419"/>
                </a:cubicBezTo>
                <a:lnTo>
                  <a:pt x="675317" y="16419"/>
                </a:lnTo>
                <a:cubicBezTo>
                  <a:pt x="745728" y="16419"/>
                  <a:pt x="803015" y="73755"/>
                  <a:pt x="803015" y="144226"/>
                </a:cubicBezTo>
                <a:lnTo>
                  <a:pt x="803015" y="428608"/>
                </a:lnTo>
                <a:close/>
                <a:moveTo>
                  <a:pt x="570718" y="273676"/>
                </a:moveTo>
                <a:lnTo>
                  <a:pt x="329842" y="150039"/>
                </a:lnTo>
                <a:cubicBezTo>
                  <a:pt x="327840" y="149004"/>
                  <a:pt x="325593" y="148446"/>
                  <a:pt x="323345" y="148430"/>
                </a:cubicBezTo>
                <a:cubicBezTo>
                  <a:pt x="323312" y="148430"/>
                  <a:pt x="323263" y="148430"/>
                  <a:pt x="323230" y="148430"/>
                </a:cubicBezTo>
                <a:cubicBezTo>
                  <a:pt x="315356" y="148430"/>
                  <a:pt x="308909" y="154817"/>
                  <a:pt x="308859" y="162780"/>
                </a:cubicBezTo>
                <a:lnTo>
                  <a:pt x="308859" y="410136"/>
                </a:lnTo>
                <a:cubicBezTo>
                  <a:pt x="308876" y="412385"/>
                  <a:pt x="309434" y="414635"/>
                  <a:pt x="310467" y="416638"/>
                </a:cubicBezTo>
                <a:cubicBezTo>
                  <a:pt x="312239" y="420053"/>
                  <a:pt x="315225" y="422565"/>
                  <a:pt x="318883" y="423731"/>
                </a:cubicBezTo>
                <a:cubicBezTo>
                  <a:pt x="320327" y="424191"/>
                  <a:pt x="321787" y="424421"/>
                  <a:pt x="323263" y="424421"/>
                </a:cubicBezTo>
                <a:cubicBezTo>
                  <a:pt x="325527" y="424421"/>
                  <a:pt x="327775" y="423879"/>
                  <a:pt x="329825" y="422812"/>
                </a:cubicBezTo>
                <a:lnTo>
                  <a:pt x="569488" y="299799"/>
                </a:lnTo>
                <a:cubicBezTo>
                  <a:pt x="569914" y="299667"/>
                  <a:pt x="570324" y="299487"/>
                  <a:pt x="570718" y="299290"/>
                </a:cubicBezTo>
                <a:cubicBezTo>
                  <a:pt x="573409" y="297910"/>
                  <a:pt x="575574" y="295743"/>
                  <a:pt x="576952" y="293050"/>
                </a:cubicBezTo>
                <a:cubicBezTo>
                  <a:pt x="580578" y="285974"/>
                  <a:pt x="577772" y="277288"/>
                  <a:pt x="570718" y="273676"/>
                </a:cubicBezTo>
                <a:close/>
                <a:moveTo>
                  <a:pt x="325248" y="406688"/>
                </a:moveTo>
                <a:lnTo>
                  <a:pt x="325248" y="166130"/>
                </a:lnTo>
                <a:lnTo>
                  <a:pt x="559595" y="286401"/>
                </a:lnTo>
                <a:lnTo>
                  <a:pt x="325248" y="40668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8385229" y="3844532"/>
            <a:ext cx="332088" cy="380904"/>
          </a:xfrm>
          <a:custGeom>
            <a:rect b="b" l="l" r="r" t="t"/>
            <a:pathLst>
              <a:path extrusionOk="0" h="761808" w="664177">
                <a:moveTo>
                  <a:pt x="664130" y="305483"/>
                </a:moveTo>
                <a:cubicBezTo>
                  <a:pt x="664146" y="310609"/>
                  <a:pt x="662680" y="313476"/>
                  <a:pt x="656847" y="313242"/>
                </a:cubicBezTo>
                <a:cubicBezTo>
                  <a:pt x="596025" y="310750"/>
                  <a:pt x="539788" y="294124"/>
                  <a:pt x="489337" y="259425"/>
                </a:cubicBezTo>
                <a:cubicBezTo>
                  <a:pt x="489322" y="259410"/>
                  <a:pt x="489306" y="259410"/>
                  <a:pt x="489291" y="259394"/>
                </a:cubicBezTo>
                <a:cubicBezTo>
                  <a:pt x="485953" y="257166"/>
                  <a:pt x="481477" y="259768"/>
                  <a:pt x="481509" y="263772"/>
                </a:cubicBezTo>
                <a:lnTo>
                  <a:pt x="481509" y="263850"/>
                </a:lnTo>
                <a:cubicBezTo>
                  <a:pt x="481571" y="279416"/>
                  <a:pt x="482148" y="294997"/>
                  <a:pt x="482163" y="310563"/>
                </a:cubicBezTo>
                <a:cubicBezTo>
                  <a:pt x="482257" y="373713"/>
                  <a:pt x="482179" y="436847"/>
                  <a:pt x="482210" y="499998"/>
                </a:cubicBezTo>
                <a:cubicBezTo>
                  <a:pt x="482226" y="530209"/>
                  <a:pt x="481477" y="560421"/>
                  <a:pt x="472089" y="589449"/>
                </a:cubicBezTo>
                <a:cubicBezTo>
                  <a:pt x="443783" y="677030"/>
                  <a:pt x="384880" y="732234"/>
                  <a:pt x="295316" y="754110"/>
                </a:cubicBezTo>
                <a:cubicBezTo>
                  <a:pt x="253442" y="764331"/>
                  <a:pt x="211397" y="765531"/>
                  <a:pt x="170319" y="750620"/>
                </a:cubicBezTo>
                <a:cubicBezTo>
                  <a:pt x="109372" y="728510"/>
                  <a:pt x="59826" y="692206"/>
                  <a:pt x="28448" y="633855"/>
                </a:cubicBezTo>
                <a:cubicBezTo>
                  <a:pt x="-34651" y="516545"/>
                  <a:pt x="10857" y="368384"/>
                  <a:pt x="128960" y="306730"/>
                </a:cubicBezTo>
                <a:cubicBezTo>
                  <a:pt x="172206" y="284153"/>
                  <a:pt x="217947" y="275599"/>
                  <a:pt x="266402" y="280678"/>
                </a:cubicBezTo>
                <a:cubicBezTo>
                  <a:pt x="271891" y="281254"/>
                  <a:pt x="274090" y="283467"/>
                  <a:pt x="274075" y="289139"/>
                </a:cubicBezTo>
                <a:cubicBezTo>
                  <a:pt x="273919" y="328808"/>
                  <a:pt x="273997" y="368493"/>
                  <a:pt x="273966" y="408163"/>
                </a:cubicBezTo>
                <a:cubicBezTo>
                  <a:pt x="273966" y="414738"/>
                  <a:pt x="273389" y="415096"/>
                  <a:pt x="266854" y="413491"/>
                </a:cubicBezTo>
                <a:cubicBezTo>
                  <a:pt x="202851" y="397770"/>
                  <a:pt x="138567" y="443329"/>
                  <a:pt x="132173" y="508941"/>
                </a:cubicBezTo>
                <a:cubicBezTo>
                  <a:pt x="126293" y="569318"/>
                  <a:pt x="169555" y="622387"/>
                  <a:pt x="231297" y="628682"/>
                </a:cubicBezTo>
                <a:cubicBezTo>
                  <a:pt x="286723" y="634338"/>
                  <a:pt x="338733" y="596164"/>
                  <a:pt x="348886" y="538748"/>
                </a:cubicBezTo>
                <a:cubicBezTo>
                  <a:pt x="350024" y="532344"/>
                  <a:pt x="350461" y="525831"/>
                  <a:pt x="350476" y="519318"/>
                </a:cubicBezTo>
                <a:cubicBezTo>
                  <a:pt x="350570" y="489231"/>
                  <a:pt x="350492" y="459144"/>
                  <a:pt x="350523" y="429057"/>
                </a:cubicBezTo>
                <a:cubicBezTo>
                  <a:pt x="350648" y="303754"/>
                  <a:pt x="350804" y="178466"/>
                  <a:pt x="350913" y="53163"/>
                </a:cubicBezTo>
                <a:cubicBezTo>
                  <a:pt x="350929" y="38797"/>
                  <a:pt x="350461" y="24431"/>
                  <a:pt x="350664" y="10065"/>
                </a:cubicBezTo>
                <a:cubicBezTo>
                  <a:pt x="350664" y="10034"/>
                  <a:pt x="350664" y="10003"/>
                  <a:pt x="350664" y="9972"/>
                </a:cubicBezTo>
                <a:cubicBezTo>
                  <a:pt x="350742" y="4441"/>
                  <a:pt x="355202" y="0"/>
                  <a:pt x="360738" y="0"/>
                </a:cubicBezTo>
                <a:cubicBezTo>
                  <a:pt x="397418" y="0"/>
                  <a:pt x="435908" y="0"/>
                  <a:pt x="472463" y="0"/>
                </a:cubicBezTo>
                <a:cubicBezTo>
                  <a:pt x="477017" y="0"/>
                  <a:pt x="481197" y="3085"/>
                  <a:pt x="482023" y="7557"/>
                </a:cubicBezTo>
                <a:cubicBezTo>
                  <a:pt x="482070" y="7837"/>
                  <a:pt x="482117" y="8133"/>
                  <a:pt x="482132" y="8414"/>
                </a:cubicBezTo>
                <a:cubicBezTo>
                  <a:pt x="487372" y="91866"/>
                  <a:pt x="543905" y="159099"/>
                  <a:pt x="625001" y="177625"/>
                </a:cubicBezTo>
                <a:cubicBezTo>
                  <a:pt x="635216" y="179962"/>
                  <a:pt x="645759" y="181052"/>
                  <a:pt x="656208" y="182050"/>
                </a:cubicBezTo>
                <a:cubicBezTo>
                  <a:pt x="661666" y="182579"/>
                  <a:pt x="664208" y="184247"/>
                  <a:pt x="664177" y="190074"/>
                </a:cubicBezTo>
                <a:cubicBezTo>
                  <a:pt x="664021" y="228559"/>
                  <a:pt x="664052" y="267029"/>
                  <a:pt x="664130" y="3054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4" name="Google Shape;644;p36"/>
          <p:cNvGrpSpPr/>
          <p:nvPr/>
        </p:nvGrpSpPr>
        <p:grpSpPr>
          <a:xfrm>
            <a:off x="514350" y="706899"/>
            <a:ext cx="2621813" cy="3498010"/>
            <a:chOff x="0" y="-9525"/>
            <a:chExt cx="6991500" cy="9328026"/>
          </a:xfrm>
        </p:grpSpPr>
        <p:sp>
          <p:nvSpPr>
            <p:cNvPr id="645" name="Google Shape;645;p36"/>
            <p:cNvSpPr txBox="1"/>
            <p:nvPr/>
          </p:nvSpPr>
          <p:spPr>
            <a:xfrm>
              <a:off x="0" y="-9525"/>
              <a:ext cx="69915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Icons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Resource 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Page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46" name="Google Shape;646;p36"/>
            <p:cNvSpPr txBox="1"/>
            <p:nvPr/>
          </p:nvSpPr>
          <p:spPr>
            <a:xfrm>
              <a:off x="0" y="5624301"/>
              <a:ext cx="69915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Use these design resources in your presentation. </a:t>
              </a:r>
              <a:b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Happy designing! 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Don't forget to delete this page before presenting. </a:t>
              </a:r>
              <a:endParaRPr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647" name="Google Shape;647;p36"/>
          <p:cNvSpPr/>
          <p:nvPr/>
        </p:nvSpPr>
        <p:spPr>
          <a:xfrm>
            <a:off x="4938604" y="887375"/>
            <a:ext cx="380439" cy="380439"/>
          </a:xfrm>
          <a:custGeom>
            <a:rect b="b" l="l" r="r" t="t"/>
            <a:pathLst>
              <a:path extrusionOk="0" h="760878" w="760878">
                <a:moveTo>
                  <a:pt x="506786" y="179243"/>
                </a:moveTo>
                <a:lnTo>
                  <a:pt x="649447" y="111431"/>
                </a:lnTo>
                <a:lnTo>
                  <a:pt x="581635" y="254092"/>
                </a:lnTo>
                <a:cubicBezTo>
                  <a:pt x="562605" y="223911"/>
                  <a:pt x="536967" y="198273"/>
                  <a:pt x="506786" y="179243"/>
                </a:cubicBezTo>
                <a:close/>
                <a:moveTo>
                  <a:pt x="760878" y="380439"/>
                </a:moveTo>
                <a:lnTo>
                  <a:pt x="612149" y="327559"/>
                </a:lnTo>
                <a:cubicBezTo>
                  <a:pt x="616025" y="344571"/>
                  <a:pt x="618090" y="362267"/>
                  <a:pt x="618090" y="380439"/>
                </a:cubicBezTo>
                <a:cubicBezTo>
                  <a:pt x="618090" y="398611"/>
                  <a:pt x="616025" y="416307"/>
                  <a:pt x="612149" y="433319"/>
                </a:cubicBezTo>
                <a:lnTo>
                  <a:pt x="760878" y="380439"/>
                </a:lnTo>
                <a:close/>
                <a:moveTo>
                  <a:pt x="506786" y="581635"/>
                </a:moveTo>
                <a:lnTo>
                  <a:pt x="649431" y="649447"/>
                </a:lnTo>
                <a:lnTo>
                  <a:pt x="581635" y="506786"/>
                </a:lnTo>
                <a:cubicBezTo>
                  <a:pt x="562605" y="536967"/>
                  <a:pt x="536967" y="562605"/>
                  <a:pt x="506786" y="581635"/>
                </a:cubicBezTo>
                <a:close/>
                <a:moveTo>
                  <a:pt x="327559" y="612149"/>
                </a:moveTo>
                <a:lnTo>
                  <a:pt x="380439" y="760878"/>
                </a:lnTo>
                <a:lnTo>
                  <a:pt x="433319" y="612149"/>
                </a:lnTo>
                <a:cubicBezTo>
                  <a:pt x="416307" y="616025"/>
                  <a:pt x="398611" y="618090"/>
                  <a:pt x="380439" y="618090"/>
                </a:cubicBezTo>
                <a:cubicBezTo>
                  <a:pt x="362267" y="618090"/>
                  <a:pt x="344571" y="616025"/>
                  <a:pt x="327559" y="612149"/>
                </a:cubicBezTo>
                <a:close/>
                <a:moveTo>
                  <a:pt x="179243" y="506786"/>
                </a:moveTo>
                <a:lnTo>
                  <a:pt x="111431" y="649447"/>
                </a:lnTo>
                <a:lnTo>
                  <a:pt x="254092" y="581635"/>
                </a:lnTo>
                <a:cubicBezTo>
                  <a:pt x="223911" y="562605"/>
                  <a:pt x="198273" y="536967"/>
                  <a:pt x="179243" y="506786"/>
                </a:cubicBezTo>
                <a:close/>
                <a:moveTo>
                  <a:pt x="142788" y="380439"/>
                </a:moveTo>
                <a:cubicBezTo>
                  <a:pt x="142788" y="362267"/>
                  <a:pt x="144853" y="344571"/>
                  <a:pt x="148729" y="327559"/>
                </a:cubicBezTo>
                <a:lnTo>
                  <a:pt x="0" y="380439"/>
                </a:lnTo>
                <a:lnTo>
                  <a:pt x="148729" y="433319"/>
                </a:lnTo>
                <a:cubicBezTo>
                  <a:pt x="144853" y="416307"/>
                  <a:pt x="142788" y="398611"/>
                  <a:pt x="142788" y="380439"/>
                </a:cubicBezTo>
                <a:close/>
                <a:moveTo>
                  <a:pt x="254092" y="179243"/>
                </a:moveTo>
                <a:lnTo>
                  <a:pt x="111431" y="111431"/>
                </a:lnTo>
                <a:lnTo>
                  <a:pt x="179243" y="254092"/>
                </a:lnTo>
                <a:cubicBezTo>
                  <a:pt x="198273" y="223911"/>
                  <a:pt x="223911" y="198273"/>
                  <a:pt x="254092" y="179243"/>
                </a:cubicBezTo>
                <a:close/>
                <a:moveTo>
                  <a:pt x="380439" y="158672"/>
                </a:moveTo>
                <a:cubicBezTo>
                  <a:pt x="258158" y="158672"/>
                  <a:pt x="158672" y="258158"/>
                  <a:pt x="158672" y="380439"/>
                </a:cubicBezTo>
                <a:cubicBezTo>
                  <a:pt x="158672" y="502720"/>
                  <a:pt x="258158" y="602206"/>
                  <a:pt x="380439" y="602206"/>
                </a:cubicBezTo>
                <a:cubicBezTo>
                  <a:pt x="502720" y="602206"/>
                  <a:pt x="602206" y="502720"/>
                  <a:pt x="602206" y="380439"/>
                </a:cubicBezTo>
                <a:cubicBezTo>
                  <a:pt x="602206" y="258158"/>
                  <a:pt x="502720" y="158672"/>
                  <a:pt x="380439" y="158672"/>
                </a:cubicBezTo>
                <a:close/>
                <a:moveTo>
                  <a:pt x="433319" y="148729"/>
                </a:moveTo>
                <a:lnTo>
                  <a:pt x="380439" y="0"/>
                </a:lnTo>
                <a:lnTo>
                  <a:pt x="327559" y="148729"/>
                </a:lnTo>
                <a:cubicBezTo>
                  <a:pt x="344571" y="144853"/>
                  <a:pt x="362267" y="142788"/>
                  <a:pt x="380439" y="142788"/>
                </a:cubicBezTo>
                <a:cubicBezTo>
                  <a:pt x="398611" y="142788"/>
                  <a:pt x="416307" y="144853"/>
                  <a:pt x="433319" y="1487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5552744" y="879187"/>
            <a:ext cx="276544" cy="397086"/>
          </a:xfrm>
          <a:custGeom>
            <a:rect b="b" l="l" r="r" t="t"/>
            <a:pathLst>
              <a:path extrusionOk="0" h="794172" w="553089">
                <a:moveTo>
                  <a:pt x="547463" y="747821"/>
                </a:moveTo>
                <a:cubicBezTo>
                  <a:pt x="406683" y="687745"/>
                  <a:pt x="315711" y="550072"/>
                  <a:pt x="315711" y="397086"/>
                </a:cubicBezTo>
                <a:cubicBezTo>
                  <a:pt x="315711" y="244100"/>
                  <a:pt x="406683" y="106428"/>
                  <a:pt x="547463" y="46352"/>
                </a:cubicBezTo>
                <a:cubicBezTo>
                  <a:pt x="550912" y="44874"/>
                  <a:pt x="553121" y="41507"/>
                  <a:pt x="553089" y="37774"/>
                </a:cubicBezTo>
                <a:cubicBezTo>
                  <a:pt x="553058" y="34041"/>
                  <a:pt x="550801" y="30705"/>
                  <a:pt x="547336" y="29291"/>
                </a:cubicBezTo>
                <a:cubicBezTo>
                  <a:pt x="499673" y="9864"/>
                  <a:pt x="449181" y="0"/>
                  <a:pt x="397290" y="0"/>
                </a:cubicBezTo>
                <a:cubicBezTo>
                  <a:pt x="292523" y="0"/>
                  <a:pt x="193669" y="40395"/>
                  <a:pt x="118924" y="113750"/>
                </a:cubicBezTo>
                <a:cubicBezTo>
                  <a:pt x="44290" y="187011"/>
                  <a:pt x="2078" y="284877"/>
                  <a:pt x="76" y="389303"/>
                </a:cubicBezTo>
                <a:cubicBezTo>
                  <a:pt x="-989" y="444375"/>
                  <a:pt x="9151" y="497938"/>
                  <a:pt x="30193" y="548515"/>
                </a:cubicBezTo>
                <a:cubicBezTo>
                  <a:pt x="50473" y="597250"/>
                  <a:pt x="79875" y="640948"/>
                  <a:pt x="117573" y="678405"/>
                </a:cubicBezTo>
                <a:cubicBezTo>
                  <a:pt x="155287" y="715861"/>
                  <a:pt x="199200" y="744977"/>
                  <a:pt x="248102" y="764945"/>
                </a:cubicBezTo>
                <a:cubicBezTo>
                  <a:pt x="295654" y="784356"/>
                  <a:pt x="345781" y="794172"/>
                  <a:pt x="397242" y="794172"/>
                </a:cubicBezTo>
                <a:cubicBezTo>
                  <a:pt x="400691" y="794172"/>
                  <a:pt x="404156" y="794125"/>
                  <a:pt x="407605" y="794045"/>
                </a:cubicBezTo>
                <a:cubicBezTo>
                  <a:pt x="455888" y="792806"/>
                  <a:pt x="502899" y="783006"/>
                  <a:pt x="547320" y="764881"/>
                </a:cubicBezTo>
                <a:cubicBezTo>
                  <a:pt x="550785" y="763467"/>
                  <a:pt x="553042" y="760147"/>
                  <a:pt x="553073" y="756415"/>
                </a:cubicBezTo>
                <a:cubicBezTo>
                  <a:pt x="553105" y="752666"/>
                  <a:pt x="550912" y="749298"/>
                  <a:pt x="547463" y="747821"/>
                </a:cubicBezTo>
                <a:close/>
                <a:moveTo>
                  <a:pt x="407207" y="778161"/>
                </a:moveTo>
                <a:cubicBezTo>
                  <a:pt x="354315" y="779495"/>
                  <a:pt x="302806" y="770107"/>
                  <a:pt x="254110" y="750235"/>
                </a:cubicBezTo>
                <a:cubicBezTo>
                  <a:pt x="207162" y="731078"/>
                  <a:pt x="164998" y="703105"/>
                  <a:pt x="128778" y="667142"/>
                </a:cubicBezTo>
                <a:cubicBezTo>
                  <a:pt x="92557" y="631179"/>
                  <a:pt x="64331" y="589212"/>
                  <a:pt x="44862" y="542431"/>
                </a:cubicBezTo>
                <a:cubicBezTo>
                  <a:pt x="24662" y="493888"/>
                  <a:pt x="14952" y="442485"/>
                  <a:pt x="15969" y="389620"/>
                </a:cubicBezTo>
                <a:cubicBezTo>
                  <a:pt x="17892" y="289372"/>
                  <a:pt x="58419" y="195430"/>
                  <a:pt x="130081" y="125108"/>
                </a:cubicBezTo>
                <a:cubicBezTo>
                  <a:pt x="201806" y="54675"/>
                  <a:pt x="296719" y="15885"/>
                  <a:pt x="397290" y="15885"/>
                </a:cubicBezTo>
                <a:cubicBezTo>
                  <a:pt x="441791" y="15885"/>
                  <a:pt x="485210" y="23430"/>
                  <a:pt x="526580" y="38346"/>
                </a:cubicBezTo>
                <a:cubicBezTo>
                  <a:pt x="388311" y="104013"/>
                  <a:pt x="299818" y="243100"/>
                  <a:pt x="299818" y="397086"/>
                </a:cubicBezTo>
                <a:cubicBezTo>
                  <a:pt x="299818" y="551073"/>
                  <a:pt x="388311" y="690175"/>
                  <a:pt x="526580" y="755827"/>
                </a:cubicBezTo>
                <a:cubicBezTo>
                  <a:pt x="488341" y="769615"/>
                  <a:pt x="448259" y="777112"/>
                  <a:pt x="407207" y="778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6"/>
          <p:cNvSpPr/>
          <p:nvPr/>
        </p:nvSpPr>
        <p:spPr>
          <a:xfrm>
            <a:off x="6054498" y="928587"/>
            <a:ext cx="485360" cy="298181"/>
          </a:xfrm>
          <a:custGeom>
            <a:rect b="b" l="l" r="r" t="t"/>
            <a:pathLst>
              <a:path extrusionOk="0" h="596362" w="970720">
                <a:moveTo>
                  <a:pt x="970468" y="414282"/>
                </a:moveTo>
                <a:cubicBezTo>
                  <a:pt x="965779" y="325778"/>
                  <a:pt x="892624" y="254065"/>
                  <a:pt x="803885" y="251014"/>
                </a:cubicBezTo>
                <a:cubicBezTo>
                  <a:pt x="789974" y="250528"/>
                  <a:pt x="776063" y="251714"/>
                  <a:pt x="762561" y="254493"/>
                </a:cubicBezTo>
                <a:cubicBezTo>
                  <a:pt x="758844" y="255270"/>
                  <a:pt x="755245" y="253308"/>
                  <a:pt x="753805" y="249751"/>
                </a:cubicBezTo>
                <a:cubicBezTo>
                  <a:pt x="727326" y="183946"/>
                  <a:pt x="664307" y="141424"/>
                  <a:pt x="593293" y="141424"/>
                </a:cubicBezTo>
                <a:cubicBezTo>
                  <a:pt x="567533" y="141424"/>
                  <a:pt x="542727" y="146963"/>
                  <a:pt x="519593" y="157865"/>
                </a:cubicBezTo>
                <a:cubicBezTo>
                  <a:pt x="517726" y="158740"/>
                  <a:pt x="516091" y="158254"/>
                  <a:pt x="515294" y="157865"/>
                </a:cubicBezTo>
                <a:cubicBezTo>
                  <a:pt x="514515" y="157496"/>
                  <a:pt x="513114" y="156583"/>
                  <a:pt x="512628" y="154659"/>
                </a:cubicBezTo>
                <a:cubicBezTo>
                  <a:pt x="489320" y="63609"/>
                  <a:pt x="407274" y="0"/>
                  <a:pt x="313067" y="0"/>
                </a:cubicBezTo>
                <a:cubicBezTo>
                  <a:pt x="199483" y="0"/>
                  <a:pt x="107067" y="92294"/>
                  <a:pt x="107067" y="205732"/>
                </a:cubicBezTo>
                <a:cubicBezTo>
                  <a:pt x="107067" y="210047"/>
                  <a:pt x="107203" y="214400"/>
                  <a:pt x="107456" y="218656"/>
                </a:cubicBezTo>
                <a:cubicBezTo>
                  <a:pt x="107787" y="224001"/>
                  <a:pt x="105121" y="228917"/>
                  <a:pt x="100491" y="231483"/>
                </a:cubicBezTo>
                <a:cubicBezTo>
                  <a:pt x="38504" y="265823"/>
                  <a:pt x="0" y="331084"/>
                  <a:pt x="0" y="401786"/>
                </a:cubicBezTo>
                <a:cubicBezTo>
                  <a:pt x="0" y="509083"/>
                  <a:pt x="87377" y="596363"/>
                  <a:pt x="194794" y="596363"/>
                </a:cubicBezTo>
                <a:lnTo>
                  <a:pt x="797795" y="596363"/>
                </a:lnTo>
                <a:cubicBezTo>
                  <a:pt x="845716" y="596363"/>
                  <a:pt x="890270" y="577240"/>
                  <a:pt x="923268" y="542491"/>
                </a:cubicBezTo>
                <a:cubicBezTo>
                  <a:pt x="956246" y="507762"/>
                  <a:pt x="973017" y="462246"/>
                  <a:pt x="970468" y="414282"/>
                </a:cubicBezTo>
                <a:close/>
                <a:moveTo>
                  <a:pt x="909162" y="529120"/>
                </a:moveTo>
                <a:cubicBezTo>
                  <a:pt x="879881" y="559962"/>
                  <a:pt x="840326" y="576929"/>
                  <a:pt x="797795" y="576929"/>
                </a:cubicBezTo>
                <a:lnTo>
                  <a:pt x="194794" y="576929"/>
                </a:lnTo>
                <a:cubicBezTo>
                  <a:pt x="98117" y="576929"/>
                  <a:pt x="19456" y="498355"/>
                  <a:pt x="19456" y="401786"/>
                </a:cubicBezTo>
                <a:cubicBezTo>
                  <a:pt x="19456" y="338139"/>
                  <a:pt x="54127" y="279388"/>
                  <a:pt x="109927" y="248468"/>
                </a:cubicBezTo>
                <a:cubicBezTo>
                  <a:pt x="121017" y="242327"/>
                  <a:pt x="127671" y="230161"/>
                  <a:pt x="126873" y="217451"/>
                </a:cubicBezTo>
                <a:cubicBezTo>
                  <a:pt x="126639" y="213603"/>
                  <a:pt x="126503" y="209658"/>
                  <a:pt x="126503" y="205732"/>
                </a:cubicBezTo>
                <a:cubicBezTo>
                  <a:pt x="126523" y="103002"/>
                  <a:pt x="210203" y="19434"/>
                  <a:pt x="313067" y="19434"/>
                </a:cubicBezTo>
                <a:cubicBezTo>
                  <a:pt x="398382" y="19434"/>
                  <a:pt x="472685" y="77018"/>
                  <a:pt x="493775" y="159478"/>
                </a:cubicBezTo>
                <a:cubicBezTo>
                  <a:pt x="495585" y="166533"/>
                  <a:pt x="500410" y="172344"/>
                  <a:pt x="507005" y="175453"/>
                </a:cubicBezTo>
                <a:cubicBezTo>
                  <a:pt x="513640" y="178582"/>
                  <a:pt x="521267" y="178582"/>
                  <a:pt x="527901" y="175453"/>
                </a:cubicBezTo>
                <a:cubicBezTo>
                  <a:pt x="548427" y="165775"/>
                  <a:pt x="570432" y="160878"/>
                  <a:pt x="593312" y="160878"/>
                </a:cubicBezTo>
                <a:cubicBezTo>
                  <a:pt x="656350" y="160878"/>
                  <a:pt x="712267" y="198619"/>
                  <a:pt x="735770" y="257019"/>
                </a:cubicBezTo>
                <a:cubicBezTo>
                  <a:pt x="740692" y="269263"/>
                  <a:pt x="753611" y="276221"/>
                  <a:pt x="766510" y="273539"/>
                </a:cubicBezTo>
                <a:cubicBezTo>
                  <a:pt x="778495" y="271051"/>
                  <a:pt x="790850" y="270021"/>
                  <a:pt x="803224" y="270449"/>
                </a:cubicBezTo>
                <a:cubicBezTo>
                  <a:pt x="881962" y="273150"/>
                  <a:pt x="946907" y="336778"/>
                  <a:pt x="951051" y="415312"/>
                </a:cubicBezTo>
                <a:cubicBezTo>
                  <a:pt x="953288" y="457893"/>
                  <a:pt x="938424" y="498297"/>
                  <a:pt x="909162" y="5291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6"/>
          <p:cNvSpPr/>
          <p:nvPr/>
        </p:nvSpPr>
        <p:spPr>
          <a:xfrm>
            <a:off x="6765145" y="900342"/>
            <a:ext cx="355107" cy="355108"/>
          </a:xfrm>
          <a:custGeom>
            <a:rect b="b" l="l" r="r" t="t"/>
            <a:pathLst>
              <a:path extrusionOk="0" h="710215" w="710215">
                <a:moveTo>
                  <a:pt x="606204" y="104011"/>
                </a:moveTo>
                <a:cubicBezTo>
                  <a:pt x="539139" y="36931"/>
                  <a:pt x="449960" y="0"/>
                  <a:pt x="355108" y="0"/>
                </a:cubicBezTo>
                <a:cubicBezTo>
                  <a:pt x="260255" y="0"/>
                  <a:pt x="171076" y="36931"/>
                  <a:pt x="104011" y="104011"/>
                </a:cubicBezTo>
                <a:cubicBezTo>
                  <a:pt x="36946" y="171090"/>
                  <a:pt x="0" y="260255"/>
                  <a:pt x="0" y="355108"/>
                </a:cubicBezTo>
                <a:cubicBezTo>
                  <a:pt x="0" y="449960"/>
                  <a:pt x="36931" y="539139"/>
                  <a:pt x="104011" y="606204"/>
                </a:cubicBezTo>
                <a:cubicBezTo>
                  <a:pt x="171090" y="673270"/>
                  <a:pt x="260255" y="710215"/>
                  <a:pt x="355108" y="710215"/>
                </a:cubicBezTo>
                <a:cubicBezTo>
                  <a:pt x="449960" y="710215"/>
                  <a:pt x="539139" y="673284"/>
                  <a:pt x="606204" y="606204"/>
                </a:cubicBezTo>
                <a:cubicBezTo>
                  <a:pt x="673270" y="539125"/>
                  <a:pt x="710215" y="449960"/>
                  <a:pt x="710215" y="355108"/>
                </a:cubicBezTo>
                <a:cubicBezTo>
                  <a:pt x="710215" y="260255"/>
                  <a:pt x="673284" y="171076"/>
                  <a:pt x="606204" y="104011"/>
                </a:cubicBezTo>
                <a:close/>
                <a:moveTo>
                  <a:pt x="596150" y="596150"/>
                </a:moveTo>
                <a:cubicBezTo>
                  <a:pt x="531758" y="660542"/>
                  <a:pt x="446163" y="695995"/>
                  <a:pt x="355108" y="695995"/>
                </a:cubicBezTo>
                <a:cubicBezTo>
                  <a:pt x="264052" y="695995"/>
                  <a:pt x="178443" y="660542"/>
                  <a:pt x="114065" y="596150"/>
                </a:cubicBezTo>
                <a:cubicBezTo>
                  <a:pt x="49673" y="531773"/>
                  <a:pt x="14221" y="446163"/>
                  <a:pt x="14221" y="355108"/>
                </a:cubicBezTo>
                <a:cubicBezTo>
                  <a:pt x="14221" y="264052"/>
                  <a:pt x="49673" y="178443"/>
                  <a:pt x="114065" y="114065"/>
                </a:cubicBezTo>
                <a:cubicBezTo>
                  <a:pt x="178457" y="49673"/>
                  <a:pt x="264052" y="14221"/>
                  <a:pt x="355108" y="14221"/>
                </a:cubicBezTo>
                <a:cubicBezTo>
                  <a:pt x="446163" y="14221"/>
                  <a:pt x="531773" y="49673"/>
                  <a:pt x="596150" y="114065"/>
                </a:cubicBezTo>
                <a:cubicBezTo>
                  <a:pt x="660542" y="178457"/>
                  <a:pt x="695995" y="264052"/>
                  <a:pt x="695995" y="355108"/>
                </a:cubicBezTo>
                <a:cubicBezTo>
                  <a:pt x="695995" y="446163"/>
                  <a:pt x="660542" y="531773"/>
                  <a:pt x="596150" y="596150"/>
                </a:cubicBezTo>
                <a:close/>
                <a:moveTo>
                  <a:pt x="362218" y="634049"/>
                </a:moveTo>
                <a:lnTo>
                  <a:pt x="362218" y="673895"/>
                </a:lnTo>
                <a:cubicBezTo>
                  <a:pt x="362218" y="677820"/>
                  <a:pt x="359033" y="681006"/>
                  <a:pt x="355108" y="681006"/>
                </a:cubicBezTo>
                <a:cubicBezTo>
                  <a:pt x="351183" y="681006"/>
                  <a:pt x="347997" y="677820"/>
                  <a:pt x="347997" y="673895"/>
                </a:cubicBezTo>
                <a:lnTo>
                  <a:pt x="347997" y="634049"/>
                </a:lnTo>
                <a:cubicBezTo>
                  <a:pt x="347997" y="630124"/>
                  <a:pt x="351183" y="626938"/>
                  <a:pt x="355108" y="626938"/>
                </a:cubicBezTo>
                <a:cubicBezTo>
                  <a:pt x="359033" y="626938"/>
                  <a:pt x="362218" y="630124"/>
                  <a:pt x="362218" y="634049"/>
                </a:cubicBezTo>
                <a:close/>
                <a:moveTo>
                  <a:pt x="520666" y="627649"/>
                </a:moveTo>
                <a:cubicBezTo>
                  <a:pt x="522629" y="631048"/>
                  <a:pt x="521463" y="635400"/>
                  <a:pt x="518064" y="637362"/>
                </a:cubicBezTo>
                <a:cubicBezTo>
                  <a:pt x="516940" y="638016"/>
                  <a:pt x="515717" y="638315"/>
                  <a:pt x="514509" y="638315"/>
                </a:cubicBezTo>
                <a:cubicBezTo>
                  <a:pt x="512048" y="638315"/>
                  <a:pt x="509659" y="637035"/>
                  <a:pt x="508351" y="634760"/>
                </a:cubicBezTo>
                <a:lnTo>
                  <a:pt x="488442" y="600289"/>
                </a:lnTo>
                <a:cubicBezTo>
                  <a:pt x="486479" y="596890"/>
                  <a:pt x="487646" y="592538"/>
                  <a:pt x="491044" y="590576"/>
                </a:cubicBezTo>
                <a:cubicBezTo>
                  <a:pt x="494443" y="588613"/>
                  <a:pt x="498795" y="589779"/>
                  <a:pt x="500757" y="593178"/>
                </a:cubicBezTo>
                <a:lnTo>
                  <a:pt x="520666" y="627649"/>
                </a:lnTo>
                <a:close/>
                <a:moveTo>
                  <a:pt x="637362" y="518064"/>
                </a:moveTo>
                <a:cubicBezTo>
                  <a:pt x="636040" y="520339"/>
                  <a:pt x="633650" y="521619"/>
                  <a:pt x="631205" y="521619"/>
                </a:cubicBezTo>
                <a:cubicBezTo>
                  <a:pt x="629996" y="521619"/>
                  <a:pt x="628773" y="521306"/>
                  <a:pt x="627649" y="520666"/>
                </a:cubicBezTo>
                <a:lnTo>
                  <a:pt x="593178" y="500757"/>
                </a:lnTo>
                <a:cubicBezTo>
                  <a:pt x="589779" y="498795"/>
                  <a:pt x="588613" y="494443"/>
                  <a:pt x="590576" y="491044"/>
                </a:cubicBezTo>
                <a:cubicBezTo>
                  <a:pt x="592538" y="487646"/>
                  <a:pt x="596890" y="486479"/>
                  <a:pt x="600289" y="488442"/>
                </a:cubicBezTo>
                <a:lnTo>
                  <a:pt x="634760" y="508351"/>
                </a:lnTo>
                <a:cubicBezTo>
                  <a:pt x="638159" y="510313"/>
                  <a:pt x="639325" y="514665"/>
                  <a:pt x="637362" y="518064"/>
                </a:cubicBezTo>
                <a:close/>
                <a:moveTo>
                  <a:pt x="681020" y="355108"/>
                </a:moveTo>
                <a:cubicBezTo>
                  <a:pt x="681020" y="359033"/>
                  <a:pt x="677835" y="362218"/>
                  <a:pt x="673910" y="362218"/>
                </a:cubicBezTo>
                <a:lnTo>
                  <a:pt x="634063" y="362218"/>
                </a:lnTo>
                <a:cubicBezTo>
                  <a:pt x="630138" y="362218"/>
                  <a:pt x="626953" y="359033"/>
                  <a:pt x="626953" y="355108"/>
                </a:cubicBezTo>
                <a:cubicBezTo>
                  <a:pt x="626953" y="351183"/>
                  <a:pt x="630138" y="347997"/>
                  <a:pt x="634063" y="347997"/>
                </a:cubicBezTo>
                <a:lnTo>
                  <a:pt x="673910" y="347997"/>
                </a:lnTo>
                <a:cubicBezTo>
                  <a:pt x="677835" y="347997"/>
                  <a:pt x="681020" y="351183"/>
                  <a:pt x="681020" y="355108"/>
                </a:cubicBezTo>
                <a:close/>
                <a:moveTo>
                  <a:pt x="590561" y="219171"/>
                </a:moveTo>
                <a:cubicBezTo>
                  <a:pt x="588599" y="215772"/>
                  <a:pt x="589765" y="211421"/>
                  <a:pt x="593164" y="209458"/>
                </a:cubicBezTo>
                <a:lnTo>
                  <a:pt x="627635" y="189549"/>
                </a:lnTo>
                <a:cubicBezTo>
                  <a:pt x="631034" y="187587"/>
                  <a:pt x="635385" y="188753"/>
                  <a:pt x="637348" y="192151"/>
                </a:cubicBezTo>
                <a:cubicBezTo>
                  <a:pt x="639310" y="195550"/>
                  <a:pt x="638144" y="199902"/>
                  <a:pt x="634746" y="201864"/>
                </a:cubicBezTo>
                <a:lnTo>
                  <a:pt x="600274" y="221773"/>
                </a:lnTo>
                <a:cubicBezTo>
                  <a:pt x="599151" y="222413"/>
                  <a:pt x="597928" y="222726"/>
                  <a:pt x="596719" y="222726"/>
                </a:cubicBezTo>
                <a:cubicBezTo>
                  <a:pt x="594273" y="222726"/>
                  <a:pt x="591884" y="221446"/>
                  <a:pt x="590561" y="219171"/>
                </a:cubicBezTo>
                <a:close/>
                <a:moveTo>
                  <a:pt x="520666" y="82566"/>
                </a:moveTo>
                <a:lnTo>
                  <a:pt x="500757" y="117037"/>
                </a:lnTo>
                <a:cubicBezTo>
                  <a:pt x="499435" y="119313"/>
                  <a:pt x="497045" y="120592"/>
                  <a:pt x="494599" y="120592"/>
                </a:cubicBezTo>
                <a:cubicBezTo>
                  <a:pt x="493391" y="120592"/>
                  <a:pt x="492168" y="120280"/>
                  <a:pt x="491044" y="119640"/>
                </a:cubicBezTo>
                <a:cubicBezTo>
                  <a:pt x="487646" y="117677"/>
                  <a:pt x="486479" y="113326"/>
                  <a:pt x="488442" y="109927"/>
                </a:cubicBezTo>
                <a:lnTo>
                  <a:pt x="508351" y="75456"/>
                </a:lnTo>
                <a:cubicBezTo>
                  <a:pt x="510313" y="72057"/>
                  <a:pt x="514665" y="70891"/>
                  <a:pt x="518064" y="72853"/>
                </a:cubicBezTo>
                <a:cubicBezTo>
                  <a:pt x="521463" y="74816"/>
                  <a:pt x="522629" y="79167"/>
                  <a:pt x="520666" y="82566"/>
                </a:cubicBezTo>
                <a:close/>
                <a:moveTo>
                  <a:pt x="347997" y="76167"/>
                </a:moveTo>
                <a:lnTo>
                  <a:pt x="347997" y="36320"/>
                </a:lnTo>
                <a:cubicBezTo>
                  <a:pt x="347997" y="32395"/>
                  <a:pt x="351183" y="29210"/>
                  <a:pt x="355108" y="29210"/>
                </a:cubicBezTo>
                <a:cubicBezTo>
                  <a:pt x="359033" y="29210"/>
                  <a:pt x="362218" y="32395"/>
                  <a:pt x="362218" y="36320"/>
                </a:cubicBezTo>
                <a:lnTo>
                  <a:pt x="362218" y="76167"/>
                </a:lnTo>
                <a:cubicBezTo>
                  <a:pt x="362218" y="80092"/>
                  <a:pt x="359033" y="83277"/>
                  <a:pt x="355108" y="83277"/>
                </a:cubicBezTo>
                <a:cubicBezTo>
                  <a:pt x="351183" y="83277"/>
                  <a:pt x="347997" y="80092"/>
                  <a:pt x="347997" y="76167"/>
                </a:cubicBezTo>
                <a:close/>
                <a:moveTo>
                  <a:pt x="221773" y="109941"/>
                </a:moveTo>
                <a:cubicBezTo>
                  <a:pt x="223736" y="113340"/>
                  <a:pt x="222570" y="117691"/>
                  <a:pt x="219171" y="119654"/>
                </a:cubicBezTo>
                <a:cubicBezTo>
                  <a:pt x="218048" y="120294"/>
                  <a:pt x="216825" y="120607"/>
                  <a:pt x="215616" y="120607"/>
                </a:cubicBezTo>
                <a:cubicBezTo>
                  <a:pt x="213156" y="120607"/>
                  <a:pt x="210767" y="119327"/>
                  <a:pt x="209458" y="117051"/>
                </a:cubicBezTo>
                <a:lnTo>
                  <a:pt x="189549" y="82580"/>
                </a:lnTo>
                <a:cubicBezTo>
                  <a:pt x="187587" y="79181"/>
                  <a:pt x="188753" y="74830"/>
                  <a:pt x="192151" y="72867"/>
                </a:cubicBezTo>
                <a:cubicBezTo>
                  <a:pt x="195550" y="70905"/>
                  <a:pt x="199902" y="72071"/>
                  <a:pt x="201864" y="75470"/>
                </a:cubicBezTo>
                <a:lnTo>
                  <a:pt x="221773" y="109941"/>
                </a:lnTo>
                <a:close/>
                <a:moveTo>
                  <a:pt x="119654" y="219171"/>
                </a:moveTo>
                <a:cubicBezTo>
                  <a:pt x="118331" y="221446"/>
                  <a:pt x="115942" y="222726"/>
                  <a:pt x="113496" y="222726"/>
                </a:cubicBezTo>
                <a:cubicBezTo>
                  <a:pt x="112287" y="222726"/>
                  <a:pt x="111064" y="222413"/>
                  <a:pt x="109941" y="221773"/>
                </a:cubicBezTo>
                <a:lnTo>
                  <a:pt x="75470" y="201864"/>
                </a:lnTo>
                <a:cubicBezTo>
                  <a:pt x="72071" y="199902"/>
                  <a:pt x="70905" y="195550"/>
                  <a:pt x="72867" y="192151"/>
                </a:cubicBezTo>
                <a:cubicBezTo>
                  <a:pt x="74830" y="188753"/>
                  <a:pt x="79181" y="187587"/>
                  <a:pt x="82580" y="189549"/>
                </a:cubicBezTo>
                <a:lnTo>
                  <a:pt x="117051" y="209458"/>
                </a:lnTo>
                <a:cubicBezTo>
                  <a:pt x="120450" y="211421"/>
                  <a:pt x="121616" y="215772"/>
                  <a:pt x="119654" y="219171"/>
                </a:cubicBezTo>
                <a:close/>
                <a:moveTo>
                  <a:pt x="76167" y="362218"/>
                </a:moveTo>
                <a:lnTo>
                  <a:pt x="36320" y="362218"/>
                </a:lnTo>
                <a:cubicBezTo>
                  <a:pt x="32395" y="362218"/>
                  <a:pt x="29210" y="359033"/>
                  <a:pt x="29210" y="355108"/>
                </a:cubicBezTo>
                <a:cubicBezTo>
                  <a:pt x="29210" y="351183"/>
                  <a:pt x="32395" y="347997"/>
                  <a:pt x="36320" y="347997"/>
                </a:cubicBezTo>
                <a:lnTo>
                  <a:pt x="76167" y="347997"/>
                </a:lnTo>
                <a:cubicBezTo>
                  <a:pt x="80092" y="347997"/>
                  <a:pt x="83277" y="351183"/>
                  <a:pt x="83277" y="355108"/>
                </a:cubicBezTo>
                <a:cubicBezTo>
                  <a:pt x="83277" y="359033"/>
                  <a:pt x="80092" y="362218"/>
                  <a:pt x="76167" y="362218"/>
                </a:cubicBezTo>
                <a:close/>
                <a:moveTo>
                  <a:pt x="119654" y="491044"/>
                </a:moveTo>
                <a:cubicBezTo>
                  <a:pt x="121616" y="494443"/>
                  <a:pt x="120450" y="498795"/>
                  <a:pt x="117051" y="500757"/>
                </a:cubicBezTo>
                <a:lnTo>
                  <a:pt x="82580" y="520666"/>
                </a:lnTo>
                <a:cubicBezTo>
                  <a:pt x="81457" y="521320"/>
                  <a:pt x="80234" y="521619"/>
                  <a:pt x="79025" y="521619"/>
                </a:cubicBezTo>
                <a:cubicBezTo>
                  <a:pt x="76565" y="521619"/>
                  <a:pt x="74176" y="520339"/>
                  <a:pt x="72867" y="518064"/>
                </a:cubicBezTo>
                <a:cubicBezTo>
                  <a:pt x="70905" y="514665"/>
                  <a:pt x="72071" y="510313"/>
                  <a:pt x="75470" y="508351"/>
                </a:cubicBezTo>
                <a:lnTo>
                  <a:pt x="109941" y="488442"/>
                </a:lnTo>
                <a:cubicBezTo>
                  <a:pt x="113340" y="486479"/>
                  <a:pt x="117691" y="487646"/>
                  <a:pt x="119654" y="491044"/>
                </a:cubicBezTo>
                <a:close/>
                <a:moveTo>
                  <a:pt x="221773" y="600274"/>
                </a:moveTo>
                <a:lnTo>
                  <a:pt x="201864" y="634746"/>
                </a:lnTo>
                <a:cubicBezTo>
                  <a:pt x="200542" y="637021"/>
                  <a:pt x="198153" y="638301"/>
                  <a:pt x="195707" y="638301"/>
                </a:cubicBezTo>
                <a:cubicBezTo>
                  <a:pt x="194498" y="638301"/>
                  <a:pt x="193275" y="637988"/>
                  <a:pt x="192151" y="637348"/>
                </a:cubicBezTo>
                <a:cubicBezTo>
                  <a:pt x="188753" y="635385"/>
                  <a:pt x="187587" y="631034"/>
                  <a:pt x="189549" y="627635"/>
                </a:cubicBezTo>
                <a:lnTo>
                  <a:pt x="209458" y="593164"/>
                </a:lnTo>
                <a:cubicBezTo>
                  <a:pt x="211421" y="589765"/>
                  <a:pt x="215772" y="588599"/>
                  <a:pt x="219171" y="590561"/>
                </a:cubicBezTo>
                <a:cubicBezTo>
                  <a:pt x="222570" y="592538"/>
                  <a:pt x="223736" y="596876"/>
                  <a:pt x="221773" y="600274"/>
                </a:cubicBezTo>
                <a:close/>
                <a:moveTo>
                  <a:pt x="480052" y="355108"/>
                </a:moveTo>
                <a:cubicBezTo>
                  <a:pt x="480052" y="359033"/>
                  <a:pt x="476866" y="362218"/>
                  <a:pt x="472941" y="362218"/>
                </a:cubicBezTo>
                <a:lnTo>
                  <a:pt x="355108" y="362218"/>
                </a:lnTo>
                <a:cubicBezTo>
                  <a:pt x="351183" y="362218"/>
                  <a:pt x="347997" y="359033"/>
                  <a:pt x="347997" y="355108"/>
                </a:cubicBezTo>
                <a:lnTo>
                  <a:pt x="347997" y="154310"/>
                </a:lnTo>
                <a:cubicBezTo>
                  <a:pt x="347997" y="150385"/>
                  <a:pt x="351183" y="147200"/>
                  <a:pt x="355108" y="147200"/>
                </a:cubicBezTo>
                <a:cubicBezTo>
                  <a:pt x="359033" y="147200"/>
                  <a:pt x="362218" y="150385"/>
                  <a:pt x="362218" y="154310"/>
                </a:cubicBezTo>
                <a:lnTo>
                  <a:pt x="362218" y="347997"/>
                </a:lnTo>
                <a:lnTo>
                  <a:pt x="472941" y="347997"/>
                </a:lnTo>
                <a:cubicBezTo>
                  <a:pt x="476880" y="347997"/>
                  <a:pt x="480052" y="351183"/>
                  <a:pt x="480052" y="3551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6"/>
          <p:cNvSpPr/>
          <p:nvPr/>
        </p:nvSpPr>
        <p:spPr>
          <a:xfrm>
            <a:off x="7345172" y="900338"/>
            <a:ext cx="392370" cy="354860"/>
          </a:xfrm>
          <a:custGeom>
            <a:rect b="b" l="l" r="r" t="t"/>
            <a:pathLst>
              <a:path extrusionOk="0" h="709719" w="784740">
                <a:moveTo>
                  <a:pt x="724435" y="206756"/>
                </a:moveTo>
                <a:lnTo>
                  <a:pt x="724435" y="16733"/>
                </a:lnTo>
                <a:cubicBezTo>
                  <a:pt x="724435" y="9998"/>
                  <a:pt x="720595" y="4129"/>
                  <a:pt x="714410" y="1423"/>
                </a:cubicBezTo>
                <a:cubicBezTo>
                  <a:pt x="708225" y="-1267"/>
                  <a:pt x="701333" y="-87"/>
                  <a:pt x="696407" y="4491"/>
                </a:cubicBezTo>
                <a:cubicBezTo>
                  <a:pt x="660809" y="37565"/>
                  <a:pt x="558391" y="114506"/>
                  <a:pt x="376609" y="114506"/>
                </a:cubicBezTo>
                <a:cubicBezTo>
                  <a:pt x="376593" y="114506"/>
                  <a:pt x="376593" y="114506"/>
                  <a:pt x="376578" y="114506"/>
                </a:cubicBezTo>
                <a:lnTo>
                  <a:pt x="159985" y="114506"/>
                </a:lnTo>
                <a:cubicBezTo>
                  <a:pt x="117243" y="114506"/>
                  <a:pt x="77066" y="131137"/>
                  <a:pt x="46850" y="161347"/>
                </a:cubicBezTo>
                <a:cubicBezTo>
                  <a:pt x="16650" y="191572"/>
                  <a:pt x="0" y="231726"/>
                  <a:pt x="0" y="274445"/>
                </a:cubicBezTo>
                <a:cubicBezTo>
                  <a:pt x="0" y="343975"/>
                  <a:pt x="45701" y="406031"/>
                  <a:pt x="111625" y="426911"/>
                </a:cubicBezTo>
                <a:lnTo>
                  <a:pt x="194969" y="694379"/>
                </a:lnTo>
                <a:cubicBezTo>
                  <a:pt x="197818" y="703552"/>
                  <a:pt x="206206" y="709720"/>
                  <a:pt x="215806" y="709720"/>
                </a:cubicBezTo>
                <a:lnTo>
                  <a:pt x="302030" y="709720"/>
                </a:lnTo>
                <a:cubicBezTo>
                  <a:pt x="309049" y="709720"/>
                  <a:pt x="315454" y="706478"/>
                  <a:pt x="319609" y="700830"/>
                </a:cubicBezTo>
                <a:cubicBezTo>
                  <a:pt x="323763" y="695181"/>
                  <a:pt x="324959" y="688101"/>
                  <a:pt x="322866" y="681398"/>
                </a:cubicBezTo>
                <a:lnTo>
                  <a:pt x="245911" y="434385"/>
                </a:lnTo>
                <a:lnTo>
                  <a:pt x="376499" y="434385"/>
                </a:lnTo>
                <a:cubicBezTo>
                  <a:pt x="376531" y="434385"/>
                  <a:pt x="376562" y="434400"/>
                  <a:pt x="376593" y="434400"/>
                </a:cubicBezTo>
                <a:cubicBezTo>
                  <a:pt x="558391" y="434400"/>
                  <a:pt x="660809" y="511325"/>
                  <a:pt x="696407" y="544415"/>
                </a:cubicBezTo>
                <a:cubicBezTo>
                  <a:pt x="699586" y="547357"/>
                  <a:pt x="703583" y="548899"/>
                  <a:pt x="707675" y="548899"/>
                </a:cubicBezTo>
                <a:cubicBezTo>
                  <a:pt x="709925" y="548899"/>
                  <a:pt x="712207" y="548427"/>
                  <a:pt x="714410" y="547467"/>
                </a:cubicBezTo>
                <a:cubicBezTo>
                  <a:pt x="720595" y="544777"/>
                  <a:pt x="724435" y="538908"/>
                  <a:pt x="724435" y="532158"/>
                </a:cubicBezTo>
                <a:lnTo>
                  <a:pt x="724435" y="342150"/>
                </a:lnTo>
                <a:cubicBezTo>
                  <a:pt x="758333" y="338232"/>
                  <a:pt x="784740" y="309375"/>
                  <a:pt x="784740" y="274445"/>
                </a:cubicBezTo>
                <a:cubicBezTo>
                  <a:pt x="784740" y="239515"/>
                  <a:pt x="758333" y="210674"/>
                  <a:pt x="724435" y="206756"/>
                </a:cubicBezTo>
                <a:close/>
                <a:moveTo>
                  <a:pt x="307853" y="686087"/>
                </a:moveTo>
                <a:cubicBezTo>
                  <a:pt x="308435" y="687943"/>
                  <a:pt x="308089" y="689926"/>
                  <a:pt x="306940" y="691499"/>
                </a:cubicBezTo>
                <a:cubicBezTo>
                  <a:pt x="305776" y="693088"/>
                  <a:pt x="303982" y="693985"/>
                  <a:pt x="302030" y="693985"/>
                </a:cubicBezTo>
                <a:lnTo>
                  <a:pt x="215806" y="693985"/>
                </a:lnTo>
                <a:cubicBezTo>
                  <a:pt x="213130" y="693985"/>
                  <a:pt x="210785" y="692270"/>
                  <a:pt x="209983" y="689705"/>
                </a:cubicBezTo>
                <a:lnTo>
                  <a:pt x="129534" y="431458"/>
                </a:lnTo>
                <a:cubicBezTo>
                  <a:pt x="139527" y="433393"/>
                  <a:pt x="149709" y="434385"/>
                  <a:pt x="159985" y="434385"/>
                </a:cubicBezTo>
                <a:lnTo>
                  <a:pt x="229418" y="434385"/>
                </a:lnTo>
                <a:lnTo>
                  <a:pt x="307853" y="686087"/>
                </a:lnTo>
                <a:close/>
                <a:moveTo>
                  <a:pt x="301684" y="418650"/>
                </a:moveTo>
                <a:lnTo>
                  <a:pt x="159985" y="418650"/>
                </a:lnTo>
                <a:cubicBezTo>
                  <a:pt x="146420" y="418650"/>
                  <a:pt x="132996" y="416762"/>
                  <a:pt x="120076" y="413049"/>
                </a:cubicBezTo>
                <a:cubicBezTo>
                  <a:pt x="58653" y="395426"/>
                  <a:pt x="15737" y="338437"/>
                  <a:pt x="15737" y="274445"/>
                </a:cubicBezTo>
                <a:cubicBezTo>
                  <a:pt x="15737" y="235928"/>
                  <a:pt x="30751" y="199723"/>
                  <a:pt x="57976" y="172471"/>
                </a:cubicBezTo>
                <a:cubicBezTo>
                  <a:pt x="85217" y="145235"/>
                  <a:pt x="121445" y="130240"/>
                  <a:pt x="159985" y="130240"/>
                </a:cubicBezTo>
                <a:lnTo>
                  <a:pt x="301684" y="130240"/>
                </a:lnTo>
                <a:lnTo>
                  <a:pt x="301684" y="418650"/>
                </a:lnTo>
                <a:close/>
                <a:moveTo>
                  <a:pt x="635141" y="481336"/>
                </a:moveTo>
                <a:cubicBezTo>
                  <a:pt x="578550" y="449663"/>
                  <a:pt x="493364" y="418682"/>
                  <a:pt x="376672" y="418666"/>
                </a:cubicBezTo>
                <a:cubicBezTo>
                  <a:pt x="376641" y="418666"/>
                  <a:pt x="376609" y="418650"/>
                  <a:pt x="376578" y="418650"/>
                </a:cubicBezTo>
                <a:lnTo>
                  <a:pt x="317421" y="418650"/>
                </a:lnTo>
                <a:lnTo>
                  <a:pt x="317421" y="130240"/>
                </a:lnTo>
                <a:lnTo>
                  <a:pt x="376562" y="130240"/>
                </a:lnTo>
                <a:cubicBezTo>
                  <a:pt x="376578" y="130240"/>
                  <a:pt x="376578" y="130240"/>
                  <a:pt x="376593" y="130240"/>
                </a:cubicBezTo>
                <a:cubicBezTo>
                  <a:pt x="493317" y="130240"/>
                  <a:pt x="578534" y="99243"/>
                  <a:pt x="635141" y="67555"/>
                </a:cubicBezTo>
                <a:lnTo>
                  <a:pt x="635141" y="481336"/>
                </a:lnTo>
                <a:close/>
                <a:moveTo>
                  <a:pt x="708698" y="274445"/>
                </a:moveTo>
                <a:lnTo>
                  <a:pt x="708698" y="532158"/>
                </a:lnTo>
                <a:cubicBezTo>
                  <a:pt x="708698" y="532362"/>
                  <a:pt x="708698" y="532787"/>
                  <a:pt x="708115" y="533055"/>
                </a:cubicBezTo>
                <a:cubicBezTo>
                  <a:pt x="707565" y="533291"/>
                  <a:pt x="707266" y="533023"/>
                  <a:pt x="707124" y="532881"/>
                </a:cubicBezTo>
                <a:cubicBezTo>
                  <a:pt x="695431" y="522025"/>
                  <a:pt x="676798" y="506605"/>
                  <a:pt x="650879" y="490588"/>
                </a:cubicBezTo>
                <a:lnTo>
                  <a:pt x="650879" y="58303"/>
                </a:lnTo>
                <a:cubicBezTo>
                  <a:pt x="676798" y="42301"/>
                  <a:pt x="695431" y="26881"/>
                  <a:pt x="707108" y="16025"/>
                </a:cubicBezTo>
                <a:cubicBezTo>
                  <a:pt x="707266" y="15867"/>
                  <a:pt x="707565" y="15600"/>
                  <a:pt x="708115" y="15852"/>
                </a:cubicBezTo>
                <a:cubicBezTo>
                  <a:pt x="708698" y="16103"/>
                  <a:pt x="708698" y="16528"/>
                  <a:pt x="708698" y="16733"/>
                </a:cubicBezTo>
                <a:lnTo>
                  <a:pt x="708698" y="274445"/>
                </a:lnTo>
                <a:close/>
                <a:moveTo>
                  <a:pt x="724435" y="326290"/>
                </a:moveTo>
                <a:lnTo>
                  <a:pt x="724435" y="274445"/>
                </a:lnTo>
                <a:lnTo>
                  <a:pt x="724435" y="222616"/>
                </a:lnTo>
                <a:cubicBezTo>
                  <a:pt x="749630" y="226424"/>
                  <a:pt x="769003" y="248216"/>
                  <a:pt x="769003" y="274445"/>
                </a:cubicBezTo>
                <a:cubicBezTo>
                  <a:pt x="769003" y="300690"/>
                  <a:pt x="749630" y="322482"/>
                  <a:pt x="724435" y="3262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6"/>
          <p:cNvSpPr/>
          <p:nvPr/>
        </p:nvSpPr>
        <p:spPr>
          <a:xfrm>
            <a:off x="7963035" y="900342"/>
            <a:ext cx="236768" cy="354759"/>
          </a:xfrm>
          <a:custGeom>
            <a:rect b="b" l="l" r="r" t="t"/>
            <a:pathLst>
              <a:path extrusionOk="0" h="709518" w="473537">
                <a:moveTo>
                  <a:pt x="238532" y="0"/>
                </a:moveTo>
                <a:lnTo>
                  <a:pt x="235006" y="0"/>
                </a:lnTo>
                <a:cubicBezTo>
                  <a:pt x="105423" y="0"/>
                  <a:pt x="0" y="105447"/>
                  <a:pt x="0" y="235041"/>
                </a:cubicBezTo>
                <a:cubicBezTo>
                  <a:pt x="0" y="293304"/>
                  <a:pt x="26832" y="344186"/>
                  <a:pt x="52769" y="393404"/>
                </a:cubicBezTo>
                <a:cubicBezTo>
                  <a:pt x="58044" y="403402"/>
                  <a:pt x="63490" y="413754"/>
                  <a:pt x="68566" y="423894"/>
                </a:cubicBezTo>
                <a:cubicBezTo>
                  <a:pt x="87208" y="461166"/>
                  <a:pt x="100191" y="499335"/>
                  <a:pt x="107087" y="536693"/>
                </a:cubicBezTo>
                <a:cubicBezTo>
                  <a:pt x="107073" y="536878"/>
                  <a:pt x="107030" y="537049"/>
                  <a:pt x="107030" y="537233"/>
                </a:cubicBezTo>
                <a:cubicBezTo>
                  <a:pt x="107030" y="538314"/>
                  <a:pt x="107286" y="539338"/>
                  <a:pt x="107727" y="540248"/>
                </a:cubicBezTo>
                <a:cubicBezTo>
                  <a:pt x="111125" y="559759"/>
                  <a:pt x="112874" y="579043"/>
                  <a:pt x="112874" y="597828"/>
                </a:cubicBezTo>
                <a:cubicBezTo>
                  <a:pt x="112874" y="616301"/>
                  <a:pt x="110869" y="626540"/>
                  <a:pt x="110855" y="626640"/>
                </a:cubicBezTo>
                <a:cubicBezTo>
                  <a:pt x="110429" y="628730"/>
                  <a:pt x="111012" y="630892"/>
                  <a:pt x="112362" y="632541"/>
                </a:cubicBezTo>
                <a:cubicBezTo>
                  <a:pt x="113713" y="634205"/>
                  <a:pt x="115789" y="635158"/>
                  <a:pt x="117922" y="635158"/>
                </a:cubicBezTo>
                <a:lnTo>
                  <a:pt x="147897" y="635158"/>
                </a:lnTo>
                <a:lnTo>
                  <a:pt x="147897" y="690662"/>
                </a:lnTo>
                <a:cubicBezTo>
                  <a:pt x="147897" y="701057"/>
                  <a:pt x="156358" y="709518"/>
                  <a:pt x="166766" y="709518"/>
                </a:cubicBezTo>
                <a:lnTo>
                  <a:pt x="303259" y="709518"/>
                </a:lnTo>
                <a:cubicBezTo>
                  <a:pt x="313668" y="709518"/>
                  <a:pt x="322128" y="701057"/>
                  <a:pt x="322128" y="690662"/>
                </a:cubicBezTo>
                <a:lnTo>
                  <a:pt x="322128" y="635158"/>
                </a:lnTo>
                <a:lnTo>
                  <a:pt x="355715" y="635158"/>
                </a:lnTo>
                <a:cubicBezTo>
                  <a:pt x="357848" y="635158"/>
                  <a:pt x="359853" y="634191"/>
                  <a:pt x="361203" y="632556"/>
                </a:cubicBezTo>
                <a:cubicBezTo>
                  <a:pt x="362554" y="630906"/>
                  <a:pt x="363095" y="628730"/>
                  <a:pt x="362682" y="626640"/>
                </a:cubicBezTo>
                <a:cubicBezTo>
                  <a:pt x="362668" y="626540"/>
                  <a:pt x="360663" y="616301"/>
                  <a:pt x="360663" y="597828"/>
                </a:cubicBezTo>
                <a:cubicBezTo>
                  <a:pt x="360663" y="541983"/>
                  <a:pt x="375992" y="481829"/>
                  <a:pt x="404971" y="423894"/>
                </a:cubicBezTo>
                <a:cubicBezTo>
                  <a:pt x="410047" y="413754"/>
                  <a:pt x="415494" y="403402"/>
                  <a:pt x="420769" y="393404"/>
                </a:cubicBezTo>
                <a:cubicBezTo>
                  <a:pt x="446705" y="344186"/>
                  <a:pt x="473537" y="293304"/>
                  <a:pt x="473537" y="235041"/>
                </a:cubicBezTo>
                <a:cubicBezTo>
                  <a:pt x="473537" y="105447"/>
                  <a:pt x="368114" y="0"/>
                  <a:pt x="238532" y="0"/>
                </a:cubicBezTo>
                <a:close/>
                <a:moveTo>
                  <a:pt x="307909" y="690662"/>
                </a:moveTo>
                <a:cubicBezTo>
                  <a:pt x="307909" y="693221"/>
                  <a:pt x="305819" y="695298"/>
                  <a:pt x="303259" y="695298"/>
                </a:cubicBezTo>
                <a:lnTo>
                  <a:pt x="166766" y="695298"/>
                </a:lnTo>
                <a:cubicBezTo>
                  <a:pt x="164207" y="695298"/>
                  <a:pt x="162116" y="693221"/>
                  <a:pt x="162116" y="690662"/>
                </a:cubicBezTo>
                <a:lnTo>
                  <a:pt x="162116" y="635158"/>
                </a:lnTo>
                <a:lnTo>
                  <a:pt x="307909" y="635158"/>
                </a:lnTo>
                <a:lnTo>
                  <a:pt x="307909" y="690662"/>
                </a:lnTo>
                <a:close/>
                <a:moveTo>
                  <a:pt x="315075" y="620937"/>
                </a:moveTo>
                <a:cubicBezTo>
                  <a:pt x="315061" y="620937"/>
                  <a:pt x="315033" y="620937"/>
                  <a:pt x="315019" y="620937"/>
                </a:cubicBezTo>
                <a:lnTo>
                  <a:pt x="155007" y="620937"/>
                </a:lnTo>
                <a:cubicBezTo>
                  <a:pt x="154992" y="620937"/>
                  <a:pt x="154964" y="620937"/>
                  <a:pt x="154950" y="620937"/>
                </a:cubicBezTo>
                <a:lnTo>
                  <a:pt x="125985" y="620937"/>
                </a:lnTo>
                <a:cubicBezTo>
                  <a:pt x="126539" y="615590"/>
                  <a:pt x="127094" y="607826"/>
                  <a:pt x="127094" y="597828"/>
                </a:cubicBezTo>
                <a:cubicBezTo>
                  <a:pt x="127094" y="594586"/>
                  <a:pt x="127037" y="591329"/>
                  <a:pt x="126937" y="588073"/>
                </a:cubicBezTo>
                <a:lnTo>
                  <a:pt x="346600" y="588073"/>
                </a:lnTo>
                <a:cubicBezTo>
                  <a:pt x="346501" y="591329"/>
                  <a:pt x="346444" y="594586"/>
                  <a:pt x="346444" y="597828"/>
                </a:cubicBezTo>
                <a:cubicBezTo>
                  <a:pt x="346444" y="607826"/>
                  <a:pt x="346998" y="615590"/>
                  <a:pt x="347553" y="620937"/>
                </a:cubicBezTo>
                <a:lnTo>
                  <a:pt x="315075" y="620937"/>
                </a:lnTo>
                <a:close/>
                <a:moveTo>
                  <a:pt x="347339" y="573852"/>
                </a:moveTo>
                <a:lnTo>
                  <a:pt x="126198" y="573852"/>
                </a:lnTo>
                <a:cubicBezTo>
                  <a:pt x="125501" y="564097"/>
                  <a:pt x="124364" y="554256"/>
                  <a:pt x="122814" y="544344"/>
                </a:cubicBezTo>
                <a:lnTo>
                  <a:pt x="350724" y="544344"/>
                </a:lnTo>
                <a:cubicBezTo>
                  <a:pt x="349174" y="554256"/>
                  <a:pt x="348036" y="564097"/>
                  <a:pt x="347339" y="573852"/>
                </a:cubicBezTo>
                <a:close/>
                <a:moveTo>
                  <a:pt x="408199" y="386777"/>
                </a:moveTo>
                <a:cubicBezTo>
                  <a:pt x="402881" y="396846"/>
                  <a:pt x="397392" y="407255"/>
                  <a:pt x="392259" y="417537"/>
                </a:cubicBezTo>
                <a:cubicBezTo>
                  <a:pt x="373660" y="454696"/>
                  <a:pt x="360521" y="492793"/>
                  <a:pt x="353212" y="530223"/>
                </a:cubicBezTo>
                <a:cubicBezTo>
                  <a:pt x="352871" y="530180"/>
                  <a:pt x="352544" y="530123"/>
                  <a:pt x="352188" y="530123"/>
                </a:cubicBezTo>
                <a:lnTo>
                  <a:pt x="243878" y="530123"/>
                </a:lnTo>
                <a:lnTo>
                  <a:pt x="243878" y="292195"/>
                </a:lnTo>
                <a:lnTo>
                  <a:pt x="308591" y="235027"/>
                </a:lnTo>
                <a:cubicBezTo>
                  <a:pt x="311535" y="232425"/>
                  <a:pt x="311819" y="227931"/>
                  <a:pt x="309217" y="224987"/>
                </a:cubicBezTo>
                <a:cubicBezTo>
                  <a:pt x="306615" y="222044"/>
                  <a:pt x="302122" y="221773"/>
                  <a:pt x="299178" y="224362"/>
                </a:cubicBezTo>
                <a:lnTo>
                  <a:pt x="235006" y="281060"/>
                </a:lnTo>
                <a:lnTo>
                  <a:pt x="170847" y="224362"/>
                </a:lnTo>
                <a:cubicBezTo>
                  <a:pt x="167904" y="221773"/>
                  <a:pt x="163410" y="222044"/>
                  <a:pt x="160808" y="224987"/>
                </a:cubicBezTo>
                <a:cubicBezTo>
                  <a:pt x="158206" y="227931"/>
                  <a:pt x="158490" y="232425"/>
                  <a:pt x="161434" y="235027"/>
                </a:cubicBezTo>
                <a:lnTo>
                  <a:pt x="229659" y="295309"/>
                </a:lnTo>
                <a:lnTo>
                  <a:pt x="229659" y="530123"/>
                </a:lnTo>
                <a:lnTo>
                  <a:pt x="120311" y="530123"/>
                </a:lnTo>
                <a:cubicBezTo>
                  <a:pt x="113002" y="492722"/>
                  <a:pt x="99849" y="454667"/>
                  <a:pt x="81279" y="417537"/>
                </a:cubicBezTo>
                <a:cubicBezTo>
                  <a:pt x="76145" y="407255"/>
                  <a:pt x="70657" y="396846"/>
                  <a:pt x="65339" y="386777"/>
                </a:cubicBezTo>
                <a:cubicBezTo>
                  <a:pt x="40213" y="339081"/>
                  <a:pt x="14219" y="289777"/>
                  <a:pt x="14219" y="235041"/>
                </a:cubicBezTo>
                <a:cubicBezTo>
                  <a:pt x="14219" y="113283"/>
                  <a:pt x="113272" y="14221"/>
                  <a:pt x="235006" y="14221"/>
                </a:cubicBezTo>
                <a:lnTo>
                  <a:pt x="238532" y="14221"/>
                </a:lnTo>
                <a:cubicBezTo>
                  <a:pt x="360265" y="14221"/>
                  <a:pt x="459318" y="113283"/>
                  <a:pt x="459318" y="235041"/>
                </a:cubicBezTo>
                <a:cubicBezTo>
                  <a:pt x="459318" y="289777"/>
                  <a:pt x="433325" y="339081"/>
                  <a:pt x="408199" y="3867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6"/>
          <p:cNvSpPr/>
          <p:nvPr/>
        </p:nvSpPr>
        <p:spPr>
          <a:xfrm>
            <a:off x="8432947" y="887129"/>
            <a:ext cx="271763" cy="381066"/>
          </a:xfrm>
          <a:custGeom>
            <a:rect b="b" l="l" r="r" t="t"/>
            <a:pathLst>
              <a:path extrusionOk="0" h="762132" w="543525">
                <a:moveTo>
                  <a:pt x="271761" y="688126"/>
                </a:moveTo>
                <a:lnTo>
                  <a:pt x="353304" y="688126"/>
                </a:lnTo>
                <a:cubicBezTo>
                  <a:pt x="349303" y="729601"/>
                  <a:pt x="314263" y="762133"/>
                  <a:pt x="271777" y="762133"/>
                </a:cubicBezTo>
                <a:cubicBezTo>
                  <a:pt x="229275" y="762133"/>
                  <a:pt x="194219" y="729601"/>
                  <a:pt x="190218" y="688126"/>
                </a:cubicBezTo>
                <a:lnTo>
                  <a:pt x="271761" y="688126"/>
                </a:lnTo>
                <a:close/>
                <a:moveTo>
                  <a:pt x="543428" y="670335"/>
                </a:moveTo>
                <a:cubicBezTo>
                  <a:pt x="537045" y="653720"/>
                  <a:pt x="526884" y="624333"/>
                  <a:pt x="517612" y="584955"/>
                </a:cubicBezTo>
                <a:lnTo>
                  <a:pt x="25910" y="584955"/>
                </a:lnTo>
                <a:cubicBezTo>
                  <a:pt x="16638" y="624333"/>
                  <a:pt x="6476" y="653720"/>
                  <a:pt x="110" y="670335"/>
                </a:cubicBezTo>
                <a:cubicBezTo>
                  <a:pt x="-81" y="670796"/>
                  <a:pt x="-17" y="671225"/>
                  <a:pt x="253" y="671622"/>
                </a:cubicBezTo>
                <a:cubicBezTo>
                  <a:pt x="538" y="672035"/>
                  <a:pt x="920" y="672241"/>
                  <a:pt x="1428" y="672241"/>
                </a:cubicBezTo>
                <a:lnTo>
                  <a:pt x="181899" y="672241"/>
                </a:lnTo>
                <a:lnTo>
                  <a:pt x="271761" y="672241"/>
                </a:lnTo>
                <a:lnTo>
                  <a:pt x="361623" y="672241"/>
                </a:lnTo>
                <a:lnTo>
                  <a:pt x="542094" y="672241"/>
                </a:lnTo>
                <a:cubicBezTo>
                  <a:pt x="542602" y="672241"/>
                  <a:pt x="542983" y="672035"/>
                  <a:pt x="543269" y="671622"/>
                </a:cubicBezTo>
                <a:cubicBezTo>
                  <a:pt x="543539" y="671225"/>
                  <a:pt x="543602" y="670796"/>
                  <a:pt x="543428" y="670335"/>
                </a:cubicBezTo>
                <a:close/>
                <a:moveTo>
                  <a:pt x="271761" y="76008"/>
                </a:moveTo>
                <a:cubicBezTo>
                  <a:pt x="292702" y="76008"/>
                  <a:pt x="309738" y="58964"/>
                  <a:pt x="309738" y="38012"/>
                </a:cubicBezTo>
                <a:cubicBezTo>
                  <a:pt x="309738" y="17060"/>
                  <a:pt x="292702" y="0"/>
                  <a:pt x="271761" y="0"/>
                </a:cubicBezTo>
                <a:cubicBezTo>
                  <a:pt x="250819" y="0"/>
                  <a:pt x="233784" y="17060"/>
                  <a:pt x="233784" y="38012"/>
                </a:cubicBezTo>
                <a:cubicBezTo>
                  <a:pt x="233784" y="58964"/>
                  <a:pt x="250819" y="76008"/>
                  <a:pt x="271761" y="76008"/>
                </a:cubicBezTo>
                <a:close/>
                <a:moveTo>
                  <a:pt x="514040" y="569070"/>
                </a:moveTo>
                <a:cubicBezTo>
                  <a:pt x="504196" y="523004"/>
                  <a:pt x="496163" y="465311"/>
                  <a:pt x="496163" y="399660"/>
                </a:cubicBezTo>
                <a:cubicBezTo>
                  <a:pt x="496163" y="399644"/>
                  <a:pt x="496179" y="399628"/>
                  <a:pt x="496179" y="399612"/>
                </a:cubicBezTo>
                <a:lnTo>
                  <a:pt x="496179" y="316408"/>
                </a:lnTo>
                <a:cubicBezTo>
                  <a:pt x="496179" y="256427"/>
                  <a:pt x="472840" y="200052"/>
                  <a:pt x="430449" y="157656"/>
                </a:cubicBezTo>
                <a:cubicBezTo>
                  <a:pt x="388042" y="115260"/>
                  <a:pt x="331696" y="91893"/>
                  <a:pt x="271761" y="91893"/>
                </a:cubicBezTo>
                <a:cubicBezTo>
                  <a:pt x="148018" y="91893"/>
                  <a:pt x="47343" y="192618"/>
                  <a:pt x="47343" y="316408"/>
                </a:cubicBezTo>
                <a:lnTo>
                  <a:pt x="47343" y="399612"/>
                </a:lnTo>
                <a:cubicBezTo>
                  <a:pt x="47343" y="399628"/>
                  <a:pt x="47359" y="399644"/>
                  <a:pt x="47359" y="399660"/>
                </a:cubicBezTo>
                <a:cubicBezTo>
                  <a:pt x="47359" y="465311"/>
                  <a:pt x="39325" y="523004"/>
                  <a:pt x="29482" y="569070"/>
                </a:cubicBezTo>
                <a:lnTo>
                  <a:pt x="514040" y="56907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6"/>
          <p:cNvSpPr/>
          <p:nvPr/>
        </p:nvSpPr>
        <p:spPr>
          <a:xfrm>
            <a:off x="4863587" y="1630580"/>
            <a:ext cx="354965" cy="354965"/>
          </a:xfrm>
          <a:custGeom>
            <a:rect b="b" l="l" r="r" t="t"/>
            <a:pathLst>
              <a:path extrusionOk="0" h="709930" w="709930">
                <a:moveTo>
                  <a:pt x="605963" y="103968"/>
                </a:moveTo>
                <a:cubicBezTo>
                  <a:pt x="538912" y="36917"/>
                  <a:pt x="449776" y="0"/>
                  <a:pt x="354965" y="0"/>
                </a:cubicBezTo>
                <a:cubicBezTo>
                  <a:pt x="260155" y="0"/>
                  <a:pt x="171005" y="36917"/>
                  <a:pt x="103968" y="103968"/>
                </a:cubicBezTo>
                <a:cubicBezTo>
                  <a:pt x="36917" y="171005"/>
                  <a:pt x="0" y="260155"/>
                  <a:pt x="0" y="354965"/>
                </a:cubicBezTo>
                <a:cubicBezTo>
                  <a:pt x="0" y="449776"/>
                  <a:pt x="36917" y="538926"/>
                  <a:pt x="103968" y="605963"/>
                </a:cubicBezTo>
                <a:cubicBezTo>
                  <a:pt x="171005" y="672999"/>
                  <a:pt x="260155" y="709931"/>
                  <a:pt x="354965" y="709931"/>
                </a:cubicBezTo>
                <a:cubicBezTo>
                  <a:pt x="449776" y="709931"/>
                  <a:pt x="538926" y="673014"/>
                  <a:pt x="605963" y="605963"/>
                </a:cubicBezTo>
                <a:cubicBezTo>
                  <a:pt x="672999" y="538912"/>
                  <a:pt x="709931" y="449776"/>
                  <a:pt x="709931" y="354965"/>
                </a:cubicBezTo>
                <a:cubicBezTo>
                  <a:pt x="709931" y="260155"/>
                  <a:pt x="672999" y="171005"/>
                  <a:pt x="605963" y="103968"/>
                </a:cubicBezTo>
                <a:close/>
                <a:moveTo>
                  <a:pt x="595909" y="595909"/>
                </a:moveTo>
                <a:cubicBezTo>
                  <a:pt x="531545" y="660272"/>
                  <a:pt x="445979" y="695710"/>
                  <a:pt x="354965" y="695710"/>
                </a:cubicBezTo>
                <a:cubicBezTo>
                  <a:pt x="263952" y="695710"/>
                  <a:pt x="178386" y="660272"/>
                  <a:pt x="114022" y="595909"/>
                </a:cubicBezTo>
                <a:cubicBezTo>
                  <a:pt x="49659" y="531545"/>
                  <a:pt x="14221" y="445979"/>
                  <a:pt x="14221" y="354965"/>
                </a:cubicBezTo>
                <a:cubicBezTo>
                  <a:pt x="14221" y="263952"/>
                  <a:pt x="49659" y="178386"/>
                  <a:pt x="114022" y="114022"/>
                </a:cubicBezTo>
                <a:cubicBezTo>
                  <a:pt x="178386" y="49659"/>
                  <a:pt x="263952" y="14221"/>
                  <a:pt x="354965" y="14221"/>
                </a:cubicBezTo>
                <a:cubicBezTo>
                  <a:pt x="445979" y="14221"/>
                  <a:pt x="531545" y="49659"/>
                  <a:pt x="595909" y="114022"/>
                </a:cubicBezTo>
                <a:cubicBezTo>
                  <a:pt x="660272" y="178386"/>
                  <a:pt x="695710" y="263952"/>
                  <a:pt x="695710" y="354965"/>
                </a:cubicBezTo>
                <a:cubicBezTo>
                  <a:pt x="695710" y="445979"/>
                  <a:pt x="660258" y="531545"/>
                  <a:pt x="595909" y="595909"/>
                </a:cubicBezTo>
                <a:close/>
                <a:moveTo>
                  <a:pt x="534930" y="532100"/>
                </a:moveTo>
                <a:cubicBezTo>
                  <a:pt x="536338" y="535769"/>
                  <a:pt x="534503" y="539879"/>
                  <a:pt x="530834" y="541286"/>
                </a:cubicBezTo>
                <a:cubicBezTo>
                  <a:pt x="529995" y="541613"/>
                  <a:pt x="529128" y="541756"/>
                  <a:pt x="528289" y="541756"/>
                </a:cubicBezTo>
                <a:cubicBezTo>
                  <a:pt x="525430" y="541756"/>
                  <a:pt x="522728" y="540021"/>
                  <a:pt x="521647" y="537191"/>
                </a:cubicBezTo>
                <a:cubicBezTo>
                  <a:pt x="508849" y="503857"/>
                  <a:pt x="486551" y="475373"/>
                  <a:pt x="457170" y="454824"/>
                </a:cubicBezTo>
                <a:cubicBezTo>
                  <a:pt x="427122" y="433806"/>
                  <a:pt x="391783" y="422699"/>
                  <a:pt x="354965" y="422699"/>
                </a:cubicBezTo>
                <a:cubicBezTo>
                  <a:pt x="318148" y="422699"/>
                  <a:pt x="282809" y="433806"/>
                  <a:pt x="252761" y="454824"/>
                </a:cubicBezTo>
                <a:cubicBezTo>
                  <a:pt x="223380" y="475373"/>
                  <a:pt x="201082" y="503857"/>
                  <a:pt x="188283" y="537191"/>
                </a:cubicBezTo>
                <a:cubicBezTo>
                  <a:pt x="186876" y="540860"/>
                  <a:pt x="182766" y="542680"/>
                  <a:pt x="179097" y="541286"/>
                </a:cubicBezTo>
                <a:cubicBezTo>
                  <a:pt x="175428" y="539879"/>
                  <a:pt x="173608" y="535769"/>
                  <a:pt x="175015" y="532100"/>
                </a:cubicBezTo>
                <a:cubicBezTo>
                  <a:pt x="188838" y="496107"/>
                  <a:pt x="212914" y="465362"/>
                  <a:pt x="244626" y="443177"/>
                </a:cubicBezTo>
                <a:cubicBezTo>
                  <a:pt x="277078" y="420481"/>
                  <a:pt x="315233" y="408478"/>
                  <a:pt x="354980" y="408478"/>
                </a:cubicBezTo>
                <a:cubicBezTo>
                  <a:pt x="394727" y="408478"/>
                  <a:pt x="432895" y="420481"/>
                  <a:pt x="465333" y="443177"/>
                </a:cubicBezTo>
                <a:cubicBezTo>
                  <a:pt x="497031" y="465362"/>
                  <a:pt x="521107" y="496121"/>
                  <a:pt x="534930" y="532100"/>
                </a:cubicBezTo>
                <a:close/>
                <a:moveTo>
                  <a:pt x="216597" y="290943"/>
                </a:moveTo>
                <a:cubicBezTo>
                  <a:pt x="180803" y="290943"/>
                  <a:pt x="150584" y="263014"/>
                  <a:pt x="147797" y="227362"/>
                </a:cubicBezTo>
                <a:cubicBezTo>
                  <a:pt x="147498" y="223451"/>
                  <a:pt x="150413" y="220024"/>
                  <a:pt x="154338" y="219726"/>
                </a:cubicBezTo>
                <a:cubicBezTo>
                  <a:pt x="158263" y="219427"/>
                  <a:pt x="161676" y="222342"/>
                  <a:pt x="161975" y="226267"/>
                </a:cubicBezTo>
                <a:cubicBezTo>
                  <a:pt x="164179" y="254567"/>
                  <a:pt x="188170" y="276737"/>
                  <a:pt x="216597" y="276737"/>
                </a:cubicBezTo>
                <a:cubicBezTo>
                  <a:pt x="245024" y="276737"/>
                  <a:pt x="269015" y="254567"/>
                  <a:pt x="271233" y="226267"/>
                </a:cubicBezTo>
                <a:cubicBezTo>
                  <a:pt x="271532" y="222356"/>
                  <a:pt x="274945" y="219427"/>
                  <a:pt x="278870" y="219726"/>
                </a:cubicBezTo>
                <a:cubicBezTo>
                  <a:pt x="282781" y="220024"/>
                  <a:pt x="285710" y="223451"/>
                  <a:pt x="285411" y="227362"/>
                </a:cubicBezTo>
                <a:cubicBezTo>
                  <a:pt x="282624" y="263014"/>
                  <a:pt x="252405" y="290943"/>
                  <a:pt x="216597" y="290943"/>
                </a:cubicBezTo>
                <a:close/>
                <a:moveTo>
                  <a:pt x="556460" y="227362"/>
                </a:moveTo>
                <a:cubicBezTo>
                  <a:pt x="553673" y="263014"/>
                  <a:pt x="523453" y="290943"/>
                  <a:pt x="487660" y="290943"/>
                </a:cubicBezTo>
                <a:cubicBezTo>
                  <a:pt x="451866" y="290943"/>
                  <a:pt x="421647" y="263014"/>
                  <a:pt x="418860" y="227362"/>
                </a:cubicBezTo>
                <a:cubicBezTo>
                  <a:pt x="418561" y="223451"/>
                  <a:pt x="421476" y="220024"/>
                  <a:pt x="425401" y="219726"/>
                </a:cubicBezTo>
                <a:cubicBezTo>
                  <a:pt x="429283" y="219427"/>
                  <a:pt x="432739" y="222342"/>
                  <a:pt x="433038" y="226267"/>
                </a:cubicBezTo>
                <a:cubicBezTo>
                  <a:pt x="435242" y="254567"/>
                  <a:pt x="459232" y="276737"/>
                  <a:pt x="487660" y="276737"/>
                </a:cubicBezTo>
                <a:cubicBezTo>
                  <a:pt x="516087" y="276737"/>
                  <a:pt x="540078" y="254567"/>
                  <a:pt x="542282" y="226267"/>
                </a:cubicBezTo>
                <a:cubicBezTo>
                  <a:pt x="542595" y="222356"/>
                  <a:pt x="546008" y="219427"/>
                  <a:pt x="549918" y="219726"/>
                </a:cubicBezTo>
                <a:cubicBezTo>
                  <a:pt x="553843" y="220024"/>
                  <a:pt x="556773" y="223451"/>
                  <a:pt x="556460" y="227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5417087" y="1609426"/>
            <a:ext cx="393854" cy="397086"/>
          </a:xfrm>
          <a:custGeom>
            <a:rect b="b" l="l" r="r" t="t"/>
            <a:pathLst>
              <a:path extrusionOk="0" h="794172" w="787707">
                <a:moveTo>
                  <a:pt x="787691" y="7830"/>
                </a:moveTo>
                <a:cubicBezTo>
                  <a:pt x="787675" y="7575"/>
                  <a:pt x="787643" y="7303"/>
                  <a:pt x="787611" y="7031"/>
                </a:cubicBezTo>
                <a:cubicBezTo>
                  <a:pt x="787579" y="6760"/>
                  <a:pt x="787547" y="6472"/>
                  <a:pt x="787483" y="6216"/>
                </a:cubicBezTo>
                <a:cubicBezTo>
                  <a:pt x="787483" y="6169"/>
                  <a:pt x="787483" y="6121"/>
                  <a:pt x="787467" y="6073"/>
                </a:cubicBezTo>
                <a:cubicBezTo>
                  <a:pt x="787419" y="5881"/>
                  <a:pt x="787339" y="5721"/>
                  <a:pt x="787276" y="5545"/>
                </a:cubicBezTo>
                <a:cubicBezTo>
                  <a:pt x="787196" y="5258"/>
                  <a:pt x="787100" y="4986"/>
                  <a:pt x="786988" y="4714"/>
                </a:cubicBezTo>
                <a:cubicBezTo>
                  <a:pt x="786876" y="4475"/>
                  <a:pt x="786748" y="4267"/>
                  <a:pt x="786620" y="4043"/>
                </a:cubicBezTo>
                <a:cubicBezTo>
                  <a:pt x="786492" y="3819"/>
                  <a:pt x="786364" y="3580"/>
                  <a:pt x="786220" y="3372"/>
                </a:cubicBezTo>
                <a:cubicBezTo>
                  <a:pt x="786060" y="3148"/>
                  <a:pt x="785884" y="2956"/>
                  <a:pt x="785708" y="2749"/>
                </a:cubicBezTo>
                <a:cubicBezTo>
                  <a:pt x="785548" y="2573"/>
                  <a:pt x="785388" y="2381"/>
                  <a:pt x="785212" y="2221"/>
                </a:cubicBezTo>
                <a:cubicBezTo>
                  <a:pt x="785021" y="2030"/>
                  <a:pt x="784813" y="1870"/>
                  <a:pt x="784605" y="1710"/>
                </a:cubicBezTo>
                <a:cubicBezTo>
                  <a:pt x="784397" y="1566"/>
                  <a:pt x="784205" y="1406"/>
                  <a:pt x="783997" y="1262"/>
                </a:cubicBezTo>
                <a:cubicBezTo>
                  <a:pt x="783789" y="1135"/>
                  <a:pt x="783549" y="1023"/>
                  <a:pt x="783325" y="895"/>
                </a:cubicBezTo>
                <a:cubicBezTo>
                  <a:pt x="783085" y="783"/>
                  <a:pt x="782861" y="655"/>
                  <a:pt x="782622" y="575"/>
                </a:cubicBezTo>
                <a:cubicBezTo>
                  <a:pt x="782382" y="463"/>
                  <a:pt x="782126" y="400"/>
                  <a:pt x="781854" y="336"/>
                </a:cubicBezTo>
                <a:cubicBezTo>
                  <a:pt x="781614" y="256"/>
                  <a:pt x="781390" y="192"/>
                  <a:pt x="781150" y="144"/>
                </a:cubicBezTo>
                <a:cubicBezTo>
                  <a:pt x="780846" y="96"/>
                  <a:pt x="780558" y="80"/>
                  <a:pt x="780255" y="48"/>
                </a:cubicBezTo>
                <a:cubicBezTo>
                  <a:pt x="780063" y="48"/>
                  <a:pt x="779887" y="0"/>
                  <a:pt x="779711" y="0"/>
                </a:cubicBezTo>
                <a:cubicBezTo>
                  <a:pt x="779663" y="0"/>
                  <a:pt x="779615" y="16"/>
                  <a:pt x="779551" y="16"/>
                </a:cubicBezTo>
                <a:cubicBezTo>
                  <a:pt x="779295" y="16"/>
                  <a:pt x="779023" y="64"/>
                  <a:pt x="778735" y="96"/>
                </a:cubicBezTo>
                <a:cubicBezTo>
                  <a:pt x="778463" y="128"/>
                  <a:pt x="778191" y="160"/>
                  <a:pt x="777920" y="208"/>
                </a:cubicBezTo>
                <a:cubicBezTo>
                  <a:pt x="777872" y="224"/>
                  <a:pt x="777824" y="224"/>
                  <a:pt x="777776" y="240"/>
                </a:cubicBezTo>
                <a:lnTo>
                  <a:pt x="233211" y="135324"/>
                </a:lnTo>
                <a:cubicBezTo>
                  <a:pt x="233019" y="135372"/>
                  <a:pt x="232859" y="135452"/>
                  <a:pt x="232683" y="135500"/>
                </a:cubicBezTo>
                <a:cubicBezTo>
                  <a:pt x="232395" y="135595"/>
                  <a:pt x="232124" y="135691"/>
                  <a:pt x="231852" y="135803"/>
                </a:cubicBezTo>
                <a:cubicBezTo>
                  <a:pt x="231612" y="135915"/>
                  <a:pt x="231404" y="136043"/>
                  <a:pt x="231180" y="136171"/>
                </a:cubicBezTo>
                <a:cubicBezTo>
                  <a:pt x="230956" y="136299"/>
                  <a:pt x="230732" y="136426"/>
                  <a:pt x="230508" y="136570"/>
                </a:cubicBezTo>
                <a:cubicBezTo>
                  <a:pt x="230300" y="136730"/>
                  <a:pt x="230092" y="136906"/>
                  <a:pt x="229901" y="137082"/>
                </a:cubicBezTo>
                <a:cubicBezTo>
                  <a:pt x="229709" y="137241"/>
                  <a:pt x="229517" y="137401"/>
                  <a:pt x="229357" y="137577"/>
                </a:cubicBezTo>
                <a:cubicBezTo>
                  <a:pt x="229165" y="137769"/>
                  <a:pt x="229021" y="137977"/>
                  <a:pt x="228861" y="138184"/>
                </a:cubicBezTo>
                <a:cubicBezTo>
                  <a:pt x="228701" y="138376"/>
                  <a:pt x="228541" y="138568"/>
                  <a:pt x="228397" y="138792"/>
                </a:cubicBezTo>
                <a:cubicBezTo>
                  <a:pt x="228269" y="138999"/>
                  <a:pt x="228157" y="139223"/>
                  <a:pt x="228045" y="139447"/>
                </a:cubicBezTo>
                <a:cubicBezTo>
                  <a:pt x="227917" y="139686"/>
                  <a:pt x="227805" y="139910"/>
                  <a:pt x="227710" y="140166"/>
                </a:cubicBezTo>
                <a:cubicBezTo>
                  <a:pt x="227598" y="140406"/>
                  <a:pt x="227534" y="140661"/>
                  <a:pt x="227470" y="140917"/>
                </a:cubicBezTo>
                <a:cubicBezTo>
                  <a:pt x="227406" y="141157"/>
                  <a:pt x="227326" y="141396"/>
                  <a:pt x="227278" y="141636"/>
                </a:cubicBezTo>
                <a:cubicBezTo>
                  <a:pt x="227230" y="141940"/>
                  <a:pt x="227214" y="142227"/>
                  <a:pt x="227182" y="142531"/>
                </a:cubicBezTo>
                <a:cubicBezTo>
                  <a:pt x="227182" y="142707"/>
                  <a:pt x="227134" y="142883"/>
                  <a:pt x="227134" y="143074"/>
                </a:cubicBezTo>
                <a:lnTo>
                  <a:pt x="227134" y="612600"/>
                </a:lnTo>
                <a:cubicBezTo>
                  <a:pt x="206167" y="575989"/>
                  <a:pt x="166712" y="551251"/>
                  <a:pt x="121563" y="551251"/>
                </a:cubicBezTo>
                <a:cubicBezTo>
                  <a:pt x="54536" y="551251"/>
                  <a:pt x="0" y="605729"/>
                  <a:pt x="0" y="672704"/>
                </a:cubicBezTo>
                <a:cubicBezTo>
                  <a:pt x="0" y="739678"/>
                  <a:pt x="54536" y="794172"/>
                  <a:pt x="121563" y="794172"/>
                </a:cubicBezTo>
                <a:cubicBezTo>
                  <a:pt x="188590" y="794172"/>
                  <a:pt x="243127" y="739678"/>
                  <a:pt x="243127" y="672704"/>
                </a:cubicBezTo>
                <a:lnTo>
                  <a:pt x="243127" y="284806"/>
                </a:lnTo>
                <a:lnTo>
                  <a:pt x="771714" y="153685"/>
                </a:lnTo>
                <a:lnTo>
                  <a:pt x="771714" y="499122"/>
                </a:lnTo>
                <a:cubicBezTo>
                  <a:pt x="750747" y="462511"/>
                  <a:pt x="711292" y="437773"/>
                  <a:pt x="666144" y="437773"/>
                </a:cubicBezTo>
                <a:cubicBezTo>
                  <a:pt x="599117" y="437773"/>
                  <a:pt x="544581" y="492251"/>
                  <a:pt x="544581" y="559241"/>
                </a:cubicBezTo>
                <a:cubicBezTo>
                  <a:pt x="544581" y="626216"/>
                  <a:pt x="599117" y="680694"/>
                  <a:pt x="666144" y="680694"/>
                </a:cubicBezTo>
                <a:cubicBezTo>
                  <a:pt x="730868" y="680694"/>
                  <a:pt x="783917" y="629892"/>
                  <a:pt x="787499" y="566097"/>
                </a:cubicBezTo>
                <a:cubicBezTo>
                  <a:pt x="787627" y="565522"/>
                  <a:pt x="787707" y="564946"/>
                  <a:pt x="787707" y="564339"/>
                </a:cubicBezTo>
                <a:lnTo>
                  <a:pt x="787707" y="7990"/>
                </a:lnTo>
                <a:cubicBezTo>
                  <a:pt x="787707" y="7942"/>
                  <a:pt x="787691" y="7894"/>
                  <a:pt x="787691" y="7830"/>
                </a:cubicBezTo>
                <a:close/>
                <a:moveTo>
                  <a:pt x="121563" y="778191"/>
                </a:moveTo>
                <a:cubicBezTo>
                  <a:pt x="63349" y="778191"/>
                  <a:pt x="15993" y="730873"/>
                  <a:pt x="15993" y="672704"/>
                </a:cubicBezTo>
                <a:cubicBezTo>
                  <a:pt x="15993" y="614550"/>
                  <a:pt x="63349" y="567232"/>
                  <a:pt x="121563" y="567232"/>
                </a:cubicBezTo>
                <a:cubicBezTo>
                  <a:pt x="179778" y="567232"/>
                  <a:pt x="227134" y="614550"/>
                  <a:pt x="227134" y="672704"/>
                </a:cubicBezTo>
                <a:cubicBezTo>
                  <a:pt x="227134" y="730873"/>
                  <a:pt x="179778" y="778191"/>
                  <a:pt x="121563" y="778191"/>
                </a:cubicBezTo>
                <a:close/>
                <a:moveTo>
                  <a:pt x="666144" y="664713"/>
                </a:moveTo>
                <a:cubicBezTo>
                  <a:pt x="607929" y="664713"/>
                  <a:pt x="560574" y="617395"/>
                  <a:pt x="560574" y="559241"/>
                </a:cubicBezTo>
                <a:cubicBezTo>
                  <a:pt x="560574" y="501072"/>
                  <a:pt x="607929" y="453753"/>
                  <a:pt x="666144" y="453753"/>
                </a:cubicBezTo>
                <a:cubicBezTo>
                  <a:pt x="724359" y="453753"/>
                  <a:pt x="771714" y="501072"/>
                  <a:pt x="771714" y="559241"/>
                </a:cubicBezTo>
                <a:cubicBezTo>
                  <a:pt x="771714" y="617395"/>
                  <a:pt x="724359" y="664713"/>
                  <a:pt x="666144" y="664713"/>
                </a:cubicBezTo>
                <a:close/>
                <a:moveTo>
                  <a:pt x="771714" y="137225"/>
                </a:moveTo>
                <a:lnTo>
                  <a:pt x="243127" y="268330"/>
                </a:lnTo>
                <a:lnTo>
                  <a:pt x="243127" y="149323"/>
                </a:lnTo>
                <a:lnTo>
                  <a:pt x="771714" y="18202"/>
                </a:lnTo>
                <a:lnTo>
                  <a:pt x="771714" y="1372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6"/>
          <p:cNvSpPr/>
          <p:nvPr/>
        </p:nvSpPr>
        <p:spPr>
          <a:xfrm>
            <a:off x="6017950" y="1617368"/>
            <a:ext cx="309418" cy="380931"/>
          </a:xfrm>
          <a:custGeom>
            <a:rect b="b" l="l" r="r" t="t"/>
            <a:pathLst>
              <a:path extrusionOk="0" h="761862" w="618836">
                <a:moveTo>
                  <a:pt x="618836" y="623094"/>
                </a:moveTo>
                <a:lnTo>
                  <a:pt x="618836" y="650797"/>
                </a:lnTo>
                <a:cubicBezTo>
                  <a:pt x="618836" y="656992"/>
                  <a:pt x="615358" y="661313"/>
                  <a:pt x="612228" y="661313"/>
                </a:cubicBezTo>
                <a:lnTo>
                  <a:pt x="446614" y="661313"/>
                </a:lnTo>
                <a:cubicBezTo>
                  <a:pt x="451777" y="648557"/>
                  <a:pt x="456526" y="635818"/>
                  <a:pt x="460863" y="623094"/>
                </a:cubicBezTo>
                <a:lnTo>
                  <a:pt x="618836" y="623094"/>
                </a:lnTo>
                <a:close/>
                <a:moveTo>
                  <a:pt x="466089" y="607209"/>
                </a:moveTo>
                <a:lnTo>
                  <a:pt x="617804" y="607209"/>
                </a:lnTo>
                <a:cubicBezTo>
                  <a:pt x="617073" y="604477"/>
                  <a:pt x="615977" y="601904"/>
                  <a:pt x="614532" y="599680"/>
                </a:cubicBezTo>
                <a:lnTo>
                  <a:pt x="495206" y="415528"/>
                </a:lnTo>
                <a:cubicBezTo>
                  <a:pt x="495269" y="418896"/>
                  <a:pt x="495301" y="422248"/>
                  <a:pt x="495301" y="425599"/>
                </a:cubicBezTo>
                <a:cubicBezTo>
                  <a:pt x="495301" y="484913"/>
                  <a:pt x="485484" y="545688"/>
                  <a:pt x="466089" y="607209"/>
                </a:cubicBezTo>
                <a:close/>
                <a:moveTo>
                  <a:pt x="479416" y="425599"/>
                </a:moveTo>
                <a:cubicBezTo>
                  <a:pt x="479416" y="515062"/>
                  <a:pt x="456447" y="608115"/>
                  <a:pt x="411176" y="702184"/>
                </a:cubicBezTo>
                <a:cubicBezTo>
                  <a:pt x="410445" y="703693"/>
                  <a:pt x="409397" y="705059"/>
                  <a:pt x="408015" y="706235"/>
                </a:cubicBezTo>
                <a:cubicBezTo>
                  <a:pt x="405028" y="708824"/>
                  <a:pt x="400819" y="710317"/>
                  <a:pt x="396466" y="710317"/>
                </a:cubicBezTo>
                <a:lnTo>
                  <a:pt x="390462" y="710317"/>
                </a:lnTo>
                <a:lnTo>
                  <a:pt x="228374" y="710317"/>
                </a:lnTo>
                <a:lnTo>
                  <a:pt x="222370" y="710317"/>
                </a:lnTo>
                <a:cubicBezTo>
                  <a:pt x="215905" y="710317"/>
                  <a:pt x="209996" y="707045"/>
                  <a:pt x="207645" y="702184"/>
                </a:cubicBezTo>
                <a:cubicBezTo>
                  <a:pt x="201863" y="690175"/>
                  <a:pt x="196462" y="678166"/>
                  <a:pt x="191411" y="666189"/>
                </a:cubicBezTo>
                <a:cubicBezTo>
                  <a:pt x="191395" y="666173"/>
                  <a:pt x="191395" y="666158"/>
                  <a:pt x="191379" y="666142"/>
                </a:cubicBezTo>
                <a:cubicBezTo>
                  <a:pt x="156893" y="584367"/>
                  <a:pt x="139420" y="503609"/>
                  <a:pt x="139420" y="425599"/>
                </a:cubicBezTo>
                <a:cubicBezTo>
                  <a:pt x="139420" y="372624"/>
                  <a:pt x="147664" y="317599"/>
                  <a:pt x="163930" y="262018"/>
                </a:cubicBezTo>
                <a:cubicBezTo>
                  <a:pt x="176908" y="217668"/>
                  <a:pt x="195001" y="172858"/>
                  <a:pt x="217716" y="128809"/>
                </a:cubicBezTo>
                <a:cubicBezTo>
                  <a:pt x="256284" y="54056"/>
                  <a:pt x="294693" y="7593"/>
                  <a:pt x="296297" y="5655"/>
                </a:cubicBezTo>
                <a:cubicBezTo>
                  <a:pt x="299268" y="2113"/>
                  <a:pt x="304160" y="0"/>
                  <a:pt x="309418" y="0"/>
                </a:cubicBezTo>
                <a:cubicBezTo>
                  <a:pt x="314676" y="0"/>
                  <a:pt x="319569" y="2113"/>
                  <a:pt x="322523" y="5671"/>
                </a:cubicBezTo>
                <a:cubicBezTo>
                  <a:pt x="322920" y="6132"/>
                  <a:pt x="362124" y="53230"/>
                  <a:pt x="401121" y="128809"/>
                </a:cubicBezTo>
                <a:cubicBezTo>
                  <a:pt x="423836" y="172858"/>
                  <a:pt x="441928" y="217684"/>
                  <a:pt x="454906" y="262018"/>
                </a:cubicBezTo>
                <a:cubicBezTo>
                  <a:pt x="471172" y="317599"/>
                  <a:pt x="479416" y="372624"/>
                  <a:pt x="479416" y="425599"/>
                </a:cubicBezTo>
                <a:close/>
                <a:moveTo>
                  <a:pt x="380693" y="533790"/>
                </a:moveTo>
                <a:cubicBezTo>
                  <a:pt x="380693" y="494491"/>
                  <a:pt x="348717" y="462531"/>
                  <a:pt x="309418" y="462531"/>
                </a:cubicBezTo>
                <a:cubicBezTo>
                  <a:pt x="270119" y="462531"/>
                  <a:pt x="238144" y="494491"/>
                  <a:pt x="238144" y="533790"/>
                </a:cubicBezTo>
                <a:cubicBezTo>
                  <a:pt x="238144" y="573089"/>
                  <a:pt x="270119" y="605065"/>
                  <a:pt x="309418" y="605065"/>
                </a:cubicBezTo>
                <a:cubicBezTo>
                  <a:pt x="348717" y="605065"/>
                  <a:pt x="380693" y="573089"/>
                  <a:pt x="380693" y="533790"/>
                </a:cubicBezTo>
                <a:close/>
                <a:moveTo>
                  <a:pt x="418848" y="320808"/>
                </a:moveTo>
                <a:cubicBezTo>
                  <a:pt x="418848" y="260478"/>
                  <a:pt x="369748" y="211394"/>
                  <a:pt x="309418" y="211394"/>
                </a:cubicBezTo>
                <a:cubicBezTo>
                  <a:pt x="249088" y="211394"/>
                  <a:pt x="199988" y="260478"/>
                  <a:pt x="199988" y="320808"/>
                </a:cubicBezTo>
                <a:cubicBezTo>
                  <a:pt x="199988" y="381154"/>
                  <a:pt x="249088" y="430238"/>
                  <a:pt x="309418" y="430238"/>
                </a:cubicBezTo>
                <a:cubicBezTo>
                  <a:pt x="369748" y="430238"/>
                  <a:pt x="418848" y="381154"/>
                  <a:pt x="418848" y="320808"/>
                </a:cubicBezTo>
                <a:close/>
                <a:moveTo>
                  <a:pt x="236317" y="761482"/>
                </a:moveTo>
                <a:cubicBezTo>
                  <a:pt x="236317" y="761688"/>
                  <a:pt x="236492" y="761863"/>
                  <a:pt x="236698" y="761863"/>
                </a:cubicBezTo>
                <a:lnTo>
                  <a:pt x="382138" y="761863"/>
                </a:lnTo>
                <a:cubicBezTo>
                  <a:pt x="382345" y="761863"/>
                  <a:pt x="382520" y="761688"/>
                  <a:pt x="382520" y="761482"/>
                </a:cubicBezTo>
                <a:lnTo>
                  <a:pt x="382520" y="726202"/>
                </a:lnTo>
                <a:lnTo>
                  <a:pt x="236317" y="726202"/>
                </a:lnTo>
                <a:lnTo>
                  <a:pt x="236317" y="761482"/>
                </a:lnTo>
                <a:close/>
                <a:moveTo>
                  <a:pt x="309418" y="227279"/>
                </a:moveTo>
                <a:cubicBezTo>
                  <a:pt x="257841" y="227279"/>
                  <a:pt x="215873" y="269230"/>
                  <a:pt x="215873" y="320808"/>
                </a:cubicBezTo>
                <a:cubicBezTo>
                  <a:pt x="215873" y="372385"/>
                  <a:pt x="257841" y="414353"/>
                  <a:pt x="309418" y="414353"/>
                </a:cubicBezTo>
                <a:cubicBezTo>
                  <a:pt x="360996" y="414353"/>
                  <a:pt x="402963" y="372385"/>
                  <a:pt x="402963" y="320808"/>
                </a:cubicBezTo>
                <a:cubicBezTo>
                  <a:pt x="402963" y="269230"/>
                  <a:pt x="360996" y="227279"/>
                  <a:pt x="309418" y="227279"/>
                </a:cubicBezTo>
                <a:close/>
                <a:moveTo>
                  <a:pt x="309418" y="478416"/>
                </a:moveTo>
                <a:cubicBezTo>
                  <a:pt x="278872" y="478416"/>
                  <a:pt x="254028" y="503260"/>
                  <a:pt x="254028" y="533790"/>
                </a:cubicBezTo>
                <a:cubicBezTo>
                  <a:pt x="254028" y="564336"/>
                  <a:pt x="278872" y="589180"/>
                  <a:pt x="309418" y="589180"/>
                </a:cubicBezTo>
                <a:cubicBezTo>
                  <a:pt x="339965" y="589180"/>
                  <a:pt x="364808" y="564336"/>
                  <a:pt x="364808" y="533790"/>
                </a:cubicBezTo>
                <a:cubicBezTo>
                  <a:pt x="364808" y="503260"/>
                  <a:pt x="339965" y="478416"/>
                  <a:pt x="309418" y="478416"/>
                </a:cubicBezTo>
                <a:close/>
                <a:moveTo>
                  <a:pt x="0" y="623094"/>
                </a:moveTo>
                <a:lnTo>
                  <a:pt x="0" y="650797"/>
                </a:lnTo>
                <a:cubicBezTo>
                  <a:pt x="0" y="656992"/>
                  <a:pt x="3479" y="661313"/>
                  <a:pt x="6608" y="661313"/>
                </a:cubicBezTo>
                <a:lnTo>
                  <a:pt x="172206" y="661313"/>
                </a:lnTo>
                <a:cubicBezTo>
                  <a:pt x="167059" y="648557"/>
                  <a:pt x="162310" y="635818"/>
                  <a:pt x="157973" y="623094"/>
                </a:cubicBezTo>
                <a:lnTo>
                  <a:pt x="0" y="623094"/>
                </a:lnTo>
                <a:close/>
                <a:moveTo>
                  <a:pt x="123535" y="425599"/>
                </a:moveTo>
                <a:cubicBezTo>
                  <a:pt x="123535" y="422248"/>
                  <a:pt x="123567" y="418896"/>
                  <a:pt x="123631" y="415528"/>
                </a:cubicBezTo>
                <a:lnTo>
                  <a:pt x="4321" y="599680"/>
                </a:lnTo>
                <a:cubicBezTo>
                  <a:pt x="2875" y="601904"/>
                  <a:pt x="1763" y="604477"/>
                  <a:pt x="1033" y="607209"/>
                </a:cubicBezTo>
                <a:lnTo>
                  <a:pt x="152747" y="607209"/>
                </a:lnTo>
                <a:cubicBezTo>
                  <a:pt x="133336" y="545688"/>
                  <a:pt x="123535" y="484913"/>
                  <a:pt x="123535" y="4255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7149055" y="1609426"/>
            <a:ext cx="348726" cy="397285"/>
          </a:xfrm>
          <a:custGeom>
            <a:rect b="b" l="l" r="r" t="t"/>
            <a:pathLst>
              <a:path extrusionOk="0" h="794570" w="697451">
                <a:moveTo>
                  <a:pt x="549133" y="426436"/>
                </a:moveTo>
                <a:cubicBezTo>
                  <a:pt x="541266" y="422075"/>
                  <a:pt x="531329" y="423046"/>
                  <a:pt x="524402" y="428824"/>
                </a:cubicBezTo>
                <a:cubicBezTo>
                  <a:pt x="474050" y="470907"/>
                  <a:pt x="410114" y="494082"/>
                  <a:pt x="344362" y="494082"/>
                </a:cubicBezTo>
                <a:cubicBezTo>
                  <a:pt x="280156" y="494082"/>
                  <a:pt x="217414" y="471878"/>
                  <a:pt x="167667" y="431546"/>
                </a:cubicBezTo>
                <a:cubicBezTo>
                  <a:pt x="160596" y="425816"/>
                  <a:pt x="150580" y="425036"/>
                  <a:pt x="142761" y="429588"/>
                </a:cubicBezTo>
                <a:cubicBezTo>
                  <a:pt x="100116" y="454465"/>
                  <a:pt x="64366" y="490103"/>
                  <a:pt x="39381" y="532663"/>
                </a:cubicBezTo>
                <a:cubicBezTo>
                  <a:pt x="13615" y="576529"/>
                  <a:pt x="0" y="626746"/>
                  <a:pt x="0" y="677886"/>
                </a:cubicBezTo>
                <a:lnTo>
                  <a:pt x="0" y="786612"/>
                </a:lnTo>
                <a:cubicBezTo>
                  <a:pt x="0" y="791005"/>
                  <a:pt x="3567" y="794570"/>
                  <a:pt x="7962" y="794570"/>
                </a:cubicBezTo>
                <a:lnTo>
                  <a:pt x="689489" y="794570"/>
                </a:lnTo>
                <a:cubicBezTo>
                  <a:pt x="693884" y="794570"/>
                  <a:pt x="697451" y="791005"/>
                  <a:pt x="697451" y="786612"/>
                </a:cubicBezTo>
                <a:lnTo>
                  <a:pt x="697451" y="677886"/>
                </a:lnTo>
                <a:cubicBezTo>
                  <a:pt x="697451" y="573473"/>
                  <a:pt x="640617" y="477115"/>
                  <a:pt x="549133" y="426436"/>
                </a:cubicBezTo>
                <a:close/>
                <a:moveTo>
                  <a:pt x="681527" y="778654"/>
                </a:moveTo>
                <a:lnTo>
                  <a:pt x="15924" y="778654"/>
                </a:lnTo>
                <a:lnTo>
                  <a:pt x="15924" y="677886"/>
                </a:lnTo>
                <a:cubicBezTo>
                  <a:pt x="15924" y="629579"/>
                  <a:pt x="28775" y="582148"/>
                  <a:pt x="53107" y="540733"/>
                </a:cubicBezTo>
                <a:cubicBezTo>
                  <a:pt x="76723" y="500528"/>
                  <a:pt x="110499" y="466848"/>
                  <a:pt x="150787" y="443340"/>
                </a:cubicBezTo>
                <a:cubicBezTo>
                  <a:pt x="152921" y="442098"/>
                  <a:pt x="155676" y="442321"/>
                  <a:pt x="157634" y="443913"/>
                </a:cubicBezTo>
                <a:cubicBezTo>
                  <a:pt x="210216" y="486521"/>
                  <a:pt x="276525" y="509998"/>
                  <a:pt x="344362" y="509998"/>
                </a:cubicBezTo>
                <a:cubicBezTo>
                  <a:pt x="413840" y="509998"/>
                  <a:pt x="481407" y="485503"/>
                  <a:pt x="534610" y="441032"/>
                </a:cubicBezTo>
                <a:cubicBezTo>
                  <a:pt x="536521" y="439440"/>
                  <a:pt x="539260" y="439154"/>
                  <a:pt x="541409" y="440347"/>
                </a:cubicBezTo>
                <a:cubicBezTo>
                  <a:pt x="627830" y="488224"/>
                  <a:pt x="681527" y="579251"/>
                  <a:pt x="681527" y="677886"/>
                </a:cubicBezTo>
                <a:lnTo>
                  <a:pt x="681527" y="778654"/>
                </a:lnTo>
                <a:close/>
                <a:moveTo>
                  <a:pt x="344362" y="426802"/>
                </a:moveTo>
                <a:cubicBezTo>
                  <a:pt x="462090" y="426802"/>
                  <a:pt x="557875" y="331064"/>
                  <a:pt x="557875" y="213393"/>
                </a:cubicBezTo>
                <a:cubicBezTo>
                  <a:pt x="557875" y="95738"/>
                  <a:pt x="462090" y="0"/>
                  <a:pt x="344362" y="0"/>
                </a:cubicBezTo>
                <a:cubicBezTo>
                  <a:pt x="226634" y="0"/>
                  <a:pt x="130850" y="95738"/>
                  <a:pt x="130850" y="213409"/>
                </a:cubicBezTo>
                <a:cubicBezTo>
                  <a:pt x="130850" y="331080"/>
                  <a:pt x="226634" y="426802"/>
                  <a:pt x="344362" y="426802"/>
                </a:cubicBezTo>
                <a:close/>
                <a:moveTo>
                  <a:pt x="344362" y="15917"/>
                </a:moveTo>
                <a:cubicBezTo>
                  <a:pt x="453316" y="15917"/>
                  <a:pt x="541951" y="104508"/>
                  <a:pt x="541951" y="213409"/>
                </a:cubicBezTo>
                <a:cubicBezTo>
                  <a:pt x="541951" y="322310"/>
                  <a:pt x="453316" y="410902"/>
                  <a:pt x="344362" y="410902"/>
                </a:cubicBezTo>
                <a:cubicBezTo>
                  <a:pt x="235408" y="410902"/>
                  <a:pt x="146774" y="322310"/>
                  <a:pt x="146774" y="213409"/>
                </a:cubicBezTo>
                <a:cubicBezTo>
                  <a:pt x="146774" y="104508"/>
                  <a:pt x="235408" y="15917"/>
                  <a:pt x="344362" y="1591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6"/>
          <p:cNvSpPr/>
          <p:nvPr/>
        </p:nvSpPr>
        <p:spPr>
          <a:xfrm>
            <a:off x="7696488" y="1609426"/>
            <a:ext cx="394721" cy="396760"/>
          </a:xfrm>
          <a:custGeom>
            <a:rect b="b" l="l" r="r" t="t"/>
            <a:pathLst>
              <a:path extrusionOk="0" h="793520" w="789442">
                <a:moveTo>
                  <a:pt x="754651" y="161849"/>
                </a:moveTo>
                <a:lnTo>
                  <a:pt x="587310" y="161849"/>
                </a:lnTo>
                <a:cubicBezTo>
                  <a:pt x="593810" y="156210"/>
                  <a:pt x="599548" y="149919"/>
                  <a:pt x="604459" y="142994"/>
                </a:cubicBezTo>
                <a:cubicBezTo>
                  <a:pt x="623356" y="116371"/>
                  <a:pt x="629348" y="77930"/>
                  <a:pt x="619033" y="49512"/>
                </a:cubicBezTo>
                <a:cubicBezTo>
                  <a:pt x="604888" y="10483"/>
                  <a:pt x="567634" y="-1478"/>
                  <a:pt x="540027" y="142"/>
                </a:cubicBezTo>
                <a:cubicBezTo>
                  <a:pt x="504441" y="2207"/>
                  <a:pt x="469269" y="21587"/>
                  <a:pt x="443490" y="53324"/>
                </a:cubicBezTo>
                <a:cubicBezTo>
                  <a:pt x="425324" y="75738"/>
                  <a:pt x="404297" y="111685"/>
                  <a:pt x="394729" y="150571"/>
                </a:cubicBezTo>
                <a:cubicBezTo>
                  <a:pt x="385145" y="111685"/>
                  <a:pt x="364134" y="75738"/>
                  <a:pt x="345952" y="53324"/>
                </a:cubicBezTo>
                <a:cubicBezTo>
                  <a:pt x="320189" y="21587"/>
                  <a:pt x="285001" y="2207"/>
                  <a:pt x="249431" y="142"/>
                </a:cubicBezTo>
                <a:cubicBezTo>
                  <a:pt x="221824" y="-1478"/>
                  <a:pt x="184554" y="10483"/>
                  <a:pt x="170409" y="49512"/>
                </a:cubicBezTo>
                <a:cubicBezTo>
                  <a:pt x="160094" y="77930"/>
                  <a:pt x="166086" y="116371"/>
                  <a:pt x="184984" y="142994"/>
                </a:cubicBezTo>
                <a:cubicBezTo>
                  <a:pt x="189910" y="149919"/>
                  <a:pt x="195632" y="156225"/>
                  <a:pt x="202148" y="161849"/>
                </a:cubicBezTo>
                <a:lnTo>
                  <a:pt x="34791" y="161849"/>
                </a:lnTo>
                <a:cubicBezTo>
                  <a:pt x="15607" y="161849"/>
                  <a:pt x="0" y="177447"/>
                  <a:pt x="0" y="196620"/>
                </a:cubicBezTo>
                <a:lnTo>
                  <a:pt x="0" y="294804"/>
                </a:lnTo>
                <a:cubicBezTo>
                  <a:pt x="0" y="313977"/>
                  <a:pt x="15607" y="329575"/>
                  <a:pt x="34791" y="329575"/>
                </a:cubicBezTo>
                <a:lnTo>
                  <a:pt x="46282" y="329575"/>
                </a:lnTo>
                <a:lnTo>
                  <a:pt x="46282" y="754110"/>
                </a:lnTo>
                <a:cubicBezTo>
                  <a:pt x="46282" y="775841"/>
                  <a:pt x="63971" y="793520"/>
                  <a:pt x="85729" y="793520"/>
                </a:cubicBezTo>
                <a:lnTo>
                  <a:pt x="329502" y="793520"/>
                </a:lnTo>
                <a:lnTo>
                  <a:pt x="459956" y="793520"/>
                </a:lnTo>
                <a:lnTo>
                  <a:pt x="703729" y="793520"/>
                </a:lnTo>
                <a:cubicBezTo>
                  <a:pt x="725471" y="793520"/>
                  <a:pt x="743160" y="775841"/>
                  <a:pt x="743160" y="754110"/>
                </a:cubicBezTo>
                <a:lnTo>
                  <a:pt x="743160" y="329575"/>
                </a:lnTo>
                <a:lnTo>
                  <a:pt x="754651" y="329575"/>
                </a:lnTo>
                <a:cubicBezTo>
                  <a:pt x="773835" y="329575"/>
                  <a:pt x="789442" y="313977"/>
                  <a:pt x="789442" y="294804"/>
                </a:cubicBezTo>
                <a:lnTo>
                  <a:pt x="789442" y="196620"/>
                </a:lnTo>
                <a:cubicBezTo>
                  <a:pt x="789442" y="177447"/>
                  <a:pt x="773835" y="161849"/>
                  <a:pt x="754651" y="161849"/>
                </a:cubicBezTo>
                <a:close/>
                <a:moveTo>
                  <a:pt x="329502" y="777636"/>
                </a:moveTo>
                <a:lnTo>
                  <a:pt x="85729" y="777636"/>
                </a:lnTo>
                <a:cubicBezTo>
                  <a:pt x="72744" y="777636"/>
                  <a:pt x="62175" y="767088"/>
                  <a:pt x="62175" y="754110"/>
                </a:cubicBezTo>
                <a:lnTo>
                  <a:pt x="62175" y="329575"/>
                </a:lnTo>
                <a:lnTo>
                  <a:pt x="329502" y="329575"/>
                </a:lnTo>
                <a:lnTo>
                  <a:pt x="329502" y="777636"/>
                </a:lnTo>
                <a:close/>
                <a:moveTo>
                  <a:pt x="329502" y="313691"/>
                </a:moveTo>
                <a:lnTo>
                  <a:pt x="46282" y="313691"/>
                </a:lnTo>
                <a:lnTo>
                  <a:pt x="34791" y="313691"/>
                </a:lnTo>
                <a:cubicBezTo>
                  <a:pt x="24381" y="313691"/>
                  <a:pt x="15893" y="305224"/>
                  <a:pt x="15893" y="294804"/>
                </a:cubicBezTo>
                <a:lnTo>
                  <a:pt x="15893" y="196620"/>
                </a:lnTo>
                <a:cubicBezTo>
                  <a:pt x="15893" y="186200"/>
                  <a:pt x="24381" y="177733"/>
                  <a:pt x="34791" y="177733"/>
                </a:cubicBezTo>
                <a:lnTo>
                  <a:pt x="329502" y="177733"/>
                </a:lnTo>
                <a:lnTo>
                  <a:pt x="329502" y="313691"/>
                </a:lnTo>
                <a:close/>
                <a:moveTo>
                  <a:pt x="229930" y="161849"/>
                </a:moveTo>
                <a:cubicBezTo>
                  <a:pt x="216802" y="154605"/>
                  <a:pt x="206042" y="145202"/>
                  <a:pt x="197953" y="133796"/>
                </a:cubicBezTo>
                <a:cubicBezTo>
                  <a:pt x="181884" y="111176"/>
                  <a:pt x="176719" y="78740"/>
                  <a:pt x="185365" y="54929"/>
                </a:cubicBezTo>
                <a:cubicBezTo>
                  <a:pt x="196522" y="24112"/>
                  <a:pt x="226354" y="14693"/>
                  <a:pt x="248510" y="15995"/>
                </a:cubicBezTo>
                <a:cubicBezTo>
                  <a:pt x="279629" y="17806"/>
                  <a:pt x="310653" y="35057"/>
                  <a:pt x="333603" y="63332"/>
                </a:cubicBezTo>
                <a:cubicBezTo>
                  <a:pt x="351833" y="85809"/>
                  <a:pt x="373098" y="122725"/>
                  <a:pt x="380965" y="161849"/>
                </a:cubicBezTo>
                <a:lnTo>
                  <a:pt x="329502" y="161849"/>
                </a:lnTo>
                <a:lnTo>
                  <a:pt x="229930" y="161849"/>
                </a:lnTo>
                <a:close/>
                <a:moveTo>
                  <a:pt x="444062" y="777636"/>
                </a:moveTo>
                <a:lnTo>
                  <a:pt x="345396" y="777636"/>
                </a:lnTo>
                <a:lnTo>
                  <a:pt x="345396" y="329575"/>
                </a:lnTo>
                <a:lnTo>
                  <a:pt x="444062" y="329575"/>
                </a:lnTo>
                <a:lnTo>
                  <a:pt x="444062" y="777636"/>
                </a:lnTo>
                <a:close/>
                <a:moveTo>
                  <a:pt x="444062" y="313691"/>
                </a:moveTo>
                <a:lnTo>
                  <a:pt x="345396" y="313691"/>
                </a:lnTo>
                <a:lnTo>
                  <a:pt x="345396" y="177733"/>
                </a:lnTo>
                <a:lnTo>
                  <a:pt x="444062" y="177733"/>
                </a:lnTo>
                <a:lnTo>
                  <a:pt x="444062" y="313691"/>
                </a:lnTo>
                <a:close/>
                <a:moveTo>
                  <a:pt x="408477" y="161849"/>
                </a:moveTo>
                <a:cubicBezTo>
                  <a:pt x="416344" y="122725"/>
                  <a:pt x="437609" y="85809"/>
                  <a:pt x="455839" y="63332"/>
                </a:cubicBezTo>
                <a:cubicBezTo>
                  <a:pt x="478805" y="35057"/>
                  <a:pt x="509813" y="17806"/>
                  <a:pt x="540948" y="15995"/>
                </a:cubicBezTo>
                <a:cubicBezTo>
                  <a:pt x="563056" y="14709"/>
                  <a:pt x="592920" y="24112"/>
                  <a:pt x="604093" y="54929"/>
                </a:cubicBezTo>
                <a:cubicBezTo>
                  <a:pt x="612739" y="78740"/>
                  <a:pt x="607558" y="111176"/>
                  <a:pt x="591505" y="133796"/>
                </a:cubicBezTo>
                <a:cubicBezTo>
                  <a:pt x="583416" y="145202"/>
                  <a:pt x="572640" y="154605"/>
                  <a:pt x="559528" y="161849"/>
                </a:cubicBezTo>
                <a:lnTo>
                  <a:pt x="459956" y="161849"/>
                </a:lnTo>
                <a:lnTo>
                  <a:pt x="408477" y="161849"/>
                </a:lnTo>
                <a:close/>
                <a:moveTo>
                  <a:pt x="727267" y="754110"/>
                </a:moveTo>
                <a:cubicBezTo>
                  <a:pt x="727267" y="767088"/>
                  <a:pt x="716714" y="777636"/>
                  <a:pt x="703729" y="777636"/>
                </a:cubicBezTo>
                <a:lnTo>
                  <a:pt x="459956" y="777636"/>
                </a:lnTo>
                <a:lnTo>
                  <a:pt x="459956" y="329575"/>
                </a:lnTo>
                <a:lnTo>
                  <a:pt x="727267" y="329575"/>
                </a:lnTo>
                <a:lnTo>
                  <a:pt x="727267" y="754110"/>
                </a:lnTo>
                <a:close/>
                <a:moveTo>
                  <a:pt x="773549" y="294804"/>
                </a:moveTo>
                <a:cubicBezTo>
                  <a:pt x="773549" y="305224"/>
                  <a:pt x="765078" y="313691"/>
                  <a:pt x="754651" y="313691"/>
                </a:cubicBezTo>
                <a:lnTo>
                  <a:pt x="743160" y="313691"/>
                </a:lnTo>
                <a:lnTo>
                  <a:pt x="459956" y="313691"/>
                </a:lnTo>
                <a:lnTo>
                  <a:pt x="459956" y="177733"/>
                </a:lnTo>
                <a:lnTo>
                  <a:pt x="754651" y="177733"/>
                </a:lnTo>
                <a:cubicBezTo>
                  <a:pt x="765078" y="177733"/>
                  <a:pt x="773549" y="186200"/>
                  <a:pt x="773549" y="196620"/>
                </a:cubicBezTo>
                <a:lnTo>
                  <a:pt x="773549" y="2948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6"/>
          <p:cNvSpPr/>
          <p:nvPr/>
        </p:nvSpPr>
        <p:spPr>
          <a:xfrm>
            <a:off x="8290130" y="1664581"/>
            <a:ext cx="482318" cy="286942"/>
          </a:xfrm>
          <a:custGeom>
            <a:rect b="b" l="l" r="r" t="t"/>
            <a:pathLst>
              <a:path extrusionOk="0" h="573885" w="964635">
                <a:moveTo>
                  <a:pt x="956075" y="261738"/>
                </a:moveTo>
                <a:lnTo>
                  <a:pt x="955882" y="261487"/>
                </a:lnTo>
                <a:cubicBezTo>
                  <a:pt x="915589" y="213628"/>
                  <a:pt x="869746" y="169883"/>
                  <a:pt x="819670" y="131565"/>
                </a:cubicBezTo>
                <a:cubicBezTo>
                  <a:pt x="709095" y="45696"/>
                  <a:pt x="592759" y="212"/>
                  <a:pt x="483171" y="0"/>
                </a:cubicBezTo>
                <a:lnTo>
                  <a:pt x="482456" y="0"/>
                </a:lnTo>
                <a:cubicBezTo>
                  <a:pt x="221478" y="0"/>
                  <a:pt x="17459" y="251000"/>
                  <a:pt x="8971" y="261603"/>
                </a:cubicBezTo>
                <a:cubicBezTo>
                  <a:pt x="-2997" y="276224"/>
                  <a:pt x="-3016" y="297527"/>
                  <a:pt x="9068" y="312398"/>
                </a:cubicBezTo>
                <a:cubicBezTo>
                  <a:pt x="49342" y="360161"/>
                  <a:pt x="95184" y="403887"/>
                  <a:pt x="145261" y="442321"/>
                </a:cubicBezTo>
                <a:cubicBezTo>
                  <a:pt x="255835" y="528189"/>
                  <a:pt x="372190" y="573673"/>
                  <a:pt x="481759" y="573885"/>
                </a:cubicBezTo>
                <a:lnTo>
                  <a:pt x="482475" y="573885"/>
                </a:lnTo>
                <a:cubicBezTo>
                  <a:pt x="542373" y="573885"/>
                  <a:pt x="604147" y="560540"/>
                  <a:pt x="666076" y="534196"/>
                </a:cubicBezTo>
                <a:cubicBezTo>
                  <a:pt x="715746" y="513086"/>
                  <a:pt x="765649" y="483594"/>
                  <a:pt x="814411" y="446551"/>
                </a:cubicBezTo>
                <a:cubicBezTo>
                  <a:pt x="900798" y="380942"/>
                  <a:pt x="952518" y="315720"/>
                  <a:pt x="956114" y="311085"/>
                </a:cubicBezTo>
                <a:lnTo>
                  <a:pt x="956114" y="311085"/>
                </a:lnTo>
                <a:cubicBezTo>
                  <a:pt x="967483" y="296503"/>
                  <a:pt x="967483" y="276204"/>
                  <a:pt x="956075" y="261738"/>
                </a:cubicBezTo>
                <a:close/>
                <a:moveTo>
                  <a:pt x="940859" y="299226"/>
                </a:moveTo>
                <a:lnTo>
                  <a:pt x="940665" y="299477"/>
                </a:lnTo>
                <a:cubicBezTo>
                  <a:pt x="938809" y="302027"/>
                  <a:pt x="738948" y="554572"/>
                  <a:pt x="482475" y="554572"/>
                </a:cubicBezTo>
                <a:lnTo>
                  <a:pt x="481779" y="554572"/>
                </a:lnTo>
                <a:cubicBezTo>
                  <a:pt x="376541" y="554379"/>
                  <a:pt x="264284" y="510286"/>
                  <a:pt x="157093" y="427044"/>
                </a:cubicBezTo>
                <a:cubicBezTo>
                  <a:pt x="108080" y="389421"/>
                  <a:pt x="63243" y="346660"/>
                  <a:pt x="23975" y="300095"/>
                </a:cubicBezTo>
                <a:cubicBezTo>
                  <a:pt x="17768" y="292447"/>
                  <a:pt x="17749" y="281400"/>
                  <a:pt x="24014" y="273752"/>
                </a:cubicBezTo>
                <a:cubicBezTo>
                  <a:pt x="26218" y="271009"/>
                  <a:pt x="78769" y="205845"/>
                  <a:pt x="162236" y="142593"/>
                </a:cubicBezTo>
                <a:cubicBezTo>
                  <a:pt x="209780" y="106553"/>
                  <a:pt x="258310" y="77911"/>
                  <a:pt x="306453" y="57458"/>
                </a:cubicBezTo>
                <a:cubicBezTo>
                  <a:pt x="365984" y="32138"/>
                  <a:pt x="425206" y="19314"/>
                  <a:pt x="482475" y="19314"/>
                </a:cubicBezTo>
                <a:lnTo>
                  <a:pt x="483171" y="19314"/>
                </a:lnTo>
                <a:cubicBezTo>
                  <a:pt x="588409" y="19507"/>
                  <a:pt x="700666" y="63600"/>
                  <a:pt x="807876" y="146861"/>
                </a:cubicBezTo>
                <a:cubicBezTo>
                  <a:pt x="856850" y="184349"/>
                  <a:pt x="901629" y="227051"/>
                  <a:pt x="940994" y="273809"/>
                </a:cubicBezTo>
                <a:cubicBezTo>
                  <a:pt x="946775" y="281265"/>
                  <a:pt x="946737" y="291694"/>
                  <a:pt x="940859" y="299226"/>
                </a:cubicBezTo>
                <a:close/>
                <a:moveTo>
                  <a:pt x="482282" y="62441"/>
                </a:moveTo>
                <a:cubicBezTo>
                  <a:pt x="358347" y="62441"/>
                  <a:pt x="257536" y="163162"/>
                  <a:pt x="257536" y="286943"/>
                </a:cubicBezTo>
                <a:cubicBezTo>
                  <a:pt x="257536" y="410743"/>
                  <a:pt x="358366" y="511444"/>
                  <a:pt x="482282" y="511444"/>
                </a:cubicBezTo>
                <a:cubicBezTo>
                  <a:pt x="606216" y="511444"/>
                  <a:pt x="707027" y="410724"/>
                  <a:pt x="707027" y="286943"/>
                </a:cubicBezTo>
                <a:cubicBezTo>
                  <a:pt x="707027" y="163142"/>
                  <a:pt x="606197" y="62441"/>
                  <a:pt x="482282" y="62441"/>
                </a:cubicBezTo>
                <a:close/>
                <a:moveTo>
                  <a:pt x="482282" y="492131"/>
                </a:moveTo>
                <a:cubicBezTo>
                  <a:pt x="369020" y="492131"/>
                  <a:pt x="276871" y="400082"/>
                  <a:pt x="276871" y="286943"/>
                </a:cubicBezTo>
                <a:cubicBezTo>
                  <a:pt x="276871" y="173803"/>
                  <a:pt x="369020" y="81755"/>
                  <a:pt x="482282" y="81755"/>
                </a:cubicBezTo>
                <a:cubicBezTo>
                  <a:pt x="595543" y="81755"/>
                  <a:pt x="687692" y="173803"/>
                  <a:pt x="687692" y="286943"/>
                </a:cubicBezTo>
                <a:cubicBezTo>
                  <a:pt x="687692" y="400082"/>
                  <a:pt x="595543" y="492131"/>
                  <a:pt x="482282" y="492131"/>
                </a:cubicBezTo>
                <a:close/>
                <a:moveTo>
                  <a:pt x="482282" y="156209"/>
                </a:moveTo>
                <a:cubicBezTo>
                  <a:pt x="410125" y="156209"/>
                  <a:pt x="351425" y="214845"/>
                  <a:pt x="351425" y="286923"/>
                </a:cubicBezTo>
                <a:cubicBezTo>
                  <a:pt x="351425" y="359002"/>
                  <a:pt x="410125" y="417638"/>
                  <a:pt x="482282" y="417638"/>
                </a:cubicBezTo>
                <a:cubicBezTo>
                  <a:pt x="554438" y="417638"/>
                  <a:pt x="613138" y="359002"/>
                  <a:pt x="613138" y="286923"/>
                </a:cubicBezTo>
                <a:cubicBezTo>
                  <a:pt x="613138" y="214864"/>
                  <a:pt x="554438" y="156209"/>
                  <a:pt x="482282" y="156209"/>
                </a:cubicBezTo>
                <a:close/>
                <a:moveTo>
                  <a:pt x="482282" y="398344"/>
                </a:moveTo>
                <a:cubicBezTo>
                  <a:pt x="420778" y="398344"/>
                  <a:pt x="370760" y="348360"/>
                  <a:pt x="370760" y="286943"/>
                </a:cubicBezTo>
                <a:cubicBezTo>
                  <a:pt x="370760" y="225525"/>
                  <a:pt x="420798" y="175542"/>
                  <a:pt x="482282" y="175542"/>
                </a:cubicBezTo>
                <a:cubicBezTo>
                  <a:pt x="543765" y="175542"/>
                  <a:pt x="593803" y="225525"/>
                  <a:pt x="593803" y="286943"/>
                </a:cubicBezTo>
                <a:cubicBezTo>
                  <a:pt x="593803" y="348360"/>
                  <a:pt x="543785" y="398344"/>
                  <a:pt x="482282" y="39834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6"/>
          <p:cNvSpPr/>
          <p:nvPr/>
        </p:nvSpPr>
        <p:spPr>
          <a:xfrm>
            <a:off x="5029357" y="2358721"/>
            <a:ext cx="397447" cy="397429"/>
          </a:xfrm>
          <a:custGeom>
            <a:rect b="b" l="l" r="r" t="t"/>
            <a:pathLst>
              <a:path extrusionOk="0" h="794859" w="794893">
                <a:moveTo>
                  <a:pt x="781916" y="101396"/>
                </a:moveTo>
                <a:lnTo>
                  <a:pt x="693470" y="12950"/>
                </a:lnTo>
                <a:cubicBezTo>
                  <a:pt x="676219" y="-4317"/>
                  <a:pt x="648103" y="-4317"/>
                  <a:pt x="630836" y="12950"/>
                </a:cubicBezTo>
                <a:lnTo>
                  <a:pt x="567948" y="75854"/>
                </a:lnTo>
                <a:lnTo>
                  <a:pt x="541326" y="102460"/>
                </a:lnTo>
                <a:lnTo>
                  <a:pt x="50631" y="593155"/>
                </a:lnTo>
                <a:cubicBezTo>
                  <a:pt x="50520" y="593267"/>
                  <a:pt x="50392" y="593378"/>
                  <a:pt x="50281" y="593505"/>
                </a:cubicBezTo>
                <a:cubicBezTo>
                  <a:pt x="49948" y="593822"/>
                  <a:pt x="49630" y="594204"/>
                  <a:pt x="49360" y="594601"/>
                </a:cubicBezTo>
                <a:cubicBezTo>
                  <a:pt x="49328" y="594664"/>
                  <a:pt x="49281" y="594728"/>
                  <a:pt x="49233" y="594791"/>
                </a:cubicBezTo>
                <a:cubicBezTo>
                  <a:pt x="49106" y="594998"/>
                  <a:pt x="48979" y="595204"/>
                  <a:pt x="48868" y="595427"/>
                </a:cubicBezTo>
                <a:cubicBezTo>
                  <a:pt x="48772" y="595602"/>
                  <a:pt x="48677" y="595792"/>
                  <a:pt x="48597" y="595999"/>
                </a:cubicBezTo>
                <a:cubicBezTo>
                  <a:pt x="48455" y="596316"/>
                  <a:pt x="48343" y="596650"/>
                  <a:pt x="48248" y="596984"/>
                </a:cubicBezTo>
                <a:lnTo>
                  <a:pt x="11904" y="727191"/>
                </a:lnTo>
                <a:lnTo>
                  <a:pt x="721" y="767252"/>
                </a:lnTo>
                <a:cubicBezTo>
                  <a:pt x="-1296" y="774448"/>
                  <a:pt x="991" y="782469"/>
                  <a:pt x="6694" y="788172"/>
                </a:cubicBezTo>
                <a:cubicBezTo>
                  <a:pt x="11030" y="792509"/>
                  <a:pt x="16717" y="794859"/>
                  <a:pt x="22340" y="794859"/>
                </a:cubicBezTo>
                <a:cubicBezTo>
                  <a:pt x="24119" y="794859"/>
                  <a:pt x="25898" y="794637"/>
                  <a:pt x="27614" y="794145"/>
                </a:cubicBezTo>
                <a:lnTo>
                  <a:pt x="67675" y="782962"/>
                </a:lnTo>
                <a:lnTo>
                  <a:pt x="197850" y="746618"/>
                </a:lnTo>
                <a:lnTo>
                  <a:pt x="197882" y="746618"/>
                </a:lnTo>
                <a:cubicBezTo>
                  <a:pt x="197993" y="746586"/>
                  <a:pt x="198089" y="746554"/>
                  <a:pt x="198200" y="746522"/>
                </a:cubicBezTo>
                <a:cubicBezTo>
                  <a:pt x="198390" y="746459"/>
                  <a:pt x="198597" y="746379"/>
                  <a:pt x="198788" y="746300"/>
                </a:cubicBezTo>
                <a:cubicBezTo>
                  <a:pt x="198994" y="746220"/>
                  <a:pt x="199201" y="746125"/>
                  <a:pt x="199407" y="746014"/>
                </a:cubicBezTo>
                <a:cubicBezTo>
                  <a:pt x="199455" y="745998"/>
                  <a:pt x="199502" y="745966"/>
                  <a:pt x="199534" y="745950"/>
                </a:cubicBezTo>
                <a:cubicBezTo>
                  <a:pt x="199741" y="745839"/>
                  <a:pt x="199947" y="745712"/>
                  <a:pt x="200154" y="745569"/>
                </a:cubicBezTo>
                <a:cubicBezTo>
                  <a:pt x="200360" y="745426"/>
                  <a:pt x="200582" y="745283"/>
                  <a:pt x="200773" y="745109"/>
                </a:cubicBezTo>
                <a:cubicBezTo>
                  <a:pt x="200980" y="744950"/>
                  <a:pt x="201170" y="744775"/>
                  <a:pt x="201361" y="744584"/>
                </a:cubicBezTo>
                <a:lnTo>
                  <a:pt x="690626" y="255319"/>
                </a:lnTo>
                <a:cubicBezTo>
                  <a:pt x="691373" y="254954"/>
                  <a:pt x="692072" y="254461"/>
                  <a:pt x="692691" y="253842"/>
                </a:cubicBezTo>
                <a:cubicBezTo>
                  <a:pt x="693327" y="253206"/>
                  <a:pt x="693819" y="252507"/>
                  <a:pt x="694200" y="251745"/>
                </a:cubicBezTo>
                <a:lnTo>
                  <a:pt x="717980" y="227966"/>
                </a:lnTo>
                <a:cubicBezTo>
                  <a:pt x="718393" y="227696"/>
                  <a:pt x="718774" y="227378"/>
                  <a:pt x="719123" y="227028"/>
                </a:cubicBezTo>
                <a:cubicBezTo>
                  <a:pt x="719473" y="226679"/>
                  <a:pt x="719790" y="226298"/>
                  <a:pt x="720061" y="225885"/>
                </a:cubicBezTo>
                <a:lnTo>
                  <a:pt x="781916" y="164030"/>
                </a:lnTo>
                <a:cubicBezTo>
                  <a:pt x="790287" y="155658"/>
                  <a:pt x="794893" y="144539"/>
                  <a:pt x="794893" y="132705"/>
                </a:cubicBezTo>
                <a:cubicBezTo>
                  <a:pt x="794893" y="120871"/>
                  <a:pt x="790287" y="109752"/>
                  <a:pt x="781916" y="101396"/>
                </a:cubicBezTo>
                <a:close/>
                <a:moveTo>
                  <a:pt x="713405" y="210079"/>
                </a:moveTo>
                <a:lnTo>
                  <a:pt x="584786" y="81461"/>
                </a:lnTo>
                <a:lnTo>
                  <a:pt x="642067" y="24181"/>
                </a:lnTo>
                <a:cubicBezTo>
                  <a:pt x="653154" y="13109"/>
                  <a:pt x="671167" y="13109"/>
                  <a:pt x="682239" y="24181"/>
                </a:cubicBezTo>
                <a:lnTo>
                  <a:pt x="770685" y="112627"/>
                </a:lnTo>
                <a:cubicBezTo>
                  <a:pt x="776054" y="117980"/>
                  <a:pt x="779009" y="125128"/>
                  <a:pt x="779009" y="132705"/>
                </a:cubicBezTo>
                <a:cubicBezTo>
                  <a:pt x="779009" y="136501"/>
                  <a:pt x="778278" y="140187"/>
                  <a:pt x="776864" y="143586"/>
                </a:cubicBezTo>
                <a:cubicBezTo>
                  <a:pt x="775451" y="146985"/>
                  <a:pt x="773370" y="150115"/>
                  <a:pt x="770685" y="152799"/>
                </a:cubicBezTo>
                <a:lnTo>
                  <a:pt x="713405" y="210079"/>
                </a:lnTo>
                <a:close/>
                <a:moveTo>
                  <a:pt x="686782" y="236702"/>
                </a:moveTo>
                <a:lnTo>
                  <a:pt x="622544" y="172464"/>
                </a:lnTo>
                <a:cubicBezTo>
                  <a:pt x="622528" y="172433"/>
                  <a:pt x="622512" y="172417"/>
                  <a:pt x="622481" y="172385"/>
                </a:cubicBezTo>
                <a:cubicBezTo>
                  <a:pt x="622449" y="172353"/>
                  <a:pt x="622433" y="172337"/>
                  <a:pt x="622401" y="172321"/>
                </a:cubicBezTo>
                <a:lnTo>
                  <a:pt x="558179" y="108084"/>
                </a:lnTo>
                <a:lnTo>
                  <a:pt x="573556" y="92691"/>
                </a:lnTo>
                <a:lnTo>
                  <a:pt x="702174" y="221310"/>
                </a:lnTo>
                <a:lnTo>
                  <a:pt x="686782" y="236702"/>
                </a:lnTo>
                <a:close/>
                <a:moveTo>
                  <a:pt x="546949" y="119314"/>
                </a:moveTo>
                <a:lnTo>
                  <a:pt x="605627" y="178008"/>
                </a:lnTo>
                <a:lnTo>
                  <a:pt x="125829" y="657822"/>
                </a:lnTo>
                <a:lnTo>
                  <a:pt x="67135" y="599128"/>
                </a:lnTo>
                <a:lnTo>
                  <a:pt x="546949" y="119314"/>
                </a:lnTo>
                <a:close/>
                <a:moveTo>
                  <a:pt x="195738" y="727731"/>
                </a:moveTo>
                <a:lnTo>
                  <a:pt x="137059" y="669053"/>
                </a:lnTo>
                <a:lnTo>
                  <a:pt x="616857" y="189239"/>
                </a:lnTo>
                <a:lnTo>
                  <a:pt x="675552" y="247933"/>
                </a:lnTo>
                <a:lnTo>
                  <a:pt x="195738" y="727731"/>
                </a:lnTo>
                <a:close/>
                <a:moveTo>
                  <a:pt x="23341" y="778848"/>
                </a:moveTo>
                <a:cubicBezTo>
                  <a:pt x="21339" y="779404"/>
                  <a:pt x="19227" y="778228"/>
                  <a:pt x="17940" y="776926"/>
                </a:cubicBezTo>
                <a:cubicBezTo>
                  <a:pt x="16637" y="775639"/>
                  <a:pt x="15446" y="773542"/>
                  <a:pt x="16018" y="771525"/>
                </a:cubicBezTo>
                <a:lnTo>
                  <a:pt x="23516" y="744680"/>
                </a:lnTo>
                <a:lnTo>
                  <a:pt x="50186" y="771350"/>
                </a:lnTo>
                <a:lnTo>
                  <a:pt x="23341" y="778848"/>
                </a:lnTo>
                <a:close/>
                <a:moveTo>
                  <a:pt x="67754" y="766458"/>
                </a:moveTo>
                <a:lnTo>
                  <a:pt x="28408" y="727111"/>
                </a:lnTo>
                <a:lnTo>
                  <a:pt x="59892" y="614346"/>
                </a:lnTo>
                <a:lnTo>
                  <a:pt x="120206" y="674660"/>
                </a:lnTo>
                <a:lnTo>
                  <a:pt x="180520" y="734974"/>
                </a:lnTo>
                <a:lnTo>
                  <a:pt x="67754" y="766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6"/>
          <p:cNvSpPr/>
          <p:nvPr/>
        </p:nvSpPr>
        <p:spPr>
          <a:xfrm>
            <a:off x="5684509" y="2358771"/>
            <a:ext cx="396822" cy="396903"/>
          </a:xfrm>
          <a:custGeom>
            <a:rect b="b" l="l" r="r" t="t"/>
            <a:pathLst>
              <a:path extrusionOk="0" h="793806" w="793645">
                <a:moveTo>
                  <a:pt x="716659" y="77116"/>
                </a:moveTo>
                <a:cubicBezTo>
                  <a:pt x="666935" y="27392"/>
                  <a:pt x="600818" y="0"/>
                  <a:pt x="530499" y="0"/>
                </a:cubicBezTo>
                <a:cubicBezTo>
                  <a:pt x="460179" y="0"/>
                  <a:pt x="394062" y="27392"/>
                  <a:pt x="344339" y="77116"/>
                </a:cubicBezTo>
                <a:cubicBezTo>
                  <a:pt x="294615" y="126839"/>
                  <a:pt x="267223" y="192956"/>
                  <a:pt x="267223" y="263276"/>
                </a:cubicBezTo>
                <a:cubicBezTo>
                  <a:pt x="267223" y="330937"/>
                  <a:pt x="292594" y="394699"/>
                  <a:pt x="338800" y="443722"/>
                </a:cubicBezTo>
                <a:lnTo>
                  <a:pt x="287596" y="494925"/>
                </a:lnTo>
                <a:cubicBezTo>
                  <a:pt x="259440" y="469331"/>
                  <a:pt x="215717" y="470127"/>
                  <a:pt x="188516" y="497313"/>
                </a:cubicBezTo>
                <a:lnTo>
                  <a:pt x="21010" y="664819"/>
                </a:lnTo>
                <a:cubicBezTo>
                  <a:pt x="-7003" y="692816"/>
                  <a:pt x="-7003" y="738401"/>
                  <a:pt x="21010" y="766398"/>
                </a:cubicBezTo>
                <a:lnTo>
                  <a:pt x="27376" y="772765"/>
                </a:lnTo>
                <a:lnTo>
                  <a:pt x="27376" y="772765"/>
                </a:lnTo>
                <a:cubicBezTo>
                  <a:pt x="40937" y="786326"/>
                  <a:pt x="58987" y="793806"/>
                  <a:pt x="78166" y="793806"/>
                </a:cubicBezTo>
                <a:cubicBezTo>
                  <a:pt x="97346" y="793806"/>
                  <a:pt x="115395" y="786341"/>
                  <a:pt x="128956" y="772765"/>
                </a:cubicBezTo>
                <a:lnTo>
                  <a:pt x="296478" y="605243"/>
                </a:lnTo>
                <a:cubicBezTo>
                  <a:pt x="323663" y="578057"/>
                  <a:pt x="324459" y="534319"/>
                  <a:pt x="298865" y="506178"/>
                </a:cubicBezTo>
                <a:lnTo>
                  <a:pt x="350069" y="454975"/>
                </a:lnTo>
                <a:cubicBezTo>
                  <a:pt x="400620" y="502597"/>
                  <a:pt x="465559" y="526424"/>
                  <a:pt x="530515" y="526424"/>
                </a:cubicBezTo>
                <a:cubicBezTo>
                  <a:pt x="597937" y="526424"/>
                  <a:pt x="665344" y="500767"/>
                  <a:pt x="716675" y="449436"/>
                </a:cubicBezTo>
                <a:cubicBezTo>
                  <a:pt x="819305" y="346790"/>
                  <a:pt x="819305" y="179762"/>
                  <a:pt x="716659" y="77116"/>
                </a:cubicBezTo>
                <a:close/>
                <a:moveTo>
                  <a:pt x="285209" y="593990"/>
                </a:moveTo>
                <a:lnTo>
                  <a:pt x="117687" y="761512"/>
                </a:lnTo>
                <a:cubicBezTo>
                  <a:pt x="95881" y="783301"/>
                  <a:pt x="60419" y="783317"/>
                  <a:pt x="38614" y="761512"/>
                </a:cubicBezTo>
                <a:cubicBezTo>
                  <a:pt x="38614" y="761512"/>
                  <a:pt x="38614" y="761512"/>
                  <a:pt x="38614" y="761512"/>
                </a:cubicBezTo>
                <a:lnTo>
                  <a:pt x="32247" y="755145"/>
                </a:lnTo>
                <a:cubicBezTo>
                  <a:pt x="21694" y="744592"/>
                  <a:pt x="15869" y="730538"/>
                  <a:pt x="15869" y="715608"/>
                </a:cubicBezTo>
                <a:cubicBezTo>
                  <a:pt x="15869" y="700679"/>
                  <a:pt x="21678" y="686624"/>
                  <a:pt x="32247" y="676072"/>
                </a:cubicBezTo>
                <a:lnTo>
                  <a:pt x="199769" y="508550"/>
                </a:lnTo>
                <a:cubicBezTo>
                  <a:pt x="210321" y="497997"/>
                  <a:pt x="224376" y="492172"/>
                  <a:pt x="239305" y="492172"/>
                </a:cubicBezTo>
                <a:cubicBezTo>
                  <a:pt x="254235" y="492172"/>
                  <a:pt x="268274" y="497981"/>
                  <a:pt x="278842" y="508550"/>
                </a:cubicBezTo>
                <a:lnTo>
                  <a:pt x="282025" y="511733"/>
                </a:lnTo>
                <a:cubicBezTo>
                  <a:pt x="282025" y="511733"/>
                  <a:pt x="282025" y="511733"/>
                  <a:pt x="282025" y="511733"/>
                </a:cubicBezTo>
                <a:cubicBezTo>
                  <a:pt x="282025" y="511733"/>
                  <a:pt x="282025" y="511733"/>
                  <a:pt x="282025" y="511733"/>
                </a:cubicBezTo>
                <a:lnTo>
                  <a:pt x="285209" y="514916"/>
                </a:lnTo>
                <a:cubicBezTo>
                  <a:pt x="307014" y="536722"/>
                  <a:pt x="307014" y="572200"/>
                  <a:pt x="285209" y="593990"/>
                </a:cubicBezTo>
                <a:close/>
                <a:moveTo>
                  <a:pt x="705406" y="438183"/>
                </a:moveTo>
                <a:cubicBezTo>
                  <a:pt x="608967" y="534621"/>
                  <a:pt x="452030" y="534621"/>
                  <a:pt x="355592" y="438183"/>
                </a:cubicBezTo>
                <a:cubicBezTo>
                  <a:pt x="308877" y="391468"/>
                  <a:pt x="283140" y="329345"/>
                  <a:pt x="283140" y="263276"/>
                </a:cubicBezTo>
                <a:cubicBezTo>
                  <a:pt x="283140" y="197206"/>
                  <a:pt x="308877" y="135084"/>
                  <a:pt x="355592" y="88369"/>
                </a:cubicBezTo>
                <a:cubicBezTo>
                  <a:pt x="402307" y="41654"/>
                  <a:pt x="464429" y="15917"/>
                  <a:pt x="530499" y="15917"/>
                </a:cubicBezTo>
                <a:cubicBezTo>
                  <a:pt x="596568" y="15917"/>
                  <a:pt x="658691" y="41654"/>
                  <a:pt x="705406" y="88369"/>
                </a:cubicBezTo>
                <a:cubicBezTo>
                  <a:pt x="801844" y="184807"/>
                  <a:pt x="801844" y="341728"/>
                  <a:pt x="705406" y="438183"/>
                </a:cubicBezTo>
                <a:close/>
                <a:moveTo>
                  <a:pt x="718983" y="263276"/>
                </a:moveTo>
                <a:cubicBezTo>
                  <a:pt x="718983" y="313620"/>
                  <a:pt x="699373" y="360956"/>
                  <a:pt x="663784" y="396561"/>
                </a:cubicBezTo>
                <a:cubicBezTo>
                  <a:pt x="628179" y="432166"/>
                  <a:pt x="580859" y="451775"/>
                  <a:pt x="530499" y="451775"/>
                </a:cubicBezTo>
                <a:cubicBezTo>
                  <a:pt x="526106" y="451775"/>
                  <a:pt x="522540" y="448210"/>
                  <a:pt x="522540" y="443817"/>
                </a:cubicBezTo>
                <a:cubicBezTo>
                  <a:pt x="522540" y="439424"/>
                  <a:pt x="526106" y="435859"/>
                  <a:pt x="530499" y="435859"/>
                </a:cubicBezTo>
                <a:cubicBezTo>
                  <a:pt x="576593" y="435859"/>
                  <a:pt x="619934" y="417905"/>
                  <a:pt x="652531" y="385308"/>
                </a:cubicBezTo>
                <a:cubicBezTo>
                  <a:pt x="685128" y="352695"/>
                  <a:pt x="703066" y="309354"/>
                  <a:pt x="703066" y="263276"/>
                </a:cubicBezTo>
                <a:cubicBezTo>
                  <a:pt x="703066" y="258883"/>
                  <a:pt x="706631" y="255317"/>
                  <a:pt x="711024" y="255317"/>
                </a:cubicBezTo>
                <a:cubicBezTo>
                  <a:pt x="715417" y="255317"/>
                  <a:pt x="718983" y="258883"/>
                  <a:pt x="718983" y="2632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6339396" y="2358771"/>
            <a:ext cx="396428" cy="397508"/>
          </a:xfrm>
          <a:custGeom>
            <a:rect b="b" l="l" r="r" t="t"/>
            <a:pathLst>
              <a:path extrusionOk="0" h="795015" w="792857">
                <a:moveTo>
                  <a:pt x="783561" y="235422"/>
                </a:moveTo>
                <a:lnTo>
                  <a:pt x="557408" y="9295"/>
                </a:lnTo>
                <a:cubicBezTo>
                  <a:pt x="551407" y="3311"/>
                  <a:pt x="543447" y="0"/>
                  <a:pt x="534962" y="0"/>
                </a:cubicBezTo>
                <a:cubicBezTo>
                  <a:pt x="526477" y="0"/>
                  <a:pt x="518517" y="3311"/>
                  <a:pt x="512515" y="9295"/>
                </a:cubicBezTo>
                <a:lnTo>
                  <a:pt x="480676" y="41144"/>
                </a:lnTo>
                <a:cubicBezTo>
                  <a:pt x="468291" y="53511"/>
                  <a:pt x="468291" y="73646"/>
                  <a:pt x="480676" y="86013"/>
                </a:cubicBezTo>
                <a:lnTo>
                  <a:pt x="517753" y="123083"/>
                </a:lnTo>
                <a:lnTo>
                  <a:pt x="381800" y="259010"/>
                </a:lnTo>
                <a:cubicBezTo>
                  <a:pt x="307090" y="238796"/>
                  <a:pt x="227254" y="259917"/>
                  <a:pt x="172395" y="314750"/>
                </a:cubicBezTo>
                <a:lnTo>
                  <a:pt x="120593" y="366542"/>
                </a:lnTo>
                <a:cubicBezTo>
                  <a:pt x="111774" y="375360"/>
                  <a:pt x="111774" y="389701"/>
                  <a:pt x="120593" y="398519"/>
                </a:cubicBezTo>
                <a:lnTo>
                  <a:pt x="220376" y="498268"/>
                </a:lnTo>
                <a:lnTo>
                  <a:pt x="1658" y="782187"/>
                </a:lnTo>
                <a:cubicBezTo>
                  <a:pt x="-793" y="785370"/>
                  <a:pt x="-491" y="789843"/>
                  <a:pt x="2327" y="792676"/>
                </a:cubicBezTo>
                <a:cubicBezTo>
                  <a:pt x="3871" y="794220"/>
                  <a:pt x="5909" y="795016"/>
                  <a:pt x="7963" y="795016"/>
                </a:cubicBezTo>
                <a:cubicBezTo>
                  <a:pt x="9666" y="795016"/>
                  <a:pt x="11369" y="794459"/>
                  <a:pt x="12818" y="793361"/>
                </a:cubicBezTo>
                <a:lnTo>
                  <a:pt x="296790" y="574667"/>
                </a:lnTo>
                <a:lnTo>
                  <a:pt x="394281" y="672156"/>
                </a:lnTo>
                <a:cubicBezTo>
                  <a:pt x="398547" y="676422"/>
                  <a:pt x="404231" y="678777"/>
                  <a:pt x="410280" y="678777"/>
                </a:cubicBezTo>
                <a:cubicBezTo>
                  <a:pt x="416314" y="678777"/>
                  <a:pt x="421997" y="676422"/>
                  <a:pt x="426263" y="672156"/>
                </a:cubicBezTo>
                <a:lnTo>
                  <a:pt x="478049" y="620364"/>
                </a:lnTo>
                <a:cubicBezTo>
                  <a:pt x="518883" y="579554"/>
                  <a:pt x="541361" y="525294"/>
                  <a:pt x="541361" y="467565"/>
                </a:cubicBezTo>
                <a:cubicBezTo>
                  <a:pt x="541361" y="448417"/>
                  <a:pt x="538798" y="429397"/>
                  <a:pt x="533815" y="410981"/>
                </a:cubicBezTo>
                <a:lnTo>
                  <a:pt x="669752" y="275070"/>
                </a:lnTo>
                <a:lnTo>
                  <a:pt x="706829" y="312140"/>
                </a:lnTo>
                <a:cubicBezTo>
                  <a:pt x="712830" y="318140"/>
                  <a:pt x="720806" y="321435"/>
                  <a:pt x="729275" y="321435"/>
                </a:cubicBezTo>
                <a:cubicBezTo>
                  <a:pt x="737760" y="321435"/>
                  <a:pt x="745720" y="318140"/>
                  <a:pt x="751722" y="312140"/>
                </a:cubicBezTo>
                <a:lnTo>
                  <a:pt x="783561" y="280291"/>
                </a:lnTo>
                <a:cubicBezTo>
                  <a:pt x="789562" y="274306"/>
                  <a:pt x="792858" y="266332"/>
                  <a:pt x="792858" y="257864"/>
                </a:cubicBezTo>
                <a:cubicBezTo>
                  <a:pt x="792858" y="249381"/>
                  <a:pt x="789562" y="241406"/>
                  <a:pt x="783561" y="235422"/>
                </a:cubicBezTo>
                <a:close/>
                <a:moveTo>
                  <a:pt x="51678" y="743335"/>
                </a:moveTo>
                <a:lnTo>
                  <a:pt x="231727" y="509616"/>
                </a:lnTo>
                <a:lnTo>
                  <a:pt x="285439" y="563335"/>
                </a:lnTo>
                <a:lnTo>
                  <a:pt x="51678" y="743335"/>
                </a:lnTo>
                <a:close/>
                <a:moveTo>
                  <a:pt x="415008" y="660903"/>
                </a:moveTo>
                <a:cubicBezTo>
                  <a:pt x="413735" y="662160"/>
                  <a:pt x="412063" y="662861"/>
                  <a:pt x="410280" y="662861"/>
                </a:cubicBezTo>
                <a:cubicBezTo>
                  <a:pt x="408481" y="662861"/>
                  <a:pt x="406810" y="662160"/>
                  <a:pt x="405536" y="660903"/>
                </a:cubicBezTo>
                <a:lnTo>
                  <a:pt x="131848" y="387266"/>
                </a:lnTo>
                <a:cubicBezTo>
                  <a:pt x="129237" y="384655"/>
                  <a:pt x="129237" y="380406"/>
                  <a:pt x="131848" y="377795"/>
                </a:cubicBezTo>
                <a:lnTo>
                  <a:pt x="171615" y="338052"/>
                </a:lnTo>
                <a:lnTo>
                  <a:pt x="454759" y="621144"/>
                </a:lnTo>
                <a:lnTo>
                  <a:pt x="415008" y="660903"/>
                </a:lnTo>
                <a:close/>
                <a:moveTo>
                  <a:pt x="519281" y="402991"/>
                </a:moveTo>
                <a:cubicBezTo>
                  <a:pt x="519201" y="403087"/>
                  <a:pt x="519154" y="403182"/>
                  <a:pt x="519074" y="403262"/>
                </a:cubicBezTo>
                <a:cubicBezTo>
                  <a:pt x="518867" y="403469"/>
                  <a:pt x="518692" y="403692"/>
                  <a:pt x="518517" y="403930"/>
                </a:cubicBezTo>
                <a:cubicBezTo>
                  <a:pt x="518374" y="404137"/>
                  <a:pt x="518230" y="404328"/>
                  <a:pt x="518103" y="404535"/>
                </a:cubicBezTo>
                <a:cubicBezTo>
                  <a:pt x="517976" y="404758"/>
                  <a:pt x="517864" y="404997"/>
                  <a:pt x="517753" y="405220"/>
                </a:cubicBezTo>
                <a:cubicBezTo>
                  <a:pt x="517641" y="405458"/>
                  <a:pt x="517530" y="405697"/>
                  <a:pt x="517450" y="405936"/>
                </a:cubicBezTo>
                <a:cubicBezTo>
                  <a:pt x="517355" y="406175"/>
                  <a:pt x="517291" y="406413"/>
                  <a:pt x="517227" y="406668"/>
                </a:cubicBezTo>
                <a:cubicBezTo>
                  <a:pt x="517164" y="406907"/>
                  <a:pt x="517116" y="407161"/>
                  <a:pt x="517068" y="407400"/>
                </a:cubicBezTo>
                <a:cubicBezTo>
                  <a:pt x="517036" y="407671"/>
                  <a:pt x="517004" y="407925"/>
                  <a:pt x="516989" y="408180"/>
                </a:cubicBezTo>
                <a:cubicBezTo>
                  <a:pt x="516989" y="408435"/>
                  <a:pt x="516973" y="408689"/>
                  <a:pt x="516989" y="408944"/>
                </a:cubicBezTo>
                <a:cubicBezTo>
                  <a:pt x="516989" y="409199"/>
                  <a:pt x="517020" y="409453"/>
                  <a:pt x="517052" y="409692"/>
                </a:cubicBezTo>
                <a:cubicBezTo>
                  <a:pt x="517100" y="409979"/>
                  <a:pt x="517148" y="410249"/>
                  <a:pt x="517211" y="410520"/>
                </a:cubicBezTo>
                <a:cubicBezTo>
                  <a:pt x="517243" y="410631"/>
                  <a:pt x="517243" y="410759"/>
                  <a:pt x="517275" y="410870"/>
                </a:cubicBezTo>
                <a:cubicBezTo>
                  <a:pt x="522688" y="429254"/>
                  <a:pt x="525442" y="448337"/>
                  <a:pt x="525442" y="467565"/>
                </a:cubicBezTo>
                <a:cubicBezTo>
                  <a:pt x="525442" y="521044"/>
                  <a:pt x="504619" y="571309"/>
                  <a:pt x="466794" y="609111"/>
                </a:cubicBezTo>
                <a:lnTo>
                  <a:pt x="466014" y="609891"/>
                </a:lnTo>
                <a:lnTo>
                  <a:pt x="182870" y="326799"/>
                </a:lnTo>
                <a:lnTo>
                  <a:pt x="183650" y="326019"/>
                </a:lnTo>
                <a:cubicBezTo>
                  <a:pt x="235500" y="274163"/>
                  <a:pt x="311484" y="254824"/>
                  <a:pt x="381912" y="275547"/>
                </a:cubicBezTo>
                <a:cubicBezTo>
                  <a:pt x="382023" y="275579"/>
                  <a:pt x="382134" y="275579"/>
                  <a:pt x="382262" y="275611"/>
                </a:cubicBezTo>
                <a:cubicBezTo>
                  <a:pt x="382532" y="275675"/>
                  <a:pt x="382803" y="275722"/>
                  <a:pt x="383090" y="275770"/>
                </a:cubicBezTo>
                <a:cubicBezTo>
                  <a:pt x="383344" y="275802"/>
                  <a:pt x="383583" y="275818"/>
                  <a:pt x="383822" y="275834"/>
                </a:cubicBezTo>
                <a:cubicBezTo>
                  <a:pt x="384093" y="275850"/>
                  <a:pt x="384347" y="275834"/>
                  <a:pt x="384618" y="275818"/>
                </a:cubicBezTo>
                <a:cubicBezTo>
                  <a:pt x="384873" y="275802"/>
                  <a:pt x="385111" y="275786"/>
                  <a:pt x="385366" y="275754"/>
                </a:cubicBezTo>
                <a:cubicBezTo>
                  <a:pt x="385621" y="275707"/>
                  <a:pt x="385876" y="275659"/>
                  <a:pt x="386130" y="275579"/>
                </a:cubicBezTo>
                <a:cubicBezTo>
                  <a:pt x="386369" y="275531"/>
                  <a:pt x="386608" y="275468"/>
                  <a:pt x="386831" y="275372"/>
                </a:cubicBezTo>
                <a:cubicBezTo>
                  <a:pt x="387085" y="275293"/>
                  <a:pt x="387324" y="275181"/>
                  <a:pt x="387579" y="275070"/>
                </a:cubicBezTo>
                <a:cubicBezTo>
                  <a:pt x="387802" y="274958"/>
                  <a:pt x="388009" y="274847"/>
                  <a:pt x="388232" y="274720"/>
                </a:cubicBezTo>
                <a:cubicBezTo>
                  <a:pt x="388455" y="274592"/>
                  <a:pt x="388661" y="274449"/>
                  <a:pt x="388868" y="274290"/>
                </a:cubicBezTo>
                <a:cubicBezTo>
                  <a:pt x="389091" y="274131"/>
                  <a:pt x="389298" y="273956"/>
                  <a:pt x="389505" y="273765"/>
                </a:cubicBezTo>
                <a:cubicBezTo>
                  <a:pt x="389601" y="273685"/>
                  <a:pt x="389696" y="273621"/>
                  <a:pt x="389792" y="273542"/>
                </a:cubicBezTo>
                <a:lnTo>
                  <a:pt x="528992" y="134352"/>
                </a:lnTo>
                <a:lnTo>
                  <a:pt x="623745" y="229071"/>
                </a:lnTo>
                <a:lnTo>
                  <a:pt x="658497" y="263817"/>
                </a:lnTo>
                <a:lnTo>
                  <a:pt x="519281" y="402991"/>
                </a:lnTo>
                <a:close/>
                <a:moveTo>
                  <a:pt x="772305" y="269038"/>
                </a:moveTo>
                <a:lnTo>
                  <a:pt x="740466" y="300887"/>
                </a:lnTo>
                <a:cubicBezTo>
                  <a:pt x="737474" y="303879"/>
                  <a:pt x="733494" y="305518"/>
                  <a:pt x="729275" y="305518"/>
                </a:cubicBezTo>
                <a:cubicBezTo>
                  <a:pt x="725056" y="305518"/>
                  <a:pt x="721077" y="303879"/>
                  <a:pt x="718084" y="300887"/>
                </a:cubicBezTo>
                <a:lnTo>
                  <a:pt x="675403" y="258214"/>
                </a:lnTo>
                <a:cubicBezTo>
                  <a:pt x="675403" y="258198"/>
                  <a:pt x="675388" y="258182"/>
                  <a:pt x="675388" y="258182"/>
                </a:cubicBezTo>
                <a:lnTo>
                  <a:pt x="635159" y="217977"/>
                </a:lnTo>
                <a:lnTo>
                  <a:pt x="491931" y="74760"/>
                </a:lnTo>
                <a:cubicBezTo>
                  <a:pt x="485754" y="68600"/>
                  <a:pt x="485754" y="58557"/>
                  <a:pt x="491931" y="52397"/>
                </a:cubicBezTo>
                <a:lnTo>
                  <a:pt x="523770" y="20548"/>
                </a:lnTo>
                <a:cubicBezTo>
                  <a:pt x="526763" y="17572"/>
                  <a:pt x="530743" y="15917"/>
                  <a:pt x="534962" y="15917"/>
                </a:cubicBezTo>
                <a:cubicBezTo>
                  <a:pt x="539180" y="15917"/>
                  <a:pt x="543160" y="17572"/>
                  <a:pt x="546153" y="20548"/>
                </a:cubicBezTo>
                <a:lnTo>
                  <a:pt x="772305" y="246675"/>
                </a:lnTo>
                <a:cubicBezTo>
                  <a:pt x="775298" y="249667"/>
                  <a:pt x="776938" y="253630"/>
                  <a:pt x="776938" y="257864"/>
                </a:cubicBezTo>
                <a:cubicBezTo>
                  <a:pt x="776938" y="262082"/>
                  <a:pt x="775298" y="266061"/>
                  <a:pt x="772305" y="2690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6"/>
          <p:cNvSpPr/>
          <p:nvPr/>
        </p:nvSpPr>
        <p:spPr>
          <a:xfrm>
            <a:off x="6993561" y="2358769"/>
            <a:ext cx="431918" cy="396756"/>
          </a:xfrm>
          <a:custGeom>
            <a:rect b="b" l="l" r="r" t="t"/>
            <a:pathLst>
              <a:path extrusionOk="0" h="793513" w="863837">
                <a:moveTo>
                  <a:pt x="858598" y="364661"/>
                </a:moveTo>
                <a:lnTo>
                  <a:pt x="722858" y="247100"/>
                </a:lnTo>
                <a:lnTo>
                  <a:pt x="722858" y="71036"/>
                </a:lnTo>
                <a:cubicBezTo>
                  <a:pt x="722858" y="62695"/>
                  <a:pt x="716093" y="55912"/>
                  <a:pt x="707755" y="55912"/>
                </a:cubicBezTo>
                <a:lnTo>
                  <a:pt x="604297" y="55912"/>
                </a:lnTo>
                <a:cubicBezTo>
                  <a:pt x="595976" y="55912"/>
                  <a:pt x="589194" y="62695"/>
                  <a:pt x="589194" y="71036"/>
                </a:cubicBezTo>
                <a:lnTo>
                  <a:pt x="589194" y="131321"/>
                </a:lnTo>
                <a:lnTo>
                  <a:pt x="441810" y="3673"/>
                </a:lnTo>
                <a:cubicBezTo>
                  <a:pt x="436170" y="-1224"/>
                  <a:pt x="427675" y="-1224"/>
                  <a:pt x="422018" y="3673"/>
                </a:cubicBezTo>
                <a:lnTo>
                  <a:pt x="5247" y="364661"/>
                </a:lnTo>
                <a:cubicBezTo>
                  <a:pt x="420" y="368848"/>
                  <a:pt x="-1258" y="375406"/>
                  <a:pt x="974" y="381376"/>
                </a:cubicBezTo>
                <a:cubicBezTo>
                  <a:pt x="3206" y="387346"/>
                  <a:pt x="8759" y="391205"/>
                  <a:pt x="15143" y="391205"/>
                </a:cubicBezTo>
                <a:lnTo>
                  <a:pt x="101611" y="391205"/>
                </a:lnTo>
                <a:lnTo>
                  <a:pt x="101611" y="778408"/>
                </a:lnTo>
                <a:cubicBezTo>
                  <a:pt x="101611" y="786731"/>
                  <a:pt x="108393" y="793514"/>
                  <a:pt x="116715" y="793514"/>
                </a:cubicBezTo>
                <a:lnTo>
                  <a:pt x="331588" y="793514"/>
                </a:lnTo>
                <a:cubicBezTo>
                  <a:pt x="336363" y="793514"/>
                  <a:pt x="340238" y="789638"/>
                  <a:pt x="340238" y="784862"/>
                </a:cubicBezTo>
                <a:lnTo>
                  <a:pt x="340238" y="552007"/>
                </a:lnTo>
                <a:lnTo>
                  <a:pt x="529264" y="552007"/>
                </a:lnTo>
                <a:lnTo>
                  <a:pt x="529264" y="784862"/>
                </a:lnTo>
                <a:cubicBezTo>
                  <a:pt x="529264" y="789638"/>
                  <a:pt x="533140" y="793514"/>
                  <a:pt x="537915" y="793514"/>
                </a:cubicBezTo>
                <a:lnTo>
                  <a:pt x="752771" y="793514"/>
                </a:lnTo>
                <a:cubicBezTo>
                  <a:pt x="761110" y="793514"/>
                  <a:pt x="767891" y="786731"/>
                  <a:pt x="767891" y="778408"/>
                </a:cubicBezTo>
                <a:lnTo>
                  <a:pt x="767891" y="391205"/>
                </a:lnTo>
                <a:lnTo>
                  <a:pt x="848702" y="391205"/>
                </a:lnTo>
                <a:cubicBezTo>
                  <a:pt x="855086" y="391205"/>
                  <a:pt x="860640" y="387346"/>
                  <a:pt x="862872" y="381376"/>
                </a:cubicBezTo>
                <a:cubicBezTo>
                  <a:pt x="865086" y="375406"/>
                  <a:pt x="863425" y="368848"/>
                  <a:pt x="858598" y="364661"/>
                </a:cubicBezTo>
                <a:close/>
                <a:moveTo>
                  <a:pt x="606494" y="73216"/>
                </a:moveTo>
                <a:lnTo>
                  <a:pt x="705557" y="73216"/>
                </a:lnTo>
                <a:lnTo>
                  <a:pt x="705557" y="232115"/>
                </a:lnTo>
                <a:lnTo>
                  <a:pt x="606494" y="146306"/>
                </a:lnTo>
                <a:lnTo>
                  <a:pt x="606494" y="73216"/>
                </a:lnTo>
                <a:close/>
                <a:moveTo>
                  <a:pt x="759241" y="373901"/>
                </a:moveTo>
                <a:cubicBezTo>
                  <a:pt x="754466" y="373901"/>
                  <a:pt x="750591" y="377777"/>
                  <a:pt x="750591" y="382553"/>
                </a:cubicBezTo>
                <a:lnTo>
                  <a:pt x="750591" y="776210"/>
                </a:lnTo>
                <a:lnTo>
                  <a:pt x="546565" y="776210"/>
                </a:lnTo>
                <a:lnTo>
                  <a:pt x="546565" y="549809"/>
                </a:lnTo>
                <a:cubicBezTo>
                  <a:pt x="546565" y="541469"/>
                  <a:pt x="539783" y="534703"/>
                  <a:pt x="531444" y="534703"/>
                </a:cubicBezTo>
                <a:lnTo>
                  <a:pt x="338041" y="534703"/>
                </a:lnTo>
                <a:cubicBezTo>
                  <a:pt x="329720" y="534703"/>
                  <a:pt x="322938" y="541469"/>
                  <a:pt x="322938" y="549809"/>
                </a:cubicBezTo>
                <a:lnTo>
                  <a:pt x="322938" y="776210"/>
                </a:lnTo>
                <a:lnTo>
                  <a:pt x="118912" y="776210"/>
                </a:lnTo>
                <a:lnTo>
                  <a:pt x="118912" y="382553"/>
                </a:lnTo>
                <a:cubicBezTo>
                  <a:pt x="118912" y="377777"/>
                  <a:pt x="115037" y="373901"/>
                  <a:pt x="110262" y="373901"/>
                </a:cubicBezTo>
                <a:lnTo>
                  <a:pt x="21008" y="373901"/>
                </a:lnTo>
                <a:lnTo>
                  <a:pt x="431914" y="17983"/>
                </a:lnTo>
                <a:lnTo>
                  <a:pt x="842838" y="373901"/>
                </a:lnTo>
                <a:lnTo>
                  <a:pt x="759241" y="37390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6"/>
          <p:cNvSpPr/>
          <p:nvPr/>
        </p:nvSpPr>
        <p:spPr>
          <a:xfrm>
            <a:off x="7682984" y="2360493"/>
            <a:ext cx="317566" cy="393912"/>
          </a:xfrm>
          <a:custGeom>
            <a:rect b="b" l="l" r="r" t="t"/>
            <a:pathLst>
              <a:path extrusionOk="0" h="787824" w="635133">
                <a:moveTo>
                  <a:pt x="607202" y="308818"/>
                </a:moveTo>
                <a:lnTo>
                  <a:pt x="521355" y="308818"/>
                </a:lnTo>
                <a:lnTo>
                  <a:pt x="521355" y="203875"/>
                </a:lnTo>
                <a:cubicBezTo>
                  <a:pt x="521355" y="91453"/>
                  <a:pt x="429942" y="0"/>
                  <a:pt x="317567" y="0"/>
                </a:cubicBezTo>
                <a:cubicBezTo>
                  <a:pt x="205192" y="0"/>
                  <a:pt x="113778" y="91453"/>
                  <a:pt x="113778" y="203875"/>
                </a:cubicBezTo>
                <a:lnTo>
                  <a:pt x="113778" y="308818"/>
                </a:lnTo>
                <a:lnTo>
                  <a:pt x="27932" y="308818"/>
                </a:lnTo>
                <a:cubicBezTo>
                  <a:pt x="12539" y="308818"/>
                  <a:pt x="0" y="321362"/>
                  <a:pt x="0" y="336762"/>
                </a:cubicBezTo>
                <a:lnTo>
                  <a:pt x="0" y="759881"/>
                </a:lnTo>
                <a:cubicBezTo>
                  <a:pt x="0" y="775296"/>
                  <a:pt x="12539" y="787824"/>
                  <a:pt x="27932" y="787824"/>
                </a:cubicBezTo>
                <a:lnTo>
                  <a:pt x="607202" y="787824"/>
                </a:lnTo>
                <a:cubicBezTo>
                  <a:pt x="622595" y="787824"/>
                  <a:pt x="635134" y="775296"/>
                  <a:pt x="635134" y="759881"/>
                </a:cubicBezTo>
                <a:lnTo>
                  <a:pt x="635134" y="336762"/>
                </a:lnTo>
                <a:cubicBezTo>
                  <a:pt x="635134" y="321362"/>
                  <a:pt x="622595" y="308818"/>
                  <a:pt x="607202" y="308818"/>
                </a:cubicBezTo>
                <a:close/>
                <a:moveTo>
                  <a:pt x="129550" y="203875"/>
                </a:moveTo>
                <a:cubicBezTo>
                  <a:pt x="129550" y="100162"/>
                  <a:pt x="213898" y="15779"/>
                  <a:pt x="317567" y="15779"/>
                </a:cubicBezTo>
                <a:cubicBezTo>
                  <a:pt x="421236" y="15779"/>
                  <a:pt x="505584" y="100162"/>
                  <a:pt x="505584" y="203875"/>
                </a:cubicBezTo>
                <a:lnTo>
                  <a:pt x="505584" y="308818"/>
                </a:lnTo>
                <a:lnTo>
                  <a:pt x="456344" y="308818"/>
                </a:lnTo>
                <a:lnTo>
                  <a:pt x="456344" y="206289"/>
                </a:lnTo>
                <a:cubicBezTo>
                  <a:pt x="456344" y="129731"/>
                  <a:pt x="394092" y="67453"/>
                  <a:pt x="317567" y="67453"/>
                </a:cubicBezTo>
                <a:cubicBezTo>
                  <a:pt x="241042" y="67453"/>
                  <a:pt x="178790" y="129731"/>
                  <a:pt x="178790" y="206289"/>
                </a:cubicBezTo>
                <a:lnTo>
                  <a:pt x="178790" y="308818"/>
                </a:lnTo>
                <a:lnTo>
                  <a:pt x="129550" y="308818"/>
                </a:lnTo>
                <a:lnTo>
                  <a:pt x="129550" y="203875"/>
                </a:lnTo>
                <a:close/>
                <a:moveTo>
                  <a:pt x="440572" y="206289"/>
                </a:moveTo>
                <a:lnTo>
                  <a:pt x="440572" y="308818"/>
                </a:lnTo>
                <a:lnTo>
                  <a:pt x="194562" y="308818"/>
                </a:lnTo>
                <a:lnTo>
                  <a:pt x="194562" y="206289"/>
                </a:lnTo>
                <a:cubicBezTo>
                  <a:pt x="194562" y="138441"/>
                  <a:pt x="249748" y="83232"/>
                  <a:pt x="317567" y="83232"/>
                </a:cubicBezTo>
                <a:cubicBezTo>
                  <a:pt x="385386" y="83232"/>
                  <a:pt x="440572" y="138441"/>
                  <a:pt x="440572" y="206289"/>
                </a:cubicBezTo>
                <a:close/>
                <a:moveTo>
                  <a:pt x="619362" y="759881"/>
                </a:moveTo>
                <a:cubicBezTo>
                  <a:pt x="619362" y="766602"/>
                  <a:pt x="613905" y="772046"/>
                  <a:pt x="607202" y="772046"/>
                </a:cubicBezTo>
                <a:lnTo>
                  <a:pt x="27932" y="772046"/>
                </a:lnTo>
                <a:cubicBezTo>
                  <a:pt x="21229" y="772046"/>
                  <a:pt x="15772" y="766602"/>
                  <a:pt x="15772" y="759881"/>
                </a:cubicBezTo>
                <a:lnTo>
                  <a:pt x="15772" y="336762"/>
                </a:lnTo>
                <a:cubicBezTo>
                  <a:pt x="15772" y="330056"/>
                  <a:pt x="21229" y="324597"/>
                  <a:pt x="27932" y="324597"/>
                </a:cubicBezTo>
                <a:lnTo>
                  <a:pt x="121664" y="324597"/>
                </a:lnTo>
                <a:lnTo>
                  <a:pt x="186676" y="324597"/>
                </a:lnTo>
                <a:lnTo>
                  <a:pt x="448458" y="324597"/>
                </a:lnTo>
                <a:lnTo>
                  <a:pt x="513470" y="324597"/>
                </a:lnTo>
                <a:lnTo>
                  <a:pt x="607202" y="324597"/>
                </a:lnTo>
                <a:cubicBezTo>
                  <a:pt x="613905" y="324597"/>
                  <a:pt x="619362" y="330056"/>
                  <a:pt x="619362" y="336762"/>
                </a:cubicBezTo>
                <a:lnTo>
                  <a:pt x="619362" y="759881"/>
                </a:lnTo>
                <a:close/>
                <a:moveTo>
                  <a:pt x="314586" y="447544"/>
                </a:moveTo>
                <a:cubicBezTo>
                  <a:pt x="275077" y="449027"/>
                  <a:pt x="243076" y="479842"/>
                  <a:pt x="240143" y="519241"/>
                </a:cubicBezTo>
                <a:cubicBezTo>
                  <a:pt x="237903" y="549363"/>
                  <a:pt x="252950" y="577559"/>
                  <a:pt x="278784" y="592438"/>
                </a:cubicBezTo>
                <a:lnTo>
                  <a:pt x="278784" y="637107"/>
                </a:lnTo>
                <a:cubicBezTo>
                  <a:pt x="278784" y="643766"/>
                  <a:pt x="284194" y="649162"/>
                  <a:pt x="290834" y="649162"/>
                </a:cubicBezTo>
                <a:lnTo>
                  <a:pt x="344300" y="649162"/>
                </a:lnTo>
                <a:cubicBezTo>
                  <a:pt x="350940" y="649162"/>
                  <a:pt x="356350" y="643766"/>
                  <a:pt x="356350" y="637107"/>
                </a:cubicBezTo>
                <a:lnTo>
                  <a:pt x="356350" y="592438"/>
                </a:lnTo>
                <a:cubicBezTo>
                  <a:pt x="380449" y="578585"/>
                  <a:pt x="395212" y="553244"/>
                  <a:pt x="395212" y="525158"/>
                </a:cubicBezTo>
                <a:cubicBezTo>
                  <a:pt x="395212" y="503857"/>
                  <a:pt x="386758" y="483992"/>
                  <a:pt x="371428" y="469208"/>
                </a:cubicBezTo>
                <a:cubicBezTo>
                  <a:pt x="356098" y="454439"/>
                  <a:pt x="335910" y="446723"/>
                  <a:pt x="314586" y="447544"/>
                </a:cubicBezTo>
                <a:close/>
                <a:moveTo>
                  <a:pt x="344963" y="580652"/>
                </a:moveTo>
                <a:cubicBezTo>
                  <a:pt x="342281" y="581977"/>
                  <a:pt x="340578" y="584723"/>
                  <a:pt x="340578" y="587720"/>
                </a:cubicBezTo>
                <a:lnTo>
                  <a:pt x="340578" y="633384"/>
                </a:lnTo>
                <a:lnTo>
                  <a:pt x="294556" y="633384"/>
                </a:lnTo>
                <a:lnTo>
                  <a:pt x="294556" y="587720"/>
                </a:lnTo>
                <a:cubicBezTo>
                  <a:pt x="294556" y="584723"/>
                  <a:pt x="292852" y="581977"/>
                  <a:pt x="290171" y="580652"/>
                </a:cubicBezTo>
                <a:cubicBezTo>
                  <a:pt x="267444" y="569402"/>
                  <a:pt x="253990" y="545765"/>
                  <a:pt x="255867" y="520409"/>
                </a:cubicBezTo>
                <a:cubicBezTo>
                  <a:pt x="258170" y="489546"/>
                  <a:pt x="284209" y="464474"/>
                  <a:pt x="315185" y="463306"/>
                </a:cubicBezTo>
                <a:cubicBezTo>
                  <a:pt x="332203" y="462675"/>
                  <a:pt x="348275" y="468797"/>
                  <a:pt x="360482" y="480568"/>
                </a:cubicBezTo>
                <a:cubicBezTo>
                  <a:pt x="372705" y="492355"/>
                  <a:pt x="379440" y="508181"/>
                  <a:pt x="379440" y="525158"/>
                </a:cubicBezTo>
                <a:cubicBezTo>
                  <a:pt x="379440" y="548858"/>
                  <a:pt x="366223" y="570127"/>
                  <a:pt x="344963" y="58065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6"/>
          <p:cNvSpPr/>
          <p:nvPr/>
        </p:nvSpPr>
        <p:spPr>
          <a:xfrm>
            <a:off x="8290131" y="2426960"/>
            <a:ext cx="453965" cy="260903"/>
          </a:xfrm>
          <a:custGeom>
            <a:rect b="b" l="l" r="r" t="t"/>
            <a:pathLst>
              <a:path extrusionOk="0" h="521806" w="907929">
                <a:moveTo>
                  <a:pt x="899780" y="5596"/>
                </a:moveTo>
                <a:cubicBezTo>
                  <a:pt x="899253" y="5142"/>
                  <a:pt x="898725" y="4724"/>
                  <a:pt x="898162" y="4324"/>
                </a:cubicBezTo>
                <a:cubicBezTo>
                  <a:pt x="894287" y="1526"/>
                  <a:pt x="889594" y="0"/>
                  <a:pt x="884774" y="0"/>
                </a:cubicBezTo>
                <a:lnTo>
                  <a:pt x="23173" y="0"/>
                </a:lnTo>
                <a:cubicBezTo>
                  <a:pt x="17680" y="0"/>
                  <a:pt x="12350" y="1981"/>
                  <a:pt x="8167" y="5578"/>
                </a:cubicBezTo>
                <a:cubicBezTo>
                  <a:pt x="8167" y="5578"/>
                  <a:pt x="8149" y="5596"/>
                  <a:pt x="8149" y="5596"/>
                </a:cubicBezTo>
                <a:cubicBezTo>
                  <a:pt x="8131" y="5615"/>
                  <a:pt x="8112" y="5615"/>
                  <a:pt x="8112" y="5633"/>
                </a:cubicBezTo>
                <a:cubicBezTo>
                  <a:pt x="2947" y="10121"/>
                  <a:pt x="0" y="16662"/>
                  <a:pt x="0" y="23530"/>
                </a:cubicBezTo>
                <a:lnTo>
                  <a:pt x="0" y="498276"/>
                </a:lnTo>
                <a:cubicBezTo>
                  <a:pt x="0" y="504781"/>
                  <a:pt x="2674" y="510977"/>
                  <a:pt x="7385" y="515465"/>
                </a:cubicBezTo>
                <a:cubicBezTo>
                  <a:pt x="7621" y="515737"/>
                  <a:pt x="7894" y="515992"/>
                  <a:pt x="8167" y="516228"/>
                </a:cubicBezTo>
                <a:cubicBezTo>
                  <a:pt x="12350" y="519826"/>
                  <a:pt x="17680" y="521806"/>
                  <a:pt x="23173" y="521806"/>
                </a:cubicBezTo>
                <a:lnTo>
                  <a:pt x="884774" y="521806"/>
                </a:lnTo>
                <a:cubicBezTo>
                  <a:pt x="885465" y="521806"/>
                  <a:pt x="886157" y="521770"/>
                  <a:pt x="886830" y="521715"/>
                </a:cubicBezTo>
                <a:cubicBezTo>
                  <a:pt x="891595" y="521279"/>
                  <a:pt x="896142" y="519371"/>
                  <a:pt x="899780" y="516210"/>
                </a:cubicBezTo>
                <a:cubicBezTo>
                  <a:pt x="899780" y="516210"/>
                  <a:pt x="899780" y="516210"/>
                  <a:pt x="899780" y="516210"/>
                </a:cubicBezTo>
                <a:cubicBezTo>
                  <a:pt x="899780" y="516210"/>
                  <a:pt x="899780" y="516210"/>
                  <a:pt x="899780" y="516210"/>
                </a:cubicBezTo>
                <a:cubicBezTo>
                  <a:pt x="904964" y="511704"/>
                  <a:pt x="907929" y="505181"/>
                  <a:pt x="907929" y="498276"/>
                </a:cubicBezTo>
                <a:lnTo>
                  <a:pt x="907929" y="23530"/>
                </a:lnTo>
                <a:cubicBezTo>
                  <a:pt x="907947" y="16644"/>
                  <a:pt x="904982" y="10103"/>
                  <a:pt x="899780" y="5596"/>
                </a:cubicBezTo>
                <a:close/>
                <a:moveTo>
                  <a:pt x="869150" y="18170"/>
                </a:moveTo>
                <a:lnTo>
                  <a:pt x="461404" y="293518"/>
                </a:lnTo>
                <a:cubicBezTo>
                  <a:pt x="456893" y="296571"/>
                  <a:pt x="451054" y="296571"/>
                  <a:pt x="446543" y="293518"/>
                </a:cubicBezTo>
                <a:lnTo>
                  <a:pt x="386974" y="253290"/>
                </a:lnTo>
                <a:cubicBezTo>
                  <a:pt x="386974" y="253290"/>
                  <a:pt x="386974" y="253290"/>
                  <a:pt x="386974" y="253290"/>
                </a:cubicBezTo>
                <a:lnTo>
                  <a:pt x="38779" y="18170"/>
                </a:lnTo>
                <a:lnTo>
                  <a:pt x="869150" y="18170"/>
                </a:lnTo>
                <a:close/>
                <a:moveTo>
                  <a:pt x="18189" y="495605"/>
                </a:moveTo>
                <a:lnTo>
                  <a:pt x="18189" y="26201"/>
                </a:lnTo>
                <a:lnTo>
                  <a:pt x="365765" y="260903"/>
                </a:lnTo>
                <a:lnTo>
                  <a:pt x="18189" y="495605"/>
                </a:lnTo>
                <a:close/>
                <a:moveTo>
                  <a:pt x="38779" y="503636"/>
                </a:moveTo>
                <a:lnTo>
                  <a:pt x="382008" y="271878"/>
                </a:lnTo>
                <a:lnTo>
                  <a:pt x="436357" y="308581"/>
                </a:lnTo>
                <a:cubicBezTo>
                  <a:pt x="441705" y="312197"/>
                  <a:pt x="447835" y="313996"/>
                  <a:pt x="453983" y="313996"/>
                </a:cubicBezTo>
                <a:cubicBezTo>
                  <a:pt x="460112" y="313996"/>
                  <a:pt x="466242" y="312179"/>
                  <a:pt x="471590" y="308581"/>
                </a:cubicBezTo>
                <a:lnTo>
                  <a:pt x="525939" y="271878"/>
                </a:lnTo>
                <a:lnTo>
                  <a:pt x="869150" y="503654"/>
                </a:lnTo>
                <a:lnTo>
                  <a:pt x="38779" y="503654"/>
                </a:lnTo>
                <a:close/>
                <a:moveTo>
                  <a:pt x="889758" y="495623"/>
                </a:moveTo>
                <a:lnTo>
                  <a:pt x="542182" y="260903"/>
                </a:lnTo>
                <a:lnTo>
                  <a:pt x="889758" y="26183"/>
                </a:lnTo>
                <a:lnTo>
                  <a:pt x="889758" y="4956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6"/>
          <p:cNvSpPr/>
          <p:nvPr/>
        </p:nvSpPr>
        <p:spPr>
          <a:xfrm>
            <a:off x="4283691" y="3083677"/>
            <a:ext cx="444676" cy="397271"/>
          </a:xfrm>
          <a:custGeom>
            <a:rect b="b" l="l" r="r" t="t"/>
            <a:pathLst>
              <a:path extrusionOk="0" h="794542" w="889352">
                <a:moveTo>
                  <a:pt x="889353" y="360295"/>
                </a:moveTo>
                <a:lnTo>
                  <a:pt x="889353" y="353208"/>
                </a:lnTo>
                <a:cubicBezTo>
                  <a:pt x="889353" y="316470"/>
                  <a:pt x="859495" y="286570"/>
                  <a:pt x="822787" y="286570"/>
                </a:cubicBezTo>
                <a:lnTo>
                  <a:pt x="612113" y="286570"/>
                </a:lnTo>
                <a:cubicBezTo>
                  <a:pt x="653767" y="216976"/>
                  <a:pt x="659888" y="115026"/>
                  <a:pt x="625565" y="37009"/>
                </a:cubicBezTo>
                <a:cubicBezTo>
                  <a:pt x="617629" y="19005"/>
                  <a:pt x="602860" y="5720"/>
                  <a:pt x="586081" y="1482"/>
                </a:cubicBezTo>
                <a:cubicBezTo>
                  <a:pt x="571010" y="-2329"/>
                  <a:pt x="555405" y="1268"/>
                  <a:pt x="542113" y="11597"/>
                </a:cubicBezTo>
                <a:cubicBezTo>
                  <a:pt x="520032" y="28764"/>
                  <a:pt x="511331" y="61014"/>
                  <a:pt x="506722" y="83791"/>
                </a:cubicBezTo>
                <a:cubicBezTo>
                  <a:pt x="499996" y="117056"/>
                  <a:pt x="489943" y="151746"/>
                  <a:pt x="462239" y="180150"/>
                </a:cubicBezTo>
                <a:cubicBezTo>
                  <a:pt x="451207" y="191458"/>
                  <a:pt x="438698" y="201911"/>
                  <a:pt x="426598" y="212026"/>
                </a:cubicBezTo>
                <a:cubicBezTo>
                  <a:pt x="410780" y="225257"/>
                  <a:pt x="394428" y="238951"/>
                  <a:pt x="380442" y="255175"/>
                </a:cubicBezTo>
                <a:cubicBezTo>
                  <a:pt x="349855" y="290701"/>
                  <a:pt x="335193" y="334705"/>
                  <a:pt x="325852" y="369074"/>
                </a:cubicBezTo>
                <a:cubicBezTo>
                  <a:pt x="323022" y="379456"/>
                  <a:pt x="313539" y="386687"/>
                  <a:pt x="302791" y="386687"/>
                </a:cubicBezTo>
                <a:cubicBezTo>
                  <a:pt x="302774" y="386687"/>
                  <a:pt x="302774" y="386687"/>
                  <a:pt x="302756" y="386687"/>
                </a:cubicBezTo>
                <a:lnTo>
                  <a:pt x="219820" y="386669"/>
                </a:lnTo>
                <a:lnTo>
                  <a:pt x="219820" y="386366"/>
                </a:lnTo>
                <a:cubicBezTo>
                  <a:pt x="219820" y="355433"/>
                  <a:pt x="194678" y="330253"/>
                  <a:pt x="163771" y="330253"/>
                </a:cubicBezTo>
                <a:lnTo>
                  <a:pt x="56067" y="330253"/>
                </a:lnTo>
                <a:cubicBezTo>
                  <a:pt x="25160" y="330253"/>
                  <a:pt x="0" y="355433"/>
                  <a:pt x="0" y="386366"/>
                </a:cubicBezTo>
                <a:lnTo>
                  <a:pt x="0" y="738448"/>
                </a:lnTo>
                <a:cubicBezTo>
                  <a:pt x="0" y="769380"/>
                  <a:pt x="25160" y="794543"/>
                  <a:pt x="56067" y="794543"/>
                </a:cubicBezTo>
                <a:lnTo>
                  <a:pt x="163771" y="794543"/>
                </a:lnTo>
                <a:cubicBezTo>
                  <a:pt x="194678" y="794543"/>
                  <a:pt x="219820" y="769380"/>
                  <a:pt x="219820" y="738448"/>
                </a:cubicBezTo>
                <a:lnTo>
                  <a:pt x="219820" y="726463"/>
                </a:lnTo>
                <a:lnTo>
                  <a:pt x="280816" y="726463"/>
                </a:lnTo>
                <a:cubicBezTo>
                  <a:pt x="290051" y="726463"/>
                  <a:pt x="298574" y="730559"/>
                  <a:pt x="304179" y="737682"/>
                </a:cubicBezTo>
                <a:cubicBezTo>
                  <a:pt x="317311" y="754332"/>
                  <a:pt x="346795" y="782291"/>
                  <a:pt x="396990" y="782291"/>
                </a:cubicBezTo>
                <a:lnTo>
                  <a:pt x="566241" y="779442"/>
                </a:lnTo>
                <a:cubicBezTo>
                  <a:pt x="567131" y="779424"/>
                  <a:pt x="567967" y="779246"/>
                  <a:pt x="568768" y="778979"/>
                </a:cubicBezTo>
                <a:cubicBezTo>
                  <a:pt x="580957" y="789058"/>
                  <a:pt x="596063" y="794543"/>
                  <a:pt x="612148" y="794543"/>
                </a:cubicBezTo>
                <a:lnTo>
                  <a:pt x="789460" y="794543"/>
                </a:lnTo>
                <a:cubicBezTo>
                  <a:pt x="827147" y="794543"/>
                  <a:pt x="857805" y="763860"/>
                  <a:pt x="857805" y="726142"/>
                </a:cubicBezTo>
                <a:lnTo>
                  <a:pt x="857805" y="722598"/>
                </a:lnTo>
                <a:cubicBezTo>
                  <a:pt x="857805" y="702102"/>
                  <a:pt x="848748" y="683706"/>
                  <a:pt x="834424" y="671151"/>
                </a:cubicBezTo>
                <a:cubicBezTo>
                  <a:pt x="865527" y="666129"/>
                  <a:pt x="889353" y="639079"/>
                  <a:pt x="889353" y="606562"/>
                </a:cubicBezTo>
                <a:lnTo>
                  <a:pt x="889353" y="597106"/>
                </a:lnTo>
                <a:cubicBezTo>
                  <a:pt x="889353" y="573011"/>
                  <a:pt x="876257" y="551927"/>
                  <a:pt x="856826" y="540565"/>
                </a:cubicBezTo>
                <a:cubicBezTo>
                  <a:pt x="876257" y="529204"/>
                  <a:pt x="889353" y="508119"/>
                  <a:pt x="889353" y="484025"/>
                </a:cubicBezTo>
                <a:lnTo>
                  <a:pt x="889353" y="474551"/>
                </a:lnTo>
                <a:cubicBezTo>
                  <a:pt x="889353" y="450279"/>
                  <a:pt x="876061" y="429070"/>
                  <a:pt x="856399" y="417779"/>
                </a:cubicBezTo>
                <a:cubicBezTo>
                  <a:pt x="876097" y="406186"/>
                  <a:pt x="889353" y="384763"/>
                  <a:pt x="889353" y="360295"/>
                </a:cubicBezTo>
                <a:close/>
                <a:moveTo>
                  <a:pt x="202027" y="738448"/>
                </a:moveTo>
                <a:cubicBezTo>
                  <a:pt x="202027" y="759568"/>
                  <a:pt x="184874" y="776735"/>
                  <a:pt x="163771" y="776735"/>
                </a:cubicBezTo>
                <a:lnTo>
                  <a:pt x="56067" y="776735"/>
                </a:lnTo>
                <a:cubicBezTo>
                  <a:pt x="34964" y="776735"/>
                  <a:pt x="17793" y="759568"/>
                  <a:pt x="17793" y="738448"/>
                </a:cubicBezTo>
                <a:lnTo>
                  <a:pt x="17793" y="386366"/>
                </a:lnTo>
                <a:cubicBezTo>
                  <a:pt x="17793" y="365246"/>
                  <a:pt x="34964" y="348061"/>
                  <a:pt x="56067" y="348061"/>
                </a:cubicBezTo>
                <a:lnTo>
                  <a:pt x="163771" y="348061"/>
                </a:lnTo>
                <a:cubicBezTo>
                  <a:pt x="184874" y="348061"/>
                  <a:pt x="202027" y="365246"/>
                  <a:pt x="202027" y="386366"/>
                </a:cubicBezTo>
                <a:lnTo>
                  <a:pt x="202027" y="738448"/>
                </a:lnTo>
                <a:close/>
                <a:moveTo>
                  <a:pt x="396848" y="764483"/>
                </a:moveTo>
                <a:cubicBezTo>
                  <a:pt x="356421" y="764483"/>
                  <a:pt x="331741" y="743915"/>
                  <a:pt x="318165" y="726641"/>
                </a:cubicBezTo>
                <a:cubicBezTo>
                  <a:pt x="309144" y="715208"/>
                  <a:pt x="295532" y="708655"/>
                  <a:pt x="280816" y="708655"/>
                </a:cubicBezTo>
                <a:lnTo>
                  <a:pt x="219820" y="708655"/>
                </a:lnTo>
                <a:lnTo>
                  <a:pt x="219820" y="404477"/>
                </a:lnTo>
                <a:lnTo>
                  <a:pt x="302738" y="404494"/>
                </a:lnTo>
                <a:cubicBezTo>
                  <a:pt x="302756" y="404494"/>
                  <a:pt x="302774" y="404494"/>
                  <a:pt x="302791" y="404494"/>
                </a:cubicBezTo>
                <a:cubicBezTo>
                  <a:pt x="321546" y="404494"/>
                  <a:pt x="338076" y="391869"/>
                  <a:pt x="343005" y="373758"/>
                </a:cubicBezTo>
                <a:cubicBezTo>
                  <a:pt x="351866" y="341205"/>
                  <a:pt x="365656" y="299623"/>
                  <a:pt x="393929" y="266803"/>
                </a:cubicBezTo>
                <a:cubicBezTo>
                  <a:pt x="406954" y="251684"/>
                  <a:pt x="422043" y="239058"/>
                  <a:pt x="438022" y="225702"/>
                </a:cubicBezTo>
                <a:cubicBezTo>
                  <a:pt x="450459" y="215302"/>
                  <a:pt x="463306" y="204546"/>
                  <a:pt x="474979" y="192579"/>
                </a:cubicBezTo>
                <a:cubicBezTo>
                  <a:pt x="505904" y="160881"/>
                  <a:pt x="516882" y="123253"/>
                  <a:pt x="524160" y="87317"/>
                </a:cubicBezTo>
                <a:cubicBezTo>
                  <a:pt x="528217" y="67336"/>
                  <a:pt x="535619" y="39199"/>
                  <a:pt x="553039" y="25665"/>
                </a:cubicBezTo>
                <a:cubicBezTo>
                  <a:pt x="562024" y="18667"/>
                  <a:pt x="571953" y="16280"/>
                  <a:pt x="581722" y="18738"/>
                </a:cubicBezTo>
                <a:cubicBezTo>
                  <a:pt x="593234" y="21658"/>
                  <a:pt x="603536" y="31168"/>
                  <a:pt x="609266" y="44203"/>
                </a:cubicBezTo>
                <a:cubicBezTo>
                  <a:pt x="643625" y="122256"/>
                  <a:pt x="634853" y="225756"/>
                  <a:pt x="588412" y="290274"/>
                </a:cubicBezTo>
                <a:cubicBezTo>
                  <a:pt x="588412" y="290274"/>
                  <a:pt x="588412" y="290274"/>
                  <a:pt x="588412" y="290292"/>
                </a:cubicBezTo>
                <a:cubicBezTo>
                  <a:pt x="561882" y="299552"/>
                  <a:pt x="543804" y="324661"/>
                  <a:pt x="543804" y="353208"/>
                </a:cubicBezTo>
                <a:lnTo>
                  <a:pt x="543804" y="360295"/>
                </a:lnTo>
                <a:cubicBezTo>
                  <a:pt x="543804" y="381024"/>
                  <a:pt x="553305" y="399562"/>
                  <a:pt x="568199" y="411796"/>
                </a:cubicBezTo>
                <a:cubicBezTo>
                  <a:pt x="541099" y="419792"/>
                  <a:pt x="521277" y="444901"/>
                  <a:pt x="521277" y="474551"/>
                </a:cubicBezTo>
                <a:lnTo>
                  <a:pt x="521277" y="484025"/>
                </a:lnTo>
                <a:cubicBezTo>
                  <a:pt x="521277" y="508119"/>
                  <a:pt x="534373" y="529204"/>
                  <a:pt x="553804" y="540565"/>
                </a:cubicBezTo>
                <a:cubicBezTo>
                  <a:pt x="534373" y="551927"/>
                  <a:pt x="521277" y="573011"/>
                  <a:pt x="521277" y="597106"/>
                </a:cubicBezTo>
                <a:lnTo>
                  <a:pt x="521277" y="606562"/>
                </a:lnTo>
                <a:cubicBezTo>
                  <a:pt x="521277" y="636533"/>
                  <a:pt x="541526" y="661855"/>
                  <a:pt x="569035" y="669566"/>
                </a:cubicBezTo>
                <a:cubicBezTo>
                  <a:pt x="553661" y="682121"/>
                  <a:pt x="543804" y="701229"/>
                  <a:pt x="543804" y="722598"/>
                </a:cubicBezTo>
                <a:lnTo>
                  <a:pt x="543804" y="726142"/>
                </a:lnTo>
                <a:cubicBezTo>
                  <a:pt x="543804" y="738911"/>
                  <a:pt x="547327" y="751198"/>
                  <a:pt x="553857" y="761847"/>
                </a:cubicBezTo>
                <a:lnTo>
                  <a:pt x="396848" y="764483"/>
                </a:lnTo>
                <a:close/>
                <a:moveTo>
                  <a:pt x="840011" y="722598"/>
                </a:moveTo>
                <a:lnTo>
                  <a:pt x="840011" y="726142"/>
                </a:lnTo>
                <a:cubicBezTo>
                  <a:pt x="840011" y="754047"/>
                  <a:pt x="817325" y="776735"/>
                  <a:pt x="789460" y="776735"/>
                </a:cubicBezTo>
                <a:lnTo>
                  <a:pt x="612148" y="776735"/>
                </a:lnTo>
                <a:cubicBezTo>
                  <a:pt x="598181" y="776735"/>
                  <a:pt x="585191" y="771161"/>
                  <a:pt x="575565" y="761046"/>
                </a:cubicBezTo>
                <a:cubicBezTo>
                  <a:pt x="566562" y="751608"/>
                  <a:pt x="561597" y="739213"/>
                  <a:pt x="561597" y="726142"/>
                </a:cubicBezTo>
                <a:lnTo>
                  <a:pt x="561597" y="722598"/>
                </a:lnTo>
                <a:cubicBezTo>
                  <a:pt x="561597" y="694711"/>
                  <a:pt x="584284" y="672006"/>
                  <a:pt x="612148" y="672006"/>
                </a:cubicBezTo>
                <a:lnTo>
                  <a:pt x="789460" y="672006"/>
                </a:lnTo>
                <a:cubicBezTo>
                  <a:pt x="817325" y="672006"/>
                  <a:pt x="840011" y="694711"/>
                  <a:pt x="840011" y="722598"/>
                </a:cubicBezTo>
                <a:close/>
                <a:moveTo>
                  <a:pt x="871559" y="597106"/>
                </a:moveTo>
                <a:lnTo>
                  <a:pt x="871559" y="606562"/>
                </a:lnTo>
                <a:cubicBezTo>
                  <a:pt x="871559" y="632828"/>
                  <a:pt x="850207" y="654198"/>
                  <a:pt x="823962" y="654198"/>
                </a:cubicBezTo>
                <a:lnTo>
                  <a:pt x="789460" y="654198"/>
                </a:lnTo>
                <a:lnTo>
                  <a:pt x="612148" y="654198"/>
                </a:lnTo>
                <a:lnTo>
                  <a:pt x="586668" y="654198"/>
                </a:lnTo>
                <a:cubicBezTo>
                  <a:pt x="560423" y="654198"/>
                  <a:pt x="539071" y="632828"/>
                  <a:pt x="539071" y="606562"/>
                </a:cubicBezTo>
                <a:lnTo>
                  <a:pt x="539071" y="597106"/>
                </a:lnTo>
                <a:cubicBezTo>
                  <a:pt x="539071" y="570839"/>
                  <a:pt x="560423" y="549469"/>
                  <a:pt x="586668" y="549469"/>
                </a:cubicBezTo>
                <a:lnTo>
                  <a:pt x="823962" y="549469"/>
                </a:lnTo>
                <a:cubicBezTo>
                  <a:pt x="850207" y="549469"/>
                  <a:pt x="871559" y="570839"/>
                  <a:pt x="871559" y="597106"/>
                </a:cubicBezTo>
                <a:close/>
                <a:moveTo>
                  <a:pt x="871559" y="474551"/>
                </a:moveTo>
                <a:lnTo>
                  <a:pt x="871559" y="484025"/>
                </a:lnTo>
                <a:cubicBezTo>
                  <a:pt x="871559" y="510292"/>
                  <a:pt x="850207" y="531661"/>
                  <a:pt x="823962" y="531661"/>
                </a:cubicBezTo>
                <a:lnTo>
                  <a:pt x="586668" y="531661"/>
                </a:lnTo>
                <a:cubicBezTo>
                  <a:pt x="560423" y="531661"/>
                  <a:pt x="539071" y="510292"/>
                  <a:pt x="539071" y="484025"/>
                </a:cubicBezTo>
                <a:lnTo>
                  <a:pt x="539071" y="474551"/>
                </a:lnTo>
                <a:cubicBezTo>
                  <a:pt x="539071" y="448302"/>
                  <a:pt x="560423" y="426933"/>
                  <a:pt x="586668" y="426933"/>
                </a:cubicBezTo>
                <a:lnTo>
                  <a:pt x="823962" y="426933"/>
                </a:lnTo>
                <a:cubicBezTo>
                  <a:pt x="850207" y="426933"/>
                  <a:pt x="871559" y="448302"/>
                  <a:pt x="871559" y="474551"/>
                </a:cubicBezTo>
                <a:close/>
                <a:moveTo>
                  <a:pt x="822787" y="409125"/>
                </a:moveTo>
                <a:lnTo>
                  <a:pt x="610387" y="409125"/>
                </a:lnTo>
                <a:cubicBezTo>
                  <a:pt x="583483" y="409125"/>
                  <a:pt x="561597" y="387221"/>
                  <a:pt x="561597" y="360295"/>
                </a:cubicBezTo>
                <a:lnTo>
                  <a:pt x="561597" y="353208"/>
                </a:lnTo>
                <a:cubicBezTo>
                  <a:pt x="561597" y="330912"/>
                  <a:pt x="576650" y="311466"/>
                  <a:pt x="598198" y="305910"/>
                </a:cubicBezTo>
                <a:cubicBezTo>
                  <a:pt x="602131" y="304894"/>
                  <a:pt x="606223" y="304378"/>
                  <a:pt x="610387" y="304378"/>
                </a:cubicBezTo>
                <a:lnTo>
                  <a:pt x="822787" y="304378"/>
                </a:lnTo>
                <a:cubicBezTo>
                  <a:pt x="849673" y="304378"/>
                  <a:pt x="871559" y="326282"/>
                  <a:pt x="871559" y="353208"/>
                </a:cubicBezTo>
                <a:lnTo>
                  <a:pt x="871559" y="360295"/>
                </a:lnTo>
                <a:cubicBezTo>
                  <a:pt x="871559" y="387221"/>
                  <a:pt x="849673" y="409125"/>
                  <a:pt x="822787" y="4091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6"/>
          <p:cNvSpPr/>
          <p:nvPr/>
        </p:nvSpPr>
        <p:spPr>
          <a:xfrm>
            <a:off x="5453123" y="3085401"/>
            <a:ext cx="369144" cy="393384"/>
          </a:xfrm>
          <a:custGeom>
            <a:rect b="b" l="l" r="r" t="t"/>
            <a:pathLst>
              <a:path extrusionOk="0" h="786768" w="738289">
                <a:moveTo>
                  <a:pt x="714819" y="128653"/>
                </a:moveTo>
                <a:lnTo>
                  <a:pt x="600553" y="128653"/>
                </a:lnTo>
                <a:lnTo>
                  <a:pt x="600553" y="18062"/>
                </a:lnTo>
                <a:cubicBezTo>
                  <a:pt x="600553" y="8110"/>
                  <a:pt x="592441" y="0"/>
                  <a:pt x="582487" y="0"/>
                </a:cubicBezTo>
                <a:lnTo>
                  <a:pt x="155755" y="0"/>
                </a:lnTo>
                <a:cubicBezTo>
                  <a:pt x="145785" y="0"/>
                  <a:pt x="137690" y="8110"/>
                  <a:pt x="137690" y="18062"/>
                </a:cubicBezTo>
                <a:lnTo>
                  <a:pt x="137690" y="128653"/>
                </a:lnTo>
                <a:lnTo>
                  <a:pt x="23407" y="128653"/>
                </a:lnTo>
                <a:cubicBezTo>
                  <a:pt x="10524" y="128653"/>
                  <a:pt x="34" y="139141"/>
                  <a:pt x="3" y="152037"/>
                </a:cubicBezTo>
                <a:cubicBezTo>
                  <a:pt x="-344" y="336230"/>
                  <a:pt x="33739" y="448570"/>
                  <a:pt x="101307" y="485969"/>
                </a:cubicBezTo>
                <a:cubicBezTo>
                  <a:pt x="118916" y="495716"/>
                  <a:pt x="136666" y="499149"/>
                  <a:pt x="152920" y="499149"/>
                </a:cubicBezTo>
                <a:cubicBezTo>
                  <a:pt x="182483" y="499149"/>
                  <a:pt x="207084" y="487811"/>
                  <a:pt x="216991" y="482504"/>
                </a:cubicBezTo>
                <a:cubicBezTo>
                  <a:pt x="242680" y="504960"/>
                  <a:pt x="273361" y="521841"/>
                  <a:pt x="307129" y="531241"/>
                </a:cubicBezTo>
                <a:lnTo>
                  <a:pt x="287756" y="672634"/>
                </a:lnTo>
                <a:lnTo>
                  <a:pt x="256414" y="672634"/>
                </a:lnTo>
                <a:cubicBezTo>
                  <a:pt x="242680" y="672634"/>
                  <a:pt x="231513" y="683799"/>
                  <a:pt x="231513" y="697530"/>
                </a:cubicBezTo>
                <a:lnTo>
                  <a:pt x="231513" y="761872"/>
                </a:lnTo>
                <a:cubicBezTo>
                  <a:pt x="231513" y="775604"/>
                  <a:pt x="242680" y="786768"/>
                  <a:pt x="256414" y="786768"/>
                </a:cubicBezTo>
                <a:lnTo>
                  <a:pt x="481876" y="786768"/>
                </a:lnTo>
                <a:cubicBezTo>
                  <a:pt x="495610" y="786768"/>
                  <a:pt x="506777" y="775604"/>
                  <a:pt x="506777" y="761872"/>
                </a:cubicBezTo>
                <a:lnTo>
                  <a:pt x="506777" y="697530"/>
                </a:lnTo>
                <a:cubicBezTo>
                  <a:pt x="506777" y="683799"/>
                  <a:pt x="495610" y="672634"/>
                  <a:pt x="481876" y="672634"/>
                </a:cubicBezTo>
                <a:lnTo>
                  <a:pt x="450533" y="672634"/>
                </a:lnTo>
                <a:lnTo>
                  <a:pt x="431161" y="531241"/>
                </a:lnTo>
                <a:cubicBezTo>
                  <a:pt x="464929" y="521841"/>
                  <a:pt x="495610" y="504960"/>
                  <a:pt x="521298" y="482504"/>
                </a:cubicBezTo>
                <a:cubicBezTo>
                  <a:pt x="531205" y="487811"/>
                  <a:pt x="555807" y="499149"/>
                  <a:pt x="585370" y="499149"/>
                </a:cubicBezTo>
                <a:cubicBezTo>
                  <a:pt x="601624" y="499149"/>
                  <a:pt x="619358" y="495716"/>
                  <a:pt x="636982" y="485969"/>
                </a:cubicBezTo>
                <a:cubicBezTo>
                  <a:pt x="704550" y="448585"/>
                  <a:pt x="738633" y="336230"/>
                  <a:pt x="738287" y="152037"/>
                </a:cubicBezTo>
                <a:cubicBezTo>
                  <a:pt x="738208" y="139141"/>
                  <a:pt x="727703" y="128653"/>
                  <a:pt x="714819" y="128653"/>
                </a:cubicBezTo>
                <a:close/>
                <a:moveTo>
                  <a:pt x="490995" y="697530"/>
                </a:moveTo>
                <a:lnTo>
                  <a:pt x="490995" y="761872"/>
                </a:lnTo>
                <a:cubicBezTo>
                  <a:pt x="490995" y="766927"/>
                  <a:pt x="486884" y="771021"/>
                  <a:pt x="481844" y="771021"/>
                </a:cubicBezTo>
                <a:lnTo>
                  <a:pt x="256398" y="771021"/>
                </a:lnTo>
                <a:cubicBezTo>
                  <a:pt x="251342" y="771021"/>
                  <a:pt x="247247" y="766911"/>
                  <a:pt x="247247" y="761872"/>
                </a:cubicBezTo>
                <a:lnTo>
                  <a:pt x="247247" y="697530"/>
                </a:lnTo>
                <a:cubicBezTo>
                  <a:pt x="247247" y="692475"/>
                  <a:pt x="251358" y="688381"/>
                  <a:pt x="256398" y="688381"/>
                </a:cubicBezTo>
                <a:lnTo>
                  <a:pt x="481860" y="688381"/>
                </a:lnTo>
                <a:cubicBezTo>
                  <a:pt x="486900" y="688365"/>
                  <a:pt x="490995" y="692475"/>
                  <a:pt x="490995" y="697530"/>
                </a:cubicBezTo>
                <a:close/>
                <a:moveTo>
                  <a:pt x="155755" y="15747"/>
                </a:moveTo>
                <a:lnTo>
                  <a:pt x="582487" y="15747"/>
                </a:lnTo>
                <a:cubicBezTo>
                  <a:pt x="583763" y="15747"/>
                  <a:pt x="584803" y="16786"/>
                  <a:pt x="584803" y="18062"/>
                </a:cubicBezTo>
                <a:lnTo>
                  <a:pt x="584803" y="136479"/>
                </a:lnTo>
                <a:cubicBezTo>
                  <a:pt x="584803" y="136495"/>
                  <a:pt x="584803" y="136495"/>
                  <a:pt x="584803" y="136511"/>
                </a:cubicBezTo>
                <a:cubicBezTo>
                  <a:pt x="584803" y="136527"/>
                  <a:pt x="584803" y="136527"/>
                  <a:pt x="584803" y="136542"/>
                </a:cubicBezTo>
                <a:lnTo>
                  <a:pt x="584803" y="308279"/>
                </a:lnTo>
                <a:cubicBezTo>
                  <a:pt x="584803" y="427185"/>
                  <a:pt x="488050" y="523919"/>
                  <a:pt x="369121" y="523919"/>
                </a:cubicBezTo>
                <a:cubicBezTo>
                  <a:pt x="250192" y="523919"/>
                  <a:pt x="153440" y="427185"/>
                  <a:pt x="153440" y="308279"/>
                </a:cubicBezTo>
                <a:lnTo>
                  <a:pt x="153440" y="136558"/>
                </a:lnTo>
                <a:cubicBezTo>
                  <a:pt x="153440" y="136542"/>
                  <a:pt x="153440" y="136542"/>
                  <a:pt x="153440" y="136527"/>
                </a:cubicBezTo>
                <a:cubicBezTo>
                  <a:pt x="153440" y="136511"/>
                  <a:pt x="153440" y="136511"/>
                  <a:pt x="153440" y="136495"/>
                </a:cubicBezTo>
                <a:lnTo>
                  <a:pt x="153440" y="18078"/>
                </a:lnTo>
                <a:cubicBezTo>
                  <a:pt x="153440" y="16786"/>
                  <a:pt x="154479" y="15747"/>
                  <a:pt x="155755" y="15747"/>
                </a:cubicBezTo>
                <a:close/>
                <a:moveTo>
                  <a:pt x="108804" y="472111"/>
                </a:moveTo>
                <a:cubicBezTo>
                  <a:pt x="31487" y="429169"/>
                  <a:pt x="15532" y="274360"/>
                  <a:pt x="15753" y="152069"/>
                </a:cubicBezTo>
                <a:cubicBezTo>
                  <a:pt x="15753" y="147833"/>
                  <a:pt x="19202" y="144400"/>
                  <a:pt x="23407" y="144400"/>
                </a:cubicBezTo>
                <a:lnTo>
                  <a:pt x="137674" y="144400"/>
                </a:lnTo>
                <a:lnTo>
                  <a:pt x="137674" y="308295"/>
                </a:lnTo>
                <a:cubicBezTo>
                  <a:pt x="137674" y="371661"/>
                  <a:pt x="163284" y="429154"/>
                  <a:pt x="204690" y="470978"/>
                </a:cubicBezTo>
                <a:cubicBezTo>
                  <a:pt x="187539" y="479024"/>
                  <a:pt x="147014" y="493338"/>
                  <a:pt x="108804" y="472111"/>
                </a:cubicBezTo>
                <a:close/>
                <a:moveTo>
                  <a:pt x="434610" y="672618"/>
                </a:moveTo>
                <a:lnTo>
                  <a:pt x="303632" y="672618"/>
                </a:lnTo>
                <a:lnTo>
                  <a:pt x="322501" y="534958"/>
                </a:lnTo>
                <a:cubicBezTo>
                  <a:pt x="337558" y="538044"/>
                  <a:pt x="353166" y="539682"/>
                  <a:pt x="369121" y="539682"/>
                </a:cubicBezTo>
                <a:cubicBezTo>
                  <a:pt x="385092" y="539682"/>
                  <a:pt x="400684" y="538060"/>
                  <a:pt x="415741" y="534958"/>
                </a:cubicBezTo>
                <a:lnTo>
                  <a:pt x="434610" y="672618"/>
                </a:lnTo>
                <a:close/>
                <a:moveTo>
                  <a:pt x="629438" y="472111"/>
                </a:moveTo>
                <a:cubicBezTo>
                  <a:pt x="614680" y="480316"/>
                  <a:pt x="599576" y="483197"/>
                  <a:pt x="585590" y="483197"/>
                </a:cubicBezTo>
                <a:cubicBezTo>
                  <a:pt x="563398" y="483197"/>
                  <a:pt x="544073" y="475891"/>
                  <a:pt x="533520" y="470962"/>
                </a:cubicBezTo>
                <a:cubicBezTo>
                  <a:pt x="574927" y="429138"/>
                  <a:pt x="600553" y="371645"/>
                  <a:pt x="600553" y="308279"/>
                </a:cubicBezTo>
                <a:lnTo>
                  <a:pt x="600553" y="144400"/>
                </a:lnTo>
                <a:lnTo>
                  <a:pt x="714819" y="144400"/>
                </a:lnTo>
                <a:cubicBezTo>
                  <a:pt x="719040" y="144400"/>
                  <a:pt x="722474" y="147849"/>
                  <a:pt x="722474" y="152069"/>
                </a:cubicBezTo>
                <a:cubicBezTo>
                  <a:pt x="722710" y="274360"/>
                  <a:pt x="706755" y="429169"/>
                  <a:pt x="629438" y="472111"/>
                </a:cubicBezTo>
                <a:close/>
                <a:moveTo>
                  <a:pt x="323446" y="729701"/>
                </a:moveTo>
                <a:cubicBezTo>
                  <a:pt x="323446" y="725355"/>
                  <a:pt x="326974" y="721828"/>
                  <a:pt x="331321" y="721828"/>
                </a:cubicBezTo>
                <a:lnTo>
                  <a:pt x="406921" y="721828"/>
                </a:lnTo>
                <a:cubicBezTo>
                  <a:pt x="411268" y="721828"/>
                  <a:pt x="414796" y="725355"/>
                  <a:pt x="414796" y="729701"/>
                </a:cubicBezTo>
                <a:cubicBezTo>
                  <a:pt x="414796" y="734047"/>
                  <a:pt x="411268" y="737575"/>
                  <a:pt x="406921" y="737575"/>
                </a:cubicBezTo>
                <a:lnTo>
                  <a:pt x="331321" y="737575"/>
                </a:lnTo>
                <a:cubicBezTo>
                  <a:pt x="326974" y="737575"/>
                  <a:pt x="323446" y="734047"/>
                  <a:pt x="323446" y="729701"/>
                </a:cubicBezTo>
                <a:close/>
                <a:moveTo>
                  <a:pt x="304924" y="271951"/>
                </a:moveTo>
                <a:lnTo>
                  <a:pt x="293741" y="337175"/>
                </a:lnTo>
                <a:cubicBezTo>
                  <a:pt x="292985" y="341553"/>
                  <a:pt x="294749" y="345883"/>
                  <a:pt x="298340" y="348497"/>
                </a:cubicBezTo>
                <a:cubicBezTo>
                  <a:pt x="300372" y="349978"/>
                  <a:pt x="302750" y="350718"/>
                  <a:pt x="305129" y="350718"/>
                </a:cubicBezTo>
                <a:cubicBezTo>
                  <a:pt x="306971" y="350718"/>
                  <a:pt x="308814" y="350277"/>
                  <a:pt x="310531" y="349379"/>
                </a:cubicBezTo>
                <a:lnTo>
                  <a:pt x="369105" y="318594"/>
                </a:lnTo>
                <a:lnTo>
                  <a:pt x="427680" y="349379"/>
                </a:lnTo>
                <a:cubicBezTo>
                  <a:pt x="431602" y="351442"/>
                  <a:pt x="436279" y="351111"/>
                  <a:pt x="439870" y="348497"/>
                </a:cubicBezTo>
                <a:cubicBezTo>
                  <a:pt x="443461" y="345883"/>
                  <a:pt x="445225" y="341553"/>
                  <a:pt x="444469" y="337175"/>
                </a:cubicBezTo>
                <a:lnTo>
                  <a:pt x="433287" y="271951"/>
                </a:lnTo>
                <a:lnTo>
                  <a:pt x="480679" y="225765"/>
                </a:lnTo>
                <a:cubicBezTo>
                  <a:pt x="483860" y="222663"/>
                  <a:pt x="484979" y="218128"/>
                  <a:pt x="483608" y="213908"/>
                </a:cubicBezTo>
                <a:cubicBezTo>
                  <a:pt x="482238" y="209687"/>
                  <a:pt x="478663" y="206664"/>
                  <a:pt x="474269" y="206034"/>
                </a:cubicBezTo>
                <a:lnTo>
                  <a:pt x="408780" y="196523"/>
                </a:lnTo>
                <a:lnTo>
                  <a:pt x="379485" y="137188"/>
                </a:lnTo>
                <a:cubicBezTo>
                  <a:pt x="379485" y="137188"/>
                  <a:pt x="379485" y="137188"/>
                  <a:pt x="379485" y="137188"/>
                </a:cubicBezTo>
                <a:cubicBezTo>
                  <a:pt x="377516" y="133204"/>
                  <a:pt x="373547" y="130732"/>
                  <a:pt x="369105" y="130732"/>
                </a:cubicBezTo>
                <a:cubicBezTo>
                  <a:pt x="364664" y="130732"/>
                  <a:pt x="360695" y="133204"/>
                  <a:pt x="358726" y="137188"/>
                </a:cubicBezTo>
                <a:lnTo>
                  <a:pt x="329431" y="196523"/>
                </a:lnTo>
                <a:lnTo>
                  <a:pt x="263926" y="206034"/>
                </a:lnTo>
                <a:cubicBezTo>
                  <a:pt x="259532" y="206680"/>
                  <a:pt x="255957" y="209687"/>
                  <a:pt x="254587" y="213908"/>
                </a:cubicBezTo>
                <a:cubicBezTo>
                  <a:pt x="253216" y="218128"/>
                  <a:pt x="254335" y="222679"/>
                  <a:pt x="257516" y="225765"/>
                </a:cubicBezTo>
                <a:lnTo>
                  <a:pt x="304924" y="271951"/>
                </a:lnTo>
                <a:close/>
                <a:moveTo>
                  <a:pt x="335810" y="211498"/>
                </a:moveTo>
                <a:cubicBezTo>
                  <a:pt x="338377" y="211120"/>
                  <a:pt x="340598" y="209514"/>
                  <a:pt x="341748" y="207184"/>
                </a:cubicBezTo>
                <a:lnTo>
                  <a:pt x="369121" y="151723"/>
                </a:lnTo>
                <a:lnTo>
                  <a:pt x="396495" y="207184"/>
                </a:lnTo>
                <a:cubicBezTo>
                  <a:pt x="397644" y="209514"/>
                  <a:pt x="399865" y="211120"/>
                  <a:pt x="402417" y="211498"/>
                </a:cubicBezTo>
                <a:lnTo>
                  <a:pt x="463637" y="220395"/>
                </a:lnTo>
                <a:lnTo>
                  <a:pt x="419332" y="263574"/>
                </a:lnTo>
                <a:cubicBezTo>
                  <a:pt x="417474" y="265385"/>
                  <a:pt x="416623" y="267983"/>
                  <a:pt x="417064" y="270550"/>
                </a:cubicBezTo>
                <a:lnTo>
                  <a:pt x="427522" y="331506"/>
                </a:lnTo>
                <a:lnTo>
                  <a:pt x="372759" y="302721"/>
                </a:lnTo>
                <a:cubicBezTo>
                  <a:pt x="370460" y="301508"/>
                  <a:pt x="367719" y="301508"/>
                  <a:pt x="365436" y="302721"/>
                </a:cubicBezTo>
                <a:lnTo>
                  <a:pt x="310673" y="331506"/>
                </a:lnTo>
                <a:lnTo>
                  <a:pt x="321131" y="270550"/>
                </a:lnTo>
                <a:cubicBezTo>
                  <a:pt x="321572" y="267999"/>
                  <a:pt x="320721" y="265385"/>
                  <a:pt x="318863" y="263574"/>
                </a:cubicBezTo>
                <a:lnTo>
                  <a:pt x="274558" y="220395"/>
                </a:lnTo>
                <a:lnTo>
                  <a:pt x="335810" y="211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6"/>
          <p:cNvSpPr/>
          <p:nvPr/>
        </p:nvSpPr>
        <p:spPr>
          <a:xfrm>
            <a:off x="6041249" y="3110530"/>
            <a:ext cx="250767" cy="343325"/>
          </a:xfrm>
          <a:custGeom>
            <a:rect b="b" l="l" r="r" t="t"/>
            <a:pathLst>
              <a:path extrusionOk="0" h="686650" w="501534">
                <a:moveTo>
                  <a:pt x="501397" y="147606"/>
                </a:moveTo>
                <a:cubicBezTo>
                  <a:pt x="501342" y="147331"/>
                  <a:pt x="501246" y="147070"/>
                  <a:pt x="501150" y="146795"/>
                </a:cubicBezTo>
                <a:cubicBezTo>
                  <a:pt x="501095" y="146644"/>
                  <a:pt x="501067" y="146479"/>
                  <a:pt x="500998" y="146314"/>
                </a:cubicBezTo>
                <a:cubicBezTo>
                  <a:pt x="500875" y="146026"/>
                  <a:pt x="500710" y="145751"/>
                  <a:pt x="500558" y="145476"/>
                </a:cubicBezTo>
                <a:cubicBezTo>
                  <a:pt x="500490" y="145366"/>
                  <a:pt x="500448" y="145243"/>
                  <a:pt x="500366" y="145133"/>
                </a:cubicBezTo>
                <a:cubicBezTo>
                  <a:pt x="500118" y="144762"/>
                  <a:pt x="499829" y="144419"/>
                  <a:pt x="499513" y="144089"/>
                </a:cubicBezTo>
                <a:lnTo>
                  <a:pt x="357253" y="2006"/>
                </a:lnTo>
                <a:cubicBezTo>
                  <a:pt x="356936" y="1690"/>
                  <a:pt x="356593" y="1401"/>
                  <a:pt x="356208" y="1154"/>
                </a:cubicBezTo>
                <a:cubicBezTo>
                  <a:pt x="356097" y="1085"/>
                  <a:pt x="355987" y="1044"/>
                  <a:pt x="355877" y="975"/>
                </a:cubicBezTo>
                <a:cubicBezTo>
                  <a:pt x="355602" y="811"/>
                  <a:pt x="355327" y="646"/>
                  <a:pt x="355025" y="522"/>
                </a:cubicBezTo>
                <a:cubicBezTo>
                  <a:pt x="354873" y="467"/>
                  <a:pt x="354722" y="440"/>
                  <a:pt x="354571" y="385"/>
                </a:cubicBezTo>
                <a:cubicBezTo>
                  <a:pt x="354296" y="289"/>
                  <a:pt x="354021" y="192"/>
                  <a:pt x="353732" y="137"/>
                </a:cubicBezTo>
                <a:cubicBezTo>
                  <a:pt x="353292" y="41"/>
                  <a:pt x="352838" y="0"/>
                  <a:pt x="352370" y="0"/>
                </a:cubicBezTo>
                <a:lnTo>
                  <a:pt x="6877" y="0"/>
                </a:lnTo>
                <a:cubicBezTo>
                  <a:pt x="3081" y="-14"/>
                  <a:pt x="0" y="3063"/>
                  <a:pt x="0" y="6855"/>
                </a:cubicBezTo>
                <a:lnTo>
                  <a:pt x="0" y="679782"/>
                </a:lnTo>
                <a:cubicBezTo>
                  <a:pt x="0" y="683574"/>
                  <a:pt x="3081" y="686651"/>
                  <a:pt x="6877" y="686651"/>
                </a:cubicBezTo>
                <a:lnTo>
                  <a:pt x="494658" y="686651"/>
                </a:lnTo>
                <a:cubicBezTo>
                  <a:pt x="498454" y="686651"/>
                  <a:pt x="501535" y="683574"/>
                  <a:pt x="501535" y="679782"/>
                </a:cubicBezTo>
                <a:lnTo>
                  <a:pt x="501535" y="148952"/>
                </a:lnTo>
                <a:cubicBezTo>
                  <a:pt x="501535" y="148499"/>
                  <a:pt x="501494" y="148045"/>
                  <a:pt x="501397" y="147606"/>
                </a:cubicBezTo>
                <a:close/>
                <a:moveTo>
                  <a:pt x="359261" y="142083"/>
                </a:moveTo>
                <a:lnTo>
                  <a:pt x="359261" y="23436"/>
                </a:lnTo>
                <a:lnTo>
                  <a:pt x="478056" y="142083"/>
                </a:lnTo>
                <a:lnTo>
                  <a:pt x="359261" y="142083"/>
                </a:lnTo>
                <a:close/>
                <a:moveTo>
                  <a:pt x="13754" y="672914"/>
                </a:moveTo>
                <a:lnTo>
                  <a:pt x="13754" y="13723"/>
                </a:lnTo>
                <a:lnTo>
                  <a:pt x="345507" y="13723"/>
                </a:lnTo>
                <a:lnTo>
                  <a:pt x="345507" y="148952"/>
                </a:lnTo>
                <a:cubicBezTo>
                  <a:pt x="345507" y="152743"/>
                  <a:pt x="348588" y="155820"/>
                  <a:pt x="352384" y="155820"/>
                </a:cubicBezTo>
                <a:lnTo>
                  <a:pt x="487781" y="155820"/>
                </a:lnTo>
                <a:lnTo>
                  <a:pt x="487781" y="672900"/>
                </a:lnTo>
                <a:lnTo>
                  <a:pt x="13754" y="672900"/>
                </a:lnTo>
                <a:close/>
                <a:moveTo>
                  <a:pt x="86047" y="154776"/>
                </a:moveTo>
                <a:cubicBezTo>
                  <a:pt x="86047" y="150985"/>
                  <a:pt x="89128" y="147908"/>
                  <a:pt x="92924" y="147908"/>
                </a:cubicBezTo>
                <a:lnTo>
                  <a:pt x="229957" y="147908"/>
                </a:lnTo>
                <a:cubicBezTo>
                  <a:pt x="233753" y="147908"/>
                  <a:pt x="236834" y="150985"/>
                  <a:pt x="236834" y="154776"/>
                </a:cubicBezTo>
                <a:cubicBezTo>
                  <a:pt x="236834" y="158568"/>
                  <a:pt x="233753" y="161645"/>
                  <a:pt x="229957" y="161645"/>
                </a:cubicBezTo>
                <a:lnTo>
                  <a:pt x="92924" y="161645"/>
                </a:lnTo>
                <a:cubicBezTo>
                  <a:pt x="89128" y="161645"/>
                  <a:pt x="86047" y="158568"/>
                  <a:pt x="86047" y="154776"/>
                </a:cubicBezTo>
                <a:close/>
                <a:moveTo>
                  <a:pt x="236834" y="565380"/>
                </a:moveTo>
                <a:cubicBezTo>
                  <a:pt x="236834" y="569171"/>
                  <a:pt x="233753" y="572248"/>
                  <a:pt x="229957" y="572248"/>
                </a:cubicBezTo>
                <a:lnTo>
                  <a:pt x="92924" y="572248"/>
                </a:lnTo>
                <a:cubicBezTo>
                  <a:pt x="89128" y="572248"/>
                  <a:pt x="86047" y="569171"/>
                  <a:pt x="86047" y="565380"/>
                </a:cubicBezTo>
                <a:cubicBezTo>
                  <a:pt x="86047" y="561588"/>
                  <a:pt x="89128" y="558511"/>
                  <a:pt x="92924" y="558511"/>
                </a:cubicBezTo>
                <a:lnTo>
                  <a:pt x="229957" y="558511"/>
                </a:lnTo>
                <a:cubicBezTo>
                  <a:pt x="233767" y="558511"/>
                  <a:pt x="236834" y="561588"/>
                  <a:pt x="236834" y="565380"/>
                </a:cubicBezTo>
                <a:close/>
                <a:moveTo>
                  <a:pt x="415488" y="236897"/>
                </a:moveTo>
                <a:cubicBezTo>
                  <a:pt x="415488" y="240688"/>
                  <a:pt x="412407" y="243766"/>
                  <a:pt x="408611" y="243766"/>
                </a:cubicBezTo>
                <a:lnTo>
                  <a:pt x="92924" y="243766"/>
                </a:lnTo>
                <a:cubicBezTo>
                  <a:pt x="89128" y="243766"/>
                  <a:pt x="86047" y="240688"/>
                  <a:pt x="86047" y="236897"/>
                </a:cubicBezTo>
                <a:cubicBezTo>
                  <a:pt x="86047" y="233106"/>
                  <a:pt x="89128" y="230028"/>
                  <a:pt x="92924" y="230028"/>
                </a:cubicBezTo>
                <a:lnTo>
                  <a:pt x="408611" y="230028"/>
                </a:lnTo>
                <a:cubicBezTo>
                  <a:pt x="412407" y="230028"/>
                  <a:pt x="415488" y="233106"/>
                  <a:pt x="415488" y="236897"/>
                </a:cubicBezTo>
                <a:close/>
                <a:moveTo>
                  <a:pt x="415488" y="319018"/>
                </a:moveTo>
                <a:cubicBezTo>
                  <a:pt x="415488" y="322809"/>
                  <a:pt x="412407" y="325886"/>
                  <a:pt x="408611" y="325886"/>
                </a:cubicBezTo>
                <a:lnTo>
                  <a:pt x="92924" y="325886"/>
                </a:lnTo>
                <a:cubicBezTo>
                  <a:pt x="89128" y="325886"/>
                  <a:pt x="86047" y="322809"/>
                  <a:pt x="86047" y="319018"/>
                </a:cubicBezTo>
                <a:cubicBezTo>
                  <a:pt x="86047" y="315226"/>
                  <a:pt x="89128" y="312149"/>
                  <a:pt x="92924" y="312149"/>
                </a:cubicBezTo>
                <a:lnTo>
                  <a:pt x="408611" y="312149"/>
                </a:lnTo>
                <a:cubicBezTo>
                  <a:pt x="412407" y="312149"/>
                  <a:pt x="415488" y="315226"/>
                  <a:pt x="415488" y="319018"/>
                </a:cubicBezTo>
                <a:close/>
                <a:moveTo>
                  <a:pt x="415488" y="401138"/>
                </a:moveTo>
                <a:cubicBezTo>
                  <a:pt x="415488" y="404930"/>
                  <a:pt x="412407" y="408007"/>
                  <a:pt x="408611" y="408007"/>
                </a:cubicBezTo>
                <a:lnTo>
                  <a:pt x="92924" y="408007"/>
                </a:lnTo>
                <a:cubicBezTo>
                  <a:pt x="89128" y="408007"/>
                  <a:pt x="86047" y="404930"/>
                  <a:pt x="86047" y="401138"/>
                </a:cubicBezTo>
                <a:cubicBezTo>
                  <a:pt x="86047" y="397347"/>
                  <a:pt x="89128" y="394270"/>
                  <a:pt x="92924" y="394270"/>
                </a:cubicBezTo>
                <a:lnTo>
                  <a:pt x="408611" y="394270"/>
                </a:lnTo>
                <a:cubicBezTo>
                  <a:pt x="412407" y="394270"/>
                  <a:pt x="415488" y="397347"/>
                  <a:pt x="415488" y="401138"/>
                </a:cubicBezTo>
                <a:close/>
                <a:moveTo>
                  <a:pt x="415488" y="483259"/>
                </a:moveTo>
                <a:cubicBezTo>
                  <a:pt x="415488" y="487050"/>
                  <a:pt x="412407" y="490127"/>
                  <a:pt x="408611" y="490127"/>
                </a:cubicBezTo>
                <a:lnTo>
                  <a:pt x="92924" y="490127"/>
                </a:lnTo>
                <a:cubicBezTo>
                  <a:pt x="89128" y="490127"/>
                  <a:pt x="86047" y="487050"/>
                  <a:pt x="86047" y="483259"/>
                </a:cubicBezTo>
                <a:cubicBezTo>
                  <a:pt x="86047" y="479467"/>
                  <a:pt x="89128" y="476390"/>
                  <a:pt x="92924" y="476390"/>
                </a:cubicBezTo>
                <a:lnTo>
                  <a:pt x="408611" y="476390"/>
                </a:lnTo>
                <a:cubicBezTo>
                  <a:pt x="412407" y="476390"/>
                  <a:pt x="415488" y="479467"/>
                  <a:pt x="415488" y="4832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6"/>
          <p:cNvSpPr/>
          <p:nvPr/>
        </p:nvSpPr>
        <p:spPr>
          <a:xfrm>
            <a:off x="6511050" y="3147175"/>
            <a:ext cx="449209" cy="270089"/>
          </a:xfrm>
          <a:custGeom>
            <a:rect b="b" l="l" r="r" t="t"/>
            <a:pathLst>
              <a:path extrusionOk="0" h="540179" w="898418">
                <a:moveTo>
                  <a:pt x="889424" y="70593"/>
                </a:moveTo>
                <a:lnTo>
                  <a:pt x="829445" y="70593"/>
                </a:lnTo>
                <a:lnTo>
                  <a:pt x="829445" y="9004"/>
                </a:lnTo>
                <a:cubicBezTo>
                  <a:pt x="829445" y="4034"/>
                  <a:pt x="825415" y="0"/>
                  <a:pt x="820450" y="0"/>
                </a:cubicBezTo>
                <a:lnTo>
                  <a:pt x="556196" y="0"/>
                </a:lnTo>
                <a:cubicBezTo>
                  <a:pt x="509440" y="0"/>
                  <a:pt x="467145" y="28435"/>
                  <a:pt x="449209" y="71277"/>
                </a:cubicBezTo>
                <a:cubicBezTo>
                  <a:pt x="431273" y="28417"/>
                  <a:pt x="388979" y="0"/>
                  <a:pt x="342223" y="0"/>
                </a:cubicBezTo>
                <a:lnTo>
                  <a:pt x="77968" y="0"/>
                </a:lnTo>
                <a:cubicBezTo>
                  <a:pt x="73003" y="0"/>
                  <a:pt x="68974" y="4034"/>
                  <a:pt x="68974" y="9004"/>
                </a:cubicBezTo>
                <a:lnTo>
                  <a:pt x="68974" y="70593"/>
                </a:lnTo>
                <a:lnTo>
                  <a:pt x="8995" y="70593"/>
                </a:lnTo>
                <a:cubicBezTo>
                  <a:pt x="4012" y="70593"/>
                  <a:pt x="0" y="74627"/>
                  <a:pt x="0" y="79597"/>
                </a:cubicBezTo>
                <a:lnTo>
                  <a:pt x="0" y="531176"/>
                </a:lnTo>
                <a:cubicBezTo>
                  <a:pt x="0" y="536164"/>
                  <a:pt x="4012" y="540180"/>
                  <a:pt x="8995" y="540180"/>
                </a:cubicBezTo>
                <a:lnTo>
                  <a:pt x="889424" y="540180"/>
                </a:lnTo>
                <a:cubicBezTo>
                  <a:pt x="894407" y="540180"/>
                  <a:pt x="898419" y="536164"/>
                  <a:pt x="898419" y="531176"/>
                </a:cubicBezTo>
                <a:lnTo>
                  <a:pt x="898419" y="79597"/>
                </a:lnTo>
                <a:cubicBezTo>
                  <a:pt x="898419" y="74627"/>
                  <a:pt x="894407" y="70593"/>
                  <a:pt x="889424" y="70593"/>
                </a:cubicBezTo>
                <a:close/>
                <a:moveTo>
                  <a:pt x="17990" y="522172"/>
                </a:moveTo>
                <a:lnTo>
                  <a:pt x="17990" y="88601"/>
                </a:lnTo>
                <a:lnTo>
                  <a:pt x="68974" y="88601"/>
                </a:lnTo>
                <a:lnTo>
                  <a:pt x="68974" y="441062"/>
                </a:lnTo>
                <a:cubicBezTo>
                  <a:pt x="68974" y="446032"/>
                  <a:pt x="73003" y="450066"/>
                  <a:pt x="77968" y="450066"/>
                </a:cubicBezTo>
                <a:lnTo>
                  <a:pt x="344418" y="450066"/>
                </a:lnTo>
                <a:cubicBezTo>
                  <a:pt x="388871" y="450066"/>
                  <a:pt x="427477" y="480428"/>
                  <a:pt x="438235" y="522172"/>
                </a:cubicBezTo>
                <a:lnTo>
                  <a:pt x="17990" y="522172"/>
                </a:lnTo>
                <a:close/>
                <a:moveTo>
                  <a:pt x="440214" y="483237"/>
                </a:moveTo>
                <a:cubicBezTo>
                  <a:pt x="419454" y="452263"/>
                  <a:pt x="383870" y="432058"/>
                  <a:pt x="344418" y="432058"/>
                </a:cubicBezTo>
                <a:lnTo>
                  <a:pt x="86963" y="432058"/>
                </a:lnTo>
                <a:lnTo>
                  <a:pt x="86963" y="18008"/>
                </a:lnTo>
                <a:lnTo>
                  <a:pt x="342223" y="18008"/>
                </a:lnTo>
                <a:cubicBezTo>
                  <a:pt x="383330" y="18008"/>
                  <a:pt x="420353" y="43995"/>
                  <a:pt x="434368" y="82677"/>
                </a:cubicBezTo>
                <a:cubicBezTo>
                  <a:pt x="438253" y="93392"/>
                  <a:pt x="440214" y="104647"/>
                  <a:pt x="440214" y="116100"/>
                </a:cubicBezTo>
                <a:lnTo>
                  <a:pt x="440214" y="483237"/>
                </a:lnTo>
                <a:close/>
                <a:moveTo>
                  <a:pt x="458204" y="116100"/>
                </a:moveTo>
                <a:cubicBezTo>
                  <a:pt x="458204" y="104647"/>
                  <a:pt x="460165" y="93392"/>
                  <a:pt x="464051" y="82677"/>
                </a:cubicBezTo>
                <a:cubicBezTo>
                  <a:pt x="478065" y="43995"/>
                  <a:pt x="515089" y="18008"/>
                  <a:pt x="556196" y="18008"/>
                </a:cubicBezTo>
                <a:lnTo>
                  <a:pt x="811455" y="18008"/>
                </a:lnTo>
                <a:lnTo>
                  <a:pt x="811455" y="432058"/>
                </a:lnTo>
                <a:lnTo>
                  <a:pt x="554001" y="432058"/>
                </a:lnTo>
                <a:cubicBezTo>
                  <a:pt x="514549" y="432058"/>
                  <a:pt x="478965" y="452263"/>
                  <a:pt x="458204" y="483237"/>
                </a:cubicBezTo>
                <a:lnTo>
                  <a:pt x="458204" y="116100"/>
                </a:lnTo>
                <a:close/>
                <a:moveTo>
                  <a:pt x="880429" y="522172"/>
                </a:moveTo>
                <a:lnTo>
                  <a:pt x="460183" y="522172"/>
                </a:lnTo>
                <a:cubicBezTo>
                  <a:pt x="470941" y="480428"/>
                  <a:pt x="509548" y="450066"/>
                  <a:pt x="554001" y="450066"/>
                </a:cubicBezTo>
                <a:lnTo>
                  <a:pt x="820450" y="450066"/>
                </a:lnTo>
                <a:cubicBezTo>
                  <a:pt x="825415" y="450066"/>
                  <a:pt x="829445" y="446032"/>
                  <a:pt x="829445" y="441062"/>
                </a:cubicBezTo>
                <a:lnTo>
                  <a:pt x="829445" y="88601"/>
                </a:lnTo>
                <a:lnTo>
                  <a:pt x="880429" y="88601"/>
                </a:lnTo>
                <a:lnTo>
                  <a:pt x="880429" y="522172"/>
                </a:lnTo>
                <a:close/>
                <a:moveTo>
                  <a:pt x="522770" y="110410"/>
                </a:moveTo>
                <a:cubicBezTo>
                  <a:pt x="522770" y="105439"/>
                  <a:pt x="526800" y="101405"/>
                  <a:pt x="531765" y="101405"/>
                </a:cubicBezTo>
                <a:lnTo>
                  <a:pt x="742158" y="101405"/>
                </a:lnTo>
                <a:cubicBezTo>
                  <a:pt x="747123" y="101405"/>
                  <a:pt x="751153" y="105439"/>
                  <a:pt x="751153" y="110410"/>
                </a:cubicBezTo>
                <a:cubicBezTo>
                  <a:pt x="751153" y="115380"/>
                  <a:pt x="747123" y="119414"/>
                  <a:pt x="742158" y="119414"/>
                </a:cubicBezTo>
                <a:lnTo>
                  <a:pt x="531765" y="119414"/>
                </a:lnTo>
                <a:cubicBezTo>
                  <a:pt x="526800" y="119414"/>
                  <a:pt x="522770" y="115380"/>
                  <a:pt x="522770" y="110410"/>
                </a:cubicBezTo>
                <a:close/>
                <a:moveTo>
                  <a:pt x="522770" y="188008"/>
                </a:moveTo>
                <a:cubicBezTo>
                  <a:pt x="522770" y="183037"/>
                  <a:pt x="526800" y="179004"/>
                  <a:pt x="531765" y="179004"/>
                </a:cubicBezTo>
                <a:lnTo>
                  <a:pt x="742158" y="179004"/>
                </a:lnTo>
                <a:cubicBezTo>
                  <a:pt x="747123" y="179004"/>
                  <a:pt x="751153" y="183037"/>
                  <a:pt x="751153" y="188008"/>
                </a:cubicBezTo>
                <a:cubicBezTo>
                  <a:pt x="751153" y="192978"/>
                  <a:pt x="747123" y="197012"/>
                  <a:pt x="742158" y="197012"/>
                </a:cubicBezTo>
                <a:lnTo>
                  <a:pt x="531765" y="197012"/>
                </a:lnTo>
                <a:cubicBezTo>
                  <a:pt x="526800" y="197012"/>
                  <a:pt x="522770" y="192978"/>
                  <a:pt x="522770" y="188008"/>
                </a:cubicBezTo>
                <a:close/>
                <a:moveTo>
                  <a:pt x="522770" y="265588"/>
                </a:moveTo>
                <a:cubicBezTo>
                  <a:pt x="522770" y="260618"/>
                  <a:pt x="526800" y="256584"/>
                  <a:pt x="531765" y="256584"/>
                </a:cubicBezTo>
                <a:lnTo>
                  <a:pt x="742158" y="256584"/>
                </a:lnTo>
                <a:cubicBezTo>
                  <a:pt x="747123" y="256584"/>
                  <a:pt x="751153" y="260618"/>
                  <a:pt x="751153" y="265588"/>
                </a:cubicBezTo>
                <a:cubicBezTo>
                  <a:pt x="751153" y="270558"/>
                  <a:pt x="747123" y="274592"/>
                  <a:pt x="742158" y="274592"/>
                </a:cubicBezTo>
                <a:lnTo>
                  <a:pt x="531765" y="274592"/>
                </a:lnTo>
                <a:cubicBezTo>
                  <a:pt x="526800" y="274592"/>
                  <a:pt x="522770" y="270558"/>
                  <a:pt x="522770" y="265588"/>
                </a:cubicBezTo>
                <a:close/>
                <a:moveTo>
                  <a:pt x="522770" y="343186"/>
                </a:moveTo>
                <a:cubicBezTo>
                  <a:pt x="522770" y="338216"/>
                  <a:pt x="526800" y="334182"/>
                  <a:pt x="531765" y="334182"/>
                </a:cubicBezTo>
                <a:lnTo>
                  <a:pt x="742158" y="334182"/>
                </a:lnTo>
                <a:cubicBezTo>
                  <a:pt x="747123" y="334182"/>
                  <a:pt x="751153" y="338216"/>
                  <a:pt x="751153" y="343186"/>
                </a:cubicBezTo>
                <a:cubicBezTo>
                  <a:pt x="751153" y="348156"/>
                  <a:pt x="747123" y="352190"/>
                  <a:pt x="742158" y="352190"/>
                </a:cubicBezTo>
                <a:lnTo>
                  <a:pt x="531765" y="352190"/>
                </a:lnTo>
                <a:cubicBezTo>
                  <a:pt x="526800" y="352190"/>
                  <a:pt x="522770" y="348156"/>
                  <a:pt x="522770" y="343186"/>
                </a:cubicBezTo>
                <a:close/>
                <a:moveTo>
                  <a:pt x="375648" y="110410"/>
                </a:moveTo>
                <a:cubicBezTo>
                  <a:pt x="375648" y="115380"/>
                  <a:pt x="371619" y="119414"/>
                  <a:pt x="366653" y="119414"/>
                </a:cubicBezTo>
                <a:lnTo>
                  <a:pt x="156261" y="119414"/>
                </a:lnTo>
                <a:cubicBezTo>
                  <a:pt x="151296" y="119414"/>
                  <a:pt x="147266" y="115380"/>
                  <a:pt x="147266" y="110410"/>
                </a:cubicBezTo>
                <a:cubicBezTo>
                  <a:pt x="147266" y="105439"/>
                  <a:pt x="151296" y="101405"/>
                  <a:pt x="156261" y="101405"/>
                </a:cubicBezTo>
                <a:lnTo>
                  <a:pt x="366653" y="101405"/>
                </a:lnTo>
                <a:cubicBezTo>
                  <a:pt x="371619" y="101405"/>
                  <a:pt x="375648" y="105439"/>
                  <a:pt x="375648" y="110410"/>
                </a:cubicBezTo>
                <a:close/>
                <a:moveTo>
                  <a:pt x="375648" y="188008"/>
                </a:moveTo>
                <a:cubicBezTo>
                  <a:pt x="375648" y="192978"/>
                  <a:pt x="371619" y="197012"/>
                  <a:pt x="366653" y="197012"/>
                </a:cubicBezTo>
                <a:lnTo>
                  <a:pt x="156261" y="197012"/>
                </a:lnTo>
                <a:cubicBezTo>
                  <a:pt x="151296" y="197012"/>
                  <a:pt x="147266" y="192978"/>
                  <a:pt x="147266" y="188008"/>
                </a:cubicBezTo>
                <a:cubicBezTo>
                  <a:pt x="147266" y="183037"/>
                  <a:pt x="151296" y="179004"/>
                  <a:pt x="156261" y="179004"/>
                </a:cubicBezTo>
                <a:lnTo>
                  <a:pt x="366653" y="179004"/>
                </a:lnTo>
                <a:cubicBezTo>
                  <a:pt x="371619" y="179004"/>
                  <a:pt x="375648" y="183037"/>
                  <a:pt x="375648" y="188008"/>
                </a:cubicBezTo>
                <a:close/>
                <a:moveTo>
                  <a:pt x="375648" y="265588"/>
                </a:moveTo>
                <a:cubicBezTo>
                  <a:pt x="375648" y="270558"/>
                  <a:pt x="371619" y="274592"/>
                  <a:pt x="366653" y="274592"/>
                </a:cubicBezTo>
                <a:lnTo>
                  <a:pt x="156261" y="274592"/>
                </a:lnTo>
                <a:cubicBezTo>
                  <a:pt x="151296" y="274592"/>
                  <a:pt x="147266" y="270558"/>
                  <a:pt x="147266" y="265588"/>
                </a:cubicBezTo>
                <a:cubicBezTo>
                  <a:pt x="147266" y="260618"/>
                  <a:pt x="151296" y="256584"/>
                  <a:pt x="156261" y="256584"/>
                </a:cubicBezTo>
                <a:lnTo>
                  <a:pt x="366653" y="256584"/>
                </a:lnTo>
                <a:cubicBezTo>
                  <a:pt x="371619" y="256584"/>
                  <a:pt x="375648" y="260618"/>
                  <a:pt x="375648" y="265588"/>
                </a:cubicBezTo>
                <a:close/>
                <a:moveTo>
                  <a:pt x="375648" y="343186"/>
                </a:moveTo>
                <a:cubicBezTo>
                  <a:pt x="375648" y="348156"/>
                  <a:pt x="371619" y="352190"/>
                  <a:pt x="366653" y="352190"/>
                </a:cubicBezTo>
                <a:lnTo>
                  <a:pt x="156261" y="352190"/>
                </a:lnTo>
                <a:cubicBezTo>
                  <a:pt x="151296" y="352190"/>
                  <a:pt x="147266" y="348156"/>
                  <a:pt x="147266" y="343186"/>
                </a:cubicBezTo>
                <a:cubicBezTo>
                  <a:pt x="147266" y="338216"/>
                  <a:pt x="151296" y="334182"/>
                  <a:pt x="156261" y="334182"/>
                </a:cubicBezTo>
                <a:lnTo>
                  <a:pt x="366653" y="334182"/>
                </a:lnTo>
                <a:cubicBezTo>
                  <a:pt x="371619" y="334182"/>
                  <a:pt x="375648" y="338216"/>
                  <a:pt x="375648" y="343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6"/>
          <p:cNvSpPr/>
          <p:nvPr/>
        </p:nvSpPr>
        <p:spPr>
          <a:xfrm>
            <a:off x="7178685" y="3110523"/>
            <a:ext cx="435098" cy="343271"/>
          </a:xfrm>
          <a:custGeom>
            <a:rect b="b" l="l" r="r" t="t"/>
            <a:pathLst>
              <a:path extrusionOk="0" h="686543" w="870196">
                <a:moveTo>
                  <a:pt x="780536" y="451443"/>
                </a:moveTo>
                <a:cubicBezTo>
                  <a:pt x="777361" y="447817"/>
                  <a:pt x="777710" y="442308"/>
                  <a:pt x="781339" y="439135"/>
                </a:cubicBezTo>
                <a:cubicBezTo>
                  <a:pt x="784949" y="435962"/>
                  <a:pt x="790462" y="436311"/>
                  <a:pt x="793636" y="439937"/>
                </a:cubicBezTo>
                <a:cubicBezTo>
                  <a:pt x="799340" y="446405"/>
                  <a:pt x="805376" y="452070"/>
                  <a:pt x="811603" y="456725"/>
                </a:cubicBezTo>
                <a:cubicBezTo>
                  <a:pt x="815441" y="459619"/>
                  <a:pt x="816226" y="465075"/>
                  <a:pt x="813330" y="468928"/>
                </a:cubicBezTo>
                <a:cubicBezTo>
                  <a:pt x="811621" y="471212"/>
                  <a:pt x="809004" y="472415"/>
                  <a:pt x="806353" y="472415"/>
                </a:cubicBezTo>
                <a:cubicBezTo>
                  <a:pt x="804521" y="472415"/>
                  <a:pt x="802690" y="471839"/>
                  <a:pt x="801120" y="470671"/>
                </a:cubicBezTo>
                <a:cubicBezTo>
                  <a:pt x="793950" y="465285"/>
                  <a:pt x="787025" y="458817"/>
                  <a:pt x="780536" y="451443"/>
                </a:cubicBezTo>
                <a:close/>
                <a:moveTo>
                  <a:pt x="746905" y="397192"/>
                </a:moveTo>
                <a:cubicBezTo>
                  <a:pt x="751423" y="406675"/>
                  <a:pt x="755347" y="414328"/>
                  <a:pt x="759290" y="421232"/>
                </a:cubicBezTo>
                <a:cubicBezTo>
                  <a:pt x="760895" y="424056"/>
                  <a:pt x="763843" y="425642"/>
                  <a:pt x="766878" y="425642"/>
                </a:cubicBezTo>
                <a:cubicBezTo>
                  <a:pt x="768343" y="425642"/>
                  <a:pt x="769826" y="425276"/>
                  <a:pt x="771186" y="424492"/>
                </a:cubicBezTo>
                <a:cubicBezTo>
                  <a:pt x="775373" y="422103"/>
                  <a:pt x="776838" y="416786"/>
                  <a:pt x="774448" y="412602"/>
                </a:cubicBezTo>
                <a:cubicBezTo>
                  <a:pt x="770733" y="406082"/>
                  <a:pt x="766982" y="398795"/>
                  <a:pt x="762656" y="389713"/>
                </a:cubicBezTo>
                <a:cubicBezTo>
                  <a:pt x="760581" y="385355"/>
                  <a:pt x="755382" y="383507"/>
                  <a:pt x="751021" y="385581"/>
                </a:cubicBezTo>
                <a:cubicBezTo>
                  <a:pt x="746678" y="387638"/>
                  <a:pt x="744829" y="392851"/>
                  <a:pt x="746905" y="397192"/>
                </a:cubicBezTo>
                <a:close/>
                <a:moveTo>
                  <a:pt x="732078" y="365237"/>
                </a:moveTo>
                <a:cubicBezTo>
                  <a:pt x="733560" y="368375"/>
                  <a:pt x="736700" y="370223"/>
                  <a:pt x="739962" y="370223"/>
                </a:cubicBezTo>
                <a:cubicBezTo>
                  <a:pt x="741218" y="370223"/>
                  <a:pt x="742491" y="369944"/>
                  <a:pt x="743695" y="369369"/>
                </a:cubicBezTo>
                <a:cubicBezTo>
                  <a:pt x="748039" y="367312"/>
                  <a:pt x="749905" y="362117"/>
                  <a:pt x="747847" y="357758"/>
                </a:cubicBezTo>
                <a:cubicBezTo>
                  <a:pt x="743311" y="348240"/>
                  <a:pt x="739404" y="340587"/>
                  <a:pt x="735514" y="333718"/>
                </a:cubicBezTo>
                <a:cubicBezTo>
                  <a:pt x="733142" y="329517"/>
                  <a:pt x="727839" y="328035"/>
                  <a:pt x="723635" y="330406"/>
                </a:cubicBezTo>
                <a:cubicBezTo>
                  <a:pt x="719448" y="332777"/>
                  <a:pt x="717966" y="338094"/>
                  <a:pt x="720320" y="342278"/>
                </a:cubicBezTo>
                <a:cubicBezTo>
                  <a:pt x="724001" y="348798"/>
                  <a:pt x="727734" y="356085"/>
                  <a:pt x="732078" y="365237"/>
                </a:cubicBezTo>
                <a:close/>
                <a:moveTo>
                  <a:pt x="683410" y="297929"/>
                </a:moveTo>
                <a:cubicBezTo>
                  <a:pt x="689637" y="302670"/>
                  <a:pt x="695655" y="308353"/>
                  <a:pt x="701289" y="314839"/>
                </a:cubicBezTo>
                <a:cubicBezTo>
                  <a:pt x="703016" y="316808"/>
                  <a:pt x="705441" y="317820"/>
                  <a:pt x="707883" y="317820"/>
                </a:cubicBezTo>
                <a:cubicBezTo>
                  <a:pt x="709907" y="317820"/>
                  <a:pt x="711948" y="317122"/>
                  <a:pt x="713605" y="315675"/>
                </a:cubicBezTo>
                <a:cubicBezTo>
                  <a:pt x="717233" y="312520"/>
                  <a:pt x="717617" y="307011"/>
                  <a:pt x="714442" y="303385"/>
                </a:cubicBezTo>
                <a:cubicBezTo>
                  <a:pt x="708040" y="296028"/>
                  <a:pt x="701150" y="289526"/>
                  <a:pt x="693980" y="284069"/>
                </a:cubicBezTo>
                <a:cubicBezTo>
                  <a:pt x="690143" y="281141"/>
                  <a:pt x="684666" y="281890"/>
                  <a:pt x="681752" y="285726"/>
                </a:cubicBezTo>
                <a:cubicBezTo>
                  <a:pt x="678839" y="289543"/>
                  <a:pt x="679572" y="295017"/>
                  <a:pt x="683410" y="297929"/>
                </a:cubicBezTo>
                <a:close/>
                <a:moveTo>
                  <a:pt x="632125" y="281437"/>
                </a:moveTo>
                <a:cubicBezTo>
                  <a:pt x="634515" y="281228"/>
                  <a:pt x="637027" y="281158"/>
                  <a:pt x="639347" y="281193"/>
                </a:cubicBezTo>
                <a:cubicBezTo>
                  <a:pt x="644615" y="281280"/>
                  <a:pt x="649953" y="282065"/>
                  <a:pt x="655203" y="283494"/>
                </a:cubicBezTo>
                <a:cubicBezTo>
                  <a:pt x="655971" y="283721"/>
                  <a:pt x="656756" y="283808"/>
                  <a:pt x="657523" y="283808"/>
                </a:cubicBezTo>
                <a:cubicBezTo>
                  <a:pt x="661343" y="283808"/>
                  <a:pt x="664867" y="281280"/>
                  <a:pt x="665931" y="277410"/>
                </a:cubicBezTo>
                <a:cubicBezTo>
                  <a:pt x="667204" y="272755"/>
                  <a:pt x="664466" y="267961"/>
                  <a:pt x="659826" y="266689"/>
                </a:cubicBezTo>
                <a:cubicBezTo>
                  <a:pt x="653180" y="264876"/>
                  <a:pt x="646394" y="263882"/>
                  <a:pt x="639643" y="263760"/>
                </a:cubicBezTo>
                <a:cubicBezTo>
                  <a:pt x="636608" y="263708"/>
                  <a:pt x="633573" y="263812"/>
                  <a:pt x="630555" y="264091"/>
                </a:cubicBezTo>
                <a:cubicBezTo>
                  <a:pt x="625758" y="264510"/>
                  <a:pt x="622217" y="268746"/>
                  <a:pt x="622653" y="273540"/>
                </a:cubicBezTo>
                <a:cubicBezTo>
                  <a:pt x="623089" y="278351"/>
                  <a:pt x="627311" y="281908"/>
                  <a:pt x="632125" y="281437"/>
                </a:cubicBezTo>
                <a:close/>
                <a:moveTo>
                  <a:pt x="530010" y="347595"/>
                </a:moveTo>
                <a:cubicBezTo>
                  <a:pt x="532085" y="347595"/>
                  <a:pt x="534161" y="346863"/>
                  <a:pt x="535836" y="345364"/>
                </a:cubicBezTo>
                <a:cubicBezTo>
                  <a:pt x="540825" y="340901"/>
                  <a:pt x="545831" y="336246"/>
                  <a:pt x="550680" y="331731"/>
                </a:cubicBezTo>
                <a:lnTo>
                  <a:pt x="555390" y="327355"/>
                </a:lnTo>
                <a:cubicBezTo>
                  <a:pt x="558931" y="324078"/>
                  <a:pt x="559141" y="318569"/>
                  <a:pt x="555861" y="315030"/>
                </a:cubicBezTo>
                <a:cubicBezTo>
                  <a:pt x="552582" y="311509"/>
                  <a:pt x="547070" y="311300"/>
                  <a:pt x="543529" y="314577"/>
                </a:cubicBezTo>
                <a:lnTo>
                  <a:pt x="538801" y="318970"/>
                </a:lnTo>
                <a:cubicBezTo>
                  <a:pt x="534022" y="323416"/>
                  <a:pt x="529068" y="328018"/>
                  <a:pt x="524201" y="332376"/>
                </a:cubicBezTo>
                <a:cubicBezTo>
                  <a:pt x="520607" y="335601"/>
                  <a:pt x="520311" y="341110"/>
                  <a:pt x="523521" y="344701"/>
                </a:cubicBezTo>
                <a:cubicBezTo>
                  <a:pt x="525247" y="346619"/>
                  <a:pt x="527620" y="347595"/>
                  <a:pt x="530010" y="347595"/>
                </a:cubicBezTo>
                <a:close/>
                <a:moveTo>
                  <a:pt x="470980" y="376115"/>
                </a:moveTo>
                <a:cubicBezTo>
                  <a:pt x="472288" y="379602"/>
                  <a:pt x="475603" y="381764"/>
                  <a:pt x="479144" y="381764"/>
                </a:cubicBezTo>
                <a:cubicBezTo>
                  <a:pt x="480156" y="381764"/>
                  <a:pt x="481202" y="381589"/>
                  <a:pt x="482196" y="381206"/>
                </a:cubicBezTo>
                <a:cubicBezTo>
                  <a:pt x="490447" y="378120"/>
                  <a:pt x="498663" y="373814"/>
                  <a:pt x="507298" y="368061"/>
                </a:cubicBezTo>
                <a:cubicBezTo>
                  <a:pt x="511310" y="365377"/>
                  <a:pt x="512391" y="359972"/>
                  <a:pt x="509723" y="355963"/>
                </a:cubicBezTo>
                <a:cubicBezTo>
                  <a:pt x="507054" y="351971"/>
                  <a:pt x="501629" y="350872"/>
                  <a:pt x="497634" y="353557"/>
                </a:cubicBezTo>
                <a:cubicBezTo>
                  <a:pt x="490116" y="358560"/>
                  <a:pt x="483069" y="362273"/>
                  <a:pt x="476074" y="364888"/>
                </a:cubicBezTo>
                <a:cubicBezTo>
                  <a:pt x="471573" y="366579"/>
                  <a:pt x="469288" y="371600"/>
                  <a:pt x="470980" y="376115"/>
                </a:cubicBezTo>
                <a:close/>
                <a:moveTo>
                  <a:pt x="460427" y="263708"/>
                </a:moveTo>
                <a:cubicBezTo>
                  <a:pt x="459397" y="271239"/>
                  <a:pt x="457252" y="279066"/>
                  <a:pt x="454025" y="286981"/>
                </a:cubicBezTo>
                <a:cubicBezTo>
                  <a:pt x="452193" y="291426"/>
                  <a:pt x="454339" y="296517"/>
                  <a:pt x="458787" y="298347"/>
                </a:cubicBezTo>
                <a:cubicBezTo>
                  <a:pt x="459868" y="298783"/>
                  <a:pt x="460985" y="298992"/>
                  <a:pt x="462084" y="298992"/>
                </a:cubicBezTo>
                <a:cubicBezTo>
                  <a:pt x="465520" y="298992"/>
                  <a:pt x="468782" y="296935"/>
                  <a:pt x="470160" y="293570"/>
                </a:cubicBezTo>
                <a:cubicBezTo>
                  <a:pt x="473946" y="284296"/>
                  <a:pt x="476492" y="275039"/>
                  <a:pt x="477713" y="266044"/>
                </a:cubicBezTo>
                <a:cubicBezTo>
                  <a:pt x="478359" y="261267"/>
                  <a:pt x="475010" y="256874"/>
                  <a:pt x="470230" y="256229"/>
                </a:cubicBezTo>
                <a:cubicBezTo>
                  <a:pt x="465450" y="255584"/>
                  <a:pt x="461072" y="258931"/>
                  <a:pt x="460427" y="263708"/>
                </a:cubicBezTo>
                <a:close/>
                <a:moveTo>
                  <a:pt x="457740" y="233008"/>
                </a:moveTo>
                <a:cubicBezTo>
                  <a:pt x="458996" y="236600"/>
                  <a:pt x="462380" y="238848"/>
                  <a:pt x="465974" y="238848"/>
                </a:cubicBezTo>
                <a:cubicBezTo>
                  <a:pt x="466933" y="238848"/>
                  <a:pt x="467910" y="238692"/>
                  <a:pt x="468852" y="238360"/>
                </a:cubicBezTo>
                <a:cubicBezTo>
                  <a:pt x="473405" y="236774"/>
                  <a:pt x="475795" y="231806"/>
                  <a:pt x="474207" y="227256"/>
                </a:cubicBezTo>
                <a:cubicBezTo>
                  <a:pt x="470893" y="217755"/>
                  <a:pt x="465730" y="208899"/>
                  <a:pt x="459275" y="201647"/>
                </a:cubicBezTo>
                <a:cubicBezTo>
                  <a:pt x="456083" y="198055"/>
                  <a:pt x="450554" y="197724"/>
                  <a:pt x="446960" y="200932"/>
                </a:cubicBezTo>
                <a:cubicBezTo>
                  <a:pt x="443367" y="204122"/>
                  <a:pt x="443035" y="209631"/>
                  <a:pt x="446245" y="213239"/>
                </a:cubicBezTo>
                <a:cubicBezTo>
                  <a:pt x="451181" y="218801"/>
                  <a:pt x="455159" y="225634"/>
                  <a:pt x="457740" y="233008"/>
                </a:cubicBezTo>
                <a:close/>
                <a:moveTo>
                  <a:pt x="445443" y="369264"/>
                </a:moveTo>
                <a:cubicBezTo>
                  <a:pt x="437889" y="368567"/>
                  <a:pt x="430371" y="366440"/>
                  <a:pt x="423062" y="362988"/>
                </a:cubicBezTo>
                <a:cubicBezTo>
                  <a:pt x="418719" y="360914"/>
                  <a:pt x="413503" y="362779"/>
                  <a:pt x="411445" y="367120"/>
                </a:cubicBezTo>
                <a:cubicBezTo>
                  <a:pt x="409386" y="371478"/>
                  <a:pt x="411235" y="376673"/>
                  <a:pt x="415579" y="378730"/>
                </a:cubicBezTo>
                <a:cubicBezTo>
                  <a:pt x="424737" y="383071"/>
                  <a:pt x="434226" y="385721"/>
                  <a:pt x="443820" y="386627"/>
                </a:cubicBezTo>
                <a:cubicBezTo>
                  <a:pt x="444082" y="386645"/>
                  <a:pt x="444361" y="386662"/>
                  <a:pt x="444640" y="386662"/>
                </a:cubicBezTo>
                <a:cubicBezTo>
                  <a:pt x="449088" y="386662"/>
                  <a:pt x="452891" y="383280"/>
                  <a:pt x="453310" y="378765"/>
                </a:cubicBezTo>
                <a:cubicBezTo>
                  <a:pt x="453763" y="373971"/>
                  <a:pt x="450240" y="369717"/>
                  <a:pt x="445443" y="369264"/>
                </a:cubicBezTo>
                <a:close/>
                <a:moveTo>
                  <a:pt x="421946" y="347490"/>
                </a:moveTo>
                <a:cubicBezTo>
                  <a:pt x="423638" y="349094"/>
                  <a:pt x="425801" y="349896"/>
                  <a:pt x="427981" y="349896"/>
                </a:cubicBezTo>
                <a:cubicBezTo>
                  <a:pt x="430267" y="349896"/>
                  <a:pt x="432569" y="349007"/>
                  <a:pt x="434279" y="347211"/>
                </a:cubicBezTo>
                <a:cubicBezTo>
                  <a:pt x="440680" y="340517"/>
                  <a:pt x="446611" y="333370"/>
                  <a:pt x="451932" y="325961"/>
                </a:cubicBezTo>
                <a:cubicBezTo>
                  <a:pt x="454740" y="322056"/>
                  <a:pt x="453833" y="316617"/>
                  <a:pt x="449926" y="313810"/>
                </a:cubicBezTo>
                <a:cubicBezTo>
                  <a:pt x="446018" y="311003"/>
                  <a:pt x="440558" y="311892"/>
                  <a:pt x="437750" y="315797"/>
                </a:cubicBezTo>
                <a:cubicBezTo>
                  <a:pt x="432918" y="322544"/>
                  <a:pt x="427493" y="329064"/>
                  <a:pt x="421667" y="335165"/>
                </a:cubicBezTo>
                <a:cubicBezTo>
                  <a:pt x="418335" y="338634"/>
                  <a:pt x="418457" y="344161"/>
                  <a:pt x="421946" y="347490"/>
                </a:cubicBezTo>
                <a:close/>
                <a:moveTo>
                  <a:pt x="396862" y="201647"/>
                </a:moveTo>
                <a:cubicBezTo>
                  <a:pt x="397891" y="201647"/>
                  <a:pt x="398920" y="201455"/>
                  <a:pt x="399932" y="201071"/>
                </a:cubicBezTo>
                <a:cubicBezTo>
                  <a:pt x="404956" y="199189"/>
                  <a:pt x="410032" y="198247"/>
                  <a:pt x="415021" y="198247"/>
                </a:cubicBezTo>
                <a:lnTo>
                  <a:pt x="415038" y="198247"/>
                </a:lnTo>
                <a:cubicBezTo>
                  <a:pt x="417166" y="198247"/>
                  <a:pt x="419294" y="198421"/>
                  <a:pt x="421388" y="198770"/>
                </a:cubicBezTo>
                <a:cubicBezTo>
                  <a:pt x="426132" y="199589"/>
                  <a:pt x="430633" y="196382"/>
                  <a:pt x="431435" y="191640"/>
                </a:cubicBezTo>
                <a:cubicBezTo>
                  <a:pt x="432238" y="186881"/>
                  <a:pt x="429045" y="182383"/>
                  <a:pt x="424301" y="181581"/>
                </a:cubicBezTo>
                <a:cubicBezTo>
                  <a:pt x="421248" y="181076"/>
                  <a:pt x="418056" y="180797"/>
                  <a:pt x="415021" y="180814"/>
                </a:cubicBezTo>
                <a:cubicBezTo>
                  <a:pt x="407921" y="180814"/>
                  <a:pt x="400787" y="182139"/>
                  <a:pt x="393809" y="184754"/>
                </a:cubicBezTo>
                <a:cubicBezTo>
                  <a:pt x="389291" y="186445"/>
                  <a:pt x="387006" y="191483"/>
                  <a:pt x="388698" y="195981"/>
                </a:cubicBezTo>
                <a:cubicBezTo>
                  <a:pt x="390024" y="199485"/>
                  <a:pt x="393338" y="201647"/>
                  <a:pt x="396862" y="201647"/>
                </a:cubicBezTo>
                <a:close/>
                <a:moveTo>
                  <a:pt x="396339" y="357288"/>
                </a:moveTo>
                <a:cubicBezTo>
                  <a:pt x="389588" y="362221"/>
                  <a:pt x="382401" y="366789"/>
                  <a:pt x="375005" y="370850"/>
                </a:cubicBezTo>
                <a:cubicBezTo>
                  <a:pt x="370766" y="373169"/>
                  <a:pt x="369231" y="378469"/>
                  <a:pt x="371551" y="382687"/>
                </a:cubicBezTo>
                <a:cubicBezTo>
                  <a:pt x="373138" y="385564"/>
                  <a:pt x="376121" y="387203"/>
                  <a:pt x="379209" y="387203"/>
                </a:cubicBezTo>
                <a:cubicBezTo>
                  <a:pt x="380622" y="387203"/>
                  <a:pt x="382070" y="386854"/>
                  <a:pt x="383395" y="386122"/>
                </a:cubicBezTo>
                <a:cubicBezTo>
                  <a:pt x="391454" y="381711"/>
                  <a:pt x="399269" y="376743"/>
                  <a:pt x="406630" y="371373"/>
                </a:cubicBezTo>
                <a:cubicBezTo>
                  <a:pt x="410520" y="368532"/>
                  <a:pt x="411375" y="363075"/>
                  <a:pt x="408532" y="359188"/>
                </a:cubicBezTo>
                <a:cubicBezTo>
                  <a:pt x="405688" y="355300"/>
                  <a:pt x="400228" y="354446"/>
                  <a:pt x="396339" y="357288"/>
                </a:cubicBezTo>
                <a:close/>
                <a:moveTo>
                  <a:pt x="370033" y="322108"/>
                </a:moveTo>
                <a:cubicBezTo>
                  <a:pt x="365969" y="324688"/>
                  <a:pt x="364765" y="330075"/>
                  <a:pt x="367347" y="334137"/>
                </a:cubicBezTo>
                <a:cubicBezTo>
                  <a:pt x="372493" y="342243"/>
                  <a:pt x="378354" y="349704"/>
                  <a:pt x="384773" y="356277"/>
                </a:cubicBezTo>
                <a:cubicBezTo>
                  <a:pt x="386483" y="358020"/>
                  <a:pt x="388750" y="358909"/>
                  <a:pt x="391018" y="358909"/>
                </a:cubicBezTo>
                <a:cubicBezTo>
                  <a:pt x="393216" y="358909"/>
                  <a:pt x="395414" y="358090"/>
                  <a:pt x="397106" y="356433"/>
                </a:cubicBezTo>
                <a:cubicBezTo>
                  <a:pt x="400560" y="353069"/>
                  <a:pt x="400630" y="347560"/>
                  <a:pt x="397263" y="344108"/>
                </a:cubicBezTo>
                <a:cubicBezTo>
                  <a:pt x="391698" y="338390"/>
                  <a:pt x="386587" y="331888"/>
                  <a:pt x="382070" y="324793"/>
                </a:cubicBezTo>
                <a:cubicBezTo>
                  <a:pt x="379488" y="320731"/>
                  <a:pt x="374098" y="319528"/>
                  <a:pt x="370033" y="322108"/>
                </a:cubicBezTo>
                <a:close/>
                <a:moveTo>
                  <a:pt x="354508" y="245386"/>
                </a:moveTo>
                <a:cubicBezTo>
                  <a:pt x="355328" y="245630"/>
                  <a:pt x="356148" y="245734"/>
                  <a:pt x="356951" y="245734"/>
                </a:cubicBezTo>
                <a:cubicBezTo>
                  <a:pt x="360736" y="245734"/>
                  <a:pt x="364207" y="243259"/>
                  <a:pt x="365324" y="239459"/>
                </a:cubicBezTo>
                <a:cubicBezTo>
                  <a:pt x="365882" y="237524"/>
                  <a:pt x="366545" y="235606"/>
                  <a:pt x="367260" y="233758"/>
                </a:cubicBezTo>
                <a:cubicBezTo>
                  <a:pt x="369283" y="228580"/>
                  <a:pt x="372144" y="223629"/>
                  <a:pt x="375755" y="219079"/>
                </a:cubicBezTo>
                <a:cubicBezTo>
                  <a:pt x="378738" y="215314"/>
                  <a:pt x="378110" y="209823"/>
                  <a:pt x="374342" y="206842"/>
                </a:cubicBezTo>
                <a:cubicBezTo>
                  <a:pt x="370557" y="203843"/>
                  <a:pt x="365079" y="204488"/>
                  <a:pt x="362079" y="208254"/>
                </a:cubicBezTo>
                <a:cubicBezTo>
                  <a:pt x="357387" y="214163"/>
                  <a:pt x="353654" y="220614"/>
                  <a:pt x="351002" y="227430"/>
                </a:cubicBezTo>
                <a:cubicBezTo>
                  <a:pt x="350095" y="229748"/>
                  <a:pt x="349275" y="232154"/>
                  <a:pt x="348578" y="234577"/>
                </a:cubicBezTo>
                <a:cubicBezTo>
                  <a:pt x="347217" y="239197"/>
                  <a:pt x="349886" y="244043"/>
                  <a:pt x="354508" y="245386"/>
                </a:cubicBezTo>
                <a:close/>
                <a:moveTo>
                  <a:pt x="351491" y="300369"/>
                </a:moveTo>
                <a:cubicBezTo>
                  <a:pt x="352694" y="304048"/>
                  <a:pt x="356113" y="306384"/>
                  <a:pt x="359776" y="306384"/>
                </a:cubicBezTo>
                <a:cubicBezTo>
                  <a:pt x="360684" y="306384"/>
                  <a:pt x="361591" y="306244"/>
                  <a:pt x="362480" y="305948"/>
                </a:cubicBezTo>
                <a:cubicBezTo>
                  <a:pt x="367068" y="304466"/>
                  <a:pt x="369562" y="299532"/>
                  <a:pt x="368080" y="294965"/>
                </a:cubicBezTo>
                <a:cubicBezTo>
                  <a:pt x="365428" y="286841"/>
                  <a:pt x="363666" y="278770"/>
                  <a:pt x="362864" y="270995"/>
                </a:cubicBezTo>
                <a:cubicBezTo>
                  <a:pt x="362358" y="266218"/>
                  <a:pt x="358084" y="262732"/>
                  <a:pt x="353287" y="263237"/>
                </a:cubicBezTo>
                <a:cubicBezTo>
                  <a:pt x="348490" y="263725"/>
                  <a:pt x="345019" y="268014"/>
                  <a:pt x="345508" y="272808"/>
                </a:cubicBezTo>
                <a:cubicBezTo>
                  <a:pt x="346449" y="281803"/>
                  <a:pt x="348456" y="291077"/>
                  <a:pt x="351491" y="300369"/>
                </a:cubicBezTo>
                <a:close/>
                <a:moveTo>
                  <a:pt x="321557" y="408471"/>
                </a:moveTo>
                <a:cubicBezTo>
                  <a:pt x="322150" y="408471"/>
                  <a:pt x="322743" y="408418"/>
                  <a:pt x="323337" y="408296"/>
                </a:cubicBezTo>
                <a:cubicBezTo>
                  <a:pt x="332268" y="406449"/>
                  <a:pt x="341181" y="403990"/>
                  <a:pt x="349868" y="400992"/>
                </a:cubicBezTo>
                <a:cubicBezTo>
                  <a:pt x="354421" y="399406"/>
                  <a:pt x="356846" y="394455"/>
                  <a:pt x="355276" y="389905"/>
                </a:cubicBezTo>
                <a:cubicBezTo>
                  <a:pt x="353689" y="385355"/>
                  <a:pt x="348735" y="382932"/>
                  <a:pt x="344182" y="384518"/>
                </a:cubicBezTo>
                <a:cubicBezTo>
                  <a:pt x="336193" y="387272"/>
                  <a:pt x="327994" y="389521"/>
                  <a:pt x="319796" y="391230"/>
                </a:cubicBezTo>
                <a:cubicBezTo>
                  <a:pt x="315086" y="392206"/>
                  <a:pt x="312050" y="396808"/>
                  <a:pt x="313027" y="401532"/>
                </a:cubicBezTo>
                <a:cubicBezTo>
                  <a:pt x="313882" y="405647"/>
                  <a:pt x="317510" y="408471"/>
                  <a:pt x="321557" y="408471"/>
                </a:cubicBezTo>
                <a:close/>
                <a:moveTo>
                  <a:pt x="197724" y="397610"/>
                </a:moveTo>
                <a:cubicBezTo>
                  <a:pt x="205940" y="399963"/>
                  <a:pt x="214749" y="402439"/>
                  <a:pt x="223541" y="404618"/>
                </a:cubicBezTo>
                <a:cubicBezTo>
                  <a:pt x="224239" y="404792"/>
                  <a:pt x="224954" y="404880"/>
                  <a:pt x="225652" y="404880"/>
                </a:cubicBezTo>
                <a:cubicBezTo>
                  <a:pt x="229559" y="404880"/>
                  <a:pt x="233118" y="402230"/>
                  <a:pt x="234112" y="398255"/>
                </a:cubicBezTo>
                <a:cubicBezTo>
                  <a:pt x="235263" y="393583"/>
                  <a:pt x="232420" y="388859"/>
                  <a:pt x="227745" y="387708"/>
                </a:cubicBezTo>
                <a:cubicBezTo>
                  <a:pt x="219215" y="385581"/>
                  <a:pt x="210598" y="383158"/>
                  <a:pt x="202556" y="380840"/>
                </a:cubicBezTo>
                <a:cubicBezTo>
                  <a:pt x="197916" y="379515"/>
                  <a:pt x="193084" y="382199"/>
                  <a:pt x="191759" y="386819"/>
                </a:cubicBezTo>
                <a:cubicBezTo>
                  <a:pt x="190433" y="391439"/>
                  <a:pt x="193102" y="396268"/>
                  <a:pt x="197724" y="397610"/>
                </a:cubicBezTo>
                <a:close/>
                <a:moveTo>
                  <a:pt x="138939" y="382862"/>
                </a:moveTo>
                <a:cubicBezTo>
                  <a:pt x="146527" y="384117"/>
                  <a:pt x="154447" y="385791"/>
                  <a:pt x="163168" y="387987"/>
                </a:cubicBezTo>
                <a:lnTo>
                  <a:pt x="164041" y="388214"/>
                </a:lnTo>
                <a:cubicBezTo>
                  <a:pt x="164773" y="388388"/>
                  <a:pt x="165488" y="388493"/>
                  <a:pt x="166204" y="388493"/>
                </a:cubicBezTo>
                <a:cubicBezTo>
                  <a:pt x="170076" y="388493"/>
                  <a:pt x="173600" y="385860"/>
                  <a:pt x="174612" y="381920"/>
                </a:cubicBezTo>
                <a:cubicBezTo>
                  <a:pt x="175798" y="377248"/>
                  <a:pt x="172937" y="372489"/>
                  <a:pt x="168279" y="371304"/>
                </a:cubicBezTo>
                <a:lnTo>
                  <a:pt x="167425" y="371077"/>
                </a:lnTo>
                <a:cubicBezTo>
                  <a:pt x="158232" y="368759"/>
                  <a:pt x="149859" y="366998"/>
                  <a:pt x="141782" y="365655"/>
                </a:cubicBezTo>
                <a:cubicBezTo>
                  <a:pt x="137020" y="364871"/>
                  <a:pt x="132555" y="368096"/>
                  <a:pt x="131752" y="372838"/>
                </a:cubicBezTo>
                <a:cubicBezTo>
                  <a:pt x="130967" y="377597"/>
                  <a:pt x="134194" y="382077"/>
                  <a:pt x="138939" y="382862"/>
                </a:cubicBezTo>
                <a:close/>
                <a:moveTo>
                  <a:pt x="79090" y="383367"/>
                </a:moveTo>
                <a:cubicBezTo>
                  <a:pt x="79735" y="383367"/>
                  <a:pt x="80398" y="383298"/>
                  <a:pt x="81061" y="383141"/>
                </a:cubicBezTo>
                <a:cubicBezTo>
                  <a:pt x="88666" y="381397"/>
                  <a:pt x="96882" y="380404"/>
                  <a:pt x="105482" y="380212"/>
                </a:cubicBezTo>
                <a:cubicBezTo>
                  <a:pt x="110297" y="380107"/>
                  <a:pt x="114117" y="376115"/>
                  <a:pt x="114012" y="371304"/>
                </a:cubicBezTo>
                <a:cubicBezTo>
                  <a:pt x="113907" y="366492"/>
                  <a:pt x="109913" y="362640"/>
                  <a:pt x="105098" y="362779"/>
                </a:cubicBezTo>
                <a:cubicBezTo>
                  <a:pt x="95312" y="363006"/>
                  <a:pt x="85910" y="364139"/>
                  <a:pt x="77136" y="366144"/>
                </a:cubicBezTo>
                <a:cubicBezTo>
                  <a:pt x="72444" y="367224"/>
                  <a:pt x="69513" y="371914"/>
                  <a:pt x="70595" y="376603"/>
                </a:cubicBezTo>
                <a:cubicBezTo>
                  <a:pt x="71537" y="380630"/>
                  <a:pt x="75113" y="383367"/>
                  <a:pt x="79090" y="383367"/>
                </a:cubicBezTo>
                <a:close/>
                <a:moveTo>
                  <a:pt x="22084" y="413056"/>
                </a:moveTo>
                <a:cubicBezTo>
                  <a:pt x="23689" y="414328"/>
                  <a:pt x="25607" y="414956"/>
                  <a:pt x="27526" y="414956"/>
                </a:cubicBezTo>
                <a:cubicBezTo>
                  <a:pt x="30090" y="414956"/>
                  <a:pt x="32620" y="413840"/>
                  <a:pt x="34347" y="411678"/>
                </a:cubicBezTo>
                <a:cubicBezTo>
                  <a:pt x="39213" y="405594"/>
                  <a:pt x="45075" y="400190"/>
                  <a:pt x="51808" y="395623"/>
                </a:cubicBezTo>
                <a:cubicBezTo>
                  <a:pt x="55785" y="392921"/>
                  <a:pt x="56814" y="387499"/>
                  <a:pt x="54110" y="383524"/>
                </a:cubicBezTo>
                <a:cubicBezTo>
                  <a:pt x="51407" y="379550"/>
                  <a:pt x="45982" y="378504"/>
                  <a:pt x="42004" y="381206"/>
                </a:cubicBezTo>
                <a:cubicBezTo>
                  <a:pt x="33823" y="386767"/>
                  <a:pt x="26671" y="393356"/>
                  <a:pt x="20706" y="400800"/>
                </a:cubicBezTo>
                <a:cubicBezTo>
                  <a:pt x="17705" y="404566"/>
                  <a:pt x="18316" y="410040"/>
                  <a:pt x="22084" y="413056"/>
                </a:cubicBezTo>
                <a:close/>
                <a:moveTo>
                  <a:pt x="870197" y="8664"/>
                </a:moveTo>
                <a:cubicBezTo>
                  <a:pt x="870197" y="8682"/>
                  <a:pt x="870197" y="8699"/>
                  <a:pt x="870197" y="8716"/>
                </a:cubicBezTo>
                <a:lnTo>
                  <a:pt x="870197" y="550811"/>
                </a:lnTo>
                <a:cubicBezTo>
                  <a:pt x="870197" y="550863"/>
                  <a:pt x="870197" y="550898"/>
                  <a:pt x="870197" y="550950"/>
                </a:cubicBezTo>
                <a:lnTo>
                  <a:pt x="870197" y="551037"/>
                </a:lnTo>
                <a:cubicBezTo>
                  <a:pt x="870197" y="551142"/>
                  <a:pt x="870162" y="551229"/>
                  <a:pt x="870162" y="551334"/>
                </a:cubicBezTo>
                <a:cubicBezTo>
                  <a:pt x="870144" y="551804"/>
                  <a:pt x="870110" y="552257"/>
                  <a:pt x="870022" y="552711"/>
                </a:cubicBezTo>
                <a:cubicBezTo>
                  <a:pt x="869987" y="552885"/>
                  <a:pt x="869918" y="553059"/>
                  <a:pt x="869883" y="553251"/>
                </a:cubicBezTo>
                <a:cubicBezTo>
                  <a:pt x="869778" y="553617"/>
                  <a:pt x="869691" y="553983"/>
                  <a:pt x="869551" y="554332"/>
                </a:cubicBezTo>
                <a:cubicBezTo>
                  <a:pt x="869464" y="554506"/>
                  <a:pt x="869360" y="554681"/>
                  <a:pt x="869272" y="554855"/>
                </a:cubicBezTo>
                <a:cubicBezTo>
                  <a:pt x="869115" y="555186"/>
                  <a:pt x="868958" y="555517"/>
                  <a:pt x="868749" y="555814"/>
                </a:cubicBezTo>
                <a:cubicBezTo>
                  <a:pt x="868662" y="555971"/>
                  <a:pt x="868540" y="556110"/>
                  <a:pt x="868435" y="556250"/>
                </a:cubicBezTo>
                <a:cubicBezTo>
                  <a:pt x="868208" y="556546"/>
                  <a:pt x="867964" y="556860"/>
                  <a:pt x="867702" y="557139"/>
                </a:cubicBezTo>
                <a:cubicBezTo>
                  <a:pt x="867580" y="557261"/>
                  <a:pt x="867441" y="557365"/>
                  <a:pt x="867319" y="557470"/>
                </a:cubicBezTo>
                <a:cubicBezTo>
                  <a:pt x="867022" y="557731"/>
                  <a:pt x="866743" y="557993"/>
                  <a:pt x="866412" y="558220"/>
                </a:cubicBezTo>
                <a:cubicBezTo>
                  <a:pt x="866237" y="558342"/>
                  <a:pt x="866045" y="558411"/>
                  <a:pt x="865871" y="558516"/>
                </a:cubicBezTo>
                <a:cubicBezTo>
                  <a:pt x="865592" y="558690"/>
                  <a:pt x="865330" y="558865"/>
                  <a:pt x="865033" y="559004"/>
                </a:cubicBezTo>
                <a:lnTo>
                  <a:pt x="580788" y="685776"/>
                </a:lnTo>
                <a:cubicBezTo>
                  <a:pt x="580771" y="685794"/>
                  <a:pt x="580736" y="685794"/>
                  <a:pt x="580719" y="685811"/>
                </a:cubicBezTo>
                <a:cubicBezTo>
                  <a:pt x="580614" y="685846"/>
                  <a:pt x="580527" y="685881"/>
                  <a:pt x="580422" y="685916"/>
                </a:cubicBezTo>
                <a:cubicBezTo>
                  <a:pt x="580195" y="686003"/>
                  <a:pt x="579986" y="686090"/>
                  <a:pt x="579759" y="686160"/>
                </a:cubicBezTo>
                <a:cubicBezTo>
                  <a:pt x="579672" y="686177"/>
                  <a:pt x="579585" y="686195"/>
                  <a:pt x="579497" y="686229"/>
                </a:cubicBezTo>
                <a:cubicBezTo>
                  <a:pt x="579358" y="686264"/>
                  <a:pt x="579201" y="686317"/>
                  <a:pt x="579061" y="686351"/>
                </a:cubicBezTo>
                <a:cubicBezTo>
                  <a:pt x="578992" y="686351"/>
                  <a:pt x="578922" y="686369"/>
                  <a:pt x="578869" y="686386"/>
                </a:cubicBezTo>
                <a:cubicBezTo>
                  <a:pt x="578782" y="686386"/>
                  <a:pt x="578712" y="686404"/>
                  <a:pt x="578625" y="686421"/>
                </a:cubicBezTo>
                <a:cubicBezTo>
                  <a:pt x="578538" y="686439"/>
                  <a:pt x="578451" y="686439"/>
                  <a:pt x="578346" y="686456"/>
                </a:cubicBezTo>
                <a:cubicBezTo>
                  <a:pt x="577997" y="686508"/>
                  <a:pt x="577648" y="686526"/>
                  <a:pt x="577300" y="686543"/>
                </a:cubicBezTo>
                <a:cubicBezTo>
                  <a:pt x="577265" y="686543"/>
                  <a:pt x="577247" y="686543"/>
                  <a:pt x="577230" y="686543"/>
                </a:cubicBezTo>
                <a:cubicBezTo>
                  <a:pt x="577212" y="686543"/>
                  <a:pt x="577195" y="686543"/>
                  <a:pt x="577160" y="686543"/>
                </a:cubicBezTo>
                <a:cubicBezTo>
                  <a:pt x="576811" y="686526"/>
                  <a:pt x="576462" y="686508"/>
                  <a:pt x="576113" y="686456"/>
                </a:cubicBezTo>
                <a:cubicBezTo>
                  <a:pt x="576009" y="686439"/>
                  <a:pt x="575921" y="686439"/>
                  <a:pt x="575834" y="686421"/>
                </a:cubicBezTo>
                <a:cubicBezTo>
                  <a:pt x="575747" y="686404"/>
                  <a:pt x="575677" y="686386"/>
                  <a:pt x="575590" y="686386"/>
                </a:cubicBezTo>
                <a:cubicBezTo>
                  <a:pt x="575538" y="686369"/>
                  <a:pt x="575468" y="686351"/>
                  <a:pt x="575398" y="686351"/>
                </a:cubicBezTo>
                <a:cubicBezTo>
                  <a:pt x="575259" y="686317"/>
                  <a:pt x="575102" y="686264"/>
                  <a:pt x="574962" y="686229"/>
                </a:cubicBezTo>
                <a:cubicBezTo>
                  <a:pt x="574875" y="686195"/>
                  <a:pt x="574788" y="686177"/>
                  <a:pt x="574700" y="686160"/>
                </a:cubicBezTo>
                <a:cubicBezTo>
                  <a:pt x="574474" y="686090"/>
                  <a:pt x="574264" y="686003"/>
                  <a:pt x="574038" y="685916"/>
                </a:cubicBezTo>
                <a:cubicBezTo>
                  <a:pt x="573933" y="685881"/>
                  <a:pt x="573846" y="685846"/>
                  <a:pt x="573741" y="685811"/>
                </a:cubicBezTo>
                <a:cubicBezTo>
                  <a:pt x="573724" y="685794"/>
                  <a:pt x="573689" y="685794"/>
                  <a:pt x="573671" y="685776"/>
                </a:cubicBezTo>
                <a:lnTo>
                  <a:pt x="292985" y="560590"/>
                </a:lnTo>
                <a:lnTo>
                  <a:pt x="12280" y="685776"/>
                </a:lnTo>
                <a:cubicBezTo>
                  <a:pt x="12245" y="685794"/>
                  <a:pt x="12228" y="685811"/>
                  <a:pt x="12193" y="685811"/>
                </a:cubicBezTo>
                <a:cubicBezTo>
                  <a:pt x="12106" y="685846"/>
                  <a:pt x="12036" y="685881"/>
                  <a:pt x="11949" y="685916"/>
                </a:cubicBezTo>
                <a:cubicBezTo>
                  <a:pt x="11478" y="686090"/>
                  <a:pt x="11007" y="686247"/>
                  <a:pt x="10519" y="686351"/>
                </a:cubicBezTo>
                <a:cubicBezTo>
                  <a:pt x="10466" y="686369"/>
                  <a:pt x="10414" y="686369"/>
                  <a:pt x="10379" y="686369"/>
                </a:cubicBezTo>
                <a:cubicBezTo>
                  <a:pt x="9838" y="686474"/>
                  <a:pt x="9315" y="686543"/>
                  <a:pt x="8774" y="686543"/>
                </a:cubicBezTo>
                <a:cubicBezTo>
                  <a:pt x="8757" y="686543"/>
                  <a:pt x="8739" y="686543"/>
                  <a:pt x="8722" y="686543"/>
                </a:cubicBezTo>
                <a:cubicBezTo>
                  <a:pt x="8670" y="686543"/>
                  <a:pt x="8617" y="686526"/>
                  <a:pt x="8582" y="686526"/>
                </a:cubicBezTo>
                <a:cubicBezTo>
                  <a:pt x="8111" y="686526"/>
                  <a:pt x="7675" y="686474"/>
                  <a:pt x="7222" y="686386"/>
                </a:cubicBezTo>
                <a:cubicBezTo>
                  <a:pt x="7030" y="686351"/>
                  <a:pt x="6838" y="686317"/>
                  <a:pt x="6646" y="686264"/>
                </a:cubicBezTo>
                <a:cubicBezTo>
                  <a:pt x="6332" y="686195"/>
                  <a:pt x="6036" y="686090"/>
                  <a:pt x="5722" y="685985"/>
                </a:cubicBezTo>
                <a:cubicBezTo>
                  <a:pt x="5547" y="685916"/>
                  <a:pt x="5355" y="685863"/>
                  <a:pt x="5181" y="685776"/>
                </a:cubicBezTo>
                <a:cubicBezTo>
                  <a:pt x="4762" y="685602"/>
                  <a:pt x="4361" y="685375"/>
                  <a:pt x="3977" y="685131"/>
                </a:cubicBezTo>
                <a:cubicBezTo>
                  <a:pt x="3820" y="685027"/>
                  <a:pt x="3681" y="684905"/>
                  <a:pt x="3524" y="684800"/>
                </a:cubicBezTo>
                <a:cubicBezTo>
                  <a:pt x="3279" y="684608"/>
                  <a:pt x="3035" y="684399"/>
                  <a:pt x="2791" y="684190"/>
                </a:cubicBezTo>
                <a:cubicBezTo>
                  <a:pt x="2651" y="684050"/>
                  <a:pt x="2512" y="683911"/>
                  <a:pt x="2372" y="683771"/>
                </a:cubicBezTo>
                <a:cubicBezTo>
                  <a:pt x="2146" y="683527"/>
                  <a:pt x="1954" y="683283"/>
                  <a:pt x="1762" y="683039"/>
                </a:cubicBezTo>
                <a:cubicBezTo>
                  <a:pt x="1657" y="682882"/>
                  <a:pt x="1535" y="682743"/>
                  <a:pt x="1430" y="682569"/>
                </a:cubicBezTo>
                <a:cubicBezTo>
                  <a:pt x="1169" y="682202"/>
                  <a:pt x="959" y="681801"/>
                  <a:pt x="768" y="681383"/>
                </a:cubicBezTo>
                <a:cubicBezTo>
                  <a:pt x="768" y="681366"/>
                  <a:pt x="750" y="681366"/>
                  <a:pt x="750" y="681348"/>
                </a:cubicBezTo>
                <a:cubicBezTo>
                  <a:pt x="541" y="680878"/>
                  <a:pt x="384" y="680372"/>
                  <a:pt x="262" y="679866"/>
                </a:cubicBezTo>
                <a:cubicBezTo>
                  <a:pt x="244" y="679797"/>
                  <a:pt x="227" y="679744"/>
                  <a:pt x="209" y="679675"/>
                </a:cubicBezTo>
                <a:cubicBezTo>
                  <a:pt x="122" y="679326"/>
                  <a:pt x="105" y="678960"/>
                  <a:pt x="70" y="678576"/>
                </a:cubicBezTo>
                <a:cubicBezTo>
                  <a:pt x="52" y="678367"/>
                  <a:pt x="17" y="678158"/>
                  <a:pt x="17" y="677931"/>
                </a:cubicBezTo>
                <a:cubicBezTo>
                  <a:pt x="17" y="677896"/>
                  <a:pt x="0" y="677862"/>
                  <a:pt x="0" y="677827"/>
                </a:cubicBezTo>
                <a:lnTo>
                  <a:pt x="0" y="135489"/>
                </a:lnTo>
                <a:cubicBezTo>
                  <a:pt x="0" y="135192"/>
                  <a:pt x="52" y="134913"/>
                  <a:pt x="87" y="134634"/>
                </a:cubicBezTo>
                <a:cubicBezTo>
                  <a:pt x="105" y="134390"/>
                  <a:pt x="122" y="134146"/>
                  <a:pt x="157" y="133902"/>
                </a:cubicBezTo>
                <a:cubicBezTo>
                  <a:pt x="227" y="133536"/>
                  <a:pt x="331" y="133205"/>
                  <a:pt x="454" y="132874"/>
                </a:cubicBezTo>
                <a:cubicBezTo>
                  <a:pt x="506" y="132665"/>
                  <a:pt x="558" y="132473"/>
                  <a:pt x="628" y="132281"/>
                </a:cubicBezTo>
                <a:cubicBezTo>
                  <a:pt x="750" y="131950"/>
                  <a:pt x="925" y="131653"/>
                  <a:pt x="1099" y="131340"/>
                </a:cubicBezTo>
                <a:cubicBezTo>
                  <a:pt x="1204" y="131148"/>
                  <a:pt x="1291" y="130956"/>
                  <a:pt x="1395" y="130782"/>
                </a:cubicBezTo>
                <a:cubicBezTo>
                  <a:pt x="1587" y="130503"/>
                  <a:pt x="1797" y="130259"/>
                  <a:pt x="2006" y="129997"/>
                </a:cubicBezTo>
                <a:cubicBezTo>
                  <a:pt x="2146" y="129806"/>
                  <a:pt x="2285" y="129614"/>
                  <a:pt x="2460" y="129457"/>
                </a:cubicBezTo>
                <a:cubicBezTo>
                  <a:pt x="2686" y="129213"/>
                  <a:pt x="2948" y="129004"/>
                  <a:pt x="3192" y="128794"/>
                </a:cubicBezTo>
                <a:cubicBezTo>
                  <a:pt x="3384" y="128655"/>
                  <a:pt x="3541" y="128481"/>
                  <a:pt x="3733" y="128359"/>
                </a:cubicBezTo>
                <a:cubicBezTo>
                  <a:pt x="4064" y="128115"/>
                  <a:pt x="4413" y="127940"/>
                  <a:pt x="4780" y="127748"/>
                </a:cubicBezTo>
                <a:cubicBezTo>
                  <a:pt x="4919" y="127679"/>
                  <a:pt x="5024" y="127592"/>
                  <a:pt x="5181" y="127522"/>
                </a:cubicBezTo>
                <a:lnTo>
                  <a:pt x="5303" y="127470"/>
                </a:lnTo>
                <a:cubicBezTo>
                  <a:pt x="5320" y="127470"/>
                  <a:pt x="5338" y="127452"/>
                  <a:pt x="5355" y="127452"/>
                </a:cubicBezTo>
                <a:lnTo>
                  <a:pt x="289426" y="750"/>
                </a:lnTo>
                <a:cubicBezTo>
                  <a:pt x="289461" y="732"/>
                  <a:pt x="289513" y="732"/>
                  <a:pt x="289548" y="715"/>
                </a:cubicBezTo>
                <a:cubicBezTo>
                  <a:pt x="289583" y="697"/>
                  <a:pt x="289635" y="680"/>
                  <a:pt x="289688" y="662"/>
                </a:cubicBezTo>
                <a:cubicBezTo>
                  <a:pt x="289967" y="540"/>
                  <a:pt x="290246" y="471"/>
                  <a:pt x="290542" y="384"/>
                </a:cubicBezTo>
                <a:cubicBezTo>
                  <a:pt x="290769" y="314"/>
                  <a:pt x="290996" y="227"/>
                  <a:pt x="291223" y="174"/>
                </a:cubicBezTo>
                <a:cubicBezTo>
                  <a:pt x="291240" y="174"/>
                  <a:pt x="291275" y="174"/>
                  <a:pt x="291292" y="174"/>
                </a:cubicBezTo>
                <a:cubicBezTo>
                  <a:pt x="291589" y="122"/>
                  <a:pt x="291868" y="105"/>
                  <a:pt x="292165" y="70"/>
                </a:cubicBezTo>
                <a:cubicBezTo>
                  <a:pt x="292426" y="52"/>
                  <a:pt x="292688" y="0"/>
                  <a:pt x="292950" y="0"/>
                </a:cubicBezTo>
                <a:cubicBezTo>
                  <a:pt x="292967" y="0"/>
                  <a:pt x="292967" y="0"/>
                  <a:pt x="292985" y="0"/>
                </a:cubicBezTo>
                <a:lnTo>
                  <a:pt x="293002" y="0"/>
                </a:lnTo>
                <a:cubicBezTo>
                  <a:pt x="293281" y="0"/>
                  <a:pt x="293543" y="52"/>
                  <a:pt x="293804" y="70"/>
                </a:cubicBezTo>
                <a:cubicBezTo>
                  <a:pt x="294101" y="105"/>
                  <a:pt x="294380" y="122"/>
                  <a:pt x="294642" y="174"/>
                </a:cubicBezTo>
                <a:cubicBezTo>
                  <a:pt x="294694" y="174"/>
                  <a:pt x="294729" y="174"/>
                  <a:pt x="294764" y="192"/>
                </a:cubicBezTo>
                <a:cubicBezTo>
                  <a:pt x="294991" y="227"/>
                  <a:pt x="295200" y="314"/>
                  <a:pt x="295427" y="384"/>
                </a:cubicBezTo>
                <a:cubicBezTo>
                  <a:pt x="295706" y="471"/>
                  <a:pt x="295985" y="540"/>
                  <a:pt x="296247" y="645"/>
                </a:cubicBezTo>
                <a:cubicBezTo>
                  <a:pt x="296316" y="680"/>
                  <a:pt x="296369" y="697"/>
                  <a:pt x="296438" y="715"/>
                </a:cubicBezTo>
                <a:cubicBezTo>
                  <a:pt x="296473" y="732"/>
                  <a:pt x="296508" y="732"/>
                  <a:pt x="296526" y="750"/>
                </a:cubicBezTo>
                <a:lnTo>
                  <a:pt x="577230" y="125935"/>
                </a:lnTo>
                <a:lnTo>
                  <a:pt x="857934" y="750"/>
                </a:lnTo>
                <a:cubicBezTo>
                  <a:pt x="857951" y="732"/>
                  <a:pt x="857986" y="732"/>
                  <a:pt x="858021" y="715"/>
                </a:cubicBezTo>
                <a:cubicBezTo>
                  <a:pt x="858230" y="628"/>
                  <a:pt x="858475" y="575"/>
                  <a:pt x="858684" y="488"/>
                </a:cubicBezTo>
                <a:cubicBezTo>
                  <a:pt x="859033" y="384"/>
                  <a:pt x="859364" y="261"/>
                  <a:pt x="859696" y="192"/>
                </a:cubicBezTo>
                <a:cubicBezTo>
                  <a:pt x="859765" y="174"/>
                  <a:pt x="859835" y="174"/>
                  <a:pt x="859905" y="157"/>
                </a:cubicBezTo>
                <a:cubicBezTo>
                  <a:pt x="860428" y="70"/>
                  <a:pt x="860934" y="0"/>
                  <a:pt x="861458" y="0"/>
                </a:cubicBezTo>
                <a:lnTo>
                  <a:pt x="861475" y="0"/>
                </a:lnTo>
                <a:cubicBezTo>
                  <a:pt x="861545" y="0"/>
                  <a:pt x="861597" y="17"/>
                  <a:pt x="861667" y="17"/>
                </a:cubicBezTo>
                <a:cubicBezTo>
                  <a:pt x="862173" y="35"/>
                  <a:pt x="862679" y="70"/>
                  <a:pt x="863167" y="174"/>
                </a:cubicBezTo>
                <a:cubicBezTo>
                  <a:pt x="863324" y="209"/>
                  <a:pt x="863464" y="261"/>
                  <a:pt x="863621" y="296"/>
                </a:cubicBezTo>
                <a:cubicBezTo>
                  <a:pt x="864004" y="401"/>
                  <a:pt x="864406" y="506"/>
                  <a:pt x="864772" y="662"/>
                </a:cubicBezTo>
                <a:cubicBezTo>
                  <a:pt x="864946" y="715"/>
                  <a:pt x="865086" y="819"/>
                  <a:pt x="865243" y="889"/>
                </a:cubicBezTo>
                <a:cubicBezTo>
                  <a:pt x="865592" y="1063"/>
                  <a:pt x="865941" y="1238"/>
                  <a:pt x="866272" y="1447"/>
                </a:cubicBezTo>
                <a:cubicBezTo>
                  <a:pt x="866412" y="1534"/>
                  <a:pt x="866516" y="1639"/>
                  <a:pt x="866656" y="1726"/>
                </a:cubicBezTo>
                <a:cubicBezTo>
                  <a:pt x="866970" y="1970"/>
                  <a:pt x="867301" y="2214"/>
                  <a:pt x="867580" y="2510"/>
                </a:cubicBezTo>
                <a:cubicBezTo>
                  <a:pt x="867702" y="2615"/>
                  <a:pt x="867790" y="2737"/>
                  <a:pt x="867894" y="2859"/>
                </a:cubicBezTo>
                <a:cubicBezTo>
                  <a:pt x="868156" y="3155"/>
                  <a:pt x="868435" y="3452"/>
                  <a:pt x="868662" y="3783"/>
                </a:cubicBezTo>
                <a:cubicBezTo>
                  <a:pt x="868784" y="3957"/>
                  <a:pt x="868854" y="4132"/>
                  <a:pt x="868958" y="4323"/>
                </a:cubicBezTo>
                <a:cubicBezTo>
                  <a:pt x="869133" y="4585"/>
                  <a:pt x="869307" y="4846"/>
                  <a:pt x="869447" y="5160"/>
                </a:cubicBezTo>
                <a:cubicBezTo>
                  <a:pt x="869464" y="5195"/>
                  <a:pt x="869464" y="5230"/>
                  <a:pt x="869482" y="5282"/>
                </a:cubicBezTo>
                <a:cubicBezTo>
                  <a:pt x="869569" y="5457"/>
                  <a:pt x="869604" y="5648"/>
                  <a:pt x="869674" y="5840"/>
                </a:cubicBezTo>
                <a:cubicBezTo>
                  <a:pt x="869796" y="6206"/>
                  <a:pt x="869935" y="6572"/>
                  <a:pt x="870005" y="6938"/>
                </a:cubicBezTo>
                <a:cubicBezTo>
                  <a:pt x="870022" y="7025"/>
                  <a:pt x="870022" y="7113"/>
                  <a:pt x="870040" y="7200"/>
                </a:cubicBezTo>
                <a:cubicBezTo>
                  <a:pt x="870127" y="7688"/>
                  <a:pt x="870197" y="8176"/>
                  <a:pt x="870197" y="8664"/>
                </a:cubicBezTo>
                <a:close/>
                <a:moveTo>
                  <a:pt x="284263" y="22140"/>
                </a:moveTo>
                <a:lnTo>
                  <a:pt x="17444" y="141137"/>
                </a:lnTo>
                <a:lnTo>
                  <a:pt x="17444" y="430436"/>
                </a:lnTo>
                <a:cubicBezTo>
                  <a:pt x="20374" y="432249"/>
                  <a:pt x="22084" y="435701"/>
                  <a:pt x="21473" y="439292"/>
                </a:cubicBezTo>
                <a:cubicBezTo>
                  <a:pt x="20845" y="442988"/>
                  <a:pt x="20636" y="446701"/>
                  <a:pt x="20845" y="450379"/>
                </a:cubicBezTo>
                <a:cubicBezTo>
                  <a:pt x="21020" y="453378"/>
                  <a:pt x="19659" y="456097"/>
                  <a:pt x="17444" y="457806"/>
                </a:cubicBezTo>
                <a:lnTo>
                  <a:pt x="17444" y="664386"/>
                </a:lnTo>
                <a:lnTo>
                  <a:pt x="284263" y="545389"/>
                </a:lnTo>
                <a:lnTo>
                  <a:pt x="284263" y="412585"/>
                </a:lnTo>
                <a:cubicBezTo>
                  <a:pt x="283373" y="412585"/>
                  <a:pt x="282501" y="412620"/>
                  <a:pt x="281611" y="412620"/>
                </a:cubicBezTo>
                <a:cubicBezTo>
                  <a:pt x="274442" y="412620"/>
                  <a:pt x="267238" y="412219"/>
                  <a:pt x="260190" y="411452"/>
                </a:cubicBezTo>
                <a:lnTo>
                  <a:pt x="259266" y="411347"/>
                </a:lnTo>
                <a:cubicBezTo>
                  <a:pt x="254486" y="410807"/>
                  <a:pt x="251032" y="406483"/>
                  <a:pt x="251573" y="401707"/>
                </a:cubicBezTo>
                <a:cubicBezTo>
                  <a:pt x="252114" y="396930"/>
                  <a:pt x="256423" y="393478"/>
                  <a:pt x="261220" y="394019"/>
                </a:cubicBezTo>
                <a:lnTo>
                  <a:pt x="262127" y="394123"/>
                </a:lnTo>
                <a:cubicBezTo>
                  <a:pt x="269383" y="394925"/>
                  <a:pt x="276849" y="395257"/>
                  <a:pt x="284263" y="395135"/>
                </a:cubicBezTo>
                <a:lnTo>
                  <a:pt x="284263" y="22140"/>
                </a:lnTo>
                <a:close/>
                <a:moveTo>
                  <a:pt x="568508" y="141137"/>
                </a:moveTo>
                <a:lnTo>
                  <a:pt x="301706" y="22140"/>
                </a:lnTo>
                <a:lnTo>
                  <a:pt x="301706" y="545389"/>
                </a:lnTo>
                <a:lnTo>
                  <a:pt x="568508" y="664386"/>
                </a:lnTo>
                <a:lnTo>
                  <a:pt x="568508" y="302147"/>
                </a:lnTo>
                <a:cubicBezTo>
                  <a:pt x="566955" y="299410"/>
                  <a:pt x="566990" y="296116"/>
                  <a:pt x="568508" y="293483"/>
                </a:cubicBezTo>
                <a:lnTo>
                  <a:pt x="568508" y="141137"/>
                </a:lnTo>
                <a:close/>
                <a:moveTo>
                  <a:pt x="852753" y="22140"/>
                </a:moveTo>
                <a:lnTo>
                  <a:pt x="585952" y="141137"/>
                </a:lnTo>
                <a:lnTo>
                  <a:pt x="585952" y="280199"/>
                </a:lnTo>
                <a:cubicBezTo>
                  <a:pt x="588638" y="278526"/>
                  <a:pt x="591289" y="276974"/>
                  <a:pt x="593923" y="275562"/>
                </a:cubicBezTo>
                <a:cubicBezTo>
                  <a:pt x="598180" y="273296"/>
                  <a:pt x="603448" y="274900"/>
                  <a:pt x="605733" y="279136"/>
                </a:cubicBezTo>
                <a:cubicBezTo>
                  <a:pt x="608000" y="283390"/>
                  <a:pt x="606396" y="288672"/>
                  <a:pt x="602157" y="290938"/>
                </a:cubicBezTo>
                <a:cubicBezTo>
                  <a:pt x="596959" y="293710"/>
                  <a:pt x="591621" y="297127"/>
                  <a:pt x="585952" y="301293"/>
                </a:cubicBezTo>
                <a:lnTo>
                  <a:pt x="585952" y="664386"/>
                </a:lnTo>
                <a:lnTo>
                  <a:pt x="852753" y="545389"/>
                </a:lnTo>
                <a:lnTo>
                  <a:pt x="852753" y="489987"/>
                </a:lnTo>
                <a:cubicBezTo>
                  <a:pt x="852195" y="490109"/>
                  <a:pt x="851602" y="490179"/>
                  <a:pt x="851009" y="490179"/>
                </a:cubicBezTo>
                <a:cubicBezTo>
                  <a:pt x="850799" y="490179"/>
                  <a:pt x="850590" y="490161"/>
                  <a:pt x="850363" y="490144"/>
                </a:cubicBezTo>
                <a:cubicBezTo>
                  <a:pt x="845549" y="489795"/>
                  <a:pt x="840700" y="489011"/>
                  <a:pt x="835955" y="487808"/>
                </a:cubicBezTo>
                <a:cubicBezTo>
                  <a:pt x="831297" y="486623"/>
                  <a:pt x="828471" y="481881"/>
                  <a:pt x="829658" y="477226"/>
                </a:cubicBezTo>
                <a:cubicBezTo>
                  <a:pt x="830826" y="472554"/>
                  <a:pt x="835571" y="469730"/>
                  <a:pt x="840246" y="470915"/>
                </a:cubicBezTo>
                <a:cubicBezTo>
                  <a:pt x="843996" y="471857"/>
                  <a:pt x="847817" y="472484"/>
                  <a:pt x="851637" y="472763"/>
                </a:cubicBezTo>
                <a:cubicBezTo>
                  <a:pt x="852020" y="472781"/>
                  <a:pt x="852387" y="472885"/>
                  <a:pt x="852753" y="472955"/>
                </a:cubicBezTo>
                <a:lnTo>
                  <a:pt x="852753" y="2214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6"/>
          <p:cNvSpPr/>
          <p:nvPr/>
        </p:nvSpPr>
        <p:spPr>
          <a:xfrm>
            <a:off x="7488136" y="3309058"/>
            <a:ext cx="100458" cy="127731"/>
          </a:xfrm>
          <a:custGeom>
            <a:rect b="b" l="l" r="r" t="t"/>
            <a:pathLst>
              <a:path extrusionOk="0" h="255461" w="200916">
                <a:moveTo>
                  <a:pt x="100458" y="0"/>
                </a:moveTo>
                <a:cubicBezTo>
                  <a:pt x="45057" y="0"/>
                  <a:pt x="0" y="45029"/>
                  <a:pt x="0" y="100396"/>
                </a:cubicBezTo>
                <a:cubicBezTo>
                  <a:pt x="0" y="170581"/>
                  <a:pt x="68100" y="233601"/>
                  <a:pt x="88963" y="251243"/>
                </a:cubicBezTo>
                <a:cubicBezTo>
                  <a:pt x="92295" y="254050"/>
                  <a:pt x="96376" y="255462"/>
                  <a:pt x="100458" y="255462"/>
                </a:cubicBezTo>
                <a:cubicBezTo>
                  <a:pt x="104540" y="255462"/>
                  <a:pt x="108622" y="254050"/>
                  <a:pt x="111954" y="251243"/>
                </a:cubicBezTo>
                <a:cubicBezTo>
                  <a:pt x="132816" y="233601"/>
                  <a:pt x="200917" y="170581"/>
                  <a:pt x="200917" y="100396"/>
                </a:cubicBezTo>
                <a:cubicBezTo>
                  <a:pt x="200917" y="45047"/>
                  <a:pt x="155842" y="0"/>
                  <a:pt x="100458" y="0"/>
                </a:cubicBezTo>
                <a:close/>
                <a:moveTo>
                  <a:pt x="100685" y="237924"/>
                </a:moveTo>
                <a:cubicBezTo>
                  <a:pt x="100546" y="238047"/>
                  <a:pt x="100354" y="238047"/>
                  <a:pt x="100232" y="237924"/>
                </a:cubicBezTo>
                <a:cubicBezTo>
                  <a:pt x="89678" y="228999"/>
                  <a:pt x="69234" y="210346"/>
                  <a:pt x="51093" y="185817"/>
                </a:cubicBezTo>
                <a:cubicBezTo>
                  <a:pt x="28765" y="155641"/>
                  <a:pt x="17444" y="126912"/>
                  <a:pt x="17444" y="100396"/>
                </a:cubicBezTo>
                <a:cubicBezTo>
                  <a:pt x="17444" y="54652"/>
                  <a:pt x="54686" y="17433"/>
                  <a:pt x="100458" y="17433"/>
                </a:cubicBezTo>
                <a:cubicBezTo>
                  <a:pt x="146231" y="17433"/>
                  <a:pt x="183473" y="54652"/>
                  <a:pt x="183473" y="100396"/>
                </a:cubicBezTo>
                <a:cubicBezTo>
                  <a:pt x="183473" y="163085"/>
                  <a:pt x="120100" y="221520"/>
                  <a:pt x="100685" y="237924"/>
                </a:cubicBezTo>
                <a:close/>
                <a:moveTo>
                  <a:pt x="100458" y="56082"/>
                </a:moveTo>
                <a:cubicBezTo>
                  <a:pt x="75741" y="56082"/>
                  <a:pt x="55628" y="76182"/>
                  <a:pt x="55628" y="100884"/>
                </a:cubicBezTo>
                <a:cubicBezTo>
                  <a:pt x="55628" y="125587"/>
                  <a:pt x="75741" y="145687"/>
                  <a:pt x="100458" y="145687"/>
                </a:cubicBezTo>
                <a:cubicBezTo>
                  <a:pt x="125176" y="145687"/>
                  <a:pt x="145289" y="125587"/>
                  <a:pt x="145289" y="100884"/>
                </a:cubicBezTo>
                <a:cubicBezTo>
                  <a:pt x="145289" y="76182"/>
                  <a:pt x="125176" y="56082"/>
                  <a:pt x="100458" y="56082"/>
                </a:cubicBezTo>
                <a:close/>
                <a:moveTo>
                  <a:pt x="100458" y="128237"/>
                </a:moveTo>
                <a:cubicBezTo>
                  <a:pt x="85352" y="128237"/>
                  <a:pt x="73072" y="115964"/>
                  <a:pt x="73072" y="100867"/>
                </a:cubicBezTo>
                <a:cubicBezTo>
                  <a:pt x="73072" y="85770"/>
                  <a:pt x="85352" y="73497"/>
                  <a:pt x="100458" y="73497"/>
                </a:cubicBezTo>
                <a:cubicBezTo>
                  <a:pt x="115565" y="73497"/>
                  <a:pt x="127845" y="85770"/>
                  <a:pt x="127845" y="100867"/>
                </a:cubicBezTo>
                <a:cubicBezTo>
                  <a:pt x="127845" y="115964"/>
                  <a:pt x="115547" y="128237"/>
                  <a:pt x="100458" y="1282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6"/>
          <p:cNvSpPr/>
          <p:nvPr/>
        </p:nvSpPr>
        <p:spPr>
          <a:xfrm>
            <a:off x="7832691" y="3110523"/>
            <a:ext cx="343538" cy="343511"/>
          </a:xfrm>
          <a:custGeom>
            <a:rect b="b" l="l" r="r" t="t"/>
            <a:pathLst>
              <a:path extrusionOk="0" h="687021" w="687076">
                <a:moveTo>
                  <a:pt x="672323" y="274152"/>
                </a:moveTo>
                <a:lnTo>
                  <a:pt x="596055" y="274152"/>
                </a:lnTo>
                <a:cubicBezTo>
                  <a:pt x="595615" y="274152"/>
                  <a:pt x="595217" y="273877"/>
                  <a:pt x="595107" y="273465"/>
                </a:cubicBezTo>
                <a:cubicBezTo>
                  <a:pt x="589461" y="253189"/>
                  <a:pt x="581328" y="233586"/>
                  <a:pt x="570943" y="215206"/>
                </a:cubicBezTo>
                <a:cubicBezTo>
                  <a:pt x="570737" y="214835"/>
                  <a:pt x="570806" y="214354"/>
                  <a:pt x="571122" y="214038"/>
                </a:cubicBezTo>
                <a:lnTo>
                  <a:pt x="625067" y="160093"/>
                </a:lnTo>
                <a:cubicBezTo>
                  <a:pt x="627856" y="157304"/>
                  <a:pt x="629395" y="153609"/>
                  <a:pt x="629395" y="149666"/>
                </a:cubicBezTo>
                <a:cubicBezTo>
                  <a:pt x="629395" y="145724"/>
                  <a:pt x="627856" y="142015"/>
                  <a:pt x="625067" y="139226"/>
                </a:cubicBezTo>
                <a:lnTo>
                  <a:pt x="547837" y="62009"/>
                </a:lnTo>
                <a:cubicBezTo>
                  <a:pt x="542081" y="56267"/>
                  <a:pt x="532726" y="56267"/>
                  <a:pt x="526970" y="62009"/>
                </a:cubicBezTo>
                <a:lnTo>
                  <a:pt x="473011" y="115941"/>
                </a:lnTo>
                <a:cubicBezTo>
                  <a:pt x="472695" y="116257"/>
                  <a:pt x="472214" y="116340"/>
                  <a:pt x="471843" y="116134"/>
                </a:cubicBezTo>
                <a:cubicBezTo>
                  <a:pt x="453422" y="105707"/>
                  <a:pt x="433805" y="97575"/>
                  <a:pt x="413584" y="91956"/>
                </a:cubicBezTo>
                <a:cubicBezTo>
                  <a:pt x="413172" y="91847"/>
                  <a:pt x="412897" y="91448"/>
                  <a:pt x="412897" y="91009"/>
                </a:cubicBezTo>
                <a:lnTo>
                  <a:pt x="412897" y="14754"/>
                </a:lnTo>
                <a:cubicBezTo>
                  <a:pt x="412897" y="6608"/>
                  <a:pt x="406276" y="0"/>
                  <a:pt x="398144" y="0"/>
                </a:cubicBezTo>
                <a:lnTo>
                  <a:pt x="288933" y="0"/>
                </a:lnTo>
                <a:cubicBezTo>
                  <a:pt x="280801" y="0"/>
                  <a:pt x="274180" y="6608"/>
                  <a:pt x="274180" y="14754"/>
                </a:cubicBezTo>
                <a:lnTo>
                  <a:pt x="274180" y="91009"/>
                </a:lnTo>
                <a:cubicBezTo>
                  <a:pt x="274180" y="91462"/>
                  <a:pt x="273905" y="91847"/>
                  <a:pt x="273493" y="91956"/>
                </a:cubicBezTo>
                <a:cubicBezTo>
                  <a:pt x="253258" y="97589"/>
                  <a:pt x="233641" y="105721"/>
                  <a:pt x="215220" y="116148"/>
                </a:cubicBezTo>
                <a:cubicBezTo>
                  <a:pt x="214863" y="116354"/>
                  <a:pt x="214382" y="116271"/>
                  <a:pt x="214066" y="115955"/>
                </a:cubicBezTo>
                <a:lnTo>
                  <a:pt x="160106" y="62009"/>
                </a:lnTo>
                <a:cubicBezTo>
                  <a:pt x="154351" y="56267"/>
                  <a:pt x="144996" y="56267"/>
                  <a:pt x="139240" y="62009"/>
                </a:cubicBezTo>
                <a:lnTo>
                  <a:pt x="61996" y="139240"/>
                </a:lnTo>
                <a:cubicBezTo>
                  <a:pt x="59207" y="142028"/>
                  <a:pt x="57669" y="145737"/>
                  <a:pt x="57669" y="149680"/>
                </a:cubicBezTo>
                <a:cubicBezTo>
                  <a:pt x="57669" y="153622"/>
                  <a:pt x="59207" y="157331"/>
                  <a:pt x="61996" y="160120"/>
                </a:cubicBezTo>
                <a:lnTo>
                  <a:pt x="115955" y="214038"/>
                </a:lnTo>
                <a:cubicBezTo>
                  <a:pt x="116271" y="214354"/>
                  <a:pt x="116340" y="214835"/>
                  <a:pt x="116134" y="215206"/>
                </a:cubicBezTo>
                <a:cubicBezTo>
                  <a:pt x="105721" y="233655"/>
                  <a:pt x="97589" y="253258"/>
                  <a:pt x="91970" y="273465"/>
                </a:cubicBezTo>
                <a:cubicBezTo>
                  <a:pt x="91860" y="273877"/>
                  <a:pt x="91462" y="274152"/>
                  <a:pt x="91009" y="274152"/>
                </a:cubicBezTo>
                <a:lnTo>
                  <a:pt x="14754" y="274152"/>
                </a:lnTo>
                <a:cubicBezTo>
                  <a:pt x="6621" y="274152"/>
                  <a:pt x="0" y="280773"/>
                  <a:pt x="0" y="288906"/>
                </a:cubicBezTo>
                <a:lnTo>
                  <a:pt x="0" y="398144"/>
                </a:lnTo>
                <a:cubicBezTo>
                  <a:pt x="0" y="406290"/>
                  <a:pt x="6621" y="412897"/>
                  <a:pt x="14754" y="412897"/>
                </a:cubicBezTo>
                <a:lnTo>
                  <a:pt x="91022" y="412897"/>
                </a:lnTo>
                <a:cubicBezTo>
                  <a:pt x="91462" y="412897"/>
                  <a:pt x="91860" y="413186"/>
                  <a:pt x="91970" y="413584"/>
                </a:cubicBezTo>
                <a:cubicBezTo>
                  <a:pt x="97616" y="433846"/>
                  <a:pt x="105749" y="453449"/>
                  <a:pt x="116134" y="471857"/>
                </a:cubicBezTo>
                <a:cubicBezTo>
                  <a:pt x="116354" y="472228"/>
                  <a:pt x="116271" y="472695"/>
                  <a:pt x="115955" y="473025"/>
                </a:cubicBezTo>
                <a:lnTo>
                  <a:pt x="62009" y="526957"/>
                </a:lnTo>
                <a:cubicBezTo>
                  <a:pt x="59221" y="529745"/>
                  <a:pt x="57682" y="533454"/>
                  <a:pt x="57682" y="537397"/>
                </a:cubicBezTo>
                <a:cubicBezTo>
                  <a:pt x="57682" y="541340"/>
                  <a:pt x="59221" y="545049"/>
                  <a:pt x="62009" y="547823"/>
                </a:cubicBezTo>
                <a:lnTo>
                  <a:pt x="139253" y="625026"/>
                </a:lnTo>
                <a:cubicBezTo>
                  <a:pt x="145009" y="630782"/>
                  <a:pt x="154378" y="630782"/>
                  <a:pt x="160120" y="625026"/>
                </a:cubicBezTo>
                <a:lnTo>
                  <a:pt x="214066" y="571080"/>
                </a:lnTo>
                <a:cubicBezTo>
                  <a:pt x="214382" y="570764"/>
                  <a:pt x="214863" y="570696"/>
                  <a:pt x="215220" y="570902"/>
                </a:cubicBezTo>
                <a:cubicBezTo>
                  <a:pt x="233586" y="581287"/>
                  <a:pt x="253189" y="589420"/>
                  <a:pt x="273493" y="595079"/>
                </a:cubicBezTo>
                <a:cubicBezTo>
                  <a:pt x="273905" y="595189"/>
                  <a:pt x="274180" y="595587"/>
                  <a:pt x="274180" y="596027"/>
                </a:cubicBezTo>
                <a:lnTo>
                  <a:pt x="274180" y="672268"/>
                </a:lnTo>
                <a:cubicBezTo>
                  <a:pt x="274180" y="680401"/>
                  <a:pt x="280801" y="687022"/>
                  <a:pt x="288933" y="687022"/>
                </a:cubicBezTo>
                <a:lnTo>
                  <a:pt x="398157" y="687022"/>
                </a:lnTo>
                <a:cubicBezTo>
                  <a:pt x="406290" y="687022"/>
                  <a:pt x="412911" y="680401"/>
                  <a:pt x="412911" y="672268"/>
                </a:cubicBezTo>
                <a:lnTo>
                  <a:pt x="412911" y="596027"/>
                </a:lnTo>
                <a:cubicBezTo>
                  <a:pt x="412911" y="595587"/>
                  <a:pt x="413199" y="595189"/>
                  <a:pt x="413598" y="595079"/>
                </a:cubicBezTo>
                <a:cubicBezTo>
                  <a:pt x="433901" y="589420"/>
                  <a:pt x="453504" y="581287"/>
                  <a:pt x="471871" y="570902"/>
                </a:cubicBezTo>
                <a:cubicBezTo>
                  <a:pt x="472228" y="570696"/>
                  <a:pt x="472709" y="570764"/>
                  <a:pt x="473038" y="571080"/>
                </a:cubicBezTo>
                <a:lnTo>
                  <a:pt x="526970" y="625026"/>
                </a:lnTo>
                <a:cubicBezTo>
                  <a:pt x="532726" y="630782"/>
                  <a:pt x="542081" y="630782"/>
                  <a:pt x="547837" y="625026"/>
                </a:cubicBezTo>
                <a:lnTo>
                  <a:pt x="625081" y="547837"/>
                </a:lnTo>
                <a:cubicBezTo>
                  <a:pt x="627870" y="545049"/>
                  <a:pt x="629408" y="541340"/>
                  <a:pt x="629408" y="537397"/>
                </a:cubicBezTo>
                <a:cubicBezTo>
                  <a:pt x="629408" y="533454"/>
                  <a:pt x="627870" y="529745"/>
                  <a:pt x="625081" y="526957"/>
                </a:cubicBezTo>
                <a:lnTo>
                  <a:pt x="571149" y="473025"/>
                </a:lnTo>
                <a:cubicBezTo>
                  <a:pt x="570819" y="472695"/>
                  <a:pt x="570751" y="472228"/>
                  <a:pt x="570957" y="471857"/>
                </a:cubicBezTo>
                <a:cubicBezTo>
                  <a:pt x="576163" y="462639"/>
                  <a:pt x="580806" y="453120"/>
                  <a:pt x="584831" y="443380"/>
                </a:cubicBezTo>
                <a:cubicBezTo>
                  <a:pt x="588870" y="433654"/>
                  <a:pt x="592318" y="423695"/>
                  <a:pt x="595120" y="413584"/>
                </a:cubicBezTo>
                <a:cubicBezTo>
                  <a:pt x="595230" y="413186"/>
                  <a:pt x="595629" y="412897"/>
                  <a:pt x="596082" y="412897"/>
                </a:cubicBezTo>
                <a:lnTo>
                  <a:pt x="672323" y="412897"/>
                </a:lnTo>
                <a:cubicBezTo>
                  <a:pt x="680456" y="412897"/>
                  <a:pt x="687077" y="406290"/>
                  <a:pt x="687077" y="398144"/>
                </a:cubicBezTo>
                <a:lnTo>
                  <a:pt x="687077" y="288906"/>
                </a:lnTo>
                <a:cubicBezTo>
                  <a:pt x="687077" y="280773"/>
                  <a:pt x="680456" y="274152"/>
                  <a:pt x="672323" y="274152"/>
                </a:cubicBezTo>
                <a:close/>
                <a:moveTo>
                  <a:pt x="673340" y="398144"/>
                </a:moveTo>
                <a:cubicBezTo>
                  <a:pt x="673340" y="398707"/>
                  <a:pt x="672873" y="399160"/>
                  <a:pt x="672323" y="399160"/>
                </a:cubicBezTo>
                <a:lnTo>
                  <a:pt x="596082" y="399160"/>
                </a:lnTo>
                <a:cubicBezTo>
                  <a:pt x="589488" y="399160"/>
                  <a:pt x="583650" y="403583"/>
                  <a:pt x="581892" y="409916"/>
                </a:cubicBezTo>
                <a:cubicBezTo>
                  <a:pt x="576562" y="429052"/>
                  <a:pt x="568869" y="447625"/>
                  <a:pt x="558992" y="465098"/>
                </a:cubicBezTo>
                <a:cubicBezTo>
                  <a:pt x="555764" y="470813"/>
                  <a:pt x="556766" y="478066"/>
                  <a:pt x="561437" y="482737"/>
                </a:cubicBezTo>
                <a:lnTo>
                  <a:pt x="615369" y="536669"/>
                </a:lnTo>
                <a:cubicBezTo>
                  <a:pt x="615616" y="536916"/>
                  <a:pt x="615671" y="537205"/>
                  <a:pt x="615671" y="537397"/>
                </a:cubicBezTo>
                <a:cubicBezTo>
                  <a:pt x="615671" y="537589"/>
                  <a:pt x="615616" y="537864"/>
                  <a:pt x="615369" y="538111"/>
                </a:cubicBezTo>
                <a:lnTo>
                  <a:pt x="538125" y="615314"/>
                </a:lnTo>
                <a:cubicBezTo>
                  <a:pt x="537727" y="615712"/>
                  <a:pt x="537081" y="615712"/>
                  <a:pt x="536683" y="615314"/>
                </a:cubicBezTo>
                <a:lnTo>
                  <a:pt x="482751" y="561368"/>
                </a:lnTo>
                <a:cubicBezTo>
                  <a:pt x="478080" y="556698"/>
                  <a:pt x="470827" y="555709"/>
                  <a:pt x="465098" y="558937"/>
                </a:cubicBezTo>
                <a:cubicBezTo>
                  <a:pt x="447721" y="568786"/>
                  <a:pt x="429148" y="576493"/>
                  <a:pt x="409916" y="581837"/>
                </a:cubicBezTo>
                <a:cubicBezTo>
                  <a:pt x="403597" y="583595"/>
                  <a:pt x="399174" y="589433"/>
                  <a:pt x="399174" y="596027"/>
                </a:cubicBezTo>
                <a:lnTo>
                  <a:pt x="399174" y="672268"/>
                </a:lnTo>
                <a:cubicBezTo>
                  <a:pt x="399174" y="672831"/>
                  <a:pt x="398721" y="673285"/>
                  <a:pt x="398157" y="673285"/>
                </a:cubicBezTo>
                <a:lnTo>
                  <a:pt x="288933" y="673285"/>
                </a:lnTo>
                <a:cubicBezTo>
                  <a:pt x="288370" y="673285"/>
                  <a:pt x="287917" y="672831"/>
                  <a:pt x="287917" y="672268"/>
                </a:cubicBezTo>
                <a:lnTo>
                  <a:pt x="287917" y="596027"/>
                </a:lnTo>
                <a:cubicBezTo>
                  <a:pt x="287917" y="589433"/>
                  <a:pt x="283507" y="583595"/>
                  <a:pt x="277174" y="581837"/>
                </a:cubicBezTo>
                <a:cubicBezTo>
                  <a:pt x="257942" y="576493"/>
                  <a:pt x="239383" y="568786"/>
                  <a:pt x="221992" y="558937"/>
                </a:cubicBezTo>
                <a:cubicBezTo>
                  <a:pt x="219753" y="557673"/>
                  <a:pt x="217267" y="557055"/>
                  <a:pt x="214794" y="557055"/>
                </a:cubicBezTo>
                <a:cubicBezTo>
                  <a:pt x="210975" y="557055"/>
                  <a:pt x="207184" y="558538"/>
                  <a:pt x="204340" y="561368"/>
                </a:cubicBezTo>
                <a:lnTo>
                  <a:pt x="150408" y="615314"/>
                </a:lnTo>
                <a:cubicBezTo>
                  <a:pt x="150010" y="615712"/>
                  <a:pt x="149364" y="615712"/>
                  <a:pt x="148966" y="615314"/>
                </a:cubicBezTo>
                <a:lnTo>
                  <a:pt x="71722" y="538111"/>
                </a:lnTo>
                <a:cubicBezTo>
                  <a:pt x="71474" y="537864"/>
                  <a:pt x="71419" y="537589"/>
                  <a:pt x="71419" y="537397"/>
                </a:cubicBezTo>
                <a:cubicBezTo>
                  <a:pt x="71419" y="537205"/>
                  <a:pt x="71474" y="536916"/>
                  <a:pt x="71722" y="536669"/>
                </a:cubicBezTo>
                <a:lnTo>
                  <a:pt x="125667" y="482737"/>
                </a:lnTo>
                <a:cubicBezTo>
                  <a:pt x="130324" y="478066"/>
                  <a:pt x="131327" y="470813"/>
                  <a:pt x="128099" y="465098"/>
                </a:cubicBezTo>
                <a:cubicBezTo>
                  <a:pt x="118249" y="447652"/>
                  <a:pt x="110557" y="429093"/>
                  <a:pt x="105213" y="409903"/>
                </a:cubicBezTo>
                <a:cubicBezTo>
                  <a:pt x="103454" y="403583"/>
                  <a:pt x="97616" y="399160"/>
                  <a:pt x="91022" y="399160"/>
                </a:cubicBezTo>
                <a:lnTo>
                  <a:pt x="14754" y="399160"/>
                </a:lnTo>
                <a:cubicBezTo>
                  <a:pt x="14204" y="399160"/>
                  <a:pt x="13737" y="398707"/>
                  <a:pt x="13737" y="398144"/>
                </a:cubicBezTo>
                <a:lnTo>
                  <a:pt x="13737" y="288906"/>
                </a:lnTo>
                <a:cubicBezTo>
                  <a:pt x="13737" y="288343"/>
                  <a:pt x="14204" y="287889"/>
                  <a:pt x="14754" y="287889"/>
                </a:cubicBezTo>
                <a:lnTo>
                  <a:pt x="91009" y="287889"/>
                </a:lnTo>
                <a:cubicBezTo>
                  <a:pt x="97616" y="287889"/>
                  <a:pt x="103454" y="283466"/>
                  <a:pt x="105199" y="277147"/>
                </a:cubicBezTo>
                <a:cubicBezTo>
                  <a:pt x="110515" y="258011"/>
                  <a:pt x="118222" y="239452"/>
                  <a:pt x="128099" y="221965"/>
                </a:cubicBezTo>
                <a:cubicBezTo>
                  <a:pt x="131327" y="216236"/>
                  <a:pt x="130324" y="208983"/>
                  <a:pt x="125667" y="204326"/>
                </a:cubicBezTo>
                <a:lnTo>
                  <a:pt x="71708" y="150394"/>
                </a:lnTo>
                <a:cubicBezTo>
                  <a:pt x="71461" y="150147"/>
                  <a:pt x="71406" y="149872"/>
                  <a:pt x="71406" y="149680"/>
                </a:cubicBezTo>
                <a:cubicBezTo>
                  <a:pt x="71406" y="149488"/>
                  <a:pt x="71461" y="149213"/>
                  <a:pt x="71708" y="148966"/>
                </a:cubicBezTo>
                <a:lnTo>
                  <a:pt x="148952" y="71722"/>
                </a:lnTo>
                <a:cubicBezTo>
                  <a:pt x="149350" y="71337"/>
                  <a:pt x="149996" y="71337"/>
                  <a:pt x="150394" y="71722"/>
                </a:cubicBezTo>
                <a:lnTo>
                  <a:pt x="204354" y="125667"/>
                </a:lnTo>
                <a:cubicBezTo>
                  <a:pt x="209024" y="130338"/>
                  <a:pt x="216278" y="131341"/>
                  <a:pt x="221992" y="128099"/>
                </a:cubicBezTo>
                <a:cubicBezTo>
                  <a:pt x="239438" y="118222"/>
                  <a:pt x="258011" y="110515"/>
                  <a:pt x="277174" y="105199"/>
                </a:cubicBezTo>
                <a:cubicBezTo>
                  <a:pt x="283493" y="103441"/>
                  <a:pt x="287917" y="97602"/>
                  <a:pt x="287917" y="91009"/>
                </a:cubicBezTo>
                <a:lnTo>
                  <a:pt x="287917" y="14754"/>
                </a:lnTo>
                <a:cubicBezTo>
                  <a:pt x="287917" y="14190"/>
                  <a:pt x="288370" y="13737"/>
                  <a:pt x="288933" y="13737"/>
                </a:cubicBezTo>
                <a:lnTo>
                  <a:pt x="398144" y="13737"/>
                </a:lnTo>
                <a:cubicBezTo>
                  <a:pt x="398707" y="13737"/>
                  <a:pt x="399160" y="14190"/>
                  <a:pt x="399160" y="14754"/>
                </a:cubicBezTo>
                <a:lnTo>
                  <a:pt x="399160" y="91009"/>
                </a:lnTo>
                <a:cubicBezTo>
                  <a:pt x="399160" y="97602"/>
                  <a:pt x="403583" y="103441"/>
                  <a:pt x="409903" y="105199"/>
                </a:cubicBezTo>
                <a:cubicBezTo>
                  <a:pt x="429066" y="110515"/>
                  <a:pt x="447625" y="118222"/>
                  <a:pt x="465085" y="128085"/>
                </a:cubicBezTo>
                <a:cubicBezTo>
                  <a:pt x="470813" y="131327"/>
                  <a:pt x="478052" y="130324"/>
                  <a:pt x="482723" y="125654"/>
                </a:cubicBezTo>
                <a:lnTo>
                  <a:pt x="536683" y="71722"/>
                </a:lnTo>
                <a:cubicBezTo>
                  <a:pt x="537081" y="71337"/>
                  <a:pt x="537727" y="71337"/>
                  <a:pt x="538125" y="71722"/>
                </a:cubicBezTo>
                <a:lnTo>
                  <a:pt x="615355" y="148938"/>
                </a:lnTo>
                <a:cubicBezTo>
                  <a:pt x="615602" y="149185"/>
                  <a:pt x="615657" y="149474"/>
                  <a:pt x="615657" y="149666"/>
                </a:cubicBezTo>
                <a:cubicBezTo>
                  <a:pt x="615657" y="149858"/>
                  <a:pt x="615602" y="150133"/>
                  <a:pt x="615355" y="150380"/>
                </a:cubicBezTo>
                <a:lnTo>
                  <a:pt x="561409" y="204326"/>
                </a:lnTo>
                <a:cubicBezTo>
                  <a:pt x="556753" y="208983"/>
                  <a:pt x="555750" y="216236"/>
                  <a:pt x="558978" y="221965"/>
                </a:cubicBezTo>
                <a:cubicBezTo>
                  <a:pt x="568828" y="239370"/>
                  <a:pt x="576520" y="257942"/>
                  <a:pt x="581864" y="277147"/>
                </a:cubicBezTo>
                <a:cubicBezTo>
                  <a:pt x="583622" y="283480"/>
                  <a:pt x="589461" y="287889"/>
                  <a:pt x="596055" y="287889"/>
                </a:cubicBezTo>
                <a:lnTo>
                  <a:pt x="672323" y="287889"/>
                </a:lnTo>
                <a:cubicBezTo>
                  <a:pt x="672873" y="287889"/>
                  <a:pt x="673340" y="288343"/>
                  <a:pt x="673340" y="288906"/>
                </a:cubicBezTo>
                <a:lnTo>
                  <a:pt x="673340" y="398144"/>
                </a:lnTo>
                <a:close/>
                <a:moveTo>
                  <a:pt x="343538" y="194037"/>
                </a:moveTo>
                <a:cubicBezTo>
                  <a:pt x="261116" y="194037"/>
                  <a:pt x="194065" y="261088"/>
                  <a:pt x="194065" y="343511"/>
                </a:cubicBezTo>
                <a:cubicBezTo>
                  <a:pt x="194065" y="425934"/>
                  <a:pt x="261116" y="492985"/>
                  <a:pt x="343538" y="492985"/>
                </a:cubicBezTo>
                <a:cubicBezTo>
                  <a:pt x="425961" y="492985"/>
                  <a:pt x="493012" y="425934"/>
                  <a:pt x="493012" y="343511"/>
                </a:cubicBezTo>
                <a:cubicBezTo>
                  <a:pt x="493012" y="261088"/>
                  <a:pt x="425961" y="194037"/>
                  <a:pt x="343538" y="194037"/>
                </a:cubicBezTo>
                <a:close/>
                <a:moveTo>
                  <a:pt x="343538" y="479248"/>
                </a:moveTo>
                <a:cubicBezTo>
                  <a:pt x="268685" y="479248"/>
                  <a:pt x="207802" y="418365"/>
                  <a:pt x="207802" y="343511"/>
                </a:cubicBezTo>
                <a:cubicBezTo>
                  <a:pt x="207802" y="268657"/>
                  <a:pt x="268685" y="207774"/>
                  <a:pt x="343538" y="207774"/>
                </a:cubicBezTo>
                <a:cubicBezTo>
                  <a:pt x="418392" y="207774"/>
                  <a:pt x="479275" y="268657"/>
                  <a:pt x="479275" y="343511"/>
                </a:cubicBezTo>
                <a:cubicBezTo>
                  <a:pt x="479275" y="418365"/>
                  <a:pt x="418392" y="479248"/>
                  <a:pt x="343538" y="479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6"/>
          <p:cNvSpPr/>
          <p:nvPr/>
        </p:nvSpPr>
        <p:spPr>
          <a:xfrm>
            <a:off x="8394905" y="3110516"/>
            <a:ext cx="343463" cy="343463"/>
          </a:xfrm>
          <a:custGeom>
            <a:rect b="b" l="l" r="r" t="t"/>
            <a:pathLst>
              <a:path extrusionOk="0" h="686925" w="686925">
                <a:moveTo>
                  <a:pt x="686926" y="337590"/>
                </a:moveTo>
                <a:cubicBezTo>
                  <a:pt x="686926" y="337247"/>
                  <a:pt x="686871" y="336903"/>
                  <a:pt x="686830" y="336574"/>
                </a:cubicBezTo>
                <a:cubicBezTo>
                  <a:pt x="685126" y="249398"/>
                  <a:pt x="650728" y="166920"/>
                  <a:pt x="589914" y="104265"/>
                </a:cubicBezTo>
                <a:cubicBezTo>
                  <a:pt x="558250" y="71653"/>
                  <a:pt x="521132" y="46006"/>
                  <a:pt x="479577" y="28051"/>
                </a:cubicBezTo>
                <a:cubicBezTo>
                  <a:pt x="476885" y="26884"/>
                  <a:pt x="474192" y="25757"/>
                  <a:pt x="471472" y="24672"/>
                </a:cubicBezTo>
                <a:cubicBezTo>
                  <a:pt x="430852" y="8325"/>
                  <a:pt x="387882" y="41"/>
                  <a:pt x="343538" y="14"/>
                </a:cubicBezTo>
                <a:cubicBezTo>
                  <a:pt x="343511" y="14"/>
                  <a:pt x="343497" y="0"/>
                  <a:pt x="343470" y="0"/>
                </a:cubicBezTo>
                <a:cubicBezTo>
                  <a:pt x="343456" y="0"/>
                  <a:pt x="343429" y="0"/>
                  <a:pt x="343415" y="0"/>
                </a:cubicBezTo>
                <a:cubicBezTo>
                  <a:pt x="343415" y="0"/>
                  <a:pt x="343415" y="0"/>
                  <a:pt x="343415" y="0"/>
                </a:cubicBezTo>
                <a:cubicBezTo>
                  <a:pt x="343415" y="0"/>
                  <a:pt x="343401" y="0"/>
                  <a:pt x="343401" y="0"/>
                </a:cubicBezTo>
                <a:cubicBezTo>
                  <a:pt x="342096" y="0"/>
                  <a:pt x="340805" y="41"/>
                  <a:pt x="339500" y="55"/>
                </a:cubicBezTo>
                <a:cubicBezTo>
                  <a:pt x="337865" y="69"/>
                  <a:pt x="336230" y="82"/>
                  <a:pt x="334596" y="124"/>
                </a:cubicBezTo>
                <a:cubicBezTo>
                  <a:pt x="333771" y="151"/>
                  <a:pt x="332947" y="192"/>
                  <a:pt x="332109" y="220"/>
                </a:cubicBezTo>
                <a:cubicBezTo>
                  <a:pt x="329994" y="288"/>
                  <a:pt x="327878" y="357"/>
                  <a:pt x="325776" y="453"/>
                </a:cubicBezTo>
                <a:cubicBezTo>
                  <a:pt x="325611" y="467"/>
                  <a:pt x="325447" y="481"/>
                  <a:pt x="325282" y="481"/>
                </a:cubicBezTo>
                <a:cubicBezTo>
                  <a:pt x="284455" y="2596"/>
                  <a:pt x="244865" y="11828"/>
                  <a:pt x="207376" y="28024"/>
                </a:cubicBezTo>
                <a:cubicBezTo>
                  <a:pt x="165807" y="45992"/>
                  <a:pt x="128676" y="71639"/>
                  <a:pt x="96998" y="104265"/>
                </a:cubicBezTo>
                <a:cubicBezTo>
                  <a:pt x="35978" y="167140"/>
                  <a:pt x="1539" y="249961"/>
                  <a:pt x="55" y="337453"/>
                </a:cubicBezTo>
                <a:cubicBezTo>
                  <a:pt x="14" y="339445"/>
                  <a:pt x="0" y="341464"/>
                  <a:pt x="0" y="343470"/>
                </a:cubicBezTo>
                <a:cubicBezTo>
                  <a:pt x="0" y="433297"/>
                  <a:pt x="34453" y="518261"/>
                  <a:pt x="97012" y="582702"/>
                </a:cubicBezTo>
                <a:cubicBezTo>
                  <a:pt x="128690" y="615328"/>
                  <a:pt x="165821" y="640961"/>
                  <a:pt x="207376" y="658916"/>
                </a:cubicBezTo>
                <a:cubicBezTo>
                  <a:pt x="250401" y="677502"/>
                  <a:pt x="296186" y="686926"/>
                  <a:pt x="343525" y="686926"/>
                </a:cubicBezTo>
                <a:cubicBezTo>
                  <a:pt x="343525" y="686926"/>
                  <a:pt x="343525" y="686926"/>
                  <a:pt x="343525" y="686926"/>
                </a:cubicBezTo>
                <a:cubicBezTo>
                  <a:pt x="343525" y="686926"/>
                  <a:pt x="343525" y="686926"/>
                  <a:pt x="343525" y="686926"/>
                </a:cubicBezTo>
                <a:cubicBezTo>
                  <a:pt x="343525" y="686926"/>
                  <a:pt x="343525" y="686926"/>
                  <a:pt x="343525" y="686926"/>
                </a:cubicBezTo>
                <a:cubicBezTo>
                  <a:pt x="390780" y="686912"/>
                  <a:pt x="436553" y="677475"/>
                  <a:pt x="479564" y="658888"/>
                </a:cubicBezTo>
                <a:cubicBezTo>
                  <a:pt x="521118" y="640934"/>
                  <a:pt x="558236" y="615287"/>
                  <a:pt x="589900" y="582661"/>
                </a:cubicBezTo>
                <a:cubicBezTo>
                  <a:pt x="652446" y="518234"/>
                  <a:pt x="686884" y="433283"/>
                  <a:pt x="686884" y="343470"/>
                </a:cubicBezTo>
                <a:cubicBezTo>
                  <a:pt x="686884" y="341725"/>
                  <a:pt x="686871" y="339994"/>
                  <a:pt x="686830" y="338277"/>
                </a:cubicBezTo>
                <a:cubicBezTo>
                  <a:pt x="686884" y="338044"/>
                  <a:pt x="686926" y="337824"/>
                  <a:pt x="686926" y="337590"/>
                </a:cubicBezTo>
                <a:close/>
                <a:moveTo>
                  <a:pt x="496762" y="504922"/>
                </a:moveTo>
                <a:cubicBezTo>
                  <a:pt x="509868" y="455853"/>
                  <a:pt x="516819" y="400548"/>
                  <a:pt x="516901" y="344473"/>
                </a:cubicBezTo>
                <a:lnTo>
                  <a:pt x="673161" y="344473"/>
                </a:lnTo>
                <a:cubicBezTo>
                  <a:pt x="672914" y="427994"/>
                  <a:pt x="641648" y="507079"/>
                  <a:pt x="584886" y="568031"/>
                </a:cubicBezTo>
                <a:cubicBezTo>
                  <a:pt x="558923" y="542356"/>
                  <a:pt x="529333" y="521173"/>
                  <a:pt x="496762" y="504922"/>
                </a:cubicBezTo>
                <a:close/>
                <a:moveTo>
                  <a:pt x="282600" y="667625"/>
                </a:moveTo>
                <a:cubicBezTo>
                  <a:pt x="281103" y="667350"/>
                  <a:pt x="279620" y="667076"/>
                  <a:pt x="278122" y="666773"/>
                </a:cubicBezTo>
                <a:cubicBezTo>
                  <a:pt x="276941" y="666540"/>
                  <a:pt x="275773" y="666279"/>
                  <a:pt x="274605" y="666032"/>
                </a:cubicBezTo>
                <a:cubicBezTo>
                  <a:pt x="273136" y="665716"/>
                  <a:pt x="271652" y="665413"/>
                  <a:pt x="270182" y="665084"/>
                </a:cubicBezTo>
                <a:cubicBezTo>
                  <a:pt x="269014" y="664823"/>
                  <a:pt x="267847" y="664534"/>
                  <a:pt x="266679" y="664259"/>
                </a:cubicBezTo>
                <a:cubicBezTo>
                  <a:pt x="265209" y="663916"/>
                  <a:pt x="263753" y="663573"/>
                  <a:pt x="262283" y="663202"/>
                </a:cubicBezTo>
                <a:cubicBezTo>
                  <a:pt x="261129" y="662913"/>
                  <a:pt x="259975" y="662597"/>
                  <a:pt x="258821" y="662295"/>
                </a:cubicBezTo>
                <a:cubicBezTo>
                  <a:pt x="257365" y="661910"/>
                  <a:pt x="255909" y="661526"/>
                  <a:pt x="254453" y="661127"/>
                </a:cubicBezTo>
                <a:cubicBezTo>
                  <a:pt x="253299" y="660811"/>
                  <a:pt x="252159" y="660468"/>
                  <a:pt x="251005" y="660138"/>
                </a:cubicBezTo>
                <a:cubicBezTo>
                  <a:pt x="249563" y="659726"/>
                  <a:pt x="248120" y="659300"/>
                  <a:pt x="246678" y="658861"/>
                </a:cubicBezTo>
                <a:cubicBezTo>
                  <a:pt x="245538" y="658517"/>
                  <a:pt x="244397" y="658146"/>
                  <a:pt x="243257" y="657789"/>
                </a:cubicBezTo>
                <a:cubicBezTo>
                  <a:pt x="241829" y="657336"/>
                  <a:pt x="240400" y="656883"/>
                  <a:pt x="238971" y="656402"/>
                </a:cubicBezTo>
                <a:cubicBezTo>
                  <a:pt x="237845" y="656031"/>
                  <a:pt x="236718" y="655633"/>
                  <a:pt x="235592" y="655248"/>
                </a:cubicBezTo>
                <a:cubicBezTo>
                  <a:pt x="234177" y="654753"/>
                  <a:pt x="232748" y="654273"/>
                  <a:pt x="231347" y="653764"/>
                </a:cubicBezTo>
                <a:cubicBezTo>
                  <a:pt x="230221" y="653366"/>
                  <a:pt x="229108" y="652940"/>
                  <a:pt x="227995" y="652528"/>
                </a:cubicBezTo>
                <a:cubicBezTo>
                  <a:pt x="226594" y="652006"/>
                  <a:pt x="225193" y="651470"/>
                  <a:pt x="223792" y="650934"/>
                </a:cubicBezTo>
                <a:cubicBezTo>
                  <a:pt x="222679" y="650509"/>
                  <a:pt x="221580" y="650055"/>
                  <a:pt x="220467" y="649616"/>
                </a:cubicBezTo>
                <a:cubicBezTo>
                  <a:pt x="219080" y="649052"/>
                  <a:pt x="217692" y="648489"/>
                  <a:pt x="216305" y="647912"/>
                </a:cubicBezTo>
                <a:cubicBezTo>
                  <a:pt x="215206" y="647459"/>
                  <a:pt x="214107" y="646992"/>
                  <a:pt x="213022" y="646511"/>
                </a:cubicBezTo>
                <a:cubicBezTo>
                  <a:pt x="211648" y="645920"/>
                  <a:pt x="210274" y="645316"/>
                  <a:pt x="208901" y="644711"/>
                </a:cubicBezTo>
                <a:cubicBezTo>
                  <a:pt x="207815" y="644231"/>
                  <a:pt x="206730" y="643736"/>
                  <a:pt x="205645" y="643228"/>
                </a:cubicBezTo>
                <a:cubicBezTo>
                  <a:pt x="204285" y="642596"/>
                  <a:pt x="202925" y="641964"/>
                  <a:pt x="201565" y="641318"/>
                </a:cubicBezTo>
                <a:cubicBezTo>
                  <a:pt x="200494" y="640810"/>
                  <a:pt x="199422" y="640288"/>
                  <a:pt x="198351" y="639766"/>
                </a:cubicBezTo>
                <a:cubicBezTo>
                  <a:pt x="197004" y="639107"/>
                  <a:pt x="195658" y="638434"/>
                  <a:pt x="194326" y="637760"/>
                </a:cubicBezTo>
                <a:cubicBezTo>
                  <a:pt x="193268" y="637225"/>
                  <a:pt x="192196" y="636675"/>
                  <a:pt x="191139" y="636126"/>
                </a:cubicBezTo>
                <a:cubicBezTo>
                  <a:pt x="189806" y="635425"/>
                  <a:pt x="188487" y="634725"/>
                  <a:pt x="187169" y="634010"/>
                </a:cubicBezTo>
                <a:cubicBezTo>
                  <a:pt x="186111" y="633447"/>
                  <a:pt x="185067" y="632870"/>
                  <a:pt x="184023" y="632293"/>
                </a:cubicBezTo>
                <a:cubicBezTo>
                  <a:pt x="182718" y="631565"/>
                  <a:pt x="181413" y="630837"/>
                  <a:pt x="180108" y="630081"/>
                </a:cubicBezTo>
                <a:cubicBezTo>
                  <a:pt x="179064" y="629491"/>
                  <a:pt x="178020" y="628886"/>
                  <a:pt x="176989" y="628282"/>
                </a:cubicBezTo>
                <a:cubicBezTo>
                  <a:pt x="175698" y="627526"/>
                  <a:pt x="174420" y="626757"/>
                  <a:pt x="173143" y="625988"/>
                </a:cubicBezTo>
                <a:cubicBezTo>
                  <a:pt x="172113" y="625356"/>
                  <a:pt x="171082" y="624738"/>
                  <a:pt x="170052" y="624092"/>
                </a:cubicBezTo>
                <a:cubicBezTo>
                  <a:pt x="168788" y="623309"/>
                  <a:pt x="167524" y="622499"/>
                  <a:pt x="166261" y="621702"/>
                </a:cubicBezTo>
                <a:cubicBezTo>
                  <a:pt x="165244" y="621042"/>
                  <a:pt x="164228" y="620397"/>
                  <a:pt x="163211" y="619724"/>
                </a:cubicBezTo>
                <a:cubicBezTo>
                  <a:pt x="161961" y="618899"/>
                  <a:pt x="160725" y="618075"/>
                  <a:pt x="159488" y="617237"/>
                </a:cubicBezTo>
                <a:cubicBezTo>
                  <a:pt x="158472" y="616550"/>
                  <a:pt x="157469" y="615877"/>
                  <a:pt x="156466" y="615177"/>
                </a:cubicBezTo>
                <a:cubicBezTo>
                  <a:pt x="155243" y="614325"/>
                  <a:pt x="154035" y="613473"/>
                  <a:pt x="152812" y="612608"/>
                </a:cubicBezTo>
                <a:cubicBezTo>
                  <a:pt x="151809" y="611893"/>
                  <a:pt x="150806" y="611179"/>
                  <a:pt x="149817" y="610451"/>
                </a:cubicBezTo>
                <a:cubicBezTo>
                  <a:pt x="148622" y="609572"/>
                  <a:pt x="147427" y="608693"/>
                  <a:pt x="146232" y="607800"/>
                </a:cubicBezTo>
                <a:cubicBezTo>
                  <a:pt x="145243" y="607058"/>
                  <a:pt x="144254" y="606316"/>
                  <a:pt x="143265" y="605561"/>
                </a:cubicBezTo>
                <a:cubicBezTo>
                  <a:pt x="142083" y="604654"/>
                  <a:pt x="140929" y="603734"/>
                  <a:pt x="139762" y="602827"/>
                </a:cubicBezTo>
                <a:cubicBezTo>
                  <a:pt x="138786" y="602058"/>
                  <a:pt x="137797" y="601288"/>
                  <a:pt x="136836" y="600492"/>
                </a:cubicBezTo>
                <a:cubicBezTo>
                  <a:pt x="135682" y="599558"/>
                  <a:pt x="134555" y="598623"/>
                  <a:pt x="133415" y="597676"/>
                </a:cubicBezTo>
                <a:cubicBezTo>
                  <a:pt x="132440" y="596865"/>
                  <a:pt x="131478" y="596068"/>
                  <a:pt x="130517" y="595258"/>
                </a:cubicBezTo>
                <a:cubicBezTo>
                  <a:pt x="129390" y="594310"/>
                  <a:pt x="128291" y="593335"/>
                  <a:pt x="127178" y="592373"/>
                </a:cubicBezTo>
                <a:cubicBezTo>
                  <a:pt x="126217" y="591535"/>
                  <a:pt x="125255" y="590697"/>
                  <a:pt x="124307" y="589859"/>
                </a:cubicBezTo>
                <a:cubicBezTo>
                  <a:pt x="123222" y="588884"/>
                  <a:pt x="122137" y="587895"/>
                  <a:pt x="121052" y="586906"/>
                </a:cubicBezTo>
                <a:cubicBezTo>
                  <a:pt x="120104" y="586040"/>
                  <a:pt x="119142" y="585161"/>
                  <a:pt x="118208" y="584282"/>
                </a:cubicBezTo>
                <a:cubicBezTo>
                  <a:pt x="117150" y="583279"/>
                  <a:pt x="116093" y="582276"/>
                  <a:pt x="115049" y="581260"/>
                </a:cubicBezTo>
                <a:cubicBezTo>
                  <a:pt x="114101" y="580353"/>
                  <a:pt x="113167" y="579446"/>
                  <a:pt x="112232" y="578540"/>
                </a:cubicBezTo>
                <a:cubicBezTo>
                  <a:pt x="112026" y="578347"/>
                  <a:pt x="111834" y="578141"/>
                  <a:pt x="111642" y="577949"/>
                </a:cubicBezTo>
                <a:cubicBezTo>
                  <a:pt x="135970" y="553868"/>
                  <a:pt x="163637" y="533880"/>
                  <a:pt x="194051" y="518385"/>
                </a:cubicBezTo>
                <a:cubicBezTo>
                  <a:pt x="208461" y="566918"/>
                  <a:pt x="228751" y="607855"/>
                  <a:pt x="252983" y="637087"/>
                </a:cubicBezTo>
                <a:cubicBezTo>
                  <a:pt x="263657" y="649959"/>
                  <a:pt x="274990" y="660427"/>
                  <a:pt x="286777" y="668394"/>
                </a:cubicBezTo>
                <a:cubicBezTo>
                  <a:pt x="286570" y="668353"/>
                  <a:pt x="286351" y="668326"/>
                  <a:pt x="286145" y="668298"/>
                </a:cubicBezTo>
                <a:cubicBezTo>
                  <a:pt x="284950" y="668065"/>
                  <a:pt x="283768" y="667845"/>
                  <a:pt x="282600" y="667625"/>
                </a:cubicBezTo>
                <a:close/>
                <a:moveTo>
                  <a:pt x="102053" y="568058"/>
                </a:moveTo>
                <a:cubicBezTo>
                  <a:pt x="45278" y="507079"/>
                  <a:pt x="13998" y="427994"/>
                  <a:pt x="13751" y="344459"/>
                </a:cubicBezTo>
                <a:lnTo>
                  <a:pt x="170107" y="344459"/>
                </a:lnTo>
                <a:cubicBezTo>
                  <a:pt x="170189" y="400534"/>
                  <a:pt x="177140" y="455826"/>
                  <a:pt x="190246" y="504881"/>
                </a:cubicBezTo>
                <a:cubicBezTo>
                  <a:pt x="157634" y="521160"/>
                  <a:pt x="128016" y="542370"/>
                  <a:pt x="102053" y="568058"/>
                </a:cubicBezTo>
                <a:close/>
                <a:moveTo>
                  <a:pt x="102039" y="118922"/>
                </a:moveTo>
                <a:cubicBezTo>
                  <a:pt x="128016" y="144611"/>
                  <a:pt x="157634" y="165807"/>
                  <a:pt x="190232" y="182072"/>
                </a:cubicBezTo>
                <a:cubicBezTo>
                  <a:pt x="178061" y="227693"/>
                  <a:pt x="171179" y="278809"/>
                  <a:pt x="170231" y="330735"/>
                </a:cubicBezTo>
                <a:lnTo>
                  <a:pt x="13998" y="330735"/>
                </a:lnTo>
                <a:cubicBezTo>
                  <a:pt x="16993" y="251637"/>
                  <a:pt x="48053" y="176921"/>
                  <a:pt x="102039" y="118922"/>
                </a:cubicBezTo>
                <a:close/>
                <a:moveTo>
                  <a:pt x="117865" y="103015"/>
                </a:moveTo>
                <a:cubicBezTo>
                  <a:pt x="118703" y="102218"/>
                  <a:pt x="119554" y="101449"/>
                  <a:pt x="120406" y="100666"/>
                </a:cubicBezTo>
                <a:cubicBezTo>
                  <a:pt x="121505" y="99663"/>
                  <a:pt x="122604" y="98646"/>
                  <a:pt x="123703" y="97657"/>
                </a:cubicBezTo>
                <a:cubicBezTo>
                  <a:pt x="124568" y="96874"/>
                  <a:pt x="125461" y="96105"/>
                  <a:pt x="126340" y="95336"/>
                </a:cubicBezTo>
                <a:cubicBezTo>
                  <a:pt x="127439" y="94360"/>
                  <a:pt x="128552" y="93399"/>
                  <a:pt x="129665" y="92437"/>
                </a:cubicBezTo>
                <a:cubicBezTo>
                  <a:pt x="130558" y="91668"/>
                  <a:pt x="131464" y="90926"/>
                  <a:pt x="132371" y="90171"/>
                </a:cubicBezTo>
                <a:cubicBezTo>
                  <a:pt x="133498" y="89236"/>
                  <a:pt x="134624" y="88302"/>
                  <a:pt x="135750" y="87382"/>
                </a:cubicBezTo>
                <a:cubicBezTo>
                  <a:pt x="136657" y="86640"/>
                  <a:pt x="137577" y="85912"/>
                  <a:pt x="138498" y="85170"/>
                </a:cubicBezTo>
                <a:cubicBezTo>
                  <a:pt x="139638" y="84264"/>
                  <a:pt x="140792" y="83357"/>
                  <a:pt x="141946" y="82464"/>
                </a:cubicBezTo>
                <a:cubicBezTo>
                  <a:pt x="142866" y="81750"/>
                  <a:pt x="143800" y="81035"/>
                  <a:pt x="144735" y="80335"/>
                </a:cubicBezTo>
                <a:cubicBezTo>
                  <a:pt x="145902" y="79456"/>
                  <a:pt x="147070" y="78576"/>
                  <a:pt x="148251" y="77711"/>
                </a:cubicBezTo>
                <a:cubicBezTo>
                  <a:pt x="149185" y="77024"/>
                  <a:pt x="150133" y="76337"/>
                  <a:pt x="151081" y="75650"/>
                </a:cubicBezTo>
                <a:cubicBezTo>
                  <a:pt x="152276" y="74785"/>
                  <a:pt x="153471" y="73947"/>
                  <a:pt x="154680" y="73095"/>
                </a:cubicBezTo>
                <a:cubicBezTo>
                  <a:pt x="155628" y="72436"/>
                  <a:pt x="156576" y="71777"/>
                  <a:pt x="157524" y="71117"/>
                </a:cubicBezTo>
                <a:cubicBezTo>
                  <a:pt x="158746" y="70279"/>
                  <a:pt x="159983" y="69455"/>
                  <a:pt x="161205" y="68631"/>
                </a:cubicBezTo>
                <a:cubicBezTo>
                  <a:pt x="162153" y="67999"/>
                  <a:pt x="163115" y="67367"/>
                  <a:pt x="164076" y="66749"/>
                </a:cubicBezTo>
                <a:cubicBezTo>
                  <a:pt x="165340" y="65938"/>
                  <a:pt x="166604" y="65128"/>
                  <a:pt x="167868" y="64331"/>
                </a:cubicBezTo>
                <a:cubicBezTo>
                  <a:pt x="168816" y="63727"/>
                  <a:pt x="169764" y="63136"/>
                  <a:pt x="170725" y="62545"/>
                </a:cubicBezTo>
                <a:cubicBezTo>
                  <a:pt x="172030" y="61748"/>
                  <a:pt x="173349" y="60952"/>
                  <a:pt x="174654" y="60169"/>
                </a:cubicBezTo>
                <a:cubicBezTo>
                  <a:pt x="175588" y="59605"/>
                  <a:pt x="176522" y="59042"/>
                  <a:pt x="177470" y="58493"/>
                </a:cubicBezTo>
                <a:cubicBezTo>
                  <a:pt x="178830" y="57696"/>
                  <a:pt x="180204" y="56927"/>
                  <a:pt x="181578" y="56144"/>
                </a:cubicBezTo>
                <a:cubicBezTo>
                  <a:pt x="182498" y="55622"/>
                  <a:pt x="183405" y="55100"/>
                  <a:pt x="184325" y="54605"/>
                </a:cubicBezTo>
                <a:cubicBezTo>
                  <a:pt x="185767" y="53808"/>
                  <a:pt x="187223" y="53039"/>
                  <a:pt x="188680" y="52256"/>
                </a:cubicBezTo>
                <a:cubicBezTo>
                  <a:pt x="189545" y="51803"/>
                  <a:pt x="190411" y="51322"/>
                  <a:pt x="191276" y="50869"/>
                </a:cubicBezTo>
                <a:cubicBezTo>
                  <a:pt x="192856" y="50044"/>
                  <a:pt x="194435" y="49261"/>
                  <a:pt x="196029" y="48465"/>
                </a:cubicBezTo>
                <a:cubicBezTo>
                  <a:pt x="196798" y="48080"/>
                  <a:pt x="197554" y="47682"/>
                  <a:pt x="198337" y="47311"/>
                </a:cubicBezTo>
                <a:cubicBezTo>
                  <a:pt x="200191" y="46404"/>
                  <a:pt x="202073" y="45511"/>
                  <a:pt x="203942" y="44646"/>
                </a:cubicBezTo>
                <a:cubicBezTo>
                  <a:pt x="204450" y="44412"/>
                  <a:pt x="204958" y="44151"/>
                  <a:pt x="205480" y="43918"/>
                </a:cubicBezTo>
                <a:cubicBezTo>
                  <a:pt x="207898" y="42805"/>
                  <a:pt x="210329" y="41720"/>
                  <a:pt x="212788" y="40648"/>
                </a:cubicBezTo>
                <a:cubicBezTo>
                  <a:pt x="236609" y="30359"/>
                  <a:pt x="261308" y="23010"/>
                  <a:pt x="286667" y="18614"/>
                </a:cubicBezTo>
                <a:cubicBezTo>
                  <a:pt x="274894" y="26581"/>
                  <a:pt x="263575" y="37035"/>
                  <a:pt x="252928" y="49893"/>
                </a:cubicBezTo>
                <a:cubicBezTo>
                  <a:pt x="228710" y="79140"/>
                  <a:pt x="208420" y="120049"/>
                  <a:pt x="194010" y="168582"/>
                </a:cubicBezTo>
                <a:cubicBezTo>
                  <a:pt x="163596" y="153114"/>
                  <a:pt x="135929" y="133127"/>
                  <a:pt x="111587" y="109045"/>
                </a:cubicBezTo>
                <a:cubicBezTo>
                  <a:pt x="111765" y="108867"/>
                  <a:pt x="111944" y="108688"/>
                  <a:pt x="112123" y="108510"/>
                </a:cubicBezTo>
                <a:cubicBezTo>
                  <a:pt x="112933" y="107713"/>
                  <a:pt x="113744" y="106944"/>
                  <a:pt x="114554" y="106161"/>
                </a:cubicBezTo>
                <a:cubicBezTo>
                  <a:pt x="115667" y="105117"/>
                  <a:pt x="116766" y="104059"/>
                  <a:pt x="117865" y="103015"/>
                </a:cubicBezTo>
                <a:close/>
                <a:moveTo>
                  <a:pt x="350338" y="468958"/>
                </a:moveTo>
                <a:lnTo>
                  <a:pt x="350338" y="344459"/>
                </a:lnTo>
                <a:lnTo>
                  <a:pt x="503164" y="344459"/>
                </a:lnTo>
                <a:cubicBezTo>
                  <a:pt x="503082" y="398432"/>
                  <a:pt x="496529" y="451608"/>
                  <a:pt x="484152" y="498933"/>
                </a:cubicBezTo>
                <a:cubicBezTo>
                  <a:pt x="441938" y="479921"/>
                  <a:pt x="396990" y="469865"/>
                  <a:pt x="350338" y="468958"/>
                </a:cubicBezTo>
                <a:close/>
                <a:moveTo>
                  <a:pt x="336601" y="204258"/>
                </a:moveTo>
                <a:cubicBezTo>
                  <a:pt x="291214" y="203351"/>
                  <a:pt x="247530" y="193391"/>
                  <a:pt x="206552" y="174640"/>
                </a:cubicBezTo>
                <a:cubicBezTo>
                  <a:pt x="234328" y="79414"/>
                  <a:pt x="283397" y="18998"/>
                  <a:pt x="336601" y="14094"/>
                </a:cubicBezTo>
                <a:lnTo>
                  <a:pt x="336601" y="204258"/>
                </a:lnTo>
                <a:close/>
                <a:moveTo>
                  <a:pt x="202856" y="188048"/>
                </a:moveTo>
                <a:cubicBezTo>
                  <a:pt x="245043" y="207046"/>
                  <a:pt x="289964" y="217088"/>
                  <a:pt x="336601" y="217981"/>
                </a:cubicBezTo>
                <a:lnTo>
                  <a:pt x="336601" y="330722"/>
                </a:lnTo>
                <a:lnTo>
                  <a:pt x="183968" y="330722"/>
                </a:lnTo>
                <a:cubicBezTo>
                  <a:pt x="184902" y="280925"/>
                  <a:pt x="191386" y="231924"/>
                  <a:pt x="202856" y="188048"/>
                </a:cubicBezTo>
                <a:close/>
                <a:moveTo>
                  <a:pt x="336601" y="344459"/>
                </a:moveTo>
                <a:lnTo>
                  <a:pt x="336601" y="468958"/>
                </a:lnTo>
                <a:cubicBezTo>
                  <a:pt x="289991" y="469851"/>
                  <a:pt x="245071" y="479907"/>
                  <a:pt x="202856" y="498905"/>
                </a:cubicBezTo>
                <a:cubicBezTo>
                  <a:pt x="190479" y="451608"/>
                  <a:pt x="183913" y="398432"/>
                  <a:pt x="183844" y="344459"/>
                </a:cubicBezTo>
                <a:lnTo>
                  <a:pt x="336601" y="344459"/>
                </a:lnTo>
                <a:close/>
                <a:moveTo>
                  <a:pt x="336601" y="482696"/>
                </a:moveTo>
                <a:lnTo>
                  <a:pt x="336601" y="672873"/>
                </a:lnTo>
                <a:cubicBezTo>
                  <a:pt x="283452" y="668037"/>
                  <a:pt x="234342" y="607607"/>
                  <a:pt x="206552" y="512327"/>
                </a:cubicBezTo>
                <a:cubicBezTo>
                  <a:pt x="247557" y="493562"/>
                  <a:pt x="291241" y="483616"/>
                  <a:pt x="336601" y="482696"/>
                </a:cubicBezTo>
                <a:close/>
                <a:moveTo>
                  <a:pt x="350338" y="330722"/>
                </a:moveTo>
                <a:lnTo>
                  <a:pt x="350338" y="217981"/>
                </a:lnTo>
                <a:cubicBezTo>
                  <a:pt x="396990" y="217074"/>
                  <a:pt x="441938" y="207019"/>
                  <a:pt x="484138" y="188007"/>
                </a:cubicBezTo>
                <a:cubicBezTo>
                  <a:pt x="495609" y="231869"/>
                  <a:pt x="502106" y="280897"/>
                  <a:pt x="503040" y="330722"/>
                </a:cubicBezTo>
                <a:lnTo>
                  <a:pt x="350338" y="330722"/>
                </a:lnTo>
                <a:close/>
                <a:moveTo>
                  <a:pt x="350338" y="204258"/>
                </a:moveTo>
                <a:lnTo>
                  <a:pt x="350338" y="14081"/>
                </a:lnTo>
                <a:cubicBezTo>
                  <a:pt x="403501" y="18875"/>
                  <a:pt x="452625" y="79305"/>
                  <a:pt x="480443" y="174599"/>
                </a:cubicBezTo>
                <a:cubicBezTo>
                  <a:pt x="439451" y="193378"/>
                  <a:pt x="395753" y="203337"/>
                  <a:pt x="350338" y="204258"/>
                </a:cubicBezTo>
                <a:close/>
                <a:moveTo>
                  <a:pt x="350338" y="482696"/>
                </a:moveTo>
                <a:cubicBezTo>
                  <a:pt x="395740" y="483602"/>
                  <a:pt x="439451" y="493575"/>
                  <a:pt x="480456" y="512340"/>
                </a:cubicBezTo>
                <a:cubicBezTo>
                  <a:pt x="452653" y="607607"/>
                  <a:pt x="403556" y="668023"/>
                  <a:pt x="350338" y="672859"/>
                </a:cubicBezTo>
                <a:lnTo>
                  <a:pt x="350338" y="482696"/>
                </a:lnTo>
                <a:close/>
                <a:moveTo>
                  <a:pt x="516777" y="330722"/>
                </a:moveTo>
                <a:cubicBezTo>
                  <a:pt x="515830" y="278768"/>
                  <a:pt x="508934" y="227638"/>
                  <a:pt x="496762" y="182017"/>
                </a:cubicBezTo>
                <a:cubicBezTo>
                  <a:pt x="529333" y="165766"/>
                  <a:pt x="558923" y="144583"/>
                  <a:pt x="584873" y="118909"/>
                </a:cubicBezTo>
                <a:cubicBezTo>
                  <a:pt x="638859" y="176907"/>
                  <a:pt x="669905" y="251609"/>
                  <a:pt x="672928" y="330722"/>
                </a:cubicBezTo>
                <a:lnTo>
                  <a:pt x="516777" y="330722"/>
                </a:lnTo>
                <a:close/>
                <a:moveTo>
                  <a:pt x="474124" y="40662"/>
                </a:moveTo>
                <a:cubicBezTo>
                  <a:pt x="476555" y="41706"/>
                  <a:pt x="478973" y="42791"/>
                  <a:pt x="481363" y="43904"/>
                </a:cubicBezTo>
                <a:cubicBezTo>
                  <a:pt x="482160" y="44275"/>
                  <a:pt x="482957" y="44659"/>
                  <a:pt x="483753" y="45044"/>
                </a:cubicBezTo>
                <a:cubicBezTo>
                  <a:pt x="485347" y="45786"/>
                  <a:pt x="486927" y="46541"/>
                  <a:pt x="488506" y="47311"/>
                </a:cubicBezTo>
                <a:cubicBezTo>
                  <a:pt x="489468" y="47778"/>
                  <a:pt x="490402" y="48272"/>
                  <a:pt x="491350" y="48739"/>
                </a:cubicBezTo>
                <a:cubicBezTo>
                  <a:pt x="492751" y="49440"/>
                  <a:pt x="494152" y="50141"/>
                  <a:pt x="495554" y="50869"/>
                </a:cubicBezTo>
                <a:cubicBezTo>
                  <a:pt x="496556" y="51391"/>
                  <a:pt x="497559" y="51940"/>
                  <a:pt x="498562" y="52462"/>
                </a:cubicBezTo>
                <a:cubicBezTo>
                  <a:pt x="499881" y="53163"/>
                  <a:pt x="501200" y="53863"/>
                  <a:pt x="502505" y="54578"/>
                </a:cubicBezTo>
                <a:cubicBezTo>
                  <a:pt x="503535" y="55141"/>
                  <a:pt x="504551" y="55718"/>
                  <a:pt x="505568" y="56295"/>
                </a:cubicBezTo>
                <a:cubicBezTo>
                  <a:pt x="506832" y="57009"/>
                  <a:pt x="508109" y="57723"/>
                  <a:pt x="509359" y="58465"/>
                </a:cubicBezTo>
                <a:cubicBezTo>
                  <a:pt x="510390" y="59070"/>
                  <a:pt x="511406" y="59674"/>
                  <a:pt x="512423" y="60292"/>
                </a:cubicBezTo>
                <a:cubicBezTo>
                  <a:pt x="513659" y="61020"/>
                  <a:pt x="514882" y="61762"/>
                  <a:pt x="516104" y="62518"/>
                </a:cubicBezTo>
                <a:cubicBezTo>
                  <a:pt x="517135" y="63150"/>
                  <a:pt x="518151" y="63795"/>
                  <a:pt x="519168" y="64441"/>
                </a:cubicBezTo>
                <a:cubicBezTo>
                  <a:pt x="520363" y="65196"/>
                  <a:pt x="521558" y="65952"/>
                  <a:pt x="522753" y="66721"/>
                </a:cubicBezTo>
                <a:cubicBezTo>
                  <a:pt x="523770" y="67381"/>
                  <a:pt x="524786" y="68054"/>
                  <a:pt x="525803" y="68727"/>
                </a:cubicBezTo>
                <a:cubicBezTo>
                  <a:pt x="526970" y="69510"/>
                  <a:pt x="528138" y="70293"/>
                  <a:pt x="529306" y="71076"/>
                </a:cubicBezTo>
                <a:cubicBezTo>
                  <a:pt x="530309" y="71763"/>
                  <a:pt x="531311" y="72463"/>
                  <a:pt x="532314" y="73164"/>
                </a:cubicBezTo>
                <a:cubicBezTo>
                  <a:pt x="533468" y="73975"/>
                  <a:pt x="534608" y="74785"/>
                  <a:pt x="535748" y="75595"/>
                </a:cubicBezTo>
                <a:cubicBezTo>
                  <a:pt x="536738" y="76310"/>
                  <a:pt x="537727" y="77024"/>
                  <a:pt x="538716" y="77752"/>
                </a:cubicBezTo>
                <a:cubicBezTo>
                  <a:pt x="539842" y="78590"/>
                  <a:pt x="540969" y="79428"/>
                  <a:pt x="542095" y="80280"/>
                </a:cubicBezTo>
                <a:cubicBezTo>
                  <a:pt x="543070" y="81022"/>
                  <a:pt x="544046" y="81763"/>
                  <a:pt x="545007" y="82505"/>
                </a:cubicBezTo>
                <a:cubicBezTo>
                  <a:pt x="546120" y="83371"/>
                  <a:pt x="547233" y="84236"/>
                  <a:pt x="548332" y="85115"/>
                </a:cubicBezTo>
                <a:cubicBezTo>
                  <a:pt x="549280" y="85871"/>
                  <a:pt x="550241" y="86626"/>
                  <a:pt x="551175" y="87396"/>
                </a:cubicBezTo>
                <a:cubicBezTo>
                  <a:pt x="552274" y="88289"/>
                  <a:pt x="553373" y="89209"/>
                  <a:pt x="554472" y="90116"/>
                </a:cubicBezTo>
                <a:cubicBezTo>
                  <a:pt x="555393" y="90885"/>
                  <a:pt x="556327" y="91668"/>
                  <a:pt x="557247" y="92451"/>
                </a:cubicBezTo>
                <a:cubicBezTo>
                  <a:pt x="558346" y="93385"/>
                  <a:pt x="559431" y="94333"/>
                  <a:pt x="560517" y="95295"/>
                </a:cubicBezTo>
                <a:cubicBezTo>
                  <a:pt x="561409" y="96078"/>
                  <a:pt x="562316" y="96861"/>
                  <a:pt x="563209" y="97657"/>
                </a:cubicBezTo>
                <a:cubicBezTo>
                  <a:pt x="564308" y="98633"/>
                  <a:pt x="565380" y="99635"/>
                  <a:pt x="566465" y="100625"/>
                </a:cubicBezTo>
                <a:cubicBezTo>
                  <a:pt x="567330" y="101421"/>
                  <a:pt x="568196" y="102204"/>
                  <a:pt x="569047" y="103001"/>
                </a:cubicBezTo>
                <a:cubicBezTo>
                  <a:pt x="570146" y="104045"/>
                  <a:pt x="571245" y="105103"/>
                  <a:pt x="572331" y="106147"/>
                </a:cubicBezTo>
                <a:cubicBezTo>
                  <a:pt x="573141" y="106930"/>
                  <a:pt x="573965" y="107713"/>
                  <a:pt x="574762" y="108496"/>
                </a:cubicBezTo>
                <a:cubicBezTo>
                  <a:pt x="574941" y="108675"/>
                  <a:pt x="575119" y="108853"/>
                  <a:pt x="575298" y="109032"/>
                </a:cubicBezTo>
                <a:cubicBezTo>
                  <a:pt x="550983" y="133099"/>
                  <a:pt x="523330" y="153059"/>
                  <a:pt x="492957" y="168527"/>
                </a:cubicBezTo>
                <a:cubicBezTo>
                  <a:pt x="478547" y="119994"/>
                  <a:pt x="458244" y="79085"/>
                  <a:pt x="434011" y="49852"/>
                </a:cubicBezTo>
                <a:cubicBezTo>
                  <a:pt x="423379" y="37022"/>
                  <a:pt x="412073" y="26581"/>
                  <a:pt x="400314" y="18614"/>
                </a:cubicBezTo>
                <a:cubicBezTo>
                  <a:pt x="425645" y="23037"/>
                  <a:pt x="450331" y="30387"/>
                  <a:pt x="474124" y="40662"/>
                </a:cubicBezTo>
                <a:close/>
                <a:moveTo>
                  <a:pt x="400355" y="668298"/>
                </a:moveTo>
                <a:cubicBezTo>
                  <a:pt x="412114" y="660344"/>
                  <a:pt x="423406" y="649904"/>
                  <a:pt x="434039" y="637074"/>
                </a:cubicBezTo>
                <a:cubicBezTo>
                  <a:pt x="458271" y="607841"/>
                  <a:pt x="478561" y="566918"/>
                  <a:pt x="492985" y="518385"/>
                </a:cubicBezTo>
                <a:cubicBezTo>
                  <a:pt x="523358" y="533853"/>
                  <a:pt x="550997" y="553813"/>
                  <a:pt x="575325" y="577880"/>
                </a:cubicBezTo>
                <a:cubicBezTo>
                  <a:pt x="575160" y="578045"/>
                  <a:pt x="574982" y="578224"/>
                  <a:pt x="574817" y="578389"/>
                </a:cubicBezTo>
                <a:cubicBezTo>
                  <a:pt x="573979" y="579213"/>
                  <a:pt x="573127" y="580023"/>
                  <a:pt x="572276" y="580848"/>
                </a:cubicBezTo>
                <a:cubicBezTo>
                  <a:pt x="571218" y="581864"/>
                  <a:pt x="570160" y="582894"/>
                  <a:pt x="569089" y="583897"/>
                </a:cubicBezTo>
                <a:cubicBezTo>
                  <a:pt x="568209" y="584721"/>
                  <a:pt x="567330" y="585532"/>
                  <a:pt x="566451" y="586342"/>
                </a:cubicBezTo>
                <a:cubicBezTo>
                  <a:pt x="565393" y="587318"/>
                  <a:pt x="564322" y="588293"/>
                  <a:pt x="563250" y="589255"/>
                </a:cubicBezTo>
                <a:cubicBezTo>
                  <a:pt x="562344" y="590065"/>
                  <a:pt x="561437" y="590862"/>
                  <a:pt x="560530" y="591659"/>
                </a:cubicBezTo>
                <a:cubicBezTo>
                  <a:pt x="559459" y="592607"/>
                  <a:pt x="558387" y="593541"/>
                  <a:pt x="557302" y="594461"/>
                </a:cubicBezTo>
                <a:cubicBezTo>
                  <a:pt x="556382" y="595258"/>
                  <a:pt x="555434" y="596027"/>
                  <a:pt x="554500" y="596810"/>
                </a:cubicBezTo>
                <a:cubicBezTo>
                  <a:pt x="553414" y="597717"/>
                  <a:pt x="552329" y="598623"/>
                  <a:pt x="551230" y="599516"/>
                </a:cubicBezTo>
                <a:cubicBezTo>
                  <a:pt x="550282" y="600286"/>
                  <a:pt x="549321" y="601055"/>
                  <a:pt x="548373" y="601810"/>
                </a:cubicBezTo>
                <a:cubicBezTo>
                  <a:pt x="547274" y="602690"/>
                  <a:pt x="546161" y="603555"/>
                  <a:pt x="545049" y="604420"/>
                </a:cubicBezTo>
                <a:cubicBezTo>
                  <a:pt x="544087" y="605176"/>
                  <a:pt x="543112" y="605918"/>
                  <a:pt x="542136" y="606646"/>
                </a:cubicBezTo>
                <a:cubicBezTo>
                  <a:pt x="541024" y="607498"/>
                  <a:pt x="539897" y="608336"/>
                  <a:pt x="538771" y="609160"/>
                </a:cubicBezTo>
                <a:cubicBezTo>
                  <a:pt x="537782" y="609888"/>
                  <a:pt x="536793" y="610602"/>
                  <a:pt x="535803" y="611330"/>
                </a:cubicBezTo>
                <a:cubicBezTo>
                  <a:pt x="534663" y="612154"/>
                  <a:pt x="533523" y="612965"/>
                  <a:pt x="532369" y="613762"/>
                </a:cubicBezTo>
                <a:cubicBezTo>
                  <a:pt x="531366" y="614462"/>
                  <a:pt x="530364" y="615163"/>
                  <a:pt x="529361" y="615850"/>
                </a:cubicBezTo>
                <a:cubicBezTo>
                  <a:pt x="528193" y="616647"/>
                  <a:pt x="527025" y="617430"/>
                  <a:pt x="525858" y="618213"/>
                </a:cubicBezTo>
                <a:cubicBezTo>
                  <a:pt x="524841" y="618886"/>
                  <a:pt x="523838" y="619559"/>
                  <a:pt x="522822" y="620218"/>
                </a:cubicBezTo>
                <a:cubicBezTo>
                  <a:pt x="521627" y="620987"/>
                  <a:pt x="520432" y="621757"/>
                  <a:pt x="519236" y="622512"/>
                </a:cubicBezTo>
                <a:cubicBezTo>
                  <a:pt x="518220" y="623158"/>
                  <a:pt x="517203" y="623804"/>
                  <a:pt x="516173" y="624422"/>
                </a:cubicBezTo>
                <a:cubicBezTo>
                  <a:pt x="514950" y="625177"/>
                  <a:pt x="513728" y="625905"/>
                  <a:pt x="512492" y="626647"/>
                </a:cubicBezTo>
                <a:cubicBezTo>
                  <a:pt x="511461" y="627265"/>
                  <a:pt x="510445" y="627870"/>
                  <a:pt x="509414" y="628474"/>
                </a:cubicBezTo>
                <a:cubicBezTo>
                  <a:pt x="508164" y="629202"/>
                  <a:pt x="506887" y="629917"/>
                  <a:pt x="505623" y="630631"/>
                </a:cubicBezTo>
                <a:cubicBezTo>
                  <a:pt x="504606" y="631208"/>
                  <a:pt x="503590" y="631785"/>
                  <a:pt x="502560" y="632348"/>
                </a:cubicBezTo>
                <a:cubicBezTo>
                  <a:pt x="501241" y="633076"/>
                  <a:pt x="499922" y="633777"/>
                  <a:pt x="498590" y="634477"/>
                </a:cubicBezTo>
                <a:cubicBezTo>
                  <a:pt x="497600" y="635013"/>
                  <a:pt x="496598" y="635549"/>
                  <a:pt x="495609" y="636071"/>
                </a:cubicBezTo>
                <a:cubicBezTo>
                  <a:pt x="494207" y="636799"/>
                  <a:pt x="492806" y="637499"/>
                  <a:pt x="491391" y="638214"/>
                </a:cubicBezTo>
                <a:cubicBezTo>
                  <a:pt x="490443" y="638695"/>
                  <a:pt x="489509" y="639175"/>
                  <a:pt x="488561" y="639642"/>
                </a:cubicBezTo>
                <a:cubicBezTo>
                  <a:pt x="486982" y="640412"/>
                  <a:pt x="485388" y="641167"/>
                  <a:pt x="483795" y="641909"/>
                </a:cubicBezTo>
                <a:cubicBezTo>
                  <a:pt x="482998" y="642280"/>
                  <a:pt x="482215" y="642665"/>
                  <a:pt x="481404" y="643036"/>
                </a:cubicBezTo>
                <a:cubicBezTo>
                  <a:pt x="479000" y="644135"/>
                  <a:pt x="476596" y="645220"/>
                  <a:pt x="474165" y="646278"/>
                </a:cubicBezTo>
                <a:cubicBezTo>
                  <a:pt x="450345" y="656567"/>
                  <a:pt x="425687" y="663902"/>
                  <a:pt x="400355" y="6682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6"/>
          <p:cNvSpPr/>
          <p:nvPr/>
        </p:nvSpPr>
        <p:spPr>
          <a:xfrm>
            <a:off x="4350905" y="3805726"/>
            <a:ext cx="246647" cy="458238"/>
          </a:xfrm>
          <a:custGeom>
            <a:rect b="b" l="l" r="r" t="t"/>
            <a:pathLst>
              <a:path extrusionOk="0" h="916476" w="493294">
                <a:moveTo>
                  <a:pt x="463384" y="0"/>
                </a:moveTo>
                <a:lnTo>
                  <a:pt x="350057" y="0"/>
                </a:lnTo>
                <a:lnTo>
                  <a:pt x="143219" y="0"/>
                </a:lnTo>
                <a:lnTo>
                  <a:pt x="29892" y="0"/>
                </a:lnTo>
                <a:cubicBezTo>
                  <a:pt x="13414" y="0"/>
                  <a:pt x="0" y="13409"/>
                  <a:pt x="0" y="29882"/>
                </a:cubicBezTo>
                <a:lnTo>
                  <a:pt x="0" y="886595"/>
                </a:lnTo>
                <a:cubicBezTo>
                  <a:pt x="0" y="903068"/>
                  <a:pt x="13414" y="916477"/>
                  <a:pt x="29892" y="916477"/>
                </a:cubicBezTo>
                <a:lnTo>
                  <a:pt x="463402" y="916477"/>
                </a:lnTo>
                <a:cubicBezTo>
                  <a:pt x="479880" y="916477"/>
                  <a:pt x="493294" y="903068"/>
                  <a:pt x="493294" y="886595"/>
                </a:cubicBezTo>
                <a:lnTo>
                  <a:pt x="493294" y="29882"/>
                </a:lnTo>
                <a:cubicBezTo>
                  <a:pt x="493276" y="13409"/>
                  <a:pt x="479880" y="0"/>
                  <a:pt x="463384" y="0"/>
                </a:cubicBezTo>
                <a:close/>
                <a:moveTo>
                  <a:pt x="340882" y="18343"/>
                </a:moveTo>
                <a:lnTo>
                  <a:pt x="340882" y="58332"/>
                </a:lnTo>
                <a:lnTo>
                  <a:pt x="152394" y="58332"/>
                </a:lnTo>
                <a:lnTo>
                  <a:pt x="152394" y="18343"/>
                </a:lnTo>
                <a:lnTo>
                  <a:pt x="340882" y="18343"/>
                </a:lnTo>
                <a:close/>
                <a:moveTo>
                  <a:pt x="29892" y="18343"/>
                </a:moveTo>
                <a:lnTo>
                  <a:pt x="134044" y="18343"/>
                </a:lnTo>
                <a:lnTo>
                  <a:pt x="134044" y="67504"/>
                </a:lnTo>
                <a:cubicBezTo>
                  <a:pt x="134044" y="72567"/>
                  <a:pt x="138155" y="76676"/>
                  <a:pt x="143219" y="76676"/>
                </a:cubicBezTo>
                <a:lnTo>
                  <a:pt x="350057" y="76676"/>
                </a:lnTo>
                <a:cubicBezTo>
                  <a:pt x="355121" y="76676"/>
                  <a:pt x="359231" y="72567"/>
                  <a:pt x="359231" y="67504"/>
                </a:cubicBezTo>
                <a:lnTo>
                  <a:pt x="359231" y="18343"/>
                </a:lnTo>
                <a:lnTo>
                  <a:pt x="463384" y="18343"/>
                </a:lnTo>
                <a:cubicBezTo>
                  <a:pt x="469751" y="18343"/>
                  <a:pt x="474926" y="23516"/>
                  <a:pt x="474926" y="29882"/>
                </a:cubicBezTo>
                <a:lnTo>
                  <a:pt x="474926" y="797538"/>
                </a:lnTo>
                <a:lnTo>
                  <a:pt x="18350" y="797538"/>
                </a:lnTo>
                <a:lnTo>
                  <a:pt x="18350" y="29882"/>
                </a:lnTo>
                <a:cubicBezTo>
                  <a:pt x="18350" y="23516"/>
                  <a:pt x="23524" y="18343"/>
                  <a:pt x="29892" y="18343"/>
                </a:cubicBezTo>
                <a:close/>
                <a:moveTo>
                  <a:pt x="463384" y="898133"/>
                </a:moveTo>
                <a:lnTo>
                  <a:pt x="29892" y="898133"/>
                </a:lnTo>
                <a:cubicBezTo>
                  <a:pt x="23524" y="898133"/>
                  <a:pt x="18350" y="892961"/>
                  <a:pt x="18350" y="886595"/>
                </a:cubicBezTo>
                <a:lnTo>
                  <a:pt x="18350" y="815881"/>
                </a:lnTo>
                <a:lnTo>
                  <a:pt x="474926" y="815881"/>
                </a:lnTo>
                <a:lnTo>
                  <a:pt x="474926" y="886595"/>
                </a:lnTo>
                <a:cubicBezTo>
                  <a:pt x="474926" y="892942"/>
                  <a:pt x="469751" y="898133"/>
                  <a:pt x="463384" y="898133"/>
                </a:cubicBezTo>
                <a:close/>
                <a:moveTo>
                  <a:pt x="322440" y="856989"/>
                </a:moveTo>
                <a:cubicBezTo>
                  <a:pt x="322440" y="862052"/>
                  <a:pt x="318330" y="866161"/>
                  <a:pt x="313266" y="866161"/>
                </a:cubicBezTo>
                <a:lnTo>
                  <a:pt x="180010" y="866161"/>
                </a:lnTo>
                <a:cubicBezTo>
                  <a:pt x="174946" y="866161"/>
                  <a:pt x="170835" y="862052"/>
                  <a:pt x="170835" y="856989"/>
                </a:cubicBezTo>
                <a:cubicBezTo>
                  <a:pt x="170835" y="851926"/>
                  <a:pt x="174946" y="847817"/>
                  <a:pt x="180010" y="847817"/>
                </a:cubicBezTo>
                <a:lnTo>
                  <a:pt x="313266" y="847817"/>
                </a:lnTo>
                <a:cubicBezTo>
                  <a:pt x="318330" y="847817"/>
                  <a:pt x="322440" y="851926"/>
                  <a:pt x="322440" y="8569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6"/>
          <p:cNvSpPr/>
          <p:nvPr/>
        </p:nvSpPr>
        <p:spPr>
          <a:xfrm>
            <a:off x="4862114" y="3805726"/>
            <a:ext cx="355417" cy="458303"/>
          </a:xfrm>
          <a:custGeom>
            <a:rect b="b" l="l" r="r" t="t"/>
            <a:pathLst>
              <a:path extrusionOk="0" h="916605" w="710833">
                <a:moveTo>
                  <a:pt x="355435" y="0"/>
                </a:moveTo>
                <a:cubicBezTo>
                  <a:pt x="159444" y="0"/>
                  <a:pt x="0" y="159313"/>
                  <a:pt x="0" y="355148"/>
                </a:cubicBezTo>
                <a:cubicBezTo>
                  <a:pt x="0" y="609792"/>
                  <a:pt x="250565" y="841379"/>
                  <a:pt x="327368" y="906296"/>
                </a:cubicBezTo>
                <a:cubicBezTo>
                  <a:pt x="335500" y="913175"/>
                  <a:pt x="345468" y="916605"/>
                  <a:pt x="355435" y="916605"/>
                </a:cubicBezTo>
                <a:cubicBezTo>
                  <a:pt x="365403" y="916605"/>
                  <a:pt x="375352" y="913175"/>
                  <a:pt x="383484" y="906296"/>
                </a:cubicBezTo>
                <a:cubicBezTo>
                  <a:pt x="460287" y="841379"/>
                  <a:pt x="710834" y="609792"/>
                  <a:pt x="710834" y="355148"/>
                </a:cubicBezTo>
                <a:cubicBezTo>
                  <a:pt x="710834" y="159313"/>
                  <a:pt x="551390" y="0"/>
                  <a:pt x="355435" y="0"/>
                </a:cubicBezTo>
                <a:close/>
                <a:moveTo>
                  <a:pt x="371625" y="892282"/>
                </a:moveTo>
                <a:cubicBezTo>
                  <a:pt x="362245" y="900225"/>
                  <a:pt x="348607" y="900225"/>
                  <a:pt x="339226" y="892282"/>
                </a:cubicBezTo>
                <a:cubicBezTo>
                  <a:pt x="263947" y="828667"/>
                  <a:pt x="18356" y="601905"/>
                  <a:pt x="18356" y="355148"/>
                </a:cubicBezTo>
                <a:cubicBezTo>
                  <a:pt x="18356" y="169420"/>
                  <a:pt x="169577" y="18343"/>
                  <a:pt x="355435" y="18343"/>
                </a:cubicBezTo>
                <a:cubicBezTo>
                  <a:pt x="541275" y="18343"/>
                  <a:pt x="692477" y="169420"/>
                  <a:pt x="692477" y="355148"/>
                </a:cubicBezTo>
                <a:cubicBezTo>
                  <a:pt x="692477" y="601905"/>
                  <a:pt x="446905" y="828667"/>
                  <a:pt x="371625" y="892282"/>
                </a:cubicBezTo>
                <a:close/>
                <a:moveTo>
                  <a:pt x="355417" y="135687"/>
                </a:moveTo>
                <a:cubicBezTo>
                  <a:pt x="233328" y="135687"/>
                  <a:pt x="134002" y="234943"/>
                  <a:pt x="134002" y="356946"/>
                </a:cubicBezTo>
                <a:cubicBezTo>
                  <a:pt x="134002" y="478948"/>
                  <a:pt x="233328" y="578223"/>
                  <a:pt x="355417" y="578223"/>
                </a:cubicBezTo>
                <a:cubicBezTo>
                  <a:pt x="477505" y="578223"/>
                  <a:pt x="576832" y="478948"/>
                  <a:pt x="576832" y="356946"/>
                </a:cubicBezTo>
                <a:cubicBezTo>
                  <a:pt x="576832" y="234943"/>
                  <a:pt x="477505" y="135687"/>
                  <a:pt x="355417" y="135687"/>
                </a:cubicBezTo>
                <a:close/>
                <a:moveTo>
                  <a:pt x="355417" y="559880"/>
                </a:moveTo>
                <a:cubicBezTo>
                  <a:pt x="243443" y="559880"/>
                  <a:pt x="152358" y="468841"/>
                  <a:pt x="152358" y="356946"/>
                </a:cubicBezTo>
                <a:cubicBezTo>
                  <a:pt x="152358" y="245069"/>
                  <a:pt x="243443" y="154030"/>
                  <a:pt x="355417" y="154030"/>
                </a:cubicBezTo>
                <a:cubicBezTo>
                  <a:pt x="467391" y="154030"/>
                  <a:pt x="558475" y="245069"/>
                  <a:pt x="558475" y="356946"/>
                </a:cubicBezTo>
                <a:cubicBezTo>
                  <a:pt x="558475" y="468841"/>
                  <a:pt x="467391" y="559880"/>
                  <a:pt x="355417" y="5598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6"/>
          <p:cNvSpPr/>
          <p:nvPr/>
        </p:nvSpPr>
        <p:spPr>
          <a:xfrm>
            <a:off x="5481716" y="3840645"/>
            <a:ext cx="335706" cy="388701"/>
          </a:xfrm>
          <a:custGeom>
            <a:rect b="b" l="l" r="r" t="t"/>
            <a:pathLst>
              <a:path extrusionOk="0" h="777403" w="671412">
                <a:moveTo>
                  <a:pt x="551607" y="537751"/>
                </a:moveTo>
                <a:cubicBezTo>
                  <a:pt x="490769" y="537751"/>
                  <a:pt x="440416" y="583341"/>
                  <a:pt x="432829" y="642160"/>
                </a:cubicBezTo>
                <a:lnTo>
                  <a:pt x="212037" y="465080"/>
                </a:lnTo>
                <a:cubicBezTo>
                  <a:pt x="229252" y="444326"/>
                  <a:pt x="239612" y="417698"/>
                  <a:pt x="239612" y="388702"/>
                </a:cubicBezTo>
                <a:cubicBezTo>
                  <a:pt x="239612" y="359690"/>
                  <a:pt x="229252" y="333077"/>
                  <a:pt x="212037" y="312323"/>
                </a:cubicBezTo>
                <a:lnTo>
                  <a:pt x="432829" y="135228"/>
                </a:lnTo>
                <a:cubicBezTo>
                  <a:pt x="440416" y="194031"/>
                  <a:pt x="490769" y="239637"/>
                  <a:pt x="551607" y="239637"/>
                </a:cubicBezTo>
                <a:cubicBezTo>
                  <a:pt x="617664" y="239637"/>
                  <a:pt x="671413" y="185883"/>
                  <a:pt x="671413" y="119819"/>
                </a:cubicBezTo>
                <a:cubicBezTo>
                  <a:pt x="671413" y="53755"/>
                  <a:pt x="617679" y="0"/>
                  <a:pt x="551607" y="0"/>
                </a:cubicBezTo>
                <a:cubicBezTo>
                  <a:pt x="486827" y="0"/>
                  <a:pt x="433919" y="51698"/>
                  <a:pt x="431894" y="116001"/>
                </a:cubicBezTo>
                <a:lnTo>
                  <a:pt x="201287" y="300965"/>
                </a:lnTo>
                <a:cubicBezTo>
                  <a:pt x="179896" y="281068"/>
                  <a:pt x="151245" y="268883"/>
                  <a:pt x="119806" y="268883"/>
                </a:cubicBezTo>
                <a:cubicBezTo>
                  <a:pt x="53749" y="268883"/>
                  <a:pt x="0" y="322638"/>
                  <a:pt x="0" y="388702"/>
                </a:cubicBezTo>
                <a:cubicBezTo>
                  <a:pt x="0" y="454766"/>
                  <a:pt x="53749" y="508520"/>
                  <a:pt x="119806" y="508520"/>
                </a:cubicBezTo>
                <a:cubicBezTo>
                  <a:pt x="151245" y="508520"/>
                  <a:pt x="179896" y="496320"/>
                  <a:pt x="201287" y="476439"/>
                </a:cubicBezTo>
                <a:lnTo>
                  <a:pt x="431894" y="661402"/>
                </a:lnTo>
                <a:cubicBezTo>
                  <a:pt x="433919" y="725705"/>
                  <a:pt x="486827" y="777404"/>
                  <a:pt x="551607" y="777404"/>
                </a:cubicBezTo>
                <a:cubicBezTo>
                  <a:pt x="617664" y="777404"/>
                  <a:pt x="671413" y="723649"/>
                  <a:pt x="671413" y="657585"/>
                </a:cubicBezTo>
                <a:cubicBezTo>
                  <a:pt x="671413" y="591521"/>
                  <a:pt x="617679" y="537751"/>
                  <a:pt x="551607" y="537751"/>
                </a:cubicBezTo>
                <a:close/>
                <a:moveTo>
                  <a:pt x="551607" y="15581"/>
                </a:moveTo>
                <a:cubicBezTo>
                  <a:pt x="609079" y="15581"/>
                  <a:pt x="655833" y="62340"/>
                  <a:pt x="655833" y="119819"/>
                </a:cubicBezTo>
                <a:cubicBezTo>
                  <a:pt x="655833" y="177297"/>
                  <a:pt x="609079" y="224056"/>
                  <a:pt x="551607" y="224056"/>
                </a:cubicBezTo>
                <a:cubicBezTo>
                  <a:pt x="494134" y="224056"/>
                  <a:pt x="447380" y="177297"/>
                  <a:pt x="447380" y="119819"/>
                </a:cubicBezTo>
                <a:cubicBezTo>
                  <a:pt x="447380" y="62340"/>
                  <a:pt x="494134" y="15581"/>
                  <a:pt x="551607" y="15581"/>
                </a:cubicBezTo>
                <a:close/>
                <a:moveTo>
                  <a:pt x="15579" y="388686"/>
                </a:moveTo>
                <a:cubicBezTo>
                  <a:pt x="15579" y="331208"/>
                  <a:pt x="62333" y="284449"/>
                  <a:pt x="119806" y="284449"/>
                </a:cubicBezTo>
                <a:cubicBezTo>
                  <a:pt x="177279" y="284449"/>
                  <a:pt x="224033" y="331208"/>
                  <a:pt x="224033" y="388686"/>
                </a:cubicBezTo>
                <a:cubicBezTo>
                  <a:pt x="224033" y="446165"/>
                  <a:pt x="177279" y="492924"/>
                  <a:pt x="119806" y="492924"/>
                </a:cubicBezTo>
                <a:cubicBezTo>
                  <a:pt x="62333" y="492924"/>
                  <a:pt x="15579" y="446165"/>
                  <a:pt x="15579" y="388686"/>
                </a:cubicBezTo>
                <a:close/>
                <a:moveTo>
                  <a:pt x="551607" y="761807"/>
                </a:moveTo>
                <a:cubicBezTo>
                  <a:pt x="494134" y="761807"/>
                  <a:pt x="447380" y="715048"/>
                  <a:pt x="447380" y="657569"/>
                </a:cubicBezTo>
                <a:cubicBezTo>
                  <a:pt x="447380" y="600091"/>
                  <a:pt x="494134" y="553332"/>
                  <a:pt x="551607" y="553332"/>
                </a:cubicBezTo>
                <a:cubicBezTo>
                  <a:pt x="609079" y="553332"/>
                  <a:pt x="655833" y="600091"/>
                  <a:pt x="655833" y="657569"/>
                </a:cubicBezTo>
                <a:cubicBezTo>
                  <a:pt x="655833" y="715048"/>
                  <a:pt x="609079" y="761807"/>
                  <a:pt x="551607" y="761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6"/>
          <p:cNvSpPr/>
          <p:nvPr/>
        </p:nvSpPr>
        <p:spPr>
          <a:xfrm>
            <a:off x="6081857" y="3840644"/>
            <a:ext cx="196020" cy="388850"/>
          </a:xfrm>
          <a:custGeom>
            <a:rect b="b" l="l" r="r" t="t"/>
            <a:pathLst>
              <a:path extrusionOk="0" h="777700" w="392040">
                <a:moveTo>
                  <a:pt x="389542" y="268285"/>
                </a:moveTo>
                <a:cubicBezTo>
                  <a:pt x="386823" y="264289"/>
                  <a:pt x="382332" y="261894"/>
                  <a:pt x="377500" y="261894"/>
                </a:cubicBezTo>
                <a:cubicBezTo>
                  <a:pt x="367431" y="261894"/>
                  <a:pt x="357346" y="261894"/>
                  <a:pt x="347277" y="261878"/>
                </a:cubicBezTo>
                <a:cubicBezTo>
                  <a:pt x="316324" y="261863"/>
                  <a:pt x="284345" y="261832"/>
                  <a:pt x="252848" y="262034"/>
                </a:cubicBezTo>
                <a:cubicBezTo>
                  <a:pt x="253050" y="244556"/>
                  <a:pt x="253019" y="226813"/>
                  <a:pt x="253003" y="209646"/>
                </a:cubicBezTo>
                <a:cubicBezTo>
                  <a:pt x="252988" y="198575"/>
                  <a:pt x="252972" y="187487"/>
                  <a:pt x="253019" y="176416"/>
                </a:cubicBezTo>
                <a:cubicBezTo>
                  <a:pt x="253112" y="151458"/>
                  <a:pt x="269241" y="135162"/>
                  <a:pt x="294103" y="134866"/>
                </a:cubicBezTo>
                <a:cubicBezTo>
                  <a:pt x="296294" y="134835"/>
                  <a:pt x="298485" y="134804"/>
                  <a:pt x="300661" y="134773"/>
                </a:cubicBezTo>
                <a:cubicBezTo>
                  <a:pt x="310652" y="134633"/>
                  <a:pt x="320985" y="134478"/>
                  <a:pt x="330992" y="135006"/>
                </a:cubicBezTo>
                <a:cubicBezTo>
                  <a:pt x="334566" y="135193"/>
                  <a:pt x="339756" y="135006"/>
                  <a:pt x="343594" y="131321"/>
                </a:cubicBezTo>
                <a:cubicBezTo>
                  <a:pt x="347386" y="127682"/>
                  <a:pt x="347852" y="122613"/>
                  <a:pt x="347805" y="118150"/>
                </a:cubicBezTo>
                <a:cubicBezTo>
                  <a:pt x="347479" y="85495"/>
                  <a:pt x="347479" y="51254"/>
                  <a:pt x="347805" y="16391"/>
                </a:cubicBezTo>
                <a:cubicBezTo>
                  <a:pt x="347836" y="12193"/>
                  <a:pt x="347401" y="7419"/>
                  <a:pt x="343858" y="3905"/>
                </a:cubicBezTo>
                <a:cubicBezTo>
                  <a:pt x="340238" y="297"/>
                  <a:pt x="335219" y="-29"/>
                  <a:pt x="331769" y="2"/>
                </a:cubicBezTo>
                <a:cubicBezTo>
                  <a:pt x="309735" y="328"/>
                  <a:pt x="287297" y="266"/>
                  <a:pt x="265605" y="204"/>
                </a:cubicBezTo>
                <a:cubicBezTo>
                  <a:pt x="259328" y="188"/>
                  <a:pt x="253050" y="173"/>
                  <a:pt x="246772" y="157"/>
                </a:cubicBezTo>
                <a:cubicBezTo>
                  <a:pt x="234419" y="80"/>
                  <a:pt x="224350" y="1075"/>
                  <a:pt x="215089" y="3096"/>
                </a:cubicBezTo>
                <a:cubicBezTo>
                  <a:pt x="143704" y="18646"/>
                  <a:pt x="95378" y="78280"/>
                  <a:pt x="94835" y="151489"/>
                </a:cubicBezTo>
                <a:cubicBezTo>
                  <a:pt x="94602" y="184549"/>
                  <a:pt x="94617" y="219676"/>
                  <a:pt x="94912" y="262034"/>
                </a:cubicBezTo>
                <a:cubicBezTo>
                  <a:pt x="80912" y="261863"/>
                  <a:pt x="66709" y="261863"/>
                  <a:pt x="52973" y="261878"/>
                </a:cubicBezTo>
                <a:cubicBezTo>
                  <a:pt x="40527" y="261878"/>
                  <a:pt x="27645" y="261894"/>
                  <a:pt x="15012" y="261770"/>
                </a:cubicBezTo>
                <a:cubicBezTo>
                  <a:pt x="11827" y="261723"/>
                  <a:pt x="7243" y="262081"/>
                  <a:pt x="3824" y="265486"/>
                </a:cubicBezTo>
                <a:cubicBezTo>
                  <a:pt x="452" y="268845"/>
                  <a:pt x="48" y="273277"/>
                  <a:pt x="64" y="276760"/>
                </a:cubicBezTo>
                <a:cubicBezTo>
                  <a:pt x="328" y="318776"/>
                  <a:pt x="312" y="351151"/>
                  <a:pt x="2" y="381706"/>
                </a:cubicBezTo>
                <a:cubicBezTo>
                  <a:pt x="-29" y="384910"/>
                  <a:pt x="328" y="389574"/>
                  <a:pt x="3762" y="393011"/>
                </a:cubicBezTo>
                <a:cubicBezTo>
                  <a:pt x="7554" y="396805"/>
                  <a:pt x="12790" y="396759"/>
                  <a:pt x="15618" y="396712"/>
                </a:cubicBezTo>
                <a:cubicBezTo>
                  <a:pt x="26433" y="396603"/>
                  <a:pt x="37466" y="396634"/>
                  <a:pt x="48141" y="396650"/>
                </a:cubicBezTo>
                <a:cubicBezTo>
                  <a:pt x="62794" y="396681"/>
                  <a:pt x="77928" y="396712"/>
                  <a:pt x="92861" y="396401"/>
                </a:cubicBezTo>
                <a:cubicBezTo>
                  <a:pt x="93762" y="396385"/>
                  <a:pt x="94431" y="396401"/>
                  <a:pt x="94928" y="396432"/>
                </a:cubicBezTo>
                <a:cubicBezTo>
                  <a:pt x="94959" y="396914"/>
                  <a:pt x="94990" y="397552"/>
                  <a:pt x="94990" y="398407"/>
                </a:cubicBezTo>
                <a:cubicBezTo>
                  <a:pt x="94819" y="467215"/>
                  <a:pt x="94788" y="537159"/>
                  <a:pt x="94757" y="604801"/>
                </a:cubicBezTo>
                <a:cubicBezTo>
                  <a:pt x="94741" y="657018"/>
                  <a:pt x="94710" y="709219"/>
                  <a:pt x="94633" y="761436"/>
                </a:cubicBezTo>
                <a:cubicBezTo>
                  <a:pt x="94633" y="765292"/>
                  <a:pt x="95068" y="770159"/>
                  <a:pt x="98626" y="773689"/>
                </a:cubicBezTo>
                <a:cubicBezTo>
                  <a:pt x="102169" y="777219"/>
                  <a:pt x="106970" y="777623"/>
                  <a:pt x="110746" y="777623"/>
                </a:cubicBezTo>
                <a:cubicBezTo>
                  <a:pt x="147371" y="777359"/>
                  <a:pt x="190833" y="777172"/>
                  <a:pt x="235491" y="777701"/>
                </a:cubicBezTo>
                <a:cubicBezTo>
                  <a:pt x="235693" y="777701"/>
                  <a:pt x="235895" y="777701"/>
                  <a:pt x="236097" y="777701"/>
                </a:cubicBezTo>
                <a:cubicBezTo>
                  <a:pt x="240231" y="777701"/>
                  <a:pt x="245250" y="777141"/>
                  <a:pt x="248901" y="773534"/>
                </a:cubicBezTo>
                <a:cubicBezTo>
                  <a:pt x="252661" y="769802"/>
                  <a:pt x="253174" y="764717"/>
                  <a:pt x="253159" y="759772"/>
                </a:cubicBezTo>
                <a:cubicBezTo>
                  <a:pt x="253034" y="704103"/>
                  <a:pt x="253019" y="647486"/>
                  <a:pt x="252988" y="592750"/>
                </a:cubicBezTo>
                <a:cubicBezTo>
                  <a:pt x="252957" y="529026"/>
                  <a:pt x="252926" y="463141"/>
                  <a:pt x="252755" y="398345"/>
                </a:cubicBezTo>
                <a:cubicBezTo>
                  <a:pt x="252755" y="397521"/>
                  <a:pt x="252786" y="396899"/>
                  <a:pt x="252817" y="396432"/>
                </a:cubicBezTo>
                <a:cubicBezTo>
                  <a:pt x="253314" y="396401"/>
                  <a:pt x="253982" y="396385"/>
                  <a:pt x="254899" y="396401"/>
                </a:cubicBezTo>
                <a:cubicBezTo>
                  <a:pt x="270236" y="396681"/>
                  <a:pt x="285806" y="396665"/>
                  <a:pt x="300847" y="396634"/>
                </a:cubicBezTo>
                <a:cubicBezTo>
                  <a:pt x="311631" y="396619"/>
                  <a:pt x="322788" y="396603"/>
                  <a:pt x="333743" y="396696"/>
                </a:cubicBezTo>
                <a:cubicBezTo>
                  <a:pt x="333820" y="396696"/>
                  <a:pt x="333898" y="396696"/>
                  <a:pt x="333976" y="396696"/>
                </a:cubicBezTo>
                <a:cubicBezTo>
                  <a:pt x="341994" y="396696"/>
                  <a:pt x="347153" y="393089"/>
                  <a:pt x="349779" y="385671"/>
                </a:cubicBezTo>
                <a:cubicBezTo>
                  <a:pt x="351954" y="379498"/>
                  <a:pt x="354518" y="373232"/>
                  <a:pt x="356973" y="367167"/>
                </a:cubicBezTo>
                <a:cubicBezTo>
                  <a:pt x="358030" y="364555"/>
                  <a:pt x="359102" y="361958"/>
                  <a:pt x="360143" y="359345"/>
                </a:cubicBezTo>
                <a:lnTo>
                  <a:pt x="391003" y="281813"/>
                </a:lnTo>
                <a:cubicBezTo>
                  <a:pt x="392790" y="277351"/>
                  <a:pt x="392246" y="272281"/>
                  <a:pt x="389542" y="268285"/>
                </a:cubicBezTo>
                <a:close/>
                <a:moveTo>
                  <a:pt x="345707" y="353623"/>
                </a:moveTo>
                <a:cubicBezTo>
                  <a:pt x="344682" y="356189"/>
                  <a:pt x="343641" y="358755"/>
                  <a:pt x="342584" y="361320"/>
                </a:cubicBezTo>
                <a:cubicBezTo>
                  <a:pt x="340051" y="367540"/>
                  <a:pt x="337425" y="373993"/>
                  <a:pt x="335110" y="380509"/>
                </a:cubicBezTo>
                <a:cubicBezTo>
                  <a:pt x="335017" y="380773"/>
                  <a:pt x="334939" y="380975"/>
                  <a:pt x="334861" y="381131"/>
                </a:cubicBezTo>
                <a:cubicBezTo>
                  <a:pt x="334628" y="381146"/>
                  <a:pt x="334318" y="381178"/>
                  <a:pt x="333851" y="381162"/>
                </a:cubicBezTo>
                <a:cubicBezTo>
                  <a:pt x="322819" y="381069"/>
                  <a:pt x="311631" y="381084"/>
                  <a:pt x="300800" y="381100"/>
                </a:cubicBezTo>
                <a:cubicBezTo>
                  <a:pt x="285837" y="381131"/>
                  <a:pt x="270360" y="381146"/>
                  <a:pt x="255163" y="380867"/>
                </a:cubicBezTo>
                <a:cubicBezTo>
                  <a:pt x="250300" y="380773"/>
                  <a:pt x="245265" y="381209"/>
                  <a:pt x="241505" y="384910"/>
                </a:cubicBezTo>
                <a:cubicBezTo>
                  <a:pt x="237667" y="388704"/>
                  <a:pt x="237185" y="394100"/>
                  <a:pt x="237185" y="398391"/>
                </a:cubicBezTo>
                <a:cubicBezTo>
                  <a:pt x="237356" y="463188"/>
                  <a:pt x="237387" y="529057"/>
                  <a:pt x="237418" y="592766"/>
                </a:cubicBezTo>
                <a:cubicBezTo>
                  <a:pt x="237449" y="647517"/>
                  <a:pt x="237465" y="704134"/>
                  <a:pt x="237589" y="759819"/>
                </a:cubicBezTo>
                <a:cubicBezTo>
                  <a:pt x="237589" y="760845"/>
                  <a:pt x="237558" y="761576"/>
                  <a:pt x="237527" y="762104"/>
                </a:cubicBezTo>
                <a:cubicBezTo>
                  <a:pt x="237076" y="762136"/>
                  <a:pt x="236470" y="762167"/>
                  <a:pt x="235662" y="762151"/>
                </a:cubicBezTo>
                <a:cubicBezTo>
                  <a:pt x="214871" y="761902"/>
                  <a:pt x="194360" y="761809"/>
                  <a:pt x="174657" y="761809"/>
                </a:cubicBezTo>
                <a:cubicBezTo>
                  <a:pt x="151924" y="761809"/>
                  <a:pt x="130278" y="761933"/>
                  <a:pt x="110622" y="762073"/>
                </a:cubicBezTo>
                <a:cubicBezTo>
                  <a:pt x="110451" y="762073"/>
                  <a:pt x="110296" y="762073"/>
                  <a:pt x="110156" y="762073"/>
                </a:cubicBezTo>
                <a:cubicBezTo>
                  <a:pt x="110156" y="761887"/>
                  <a:pt x="110156" y="761685"/>
                  <a:pt x="110156" y="761467"/>
                </a:cubicBezTo>
                <a:cubicBezTo>
                  <a:pt x="110249" y="709250"/>
                  <a:pt x="110265" y="657033"/>
                  <a:pt x="110280" y="604817"/>
                </a:cubicBezTo>
                <a:cubicBezTo>
                  <a:pt x="110311" y="537175"/>
                  <a:pt x="110342" y="467246"/>
                  <a:pt x="110513" y="398453"/>
                </a:cubicBezTo>
                <a:cubicBezTo>
                  <a:pt x="110529" y="393882"/>
                  <a:pt x="110016" y="388688"/>
                  <a:pt x="106193" y="384910"/>
                </a:cubicBezTo>
                <a:cubicBezTo>
                  <a:pt x="102386" y="381178"/>
                  <a:pt x="97165" y="380773"/>
                  <a:pt x="92535" y="380851"/>
                </a:cubicBezTo>
                <a:cubicBezTo>
                  <a:pt x="77773" y="381146"/>
                  <a:pt x="62716" y="381115"/>
                  <a:pt x="48156" y="381084"/>
                </a:cubicBezTo>
                <a:cubicBezTo>
                  <a:pt x="37466" y="381069"/>
                  <a:pt x="26418" y="381038"/>
                  <a:pt x="15540" y="381146"/>
                </a:cubicBezTo>
                <a:cubicBezTo>
                  <a:pt x="15836" y="350871"/>
                  <a:pt x="15851" y="318776"/>
                  <a:pt x="15587" y="277304"/>
                </a:cubicBezTo>
                <a:cubicBezTo>
                  <a:pt x="28065" y="277428"/>
                  <a:pt x="40713" y="277413"/>
                  <a:pt x="52958" y="277413"/>
                </a:cubicBezTo>
                <a:cubicBezTo>
                  <a:pt x="66803" y="277397"/>
                  <a:pt x="81098" y="277397"/>
                  <a:pt x="95145" y="277568"/>
                </a:cubicBezTo>
                <a:cubicBezTo>
                  <a:pt x="98704" y="277615"/>
                  <a:pt x="103210" y="277226"/>
                  <a:pt x="106628" y="273821"/>
                </a:cubicBezTo>
                <a:cubicBezTo>
                  <a:pt x="110031" y="270446"/>
                  <a:pt x="110451" y="266015"/>
                  <a:pt x="110435" y="262127"/>
                </a:cubicBezTo>
                <a:cubicBezTo>
                  <a:pt x="110140" y="219754"/>
                  <a:pt x="110109" y="184626"/>
                  <a:pt x="110358" y="151583"/>
                </a:cubicBezTo>
                <a:cubicBezTo>
                  <a:pt x="110839" y="85822"/>
                  <a:pt x="154239" y="32237"/>
                  <a:pt x="218368" y="18273"/>
                </a:cubicBezTo>
                <a:cubicBezTo>
                  <a:pt x="226432" y="16516"/>
                  <a:pt x="235367" y="15692"/>
                  <a:pt x="246446" y="15692"/>
                </a:cubicBezTo>
                <a:cubicBezTo>
                  <a:pt x="246539" y="15692"/>
                  <a:pt x="246632" y="15692"/>
                  <a:pt x="246726" y="15692"/>
                </a:cubicBezTo>
                <a:cubicBezTo>
                  <a:pt x="253003" y="15707"/>
                  <a:pt x="259265" y="15723"/>
                  <a:pt x="265528" y="15738"/>
                </a:cubicBezTo>
                <a:cubicBezTo>
                  <a:pt x="287297" y="15801"/>
                  <a:pt x="309797" y="15863"/>
                  <a:pt x="331971" y="15536"/>
                </a:cubicBezTo>
                <a:cubicBezTo>
                  <a:pt x="332064" y="15536"/>
                  <a:pt x="332158" y="15536"/>
                  <a:pt x="332251" y="15536"/>
                </a:cubicBezTo>
                <a:cubicBezTo>
                  <a:pt x="332251" y="15754"/>
                  <a:pt x="332251" y="15987"/>
                  <a:pt x="332251" y="16252"/>
                </a:cubicBezTo>
                <a:cubicBezTo>
                  <a:pt x="331940" y="51208"/>
                  <a:pt x="331940" y="85542"/>
                  <a:pt x="332251" y="118290"/>
                </a:cubicBezTo>
                <a:cubicBezTo>
                  <a:pt x="332251" y="118757"/>
                  <a:pt x="332251" y="119145"/>
                  <a:pt x="332235" y="119488"/>
                </a:cubicBezTo>
                <a:cubicBezTo>
                  <a:pt x="332095" y="119488"/>
                  <a:pt x="331940" y="119472"/>
                  <a:pt x="331769" y="119472"/>
                </a:cubicBezTo>
                <a:cubicBezTo>
                  <a:pt x="321249" y="118928"/>
                  <a:pt x="310668" y="119083"/>
                  <a:pt x="300412" y="119223"/>
                </a:cubicBezTo>
                <a:cubicBezTo>
                  <a:pt x="298237" y="119254"/>
                  <a:pt x="296061" y="119285"/>
                  <a:pt x="293886" y="119317"/>
                </a:cubicBezTo>
                <a:cubicBezTo>
                  <a:pt x="260773" y="119690"/>
                  <a:pt x="237573" y="143139"/>
                  <a:pt x="237434" y="176354"/>
                </a:cubicBezTo>
                <a:cubicBezTo>
                  <a:pt x="237387" y="187456"/>
                  <a:pt x="237402" y="198559"/>
                  <a:pt x="237418" y="209662"/>
                </a:cubicBezTo>
                <a:cubicBezTo>
                  <a:pt x="237434" y="226907"/>
                  <a:pt x="237465" y="244742"/>
                  <a:pt x="237263" y="262267"/>
                </a:cubicBezTo>
                <a:cubicBezTo>
                  <a:pt x="237216" y="265844"/>
                  <a:pt x="237604" y="270369"/>
                  <a:pt x="240992" y="273790"/>
                </a:cubicBezTo>
                <a:cubicBezTo>
                  <a:pt x="244379" y="277195"/>
                  <a:pt x="249010" y="277599"/>
                  <a:pt x="252599" y="277584"/>
                </a:cubicBezTo>
                <a:cubicBezTo>
                  <a:pt x="284127" y="277382"/>
                  <a:pt x="316199" y="277413"/>
                  <a:pt x="347215" y="277428"/>
                </a:cubicBezTo>
                <a:cubicBezTo>
                  <a:pt x="356802" y="277428"/>
                  <a:pt x="366405" y="277444"/>
                  <a:pt x="375992" y="277444"/>
                </a:cubicBezTo>
                <a:lnTo>
                  <a:pt x="345707" y="3536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6"/>
          <p:cNvSpPr/>
          <p:nvPr/>
        </p:nvSpPr>
        <p:spPr>
          <a:xfrm>
            <a:off x="6542052" y="3891762"/>
            <a:ext cx="286470" cy="286458"/>
          </a:xfrm>
          <a:custGeom>
            <a:rect b="b" l="l" r="r" t="t"/>
            <a:pathLst>
              <a:path extrusionOk="0" h="572916" w="572939">
                <a:moveTo>
                  <a:pt x="483936" y="0"/>
                </a:moveTo>
                <a:lnTo>
                  <a:pt x="89003" y="0"/>
                </a:lnTo>
                <a:cubicBezTo>
                  <a:pt x="40078" y="115"/>
                  <a:pt x="149" y="40043"/>
                  <a:pt x="0" y="89015"/>
                </a:cubicBezTo>
                <a:lnTo>
                  <a:pt x="0" y="483913"/>
                </a:lnTo>
                <a:cubicBezTo>
                  <a:pt x="149" y="532873"/>
                  <a:pt x="40078" y="572802"/>
                  <a:pt x="89015" y="572916"/>
                </a:cubicBezTo>
                <a:lnTo>
                  <a:pt x="483936" y="572916"/>
                </a:lnTo>
                <a:cubicBezTo>
                  <a:pt x="532873" y="572802"/>
                  <a:pt x="572790" y="532873"/>
                  <a:pt x="572939" y="483902"/>
                </a:cubicBezTo>
                <a:lnTo>
                  <a:pt x="572939" y="89015"/>
                </a:lnTo>
                <a:cubicBezTo>
                  <a:pt x="572939" y="89015"/>
                  <a:pt x="572939" y="89003"/>
                  <a:pt x="572939" y="88992"/>
                </a:cubicBezTo>
                <a:cubicBezTo>
                  <a:pt x="572802" y="40043"/>
                  <a:pt x="532873" y="115"/>
                  <a:pt x="483936" y="0"/>
                </a:cubicBezTo>
                <a:close/>
                <a:moveTo>
                  <a:pt x="561490" y="483890"/>
                </a:moveTo>
                <a:cubicBezTo>
                  <a:pt x="561364" y="526558"/>
                  <a:pt x="526558" y="561364"/>
                  <a:pt x="483936" y="561467"/>
                </a:cubicBezTo>
                <a:lnTo>
                  <a:pt x="89038" y="561467"/>
                </a:lnTo>
                <a:cubicBezTo>
                  <a:pt x="46393" y="561364"/>
                  <a:pt x="11598" y="526558"/>
                  <a:pt x="11461" y="483913"/>
                </a:cubicBezTo>
                <a:lnTo>
                  <a:pt x="11461" y="89038"/>
                </a:lnTo>
                <a:cubicBezTo>
                  <a:pt x="11587" y="46358"/>
                  <a:pt x="46381" y="11564"/>
                  <a:pt x="89015" y="11461"/>
                </a:cubicBezTo>
                <a:lnTo>
                  <a:pt x="483913" y="11461"/>
                </a:lnTo>
                <a:cubicBezTo>
                  <a:pt x="526558" y="11564"/>
                  <a:pt x="561353" y="46358"/>
                  <a:pt x="561490" y="89038"/>
                </a:cubicBezTo>
                <a:lnTo>
                  <a:pt x="561490" y="483890"/>
                </a:lnTo>
                <a:close/>
                <a:moveTo>
                  <a:pt x="286493" y="140347"/>
                </a:moveTo>
                <a:cubicBezTo>
                  <a:pt x="205924" y="140347"/>
                  <a:pt x="140381" y="205890"/>
                  <a:pt x="140381" y="286458"/>
                </a:cubicBezTo>
                <a:cubicBezTo>
                  <a:pt x="140381" y="367026"/>
                  <a:pt x="205924" y="432570"/>
                  <a:pt x="286493" y="432570"/>
                </a:cubicBezTo>
                <a:cubicBezTo>
                  <a:pt x="367038" y="432570"/>
                  <a:pt x="432570" y="367026"/>
                  <a:pt x="432570" y="286458"/>
                </a:cubicBezTo>
                <a:cubicBezTo>
                  <a:pt x="432570" y="205902"/>
                  <a:pt x="367038" y="140347"/>
                  <a:pt x="286493" y="140347"/>
                </a:cubicBezTo>
                <a:close/>
                <a:moveTo>
                  <a:pt x="286493" y="421109"/>
                </a:moveTo>
                <a:cubicBezTo>
                  <a:pt x="212251" y="421109"/>
                  <a:pt x="151842" y="360700"/>
                  <a:pt x="151842" y="286458"/>
                </a:cubicBezTo>
                <a:cubicBezTo>
                  <a:pt x="151842" y="212216"/>
                  <a:pt x="212251" y="151807"/>
                  <a:pt x="286493" y="151807"/>
                </a:cubicBezTo>
                <a:cubicBezTo>
                  <a:pt x="360723" y="151807"/>
                  <a:pt x="421109" y="212216"/>
                  <a:pt x="421109" y="286458"/>
                </a:cubicBezTo>
                <a:cubicBezTo>
                  <a:pt x="421109" y="360712"/>
                  <a:pt x="360723" y="421109"/>
                  <a:pt x="286493" y="421109"/>
                </a:cubicBezTo>
                <a:close/>
                <a:moveTo>
                  <a:pt x="438541" y="93565"/>
                </a:moveTo>
                <a:cubicBezTo>
                  <a:pt x="416032" y="93565"/>
                  <a:pt x="397718" y="111879"/>
                  <a:pt x="397718" y="134387"/>
                </a:cubicBezTo>
                <a:cubicBezTo>
                  <a:pt x="397718" y="156896"/>
                  <a:pt x="416032" y="175210"/>
                  <a:pt x="438541" y="175210"/>
                </a:cubicBezTo>
                <a:cubicBezTo>
                  <a:pt x="461049" y="175210"/>
                  <a:pt x="479363" y="156896"/>
                  <a:pt x="479363" y="134387"/>
                </a:cubicBezTo>
                <a:cubicBezTo>
                  <a:pt x="479363" y="111879"/>
                  <a:pt x="461049" y="93565"/>
                  <a:pt x="438541" y="93565"/>
                </a:cubicBezTo>
                <a:close/>
                <a:moveTo>
                  <a:pt x="438541" y="163749"/>
                </a:moveTo>
                <a:cubicBezTo>
                  <a:pt x="422347" y="163749"/>
                  <a:pt x="409179" y="150581"/>
                  <a:pt x="409179" y="134387"/>
                </a:cubicBezTo>
                <a:cubicBezTo>
                  <a:pt x="409179" y="118193"/>
                  <a:pt x="422347" y="105025"/>
                  <a:pt x="438541" y="105025"/>
                </a:cubicBezTo>
                <a:cubicBezTo>
                  <a:pt x="454734" y="105025"/>
                  <a:pt x="467903" y="118193"/>
                  <a:pt x="467903" y="134387"/>
                </a:cubicBezTo>
                <a:cubicBezTo>
                  <a:pt x="467903" y="150581"/>
                  <a:pt x="454734" y="163749"/>
                  <a:pt x="438541" y="1637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6"/>
          <p:cNvSpPr/>
          <p:nvPr/>
        </p:nvSpPr>
        <p:spPr>
          <a:xfrm>
            <a:off x="7092973" y="3891758"/>
            <a:ext cx="350480" cy="286708"/>
          </a:xfrm>
          <a:custGeom>
            <a:rect b="b" l="l" r="r" t="t"/>
            <a:pathLst>
              <a:path extrusionOk="0" h="573417" w="700960">
                <a:moveTo>
                  <a:pt x="698911" y="69108"/>
                </a:moveTo>
                <a:cubicBezTo>
                  <a:pt x="697227" y="67072"/>
                  <a:pt x="693437" y="64164"/>
                  <a:pt x="686841" y="67493"/>
                </a:cubicBezTo>
                <a:cubicBezTo>
                  <a:pt x="686686" y="67563"/>
                  <a:pt x="686546" y="67648"/>
                  <a:pt x="686406" y="67704"/>
                </a:cubicBezTo>
                <a:cubicBezTo>
                  <a:pt x="673381" y="73223"/>
                  <a:pt x="659598" y="77774"/>
                  <a:pt x="645338" y="81285"/>
                </a:cubicBezTo>
                <a:cubicBezTo>
                  <a:pt x="648383" y="78392"/>
                  <a:pt x="651401" y="75204"/>
                  <a:pt x="654517" y="71580"/>
                </a:cubicBezTo>
                <a:cubicBezTo>
                  <a:pt x="661086" y="63940"/>
                  <a:pt x="666826" y="55681"/>
                  <a:pt x="671570" y="47030"/>
                </a:cubicBezTo>
                <a:cubicBezTo>
                  <a:pt x="675289" y="40260"/>
                  <a:pt x="679458" y="32100"/>
                  <a:pt x="682223" y="22943"/>
                </a:cubicBezTo>
                <a:cubicBezTo>
                  <a:pt x="683949" y="17212"/>
                  <a:pt x="681620" y="13926"/>
                  <a:pt x="679374" y="12184"/>
                </a:cubicBezTo>
                <a:cubicBezTo>
                  <a:pt x="677184" y="10485"/>
                  <a:pt x="673507" y="9080"/>
                  <a:pt x="668440" y="11946"/>
                </a:cubicBezTo>
                <a:cubicBezTo>
                  <a:pt x="657703" y="18055"/>
                  <a:pt x="647569" y="23069"/>
                  <a:pt x="637450" y="27297"/>
                </a:cubicBezTo>
                <a:cubicBezTo>
                  <a:pt x="621576" y="33912"/>
                  <a:pt x="605056" y="39108"/>
                  <a:pt x="588354" y="42732"/>
                </a:cubicBezTo>
                <a:cubicBezTo>
                  <a:pt x="575932" y="29895"/>
                  <a:pt x="560816" y="19446"/>
                  <a:pt x="543426" y="11679"/>
                </a:cubicBezTo>
                <a:cubicBezTo>
                  <a:pt x="525138" y="3505"/>
                  <a:pt x="507453" y="-302"/>
                  <a:pt x="489558" y="36"/>
                </a:cubicBezTo>
                <a:lnTo>
                  <a:pt x="476168" y="36"/>
                </a:lnTo>
                <a:cubicBezTo>
                  <a:pt x="474301" y="-63"/>
                  <a:pt x="472533" y="64"/>
                  <a:pt x="470975" y="162"/>
                </a:cubicBezTo>
                <a:cubicBezTo>
                  <a:pt x="470133" y="218"/>
                  <a:pt x="469305" y="288"/>
                  <a:pt x="468462" y="288"/>
                </a:cubicBezTo>
                <a:cubicBezTo>
                  <a:pt x="461010" y="401"/>
                  <a:pt x="453515" y="1412"/>
                  <a:pt x="446174" y="3322"/>
                </a:cubicBezTo>
                <a:cubicBezTo>
                  <a:pt x="423226" y="9263"/>
                  <a:pt x="402720" y="19979"/>
                  <a:pt x="385232" y="35190"/>
                </a:cubicBezTo>
                <a:cubicBezTo>
                  <a:pt x="370382" y="48097"/>
                  <a:pt x="358480" y="63181"/>
                  <a:pt x="349849" y="80007"/>
                </a:cubicBezTo>
                <a:cubicBezTo>
                  <a:pt x="341792" y="95709"/>
                  <a:pt x="336571" y="112872"/>
                  <a:pt x="334353" y="130990"/>
                </a:cubicBezTo>
                <a:cubicBezTo>
                  <a:pt x="333694" y="136383"/>
                  <a:pt x="333385" y="142198"/>
                  <a:pt x="333399" y="149276"/>
                </a:cubicBezTo>
                <a:cubicBezTo>
                  <a:pt x="333413" y="156875"/>
                  <a:pt x="333974" y="164290"/>
                  <a:pt x="335097" y="171411"/>
                </a:cubicBezTo>
                <a:cubicBezTo>
                  <a:pt x="334887" y="171397"/>
                  <a:pt x="334676" y="171383"/>
                  <a:pt x="334466" y="171369"/>
                </a:cubicBezTo>
                <a:cubicBezTo>
                  <a:pt x="325595" y="170793"/>
                  <a:pt x="316205" y="169712"/>
                  <a:pt x="304907" y="167942"/>
                </a:cubicBezTo>
                <a:cubicBezTo>
                  <a:pt x="287966" y="165302"/>
                  <a:pt x="270745" y="161411"/>
                  <a:pt x="253719" y="156369"/>
                </a:cubicBezTo>
                <a:cubicBezTo>
                  <a:pt x="233873" y="150498"/>
                  <a:pt x="214322" y="142942"/>
                  <a:pt x="195598" y="133911"/>
                </a:cubicBezTo>
                <a:cubicBezTo>
                  <a:pt x="176637" y="124754"/>
                  <a:pt x="158376" y="114094"/>
                  <a:pt x="141295" y="102212"/>
                </a:cubicBezTo>
                <a:cubicBezTo>
                  <a:pt x="124495" y="90527"/>
                  <a:pt x="107821" y="76805"/>
                  <a:pt x="91764" y="61412"/>
                </a:cubicBezTo>
                <a:cubicBezTo>
                  <a:pt x="83020" y="53041"/>
                  <a:pt x="73967" y="43195"/>
                  <a:pt x="63300" y="30471"/>
                </a:cubicBezTo>
                <a:cubicBezTo>
                  <a:pt x="62121" y="29066"/>
                  <a:pt x="58991" y="25316"/>
                  <a:pt x="54051" y="25752"/>
                </a:cubicBezTo>
                <a:cubicBezTo>
                  <a:pt x="49110" y="26173"/>
                  <a:pt x="46668" y="30401"/>
                  <a:pt x="45742" y="31988"/>
                </a:cubicBezTo>
                <a:cubicBezTo>
                  <a:pt x="39847" y="42156"/>
                  <a:pt x="35243" y="53645"/>
                  <a:pt x="32085" y="66145"/>
                </a:cubicBezTo>
                <a:cubicBezTo>
                  <a:pt x="28043" y="82086"/>
                  <a:pt x="26541" y="96678"/>
                  <a:pt x="27481" y="110765"/>
                </a:cubicBezTo>
                <a:lnTo>
                  <a:pt x="27580" y="112212"/>
                </a:lnTo>
                <a:cubicBezTo>
                  <a:pt x="27902" y="117072"/>
                  <a:pt x="28239" y="122114"/>
                  <a:pt x="29025" y="127170"/>
                </a:cubicBezTo>
                <a:cubicBezTo>
                  <a:pt x="31804" y="144937"/>
                  <a:pt x="37545" y="161650"/>
                  <a:pt x="46106" y="176832"/>
                </a:cubicBezTo>
                <a:cubicBezTo>
                  <a:pt x="52254" y="187745"/>
                  <a:pt x="59749" y="197942"/>
                  <a:pt x="68395" y="207113"/>
                </a:cubicBezTo>
                <a:cubicBezTo>
                  <a:pt x="69026" y="207787"/>
                  <a:pt x="69658" y="208448"/>
                  <a:pt x="70318" y="209108"/>
                </a:cubicBezTo>
                <a:cubicBezTo>
                  <a:pt x="69335" y="208855"/>
                  <a:pt x="68339" y="208588"/>
                  <a:pt x="67328" y="208321"/>
                </a:cubicBezTo>
                <a:cubicBezTo>
                  <a:pt x="58584" y="205919"/>
                  <a:pt x="49952" y="202478"/>
                  <a:pt x="40955" y="197830"/>
                </a:cubicBezTo>
                <a:cubicBezTo>
                  <a:pt x="36113" y="195330"/>
                  <a:pt x="32646" y="196257"/>
                  <a:pt x="30611" y="197493"/>
                </a:cubicBezTo>
                <a:cubicBezTo>
                  <a:pt x="28562" y="198728"/>
                  <a:pt x="26106" y="201341"/>
                  <a:pt x="26022" y="206832"/>
                </a:cubicBezTo>
                <a:cubicBezTo>
                  <a:pt x="25937" y="212886"/>
                  <a:pt x="26597" y="218700"/>
                  <a:pt x="27271" y="224136"/>
                </a:cubicBezTo>
                <a:cubicBezTo>
                  <a:pt x="29601" y="242914"/>
                  <a:pt x="35341" y="260779"/>
                  <a:pt x="44324" y="277225"/>
                </a:cubicBezTo>
                <a:cubicBezTo>
                  <a:pt x="50598" y="288714"/>
                  <a:pt x="58584" y="299571"/>
                  <a:pt x="68072" y="309514"/>
                </a:cubicBezTo>
                <a:cubicBezTo>
                  <a:pt x="76507" y="318363"/>
                  <a:pt x="86262" y="326200"/>
                  <a:pt x="97069" y="332801"/>
                </a:cubicBezTo>
                <a:cubicBezTo>
                  <a:pt x="101715" y="335638"/>
                  <a:pt x="106361" y="338180"/>
                  <a:pt x="111035" y="340441"/>
                </a:cubicBezTo>
                <a:cubicBezTo>
                  <a:pt x="107035" y="340441"/>
                  <a:pt x="102852" y="340273"/>
                  <a:pt x="98431" y="339964"/>
                </a:cubicBezTo>
                <a:cubicBezTo>
                  <a:pt x="95904" y="339781"/>
                  <a:pt x="93350" y="339430"/>
                  <a:pt x="90655" y="339065"/>
                </a:cubicBezTo>
                <a:cubicBezTo>
                  <a:pt x="89616" y="338924"/>
                  <a:pt x="88578" y="338784"/>
                  <a:pt x="87539" y="338644"/>
                </a:cubicBezTo>
                <a:cubicBezTo>
                  <a:pt x="82613" y="338012"/>
                  <a:pt x="79848" y="340174"/>
                  <a:pt x="78627" y="341537"/>
                </a:cubicBezTo>
                <a:cubicBezTo>
                  <a:pt x="77406" y="342899"/>
                  <a:pt x="75525" y="345905"/>
                  <a:pt x="76676" y="350792"/>
                </a:cubicBezTo>
                <a:cubicBezTo>
                  <a:pt x="76816" y="351410"/>
                  <a:pt x="77013" y="352028"/>
                  <a:pt x="77223" y="352632"/>
                </a:cubicBezTo>
                <a:lnTo>
                  <a:pt x="77321" y="352913"/>
                </a:lnTo>
                <a:cubicBezTo>
                  <a:pt x="80437" y="362295"/>
                  <a:pt x="84844" y="371593"/>
                  <a:pt x="90795" y="381326"/>
                </a:cubicBezTo>
                <a:cubicBezTo>
                  <a:pt x="98543" y="393994"/>
                  <a:pt x="108621" y="405806"/>
                  <a:pt x="120733" y="416424"/>
                </a:cubicBezTo>
                <a:cubicBezTo>
                  <a:pt x="132804" y="427000"/>
                  <a:pt x="146923" y="435637"/>
                  <a:pt x="162713" y="442084"/>
                </a:cubicBezTo>
                <a:cubicBezTo>
                  <a:pt x="172314" y="446003"/>
                  <a:pt x="182279" y="448826"/>
                  <a:pt x="192862" y="450595"/>
                </a:cubicBezTo>
                <a:cubicBezTo>
                  <a:pt x="184960" y="455848"/>
                  <a:pt x="176777" y="460679"/>
                  <a:pt x="168159" y="465188"/>
                </a:cubicBezTo>
                <a:cubicBezTo>
                  <a:pt x="146937" y="476255"/>
                  <a:pt x="124256" y="484556"/>
                  <a:pt x="100719" y="489865"/>
                </a:cubicBezTo>
                <a:cubicBezTo>
                  <a:pt x="82360" y="493994"/>
                  <a:pt x="63272" y="496199"/>
                  <a:pt x="42345" y="496620"/>
                </a:cubicBezTo>
                <a:cubicBezTo>
                  <a:pt x="32029" y="496831"/>
                  <a:pt x="21474" y="495960"/>
                  <a:pt x="10541" y="494949"/>
                </a:cubicBezTo>
                <a:cubicBezTo>
                  <a:pt x="3495" y="494275"/>
                  <a:pt x="1165" y="498755"/>
                  <a:pt x="491" y="500707"/>
                </a:cubicBezTo>
                <a:cubicBezTo>
                  <a:pt x="-253" y="502856"/>
                  <a:pt x="-800" y="507028"/>
                  <a:pt x="3930" y="510820"/>
                </a:cubicBezTo>
                <a:lnTo>
                  <a:pt x="4112" y="510974"/>
                </a:lnTo>
                <a:cubicBezTo>
                  <a:pt x="4772" y="511522"/>
                  <a:pt x="5375" y="511873"/>
                  <a:pt x="5782" y="512098"/>
                </a:cubicBezTo>
                <a:cubicBezTo>
                  <a:pt x="20520" y="521297"/>
                  <a:pt x="35383" y="529387"/>
                  <a:pt x="49980" y="536171"/>
                </a:cubicBezTo>
                <a:cubicBezTo>
                  <a:pt x="64760" y="543025"/>
                  <a:pt x="78472" y="548572"/>
                  <a:pt x="91890" y="553095"/>
                </a:cubicBezTo>
                <a:cubicBezTo>
                  <a:pt x="109252" y="558951"/>
                  <a:pt x="126937" y="563628"/>
                  <a:pt x="144453" y="566985"/>
                </a:cubicBezTo>
                <a:cubicBezTo>
                  <a:pt x="165577" y="571030"/>
                  <a:pt x="181914" y="572884"/>
                  <a:pt x="197395" y="572982"/>
                </a:cubicBezTo>
                <a:cubicBezTo>
                  <a:pt x="198476" y="572982"/>
                  <a:pt x="199556" y="572968"/>
                  <a:pt x="200637" y="572968"/>
                </a:cubicBezTo>
                <a:cubicBezTo>
                  <a:pt x="203571" y="572926"/>
                  <a:pt x="206350" y="572898"/>
                  <a:pt x="208876" y="573319"/>
                </a:cubicBezTo>
                <a:cubicBezTo>
                  <a:pt x="209269" y="573390"/>
                  <a:pt x="209662" y="573418"/>
                  <a:pt x="210055" y="573418"/>
                </a:cubicBezTo>
                <a:lnTo>
                  <a:pt x="237073" y="573418"/>
                </a:lnTo>
                <a:cubicBezTo>
                  <a:pt x="237368" y="573418"/>
                  <a:pt x="237649" y="573404"/>
                  <a:pt x="237944" y="573362"/>
                </a:cubicBezTo>
                <a:cubicBezTo>
                  <a:pt x="240666" y="573024"/>
                  <a:pt x="243530" y="573024"/>
                  <a:pt x="246547" y="573024"/>
                </a:cubicBezTo>
                <a:cubicBezTo>
                  <a:pt x="248442" y="573024"/>
                  <a:pt x="250379" y="573024"/>
                  <a:pt x="252372" y="572940"/>
                </a:cubicBezTo>
                <a:lnTo>
                  <a:pt x="253874" y="572884"/>
                </a:lnTo>
                <a:cubicBezTo>
                  <a:pt x="263320" y="572491"/>
                  <a:pt x="273102" y="572097"/>
                  <a:pt x="282815" y="570707"/>
                </a:cubicBezTo>
                <a:cubicBezTo>
                  <a:pt x="302914" y="567842"/>
                  <a:pt x="320921" y="564204"/>
                  <a:pt x="337834" y="559555"/>
                </a:cubicBezTo>
                <a:cubicBezTo>
                  <a:pt x="359884" y="553502"/>
                  <a:pt x="381456" y="545511"/>
                  <a:pt x="401934" y="535792"/>
                </a:cubicBezTo>
                <a:cubicBezTo>
                  <a:pt x="421289" y="526606"/>
                  <a:pt x="440293" y="515497"/>
                  <a:pt x="458413" y="502772"/>
                </a:cubicBezTo>
                <a:cubicBezTo>
                  <a:pt x="475438" y="490820"/>
                  <a:pt x="491761" y="477168"/>
                  <a:pt x="508323" y="461031"/>
                </a:cubicBezTo>
                <a:cubicBezTo>
                  <a:pt x="514415" y="455090"/>
                  <a:pt x="520604" y="448460"/>
                  <a:pt x="528380" y="439556"/>
                </a:cubicBezTo>
                <a:cubicBezTo>
                  <a:pt x="539384" y="426944"/>
                  <a:pt x="549574" y="413784"/>
                  <a:pt x="558683" y="400441"/>
                </a:cubicBezTo>
                <a:cubicBezTo>
                  <a:pt x="573322" y="378994"/>
                  <a:pt x="586375" y="355315"/>
                  <a:pt x="597449" y="330076"/>
                </a:cubicBezTo>
                <a:cubicBezTo>
                  <a:pt x="604649" y="313672"/>
                  <a:pt x="610965" y="296214"/>
                  <a:pt x="616200" y="278208"/>
                </a:cubicBezTo>
                <a:cubicBezTo>
                  <a:pt x="622249" y="257422"/>
                  <a:pt x="626685" y="235990"/>
                  <a:pt x="629393" y="214473"/>
                </a:cubicBezTo>
                <a:cubicBezTo>
                  <a:pt x="631513" y="197703"/>
                  <a:pt x="632495" y="183953"/>
                  <a:pt x="632495" y="171172"/>
                </a:cubicBezTo>
                <a:cubicBezTo>
                  <a:pt x="632495" y="169290"/>
                  <a:pt x="632509" y="167394"/>
                  <a:pt x="632509" y="165512"/>
                </a:cubicBezTo>
                <a:cubicBezTo>
                  <a:pt x="632537" y="160639"/>
                  <a:pt x="632551" y="155611"/>
                  <a:pt x="632439" y="150611"/>
                </a:cubicBezTo>
                <a:cubicBezTo>
                  <a:pt x="632439" y="150555"/>
                  <a:pt x="632439" y="150512"/>
                  <a:pt x="632439" y="150470"/>
                </a:cubicBezTo>
                <a:cubicBezTo>
                  <a:pt x="632495" y="150414"/>
                  <a:pt x="632580" y="150358"/>
                  <a:pt x="632678" y="150288"/>
                </a:cubicBezTo>
                <a:cubicBezTo>
                  <a:pt x="641127" y="144192"/>
                  <a:pt x="649422" y="137268"/>
                  <a:pt x="657366" y="129698"/>
                </a:cubicBezTo>
                <a:cubicBezTo>
                  <a:pt x="670012" y="117619"/>
                  <a:pt x="679683" y="107100"/>
                  <a:pt x="687767" y="96566"/>
                </a:cubicBezTo>
                <a:cubicBezTo>
                  <a:pt x="688413" y="95737"/>
                  <a:pt x="689058" y="94909"/>
                  <a:pt x="689690" y="94066"/>
                </a:cubicBezTo>
                <a:cubicBezTo>
                  <a:pt x="692665" y="90232"/>
                  <a:pt x="695739" y="86271"/>
                  <a:pt x="698462" y="81945"/>
                </a:cubicBezTo>
                <a:cubicBezTo>
                  <a:pt x="701634" y="76903"/>
                  <a:pt x="701789" y="72591"/>
                  <a:pt x="698911" y="69108"/>
                </a:cubicBezTo>
                <a:close/>
                <a:moveTo>
                  <a:pt x="676637" y="87985"/>
                </a:moveTo>
                <a:cubicBezTo>
                  <a:pt x="669002" y="97928"/>
                  <a:pt x="659794" y="107956"/>
                  <a:pt x="647682" y="119515"/>
                </a:cubicBezTo>
                <a:cubicBezTo>
                  <a:pt x="640215" y="126650"/>
                  <a:pt x="632397" y="133167"/>
                  <a:pt x="624467" y="138883"/>
                </a:cubicBezTo>
                <a:cubicBezTo>
                  <a:pt x="620327" y="141875"/>
                  <a:pt x="618291" y="145920"/>
                  <a:pt x="618404" y="150934"/>
                </a:cubicBezTo>
                <a:cubicBezTo>
                  <a:pt x="618516" y="155737"/>
                  <a:pt x="618488" y="160667"/>
                  <a:pt x="618474" y="165442"/>
                </a:cubicBezTo>
                <a:cubicBezTo>
                  <a:pt x="618460" y="167352"/>
                  <a:pt x="618460" y="169248"/>
                  <a:pt x="618460" y="171158"/>
                </a:cubicBezTo>
                <a:cubicBezTo>
                  <a:pt x="618460" y="183335"/>
                  <a:pt x="617505" y="196537"/>
                  <a:pt x="615470" y="212703"/>
                </a:cubicBezTo>
                <a:cubicBezTo>
                  <a:pt x="612846" y="233475"/>
                  <a:pt x="608565" y="254192"/>
                  <a:pt x="602726" y="274262"/>
                </a:cubicBezTo>
                <a:cubicBezTo>
                  <a:pt x="597659" y="291691"/>
                  <a:pt x="591568" y="308559"/>
                  <a:pt x="584606" y="324402"/>
                </a:cubicBezTo>
                <a:cubicBezTo>
                  <a:pt x="573869" y="348840"/>
                  <a:pt x="561251" y="371761"/>
                  <a:pt x="547089" y="392492"/>
                </a:cubicBezTo>
                <a:cubicBezTo>
                  <a:pt x="538289" y="405371"/>
                  <a:pt x="528436" y="418095"/>
                  <a:pt x="517797" y="430286"/>
                </a:cubicBezTo>
                <a:cubicBezTo>
                  <a:pt x="510288" y="438896"/>
                  <a:pt x="504337" y="445272"/>
                  <a:pt x="498527" y="450946"/>
                </a:cubicBezTo>
                <a:cubicBezTo>
                  <a:pt x="482512" y="466564"/>
                  <a:pt x="466750" y="479738"/>
                  <a:pt x="450357" y="491255"/>
                </a:cubicBezTo>
                <a:cubicBezTo>
                  <a:pt x="432883" y="503530"/>
                  <a:pt x="414566" y="514233"/>
                  <a:pt x="395927" y="523081"/>
                </a:cubicBezTo>
                <a:cubicBezTo>
                  <a:pt x="376179" y="532449"/>
                  <a:pt x="355393" y="540159"/>
                  <a:pt x="334129" y="545988"/>
                </a:cubicBezTo>
                <a:cubicBezTo>
                  <a:pt x="317791" y="550468"/>
                  <a:pt x="300359" y="554008"/>
                  <a:pt x="280850" y="556775"/>
                </a:cubicBezTo>
                <a:cubicBezTo>
                  <a:pt x="271825" y="558053"/>
                  <a:pt x="262828" y="558432"/>
                  <a:pt x="253298" y="558825"/>
                </a:cubicBezTo>
                <a:lnTo>
                  <a:pt x="251783" y="558881"/>
                </a:lnTo>
                <a:cubicBezTo>
                  <a:pt x="250084" y="558951"/>
                  <a:pt x="248372" y="558951"/>
                  <a:pt x="246547" y="558951"/>
                </a:cubicBezTo>
                <a:cubicBezTo>
                  <a:pt x="243375" y="558951"/>
                  <a:pt x="240077" y="558951"/>
                  <a:pt x="236652" y="559345"/>
                </a:cubicBezTo>
                <a:lnTo>
                  <a:pt x="210616" y="559345"/>
                </a:lnTo>
                <a:cubicBezTo>
                  <a:pt x="207065" y="558811"/>
                  <a:pt x="203711" y="558853"/>
                  <a:pt x="200469" y="558895"/>
                </a:cubicBezTo>
                <a:cubicBezTo>
                  <a:pt x="199472" y="558909"/>
                  <a:pt x="198476" y="558923"/>
                  <a:pt x="197493" y="558909"/>
                </a:cubicBezTo>
                <a:cubicBezTo>
                  <a:pt x="182896" y="558811"/>
                  <a:pt x="167345" y="557041"/>
                  <a:pt x="147092" y="553165"/>
                </a:cubicBezTo>
                <a:cubicBezTo>
                  <a:pt x="130193" y="549935"/>
                  <a:pt x="113140" y="545426"/>
                  <a:pt x="96368" y="539766"/>
                </a:cubicBezTo>
                <a:cubicBezTo>
                  <a:pt x="83441" y="535398"/>
                  <a:pt x="70191" y="530047"/>
                  <a:pt x="55875" y="523404"/>
                </a:cubicBezTo>
                <a:cubicBezTo>
                  <a:pt x="47538" y="519542"/>
                  <a:pt x="39103" y="515216"/>
                  <a:pt x="30653" y="510497"/>
                </a:cubicBezTo>
                <a:cubicBezTo>
                  <a:pt x="34639" y="510665"/>
                  <a:pt x="38626" y="510735"/>
                  <a:pt x="42626" y="510651"/>
                </a:cubicBezTo>
                <a:cubicBezTo>
                  <a:pt x="64507" y="510216"/>
                  <a:pt x="84508" y="507898"/>
                  <a:pt x="103792" y="503558"/>
                </a:cubicBezTo>
                <a:cubicBezTo>
                  <a:pt x="128509" y="497997"/>
                  <a:pt x="152355" y="489275"/>
                  <a:pt x="174643" y="477632"/>
                </a:cubicBezTo>
                <a:cubicBezTo>
                  <a:pt x="189493" y="469879"/>
                  <a:pt x="203079" y="461213"/>
                  <a:pt x="216189" y="451157"/>
                </a:cubicBezTo>
                <a:cubicBezTo>
                  <a:pt x="218518" y="449359"/>
                  <a:pt x="219487" y="446312"/>
                  <a:pt x="218617" y="443503"/>
                </a:cubicBezTo>
                <a:cubicBezTo>
                  <a:pt x="217746" y="440694"/>
                  <a:pt x="215206" y="438727"/>
                  <a:pt x="212273" y="438573"/>
                </a:cubicBezTo>
                <a:cubicBezTo>
                  <a:pt x="196062" y="437744"/>
                  <a:pt x="181591" y="434640"/>
                  <a:pt x="168005" y="429093"/>
                </a:cubicBezTo>
                <a:cubicBezTo>
                  <a:pt x="153660" y="423236"/>
                  <a:pt x="140860" y="415413"/>
                  <a:pt x="129969" y="405876"/>
                </a:cubicBezTo>
                <a:cubicBezTo>
                  <a:pt x="118768" y="396059"/>
                  <a:pt x="109856" y="385638"/>
                  <a:pt x="102740" y="374009"/>
                </a:cubicBezTo>
                <a:cubicBezTo>
                  <a:pt x="98417" y="366958"/>
                  <a:pt x="95020" y="360202"/>
                  <a:pt x="92410" y="353489"/>
                </a:cubicBezTo>
                <a:cubicBezTo>
                  <a:pt x="94038" y="353700"/>
                  <a:pt x="95708" y="353868"/>
                  <a:pt x="97406" y="353995"/>
                </a:cubicBezTo>
                <a:cubicBezTo>
                  <a:pt x="108761" y="354795"/>
                  <a:pt x="118782" y="354655"/>
                  <a:pt x="128032" y="353545"/>
                </a:cubicBezTo>
                <a:cubicBezTo>
                  <a:pt x="132397" y="353025"/>
                  <a:pt x="136677" y="352197"/>
                  <a:pt x="140818" y="351410"/>
                </a:cubicBezTo>
                <a:lnTo>
                  <a:pt x="143218" y="350947"/>
                </a:lnTo>
                <a:cubicBezTo>
                  <a:pt x="146474" y="350329"/>
                  <a:pt x="148860" y="347520"/>
                  <a:pt x="148930" y="344205"/>
                </a:cubicBezTo>
                <a:cubicBezTo>
                  <a:pt x="149001" y="340891"/>
                  <a:pt x="146755" y="337969"/>
                  <a:pt x="143527" y="337211"/>
                </a:cubicBezTo>
                <a:cubicBezTo>
                  <a:pt x="130025" y="334037"/>
                  <a:pt x="117210" y="328672"/>
                  <a:pt x="104368" y="320821"/>
                </a:cubicBezTo>
                <a:cubicBezTo>
                  <a:pt x="94613" y="314866"/>
                  <a:pt x="85813" y="307801"/>
                  <a:pt x="78220" y="299823"/>
                </a:cubicBezTo>
                <a:cubicBezTo>
                  <a:pt x="69574" y="290765"/>
                  <a:pt x="62317" y="280891"/>
                  <a:pt x="56633" y="270484"/>
                </a:cubicBezTo>
                <a:cubicBezTo>
                  <a:pt x="48492" y="255596"/>
                  <a:pt x="43299" y="239416"/>
                  <a:pt x="41180" y="222394"/>
                </a:cubicBezTo>
                <a:cubicBezTo>
                  <a:pt x="40801" y="219388"/>
                  <a:pt x="40436" y="216271"/>
                  <a:pt x="40226" y="213138"/>
                </a:cubicBezTo>
                <a:cubicBezTo>
                  <a:pt x="48085" y="216846"/>
                  <a:pt x="55777" y="219711"/>
                  <a:pt x="63595" y="221860"/>
                </a:cubicBezTo>
                <a:cubicBezTo>
                  <a:pt x="73995" y="224726"/>
                  <a:pt x="83679" y="226355"/>
                  <a:pt x="93182" y="226860"/>
                </a:cubicBezTo>
                <a:cubicBezTo>
                  <a:pt x="96241" y="227043"/>
                  <a:pt x="99090" y="225161"/>
                  <a:pt x="100143" y="222254"/>
                </a:cubicBezTo>
                <a:cubicBezTo>
                  <a:pt x="101196" y="219360"/>
                  <a:pt x="100241" y="216102"/>
                  <a:pt x="97785" y="214248"/>
                </a:cubicBezTo>
                <a:cubicBezTo>
                  <a:pt x="89560" y="208026"/>
                  <a:pt x="83651" y="202844"/>
                  <a:pt x="78585" y="197478"/>
                </a:cubicBezTo>
                <a:cubicBezTo>
                  <a:pt x="70725" y="189136"/>
                  <a:pt x="63903" y="179866"/>
                  <a:pt x="58303" y="169936"/>
                </a:cubicBezTo>
                <a:cubicBezTo>
                  <a:pt x="50570" y="156215"/>
                  <a:pt x="45377" y="141102"/>
                  <a:pt x="42864" y="124993"/>
                </a:cubicBezTo>
                <a:cubicBezTo>
                  <a:pt x="42177" y="120555"/>
                  <a:pt x="41868" y="116046"/>
                  <a:pt x="41559" y="111271"/>
                </a:cubicBezTo>
                <a:lnTo>
                  <a:pt x="41461" y="109810"/>
                </a:lnTo>
                <a:cubicBezTo>
                  <a:pt x="40619" y="97226"/>
                  <a:pt x="41994" y="84066"/>
                  <a:pt x="45657" y="69586"/>
                </a:cubicBezTo>
                <a:cubicBezTo>
                  <a:pt x="48085" y="60021"/>
                  <a:pt x="51412" y="51145"/>
                  <a:pt x="55594" y="43125"/>
                </a:cubicBezTo>
                <a:cubicBezTo>
                  <a:pt x="65293" y="54530"/>
                  <a:pt x="73770" y="63631"/>
                  <a:pt x="82051" y="71566"/>
                </a:cubicBezTo>
                <a:cubicBezTo>
                  <a:pt x="98641" y="87451"/>
                  <a:pt x="115877" y="101650"/>
                  <a:pt x="133281" y="113757"/>
                </a:cubicBezTo>
                <a:cubicBezTo>
                  <a:pt x="150952" y="126046"/>
                  <a:pt x="169871" y="137085"/>
                  <a:pt x="189493" y="146566"/>
                </a:cubicBezTo>
                <a:cubicBezTo>
                  <a:pt x="208890" y="155934"/>
                  <a:pt x="229157" y="163771"/>
                  <a:pt x="249733" y="169852"/>
                </a:cubicBezTo>
                <a:cubicBezTo>
                  <a:pt x="267362" y="175063"/>
                  <a:pt x="285187" y="179094"/>
                  <a:pt x="302745" y="181832"/>
                </a:cubicBezTo>
                <a:cubicBezTo>
                  <a:pt x="314465" y="183658"/>
                  <a:pt x="324262" y="184796"/>
                  <a:pt x="333567" y="185386"/>
                </a:cubicBezTo>
                <a:cubicBezTo>
                  <a:pt x="334283" y="185428"/>
                  <a:pt x="334999" y="185512"/>
                  <a:pt x="335715" y="185582"/>
                </a:cubicBezTo>
                <a:cubicBezTo>
                  <a:pt x="337301" y="185751"/>
                  <a:pt x="339097" y="185948"/>
                  <a:pt x="341062" y="185891"/>
                </a:cubicBezTo>
                <a:cubicBezTo>
                  <a:pt x="344276" y="185807"/>
                  <a:pt x="346747" y="184684"/>
                  <a:pt x="348431" y="182549"/>
                </a:cubicBezTo>
                <a:cubicBezTo>
                  <a:pt x="349568" y="181102"/>
                  <a:pt x="350775" y="178602"/>
                  <a:pt x="350003" y="174880"/>
                </a:cubicBezTo>
                <a:cubicBezTo>
                  <a:pt x="348319" y="166790"/>
                  <a:pt x="347463" y="158167"/>
                  <a:pt x="347448" y="149248"/>
                </a:cubicBezTo>
                <a:cubicBezTo>
                  <a:pt x="347434" y="142774"/>
                  <a:pt x="347715" y="137507"/>
                  <a:pt x="348305" y="132703"/>
                </a:cubicBezTo>
                <a:cubicBezTo>
                  <a:pt x="350326" y="116229"/>
                  <a:pt x="355056" y="100653"/>
                  <a:pt x="362354" y="86426"/>
                </a:cubicBezTo>
                <a:cubicBezTo>
                  <a:pt x="370172" y="71201"/>
                  <a:pt x="380965" y="57521"/>
                  <a:pt x="394453" y="45794"/>
                </a:cubicBezTo>
                <a:cubicBezTo>
                  <a:pt x="410285" y="32016"/>
                  <a:pt x="428868" y="22311"/>
                  <a:pt x="449697" y="16918"/>
                </a:cubicBezTo>
                <a:cubicBezTo>
                  <a:pt x="455957" y="15302"/>
                  <a:pt x="462343" y="14432"/>
                  <a:pt x="468673" y="14333"/>
                </a:cubicBezTo>
                <a:cubicBezTo>
                  <a:pt x="469768" y="14319"/>
                  <a:pt x="470863" y="14249"/>
                  <a:pt x="471943" y="14165"/>
                </a:cubicBezTo>
                <a:cubicBezTo>
                  <a:pt x="473249" y="14080"/>
                  <a:pt x="474484" y="13982"/>
                  <a:pt x="475522" y="14052"/>
                </a:cubicBezTo>
                <a:cubicBezTo>
                  <a:pt x="475663" y="14066"/>
                  <a:pt x="475817" y="14066"/>
                  <a:pt x="475957" y="14066"/>
                </a:cubicBezTo>
                <a:lnTo>
                  <a:pt x="489670" y="14066"/>
                </a:lnTo>
                <a:cubicBezTo>
                  <a:pt x="505643" y="13771"/>
                  <a:pt x="521320" y="17170"/>
                  <a:pt x="537671" y="24488"/>
                </a:cubicBezTo>
                <a:cubicBezTo>
                  <a:pt x="553447" y="31538"/>
                  <a:pt x="567118" y="40990"/>
                  <a:pt x="578304" y="52563"/>
                </a:cubicBezTo>
                <a:cubicBezTo>
                  <a:pt x="581855" y="56243"/>
                  <a:pt x="586178" y="57549"/>
                  <a:pt x="591175" y="56468"/>
                </a:cubicBezTo>
                <a:cubicBezTo>
                  <a:pt x="608747" y="52662"/>
                  <a:pt x="626123" y="47198"/>
                  <a:pt x="642811" y="40246"/>
                </a:cubicBezTo>
                <a:cubicBezTo>
                  <a:pt x="649955" y="37269"/>
                  <a:pt x="657100" y="33912"/>
                  <a:pt x="664412" y="30106"/>
                </a:cubicBezTo>
                <a:cubicBezTo>
                  <a:pt x="662742" y="33743"/>
                  <a:pt x="660931" y="37156"/>
                  <a:pt x="659233" y="40246"/>
                </a:cubicBezTo>
                <a:cubicBezTo>
                  <a:pt x="654952" y="48041"/>
                  <a:pt x="649773" y="55499"/>
                  <a:pt x="643836" y="62395"/>
                </a:cubicBezTo>
                <a:cubicBezTo>
                  <a:pt x="640622" y="66131"/>
                  <a:pt x="637562" y="69333"/>
                  <a:pt x="634460" y="72170"/>
                </a:cubicBezTo>
                <a:cubicBezTo>
                  <a:pt x="631386" y="74993"/>
                  <a:pt x="628018" y="77507"/>
                  <a:pt x="624453" y="80176"/>
                </a:cubicBezTo>
                <a:lnTo>
                  <a:pt x="623639" y="80780"/>
                </a:lnTo>
                <a:cubicBezTo>
                  <a:pt x="620607" y="83041"/>
                  <a:pt x="617028" y="85695"/>
                  <a:pt x="613449" y="88195"/>
                </a:cubicBezTo>
                <a:cubicBezTo>
                  <a:pt x="610726" y="90105"/>
                  <a:pt x="609702" y="93659"/>
                  <a:pt x="611007" y="96721"/>
                </a:cubicBezTo>
                <a:cubicBezTo>
                  <a:pt x="612312" y="99782"/>
                  <a:pt x="615583" y="101496"/>
                  <a:pt x="618839" y="100850"/>
                </a:cubicBezTo>
                <a:cubicBezTo>
                  <a:pt x="621941" y="100218"/>
                  <a:pt x="625155" y="99656"/>
                  <a:pt x="628257" y="99108"/>
                </a:cubicBezTo>
                <a:cubicBezTo>
                  <a:pt x="632397" y="98378"/>
                  <a:pt x="636678" y="97619"/>
                  <a:pt x="640931" y="96692"/>
                </a:cubicBezTo>
                <a:cubicBezTo>
                  <a:pt x="653689" y="93912"/>
                  <a:pt x="666138" y="90330"/>
                  <a:pt x="678097" y="86004"/>
                </a:cubicBezTo>
                <a:cubicBezTo>
                  <a:pt x="677647" y="86678"/>
                  <a:pt x="677142" y="87339"/>
                  <a:pt x="676637" y="879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36"/>
          <p:cNvSpPr/>
          <p:nvPr/>
        </p:nvSpPr>
        <p:spPr>
          <a:xfrm>
            <a:off x="8381260" y="3840645"/>
            <a:ext cx="339948" cy="388740"/>
          </a:xfrm>
          <a:custGeom>
            <a:rect b="b" l="l" r="r" t="t"/>
            <a:pathLst>
              <a:path extrusionOk="0" h="777481" w="679896">
                <a:moveTo>
                  <a:pt x="679896" y="197911"/>
                </a:moveTo>
                <a:cubicBezTo>
                  <a:pt x="679927" y="188376"/>
                  <a:pt x="674874" y="183062"/>
                  <a:pt x="664878" y="182096"/>
                </a:cubicBezTo>
                <a:cubicBezTo>
                  <a:pt x="653992" y="181052"/>
                  <a:pt x="644198" y="180008"/>
                  <a:pt x="634670" y="177827"/>
                </a:cubicBezTo>
                <a:cubicBezTo>
                  <a:pt x="596586" y="169133"/>
                  <a:pt x="563508" y="149189"/>
                  <a:pt x="539023" y="120146"/>
                </a:cubicBezTo>
                <a:cubicBezTo>
                  <a:pt x="514554" y="91134"/>
                  <a:pt x="500316" y="55032"/>
                  <a:pt x="497852" y="15706"/>
                </a:cubicBezTo>
                <a:cubicBezTo>
                  <a:pt x="497820" y="15114"/>
                  <a:pt x="497742" y="14537"/>
                  <a:pt x="497633" y="13945"/>
                </a:cubicBezTo>
                <a:cubicBezTo>
                  <a:pt x="496136" y="5858"/>
                  <a:pt x="488900" y="0"/>
                  <a:pt x="480400" y="0"/>
                </a:cubicBezTo>
                <a:lnTo>
                  <a:pt x="368675" y="0"/>
                </a:lnTo>
                <a:cubicBezTo>
                  <a:pt x="358944" y="0"/>
                  <a:pt x="350928" y="7915"/>
                  <a:pt x="350803" y="17762"/>
                </a:cubicBezTo>
                <a:cubicBezTo>
                  <a:pt x="350678" y="26239"/>
                  <a:pt x="350788" y="34808"/>
                  <a:pt x="350897" y="43097"/>
                </a:cubicBezTo>
                <a:cubicBezTo>
                  <a:pt x="350975" y="48956"/>
                  <a:pt x="351053" y="55032"/>
                  <a:pt x="351037" y="60969"/>
                </a:cubicBezTo>
                <a:cubicBezTo>
                  <a:pt x="350975" y="140900"/>
                  <a:pt x="350881" y="220831"/>
                  <a:pt x="350803" y="300762"/>
                </a:cubicBezTo>
                <a:lnTo>
                  <a:pt x="350663" y="436863"/>
                </a:lnTo>
                <a:cubicBezTo>
                  <a:pt x="350647" y="448549"/>
                  <a:pt x="350647" y="460235"/>
                  <a:pt x="350663" y="471920"/>
                </a:cubicBezTo>
                <a:cubicBezTo>
                  <a:pt x="350663" y="490322"/>
                  <a:pt x="350678" y="508723"/>
                  <a:pt x="350616" y="527124"/>
                </a:cubicBezTo>
                <a:cubicBezTo>
                  <a:pt x="350600" y="533793"/>
                  <a:pt x="350117" y="539698"/>
                  <a:pt x="349134" y="545214"/>
                </a:cubicBezTo>
                <a:cubicBezTo>
                  <a:pt x="344612" y="570829"/>
                  <a:pt x="330810" y="593469"/>
                  <a:pt x="310302" y="608972"/>
                </a:cubicBezTo>
                <a:cubicBezTo>
                  <a:pt x="290028" y="624288"/>
                  <a:pt x="265076" y="631315"/>
                  <a:pt x="240014" y="628760"/>
                </a:cubicBezTo>
                <a:cubicBezTo>
                  <a:pt x="182841" y="622932"/>
                  <a:pt x="142356" y="574070"/>
                  <a:pt x="147861" y="517526"/>
                </a:cubicBezTo>
                <a:cubicBezTo>
                  <a:pt x="150684" y="488483"/>
                  <a:pt x="166185" y="461995"/>
                  <a:pt x="190389" y="444872"/>
                </a:cubicBezTo>
                <a:cubicBezTo>
                  <a:pt x="214547" y="427779"/>
                  <a:pt x="244630" y="421952"/>
                  <a:pt x="272920" y="428901"/>
                </a:cubicBezTo>
                <a:cubicBezTo>
                  <a:pt x="276772" y="429851"/>
                  <a:pt x="281560" y="431020"/>
                  <a:pt x="285615" y="427841"/>
                </a:cubicBezTo>
                <a:cubicBezTo>
                  <a:pt x="289669" y="424663"/>
                  <a:pt x="289669" y="419661"/>
                  <a:pt x="289669" y="416015"/>
                </a:cubicBezTo>
                <a:cubicBezTo>
                  <a:pt x="289685" y="402943"/>
                  <a:pt x="289669" y="389870"/>
                  <a:pt x="289669" y="376813"/>
                </a:cubicBezTo>
                <a:cubicBezTo>
                  <a:pt x="289669" y="350653"/>
                  <a:pt x="289654" y="323604"/>
                  <a:pt x="289763" y="297023"/>
                </a:cubicBezTo>
                <a:cubicBezTo>
                  <a:pt x="289794" y="290323"/>
                  <a:pt x="287268" y="282065"/>
                  <a:pt x="275103" y="280787"/>
                </a:cubicBezTo>
                <a:cubicBezTo>
                  <a:pt x="225198" y="275552"/>
                  <a:pt x="177461" y="284589"/>
                  <a:pt x="133232" y="307680"/>
                </a:cubicBezTo>
                <a:cubicBezTo>
                  <a:pt x="74282" y="338453"/>
                  <a:pt x="30943" y="390743"/>
                  <a:pt x="11214" y="454921"/>
                </a:cubicBezTo>
                <a:cubicBezTo>
                  <a:pt x="-8529" y="519147"/>
                  <a:pt x="-2057" y="586800"/>
                  <a:pt x="29477" y="645400"/>
                </a:cubicBezTo>
                <a:cubicBezTo>
                  <a:pt x="59778" y="701742"/>
                  <a:pt x="107563" y="741115"/>
                  <a:pt x="175558" y="765796"/>
                </a:cubicBezTo>
                <a:cubicBezTo>
                  <a:pt x="197033" y="773586"/>
                  <a:pt x="219444" y="777481"/>
                  <a:pt x="243211" y="777481"/>
                </a:cubicBezTo>
                <a:cubicBezTo>
                  <a:pt x="262830" y="777481"/>
                  <a:pt x="283369" y="774833"/>
                  <a:pt x="305062" y="769535"/>
                </a:cubicBezTo>
                <a:cubicBezTo>
                  <a:pt x="396872" y="747114"/>
                  <a:pt x="458224" y="689978"/>
                  <a:pt x="487403" y="599701"/>
                </a:cubicBezTo>
                <a:cubicBezTo>
                  <a:pt x="497134" y="569598"/>
                  <a:pt x="497930" y="539075"/>
                  <a:pt x="497898" y="507850"/>
                </a:cubicBezTo>
                <a:cubicBezTo>
                  <a:pt x="497883" y="481908"/>
                  <a:pt x="497883" y="455981"/>
                  <a:pt x="497898" y="430038"/>
                </a:cubicBezTo>
                <a:cubicBezTo>
                  <a:pt x="497898" y="392831"/>
                  <a:pt x="497914" y="355623"/>
                  <a:pt x="497852" y="318415"/>
                </a:cubicBezTo>
                <a:cubicBezTo>
                  <a:pt x="497836" y="310251"/>
                  <a:pt x="497680" y="302009"/>
                  <a:pt x="497524" y="294015"/>
                </a:cubicBezTo>
                <a:cubicBezTo>
                  <a:pt x="497415" y="288344"/>
                  <a:pt x="497290" y="282517"/>
                  <a:pt x="497228" y="276674"/>
                </a:cubicBezTo>
                <a:cubicBezTo>
                  <a:pt x="545636" y="308755"/>
                  <a:pt x="601873" y="326315"/>
                  <a:pt x="664425" y="328870"/>
                </a:cubicBezTo>
                <a:cubicBezTo>
                  <a:pt x="669135" y="329073"/>
                  <a:pt x="672894" y="327826"/>
                  <a:pt x="675623" y="325209"/>
                </a:cubicBezTo>
                <a:cubicBezTo>
                  <a:pt x="679397" y="321578"/>
                  <a:pt x="679834" y="316686"/>
                  <a:pt x="679818" y="313305"/>
                </a:cubicBezTo>
                <a:cubicBezTo>
                  <a:pt x="679787" y="276720"/>
                  <a:pt x="679740" y="237472"/>
                  <a:pt x="679896" y="197911"/>
                </a:cubicBezTo>
                <a:close/>
                <a:moveTo>
                  <a:pt x="664301" y="197849"/>
                </a:moveTo>
                <a:cubicBezTo>
                  <a:pt x="664145" y="237425"/>
                  <a:pt x="664192" y="276689"/>
                  <a:pt x="664270" y="313211"/>
                </a:cubicBezTo>
                <a:cubicBezTo>
                  <a:pt x="602278" y="310531"/>
                  <a:pt x="549082" y="293377"/>
                  <a:pt x="501688" y="260797"/>
                </a:cubicBezTo>
                <a:cubicBezTo>
                  <a:pt x="501672" y="260781"/>
                  <a:pt x="501641" y="260765"/>
                  <a:pt x="501610" y="260750"/>
                </a:cubicBezTo>
                <a:cubicBezTo>
                  <a:pt x="501594" y="260734"/>
                  <a:pt x="501563" y="260719"/>
                  <a:pt x="501548" y="260703"/>
                </a:cubicBezTo>
                <a:cubicBezTo>
                  <a:pt x="497649" y="258101"/>
                  <a:pt x="492627" y="257867"/>
                  <a:pt x="488463" y="260111"/>
                </a:cubicBezTo>
                <a:cubicBezTo>
                  <a:pt x="484206" y="262401"/>
                  <a:pt x="481586" y="266811"/>
                  <a:pt x="481632" y="271672"/>
                </a:cubicBezTo>
                <a:cubicBezTo>
                  <a:pt x="481664" y="279213"/>
                  <a:pt x="481820" y="286864"/>
                  <a:pt x="481960" y="294249"/>
                </a:cubicBezTo>
                <a:cubicBezTo>
                  <a:pt x="482116" y="302164"/>
                  <a:pt x="482287" y="310344"/>
                  <a:pt x="482287" y="318353"/>
                </a:cubicBezTo>
                <a:cubicBezTo>
                  <a:pt x="482334" y="355561"/>
                  <a:pt x="482334" y="392753"/>
                  <a:pt x="482334" y="429961"/>
                </a:cubicBezTo>
                <a:cubicBezTo>
                  <a:pt x="482334" y="455903"/>
                  <a:pt x="482334" y="481846"/>
                  <a:pt x="482334" y="507788"/>
                </a:cubicBezTo>
                <a:cubicBezTo>
                  <a:pt x="482350" y="537719"/>
                  <a:pt x="481617" y="566903"/>
                  <a:pt x="472587" y="594840"/>
                </a:cubicBezTo>
                <a:cubicBezTo>
                  <a:pt x="458894" y="637205"/>
                  <a:pt x="437591" y="672091"/>
                  <a:pt x="409270" y="698516"/>
                </a:cubicBezTo>
                <a:cubicBezTo>
                  <a:pt x="380871" y="725004"/>
                  <a:pt x="344581" y="743780"/>
                  <a:pt x="301381" y="754328"/>
                </a:cubicBezTo>
                <a:cubicBezTo>
                  <a:pt x="256514" y="765281"/>
                  <a:pt x="217104" y="764222"/>
                  <a:pt x="180907" y="751087"/>
                </a:cubicBezTo>
                <a:cubicBezTo>
                  <a:pt x="116670" y="727778"/>
                  <a:pt x="71646" y="690773"/>
                  <a:pt x="43232" y="637968"/>
                </a:cubicBezTo>
                <a:cubicBezTo>
                  <a:pt x="13710" y="583045"/>
                  <a:pt x="7643" y="519645"/>
                  <a:pt x="26155" y="459424"/>
                </a:cubicBezTo>
                <a:cubicBezTo>
                  <a:pt x="44651" y="399266"/>
                  <a:pt x="85261" y="350248"/>
                  <a:pt x="140484" y="321423"/>
                </a:cubicBezTo>
                <a:cubicBezTo>
                  <a:pt x="174326" y="303754"/>
                  <a:pt x="210351" y="294857"/>
                  <a:pt x="247905" y="294857"/>
                </a:cubicBezTo>
                <a:cubicBezTo>
                  <a:pt x="256358" y="294857"/>
                  <a:pt x="264904" y="295309"/>
                  <a:pt x="273497" y="296212"/>
                </a:cubicBezTo>
                <a:cubicBezTo>
                  <a:pt x="273762" y="296244"/>
                  <a:pt x="273980" y="296275"/>
                  <a:pt x="274168" y="296306"/>
                </a:cubicBezTo>
                <a:cubicBezTo>
                  <a:pt x="274168" y="296477"/>
                  <a:pt x="274183" y="296664"/>
                  <a:pt x="274183" y="296898"/>
                </a:cubicBezTo>
                <a:cubicBezTo>
                  <a:pt x="274074" y="323526"/>
                  <a:pt x="274074" y="350590"/>
                  <a:pt x="274090" y="376767"/>
                </a:cubicBezTo>
                <a:cubicBezTo>
                  <a:pt x="274090" y="388889"/>
                  <a:pt x="274090" y="401011"/>
                  <a:pt x="274090" y="413133"/>
                </a:cubicBezTo>
                <a:cubicBezTo>
                  <a:pt x="242150" y="406059"/>
                  <a:pt x="208511" y="412915"/>
                  <a:pt x="181375" y="432126"/>
                </a:cubicBezTo>
                <a:cubicBezTo>
                  <a:pt x="153475" y="451868"/>
                  <a:pt x="135603" y="482438"/>
                  <a:pt x="132344" y="515999"/>
                </a:cubicBezTo>
                <a:cubicBezTo>
                  <a:pt x="125996" y="581206"/>
                  <a:pt x="172595" y="637532"/>
                  <a:pt x="238439" y="644247"/>
                </a:cubicBezTo>
                <a:cubicBezTo>
                  <a:pt x="267415" y="647192"/>
                  <a:pt x="296282" y="639090"/>
                  <a:pt x="319706" y="621390"/>
                </a:cubicBezTo>
                <a:cubicBezTo>
                  <a:pt x="343380" y="603518"/>
                  <a:pt x="359287" y="577420"/>
                  <a:pt x="364496" y="547909"/>
                </a:cubicBezTo>
                <a:cubicBezTo>
                  <a:pt x="365634" y="541506"/>
                  <a:pt x="366180" y="534728"/>
                  <a:pt x="366211" y="527155"/>
                </a:cubicBezTo>
                <a:cubicBezTo>
                  <a:pt x="366258" y="508739"/>
                  <a:pt x="366258" y="490322"/>
                  <a:pt x="366258" y="471905"/>
                </a:cubicBezTo>
                <a:cubicBezTo>
                  <a:pt x="366258" y="460219"/>
                  <a:pt x="366258" y="448549"/>
                  <a:pt x="366258" y="436863"/>
                </a:cubicBezTo>
                <a:lnTo>
                  <a:pt x="366398" y="300762"/>
                </a:lnTo>
                <a:cubicBezTo>
                  <a:pt x="366492" y="220831"/>
                  <a:pt x="366570" y="140900"/>
                  <a:pt x="366632" y="60969"/>
                </a:cubicBezTo>
                <a:cubicBezTo>
                  <a:pt x="366632" y="54923"/>
                  <a:pt x="366554" y="48800"/>
                  <a:pt x="366476" y="42895"/>
                </a:cubicBezTo>
                <a:cubicBezTo>
                  <a:pt x="366367" y="34715"/>
                  <a:pt x="366258" y="26254"/>
                  <a:pt x="366383" y="17872"/>
                </a:cubicBezTo>
                <a:cubicBezTo>
                  <a:pt x="366398" y="16594"/>
                  <a:pt x="367397" y="15597"/>
                  <a:pt x="368660" y="15597"/>
                </a:cubicBezTo>
                <a:lnTo>
                  <a:pt x="480385" y="15597"/>
                </a:lnTo>
                <a:cubicBezTo>
                  <a:pt x="481274" y="15597"/>
                  <a:pt x="482163" y="16142"/>
                  <a:pt x="482272" y="16719"/>
                </a:cubicBezTo>
                <a:cubicBezTo>
                  <a:pt x="484954" y="59380"/>
                  <a:pt x="500456" y="98628"/>
                  <a:pt x="527077" y="130211"/>
                </a:cubicBezTo>
                <a:cubicBezTo>
                  <a:pt x="553761" y="161856"/>
                  <a:pt x="589755" y="183577"/>
                  <a:pt x="631176" y="193034"/>
                </a:cubicBezTo>
                <a:cubicBezTo>
                  <a:pt x="641625" y="195418"/>
                  <a:pt x="651934" y="196524"/>
                  <a:pt x="663381" y="197615"/>
                </a:cubicBezTo>
                <a:cubicBezTo>
                  <a:pt x="663739" y="197646"/>
                  <a:pt x="664051" y="197693"/>
                  <a:pt x="664301" y="197724"/>
                </a:cubicBezTo>
                <a:cubicBezTo>
                  <a:pt x="664301" y="197755"/>
                  <a:pt x="664301" y="197802"/>
                  <a:pt x="664301" y="1978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7"/>
          <p:cNvSpPr/>
          <p:nvPr/>
        </p:nvSpPr>
        <p:spPr>
          <a:xfrm>
            <a:off x="1" y="-10631"/>
            <a:ext cx="3606900" cy="51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6" name="Google Shape;686;p37"/>
          <p:cNvGrpSpPr/>
          <p:nvPr/>
        </p:nvGrpSpPr>
        <p:grpSpPr>
          <a:xfrm>
            <a:off x="514350" y="784758"/>
            <a:ext cx="2621813" cy="3381334"/>
            <a:chOff x="0" y="-9525"/>
            <a:chExt cx="6991500" cy="9016891"/>
          </a:xfrm>
        </p:grpSpPr>
        <p:sp>
          <p:nvSpPr>
            <p:cNvPr id="687" name="Google Shape;687;p37"/>
            <p:cNvSpPr txBox="1"/>
            <p:nvPr/>
          </p:nvSpPr>
          <p:spPr>
            <a:xfrm>
              <a:off x="0" y="-9525"/>
              <a:ext cx="69915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Elements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Resource 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8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Page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8" name="Google Shape;688;p37"/>
            <p:cNvSpPr txBox="1"/>
            <p:nvPr/>
          </p:nvSpPr>
          <p:spPr>
            <a:xfrm>
              <a:off x="0" y="5313166"/>
              <a:ext cx="69915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Use these design resources in your presentation. </a:t>
              </a:r>
              <a:b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Happy designing!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Don't forget to delete this page before presenting.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689" name="Google Shape;689;p37"/>
          <p:cNvSpPr/>
          <p:nvPr/>
        </p:nvSpPr>
        <p:spPr>
          <a:xfrm>
            <a:off x="7409012" y="664181"/>
            <a:ext cx="1086599" cy="1064050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7"/>
          <p:cNvSpPr/>
          <p:nvPr/>
        </p:nvSpPr>
        <p:spPr>
          <a:xfrm>
            <a:off x="5770359" y="1926375"/>
            <a:ext cx="1230233" cy="1169988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7"/>
          <p:cNvSpPr/>
          <p:nvPr/>
        </p:nvSpPr>
        <p:spPr>
          <a:xfrm>
            <a:off x="4421920" y="3398131"/>
            <a:ext cx="1071600" cy="10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7"/>
          <p:cNvSpPr/>
          <p:nvPr/>
        </p:nvSpPr>
        <p:spPr>
          <a:xfrm>
            <a:off x="4437341" y="664181"/>
            <a:ext cx="1056000" cy="1056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7"/>
          <p:cNvSpPr/>
          <p:nvPr/>
        </p:nvSpPr>
        <p:spPr>
          <a:xfrm>
            <a:off x="4437341" y="2023341"/>
            <a:ext cx="1071600" cy="10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7"/>
          <p:cNvSpPr/>
          <p:nvPr/>
        </p:nvSpPr>
        <p:spPr>
          <a:xfrm>
            <a:off x="5763751" y="3416072"/>
            <a:ext cx="1242300" cy="10710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7"/>
          <p:cNvSpPr/>
          <p:nvPr/>
        </p:nvSpPr>
        <p:spPr>
          <a:xfrm>
            <a:off x="7243293" y="3416073"/>
            <a:ext cx="1242300" cy="10710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7"/>
          <p:cNvSpPr/>
          <p:nvPr/>
        </p:nvSpPr>
        <p:spPr>
          <a:xfrm>
            <a:off x="7282886" y="2030016"/>
            <a:ext cx="1200000" cy="107100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37"/>
          <p:cNvSpPr/>
          <p:nvPr/>
        </p:nvSpPr>
        <p:spPr>
          <a:xfrm>
            <a:off x="5902881" y="637170"/>
            <a:ext cx="1096800" cy="1096800"/>
          </a:xfrm>
          <a:prstGeom prst="donut">
            <a:avLst>
              <a:gd fmla="val 25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i="0" sz="1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04" name="Google Shape;704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05" name="Google Shape;705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06" name="Google Shape;706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8" name="Google Shape;708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09" name="Google Shape;709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0" name="Google Shape;710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1" name="Google Shape;711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12" name="Google Shape;712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3" name="Google Shape;713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4" name="Google Shape;714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15" name="Google Shape;715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b="0" i="0" sz="12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3"/>
          <p:cNvGrpSpPr/>
          <p:nvPr/>
        </p:nvGrpSpPr>
        <p:grpSpPr>
          <a:xfrm>
            <a:off x="4435925" y="957809"/>
            <a:ext cx="3768525" cy="3202536"/>
            <a:chOff x="0" y="-9525"/>
            <a:chExt cx="10049400" cy="8540097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0" y="-9525"/>
              <a:ext cx="10049400" cy="31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800" u="none" cap="none" strike="noStrike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Add an Agenda Page</a:t>
              </a:r>
              <a:endPara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0" y="4139016"/>
              <a:ext cx="9047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4150" lvl="1" marL="3683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Poppins Light"/>
                <a:buChar char="•"/>
              </a:pPr>
              <a:r>
                <a:rPr i="0" lang="en" sz="17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here.</a:t>
              </a:r>
              <a:endParaRPr sz="1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0" y="5985894"/>
              <a:ext cx="9047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22250" lvl="1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Poppins Light"/>
                <a:buChar char="•"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here.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0" y="7832772"/>
              <a:ext cx="9047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22250" lvl="1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Poppins Light"/>
                <a:buChar char="•"/>
              </a:pPr>
              <a:r>
                <a:rPr lang="en" sz="17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an agenda here.</a:t>
              </a:r>
              <a:endParaRPr b="1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-2049771" y="0"/>
            <a:ext cx="5825871" cy="5143500"/>
            <a:chOff x="-2049771" y="0"/>
            <a:chExt cx="5825871" cy="5143500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37761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-2049771" y="0"/>
              <a:ext cx="3776100" cy="3776100"/>
            </a:xfrm>
            <a:prstGeom prst="donut">
              <a:avLst>
                <a:gd fmla="val 25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 rot="-5400000">
              <a:off x="1999692" y="3367200"/>
              <a:ext cx="1776300" cy="17763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4"/>
          <p:cNvGrpSpPr/>
          <p:nvPr/>
        </p:nvGrpSpPr>
        <p:grpSpPr>
          <a:xfrm>
            <a:off x="602255" y="1825488"/>
            <a:ext cx="3969788" cy="1413921"/>
            <a:chOff x="0" y="-9525"/>
            <a:chExt cx="10586100" cy="3770456"/>
          </a:xfrm>
        </p:grpSpPr>
        <p:sp>
          <p:nvSpPr>
            <p:cNvPr id="114" name="Google Shape;114;p14"/>
            <p:cNvSpPr txBox="1"/>
            <p:nvPr/>
          </p:nvSpPr>
          <p:spPr>
            <a:xfrm>
              <a:off x="0" y="-9525"/>
              <a:ext cx="10586100" cy="155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HELLO THERE!</a:t>
              </a:r>
              <a:endParaRPr b="1"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461116" y="1913831"/>
              <a:ext cx="9663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I'm Rain, and I'll be sharing with you my beautiful ideas. Follow me at @reallygreatsite to learn more. </a:t>
              </a:r>
              <a:endParaRPr sz="15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 b="0" l="12518" r="12518" t="0"/>
          <a:stretch/>
        </p:blipFill>
        <p:spPr>
          <a:xfrm>
            <a:off x="5716685" y="0"/>
            <a:ext cx="3427315" cy="257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4"/>
          <p:cNvGrpSpPr/>
          <p:nvPr/>
        </p:nvGrpSpPr>
        <p:grpSpPr>
          <a:xfrm>
            <a:off x="5716685" y="2546746"/>
            <a:ext cx="3427500" cy="2601900"/>
            <a:chOff x="5716685" y="2546746"/>
            <a:chExt cx="3427500" cy="2601900"/>
          </a:xfrm>
        </p:grpSpPr>
        <p:sp>
          <p:nvSpPr>
            <p:cNvPr id="118" name="Google Shape;118;p14"/>
            <p:cNvSpPr/>
            <p:nvPr/>
          </p:nvSpPr>
          <p:spPr>
            <a:xfrm>
              <a:off x="5716685" y="2546746"/>
              <a:ext cx="3427500" cy="260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6431439" y="2848726"/>
              <a:ext cx="1998000" cy="199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5"/>
          <p:cNvGrpSpPr/>
          <p:nvPr/>
        </p:nvGrpSpPr>
        <p:grpSpPr>
          <a:xfrm>
            <a:off x="514350" y="1438430"/>
            <a:ext cx="5018175" cy="2241294"/>
            <a:chOff x="0" y="-9525"/>
            <a:chExt cx="13381800" cy="5976785"/>
          </a:xfrm>
        </p:grpSpPr>
        <p:sp>
          <p:nvSpPr>
            <p:cNvPr id="126" name="Google Shape;126;p15"/>
            <p:cNvSpPr txBox="1"/>
            <p:nvPr/>
          </p:nvSpPr>
          <p:spPr>
            <a:xfrm>
              <a:off x="0" y="-9525"/>
              <a:ext cx="13381800" cy="4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8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Write Your 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3800" u="none" cap="none" strike="noStrike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Topic or Idea On Social Media</a:t>
              </a:r>
              <a:endParaRPr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0" y="5269460"/>
              <a:ext cx="133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700" u="none" cap="none" strike="noStrike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Elaborate on what you want to discuss.</a:t>
              </a:r>
              <a:endParaRPr sz="1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28" name="Google Shape;128;p15"/>
          <p:cNvSpPr/>
          <p:nvPr/>
        </p:nvSpPr>
        <p:spPr>
          <a:xfrm rot="-5400000">
            <a:off x="4512554" y="502049"/>
            <a:ext cx="5143500" cy="4139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/>
          <p:nvPr/>
        </p:nvSpPr>
        <p:spPr>
          <a:xfrm>
            <a:off x="4375159" y="1826212"/>
            <a:ext cx="4254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Write Your 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Topic or Idea 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8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 Social Media</a:t>
            </a:r>
            <a:endParaRPr sz="3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4" name="Google Shape;134;p16"/>
          <p:cNvGrpSpPr/>
          <p:nvPr/>
        </p:nvGrpSpPr>
        <p:grpSpPr>
          <a:xfrm>
            <a:off x="0" y="-1"/>
            <a:ext cx="3731400" cy="5143439"/>
            <a:chOff x="0" y="-1"/>
            <a:chExt cx="3731400" cy="5143439"/>
          </a:xfrm>
        </p:grpSpPr>
        <p:sp>
          <p:nvSpPr>
            <p:cNvPr id="135" name="Google Shape;135;p16"/>
            <p:cNvSpPr/>
            <p:nvPr/>
          </p:nvSpPr>
          <p:spPr>
            <a:xfrm>
              <a:off x="0" y="-1"/>
              <a:ext cx="3731400" cy="3518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0" y="3518338"/>
              <a:ext cx="3731400" cy="1625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510340" y="447706"/>
              <a:ext cx="2633100" cy="2633100"/>
            </a:xfrm>
            <a:prstGeom prst="donut">
              <a:avLst>
                <a:gd fmla="val 25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2475078" y="3866823"/>
              <a:ext cx="950100" cy="95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/>
        </p:nvSpPr>
        <p:spPr>
          <a:xfrm>
            <a:off x="1042663" y="987183"/>
            <a:ext cx="7058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WRITE A CAPTION</a:t>
            </a:r>
            <a:endParaRPr b="1"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 THE PHOTOS.</a:t>
            </a:r>
            <a:endParaRPr b="1"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 b="0" l="14680" r="16329" t="0"/>
          <a:stretch/>
        </p:blipFill>
        <p:spPr>
          <a:xfrm>
            <a:off x="2286000" y="2934442"/>
            <a:ext cx="2286000" cy="220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4">
            <a:alphaModFix/>
          </a:blip>
          <a:srcRect b="0" l="22839" r="22833" t="21875"/>
          <a:stretch/>
        </p:blipFill>
        <p:spPr>
          <a:xfrm>
            <a:off x="0" y="2934442"/>
            <a:ext cx="2286003" cy="219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5">
            <a:alphaModFix/>
          </a:blip>
          <a:srcRect b="0" l="15501" r="15508" t="0"/>
          <a:stretch/>
        </p:blipFill>
        <p:spPr>
          <a:xfrm>
            <a:off x="6858000" y="2934442"/>
            <a:ext cx="2286000" cy="2209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7"/>
          <p:cNvGrpSpPr/>
          <p:nvPr/>
        </p:nvGrpSpPr>
        <p:grpSpPr>
          <a:xfrm>
            <a:off x="4572000" y="2934442"/>
            <a:ext cx="2286000" cy="2208900"/>
            <a:chOff x="4572000" y="2934442"/>
            <a:chExt cx="2286000" cy="2208900"/>
          </a:xfrm>
        </p:grpSpPr>
        <p:sp>
          <p:nvSpPr>
            <p:cNvPr id="148" name="Google Shape;148;p17"/>
            <p:cNvSpPr/>
            <p:nvPr/>
          </p:nvSpPr>
          <p:spPr>
            <a:xfrm>
              <a:off x="4572000" y="2934442"/>
              <a:ext cx="2286000" cy="220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4897687" y="3230393"/>
              <a:ext cx="1635554" cy="1635554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18"/>
          <p:cNvCxnSpPr/>
          <p:nvPr/>
        </p:nvCxnSpPr>
        <p:spPr>
          <a:xfrm>
            <a:off x="0" y="2070998"/>
            <a:ext cx="26619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18"/>
          <p:cNvCxnSpPr/>
          <p:nvPr/>
        </p:nvCxnSpPr>
        <p:spPr>
          <a:xfrm>
            <a:off x="0" y="3408750"/>
            <a:ext cx="26619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18"/>
          <p:cNvCxnSpPr/>
          <p:nvPr/>
        </p:nvCxnSpPr>
        <p:spPr>
          <a:xfrm>
            <a:off x="6633409" y="1364177"/>
            <a:ext cx="25107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18"/>
          <p:cNvCxnSpPr/>
          <p:nvPr/>
        </p:nvCxnSpPr>
        <p:spPr>
          <a:xfrm>
            <a:off x="6633409" y="3770748"/>
            <a:ext cx="25107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9" name="Google Shape;159;p18"/>
          <p:cNvGrpSpPr/>
          <p:nvPr/>
        </p:nvGrpSpPr>
        <p:grpSpPr>
          <a:xfrm>
            <a:off x="2989340" y="395963"/>
            <a:ext cx="3305964" cy="4269204"/>
            <a:chOff x="0" y="-38100"/>
            <a:chExt cx="8815905" cy="11384545"/>
          </a:xfrm>
        </p:grpSpPr>
        <p:sp>
          <p:nvSpPr>
            <p:cNvPr id="160" name="Google Shape;160;p18"/>
            <p:cNvSpPr txBox="1"/>
            <p:nvPr/>
          </p:nvSpPr>
          <p:spPr>
            <a:xfrm>
              <a:off x="1037778" y="10936045"/>
              <a:ext cx="1012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1</a:t>
              </a:r>
              <a:endPara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61" name="Google Shape;161;p18"/>
            <p:cNvSpPr txBox="1"/>
            <p:nvPr/>
          </p:nvSpPr>
          <p:spPr>
            <a:xfrm>
              <a:off x="2607912" y="10936045"/>
              <a:ext cx="1104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2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4222053" y="10936045"/>
              <a:ext cx="1107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3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5830047" y="10936045"/>
              <a:ext cx="1123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4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7446023" y="10936045"/>
              <a:ext cx="1123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Item 5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65" name="Google Shape;165;p18"/>
            <p:cNvGrpSpPr/>
            <p:nvPr/>
          </p:nvGrpSpPr>
          <p:grpSpPr>
            <a:xfrm>
              <a:off x="736098" y="206743"/>
              <a:ext cx="8079807" cy="10595722"/>
              <a:chOff x="0" y="-6350"/>
              <a:chExt cx="8258184" cy="10829642"/>
            </a:xfrm>
          </p:grpSpPr>
          <p:sp>
            <p:nvSpPr>
              <p:cNvPr id="166" name="Google Shape;166;p18"/>
              <p:cNvSpPr/>
              <p:nvPr/>
            </p:nvSpPr>
            <p:spPr>
              <a:xfrm>
                <a:off x="0" y="-6350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67" name="Google Shape;167;p18"/>
              <p:cNvSpPr/>
              <p:nvPr/>
            </p:nvSpPr>
            <p:spPr>
              <a:xfrm>
                <a:off x="0" y="2697886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68" name="Google Shape;168;p18"/>
              <p:cNvSpPr/>
              <p:nvPr/>
            </p:nvSpPr>
            <p:spPr>
              <a:xfrm>
                <a:off x="0" y="5402121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69" name="Google Shape;169;p18"/>
              <p:cNvSpPr/>
              <p:nvPr/>
            </p:nvSpPr>
            <p:spPr>
              <a:xfrm>
                <a:off x="0" y="8106356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170" name="Google Shape;170;p18"/>
              <p:cNvSpPr/>
              <p:nvPr/>
            </p:nvSpPr>
            <p:spPr>
              <a:xfrm>
                <a:off x="0" y="10810592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171" name="Google Shape;171;p18"/>
            <p:cNvSpPr txBox="1"/>
            <p:nvPr/>
          </p:nvSpPr>
          <p:spPr>
            <a:xfrm>
              <a:off x="0" y="-38100"/>
              <a:ext cx="558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40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15964" y="2607747"/>
              <a:ext cx="542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30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19415" y="5253594"/>
              <a:ext cx="538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111099" y="7899442"/>
              <a:ext cx="447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10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5" name="Google Shape;175;p18"/>
            <p:cNvSpPr txBox="1"/>
            <p:nvPr/>
          </p:nvSpPr>
          <p:spPr>
            <a:xfrm>
              <a:off x="225217" y="10545289"/>
              <a:ext cx="333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0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0 </a:t>
              </a:r>
              <a:endPara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176" name="Google Shape;176;p18"/>
            <p:cNvGrpSpPr/>
            <p:nvPr/>
          </p:nvGrpSpPr>
          <p:grpSpPr>
            <a:xfrm>
              <a:off x="1481950" y="1209435"/>
              <a:ext cx="6588103" cy="4886185"/>
              <a:chOff x="762318" y="1018478"/>
              <a:chExt cx="6733548" cy="4994057"/>
            </a:xfrm>
          </p:grpSpPr>
          <p:sp>
            <p:nvSpPr>
              <p:cNvPr id="177" name="Google Shape;177;p18"/>
              <p:cNvSpPr/>
              <p:nvPr/>
            </p:nvSpPr>
            <p:spPr>
              <a:xfrm>
                <a:off x="762318" y="3753772"/>
                <a:ext cx="1747340" cy="2258763"/>
              </a:xfrm>
              <a:custGeom>
                <a:rect b="b" l="l" r="r" t="t"/>
                <a:pathLst>
                  <a:path extrusionOk="0" h="2258763" w="1747340">
                    <a:moveTo>
                      <a:pt x="127000" y="2195546"/>
                    </a:moveTo>
                    <a:cubicBezTo>
                      <a:pt x="126844" y="2160587"/>
                      <a:pt x="98460" y="2132330"/>
                      <a:pt x="63500" y="2132330"/>
                    </a:cubicBezTo>
                    <a:cubicBezTo>
                      <a:pt x="28541" y="2132330"/>
                      <a:pt x="157" y="2160587"/>
                      <a:pt x="0" y="2195546"/>
                    </a:cubicBezTo>
                    <a:cubicBezTo>
                      <a:pt x="157" y="2230505"/>
                      <a:pt x="28541" y="2258763"/>
                      <a:pt x="63500" y="2258763"/>
                    </a:cubicBezTo>
                    <a:cubicBezTo>
                      <a:pt x="98460" y="2258763"/>
                      <a:pt x="126844" y="2230505"/>
                      <a:pt x="127000" y="2195546"/>
                    </a:cubicBezTo>
                    <a:close/>
                    <a:moveTo>
                      <a:pt x="40788" y="2178206"/>
                    </a:moveTo>
                    <a:cubicBezTo>
                      <a:pt x="31298" y="2190753"/>
                      <a:pt x="33734" y="2208611"/>
                      <a:pt x="46238" y="2218157"/>
                    </a:cubicBezTo>
                    <a:cubicBezTo>
                      <a:pt x="58742" y="2227704"/>
                      <a:pt x="76611" y="2225348"/>
                      <a:pt x="86213" y="2212886"/>
                    </a:cubicBezTo>
                    <a:lnTo>
                      <a:pt x="1737850" y="49498"/>
                    </a:lnTo>
                    <a:cubicBezTo>
                      <a:pt x="1747340" y="36951"/>
                      <a:pt x="1744904" y="19093"/>
                      <a:pt x="1732400" y="9546"/>
                    </a:cubicBezTo>
                    <a:cubicBezTo>
                      <a:pt x="1719896" y="0"/>
                      <a:pt x="1702027" y="2356"/>
                      <a:pt x="1692425" y="148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2413955" y="3722713"/>
                <a:ext cx="1747606" cy="907008"/>
              </a:xfrm>
              <a:custGeom>
                <a:rect b="b" l="l" r="r" t="t"/>
                <a:pathLst>
                  <a:path extrusionOk="0" h="907008" w="1747606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76098" y="37569"/>
                    </a:moveTo>
                    <a:cubicBezTo>
                      <a:pt x="61947" y="30696"/>
                      <a:pt x="44902" y="36554"/>
                      <a:pt x="37967" y="50675"/>
                    </a:cubicBezTo>
                    <a:cubicBezTo>
                      <a:pt x="31031" y="64795"/>
                      <a:pt x="36813" y="81866"/>
                      <a:pt x="50902" y="88865"/>
                    </a:cubicBezTo>
                    <a:lnTo>
                      <a:pt x="1702539" y="900135"/>
                    </a:lnTo>
                    <a:cubicBezTo>
                      <a:pt x="1716690" y="907008"/>
                      <a:pt x="1733734" y="901150"/>
                      <a:pt x="1740670" y="887029"/>
                    </a:cubicBezTo>
                    <a:cubicBezTo>
                      <a:pt x="1747606" y="872909"/>
                      <a:pt x="1741824" y="855838"/>
                      <a:pt x="1727735" y="8488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>
                <a:off x="4065592" y="1319629"/>
                <a:ext cx="1747676" cy="3340788"/>
              </a:xfrm>
              <a:custGeom>
                <a:rect b="b" l="l" r="r" t="t"/>
                <a:pathLst>
                  <a:path extrusionOk="0" h="3340788" w="1747676">
                    <a:moveTo>
                      <a:pt x="127000" y="3277571"/>
                    </a:moveTo>
                    <a:cubicBezTo>
                      <a:pt x="126844" y="3242612"/>
                      <a:pt x="98460" y="3214355"/>
                      <a:pt x="63500" y="3214355"/>
                    </a:cubicBezTo>
                    <a:cubicBezTo>
                      <a:pt x="28541" y="3214355"/>
                      <a:pt x="156" y="3242612"/>
                      <a:pt x="0" y="3277571"/>
                    </a:cubicBezTo>
                    <a:cubicBezTo>
                      <a:pt x="156" y="3312531"/>
                      <a:pt x="28541" y="3340788"/>
                      <a:pt x="63500" y="3340788"/>
                    </a:cubicBezTo>
                    <a:cubicBezTo>
                      <a:pt x="98460" y="3340788"/>
                      <a:pt x="126844" y="3312531"/>
                      <a:pt x="127000" y="3277571"/>
                    </a:cubicBezTo>
                    <a:close/>
                    <a:moveTo>
                      <a:pt x="38034" y="3264610"/>
                    </a:moveTo>
                    <a:cubicBezTo>
                      <a:pt x="30961" y="3278662"/>
                      <a:pt x="36576" y="3295788"/>
                      <a:pt x="50596" y="3302924"/>
                    </a:cubicBezTo>
                    <a:cubicBezTo>
                      <a:pt x="64617" y="3310060"/>
                      <a:pt x="81768" y="3304521"/>
                      <a:pt x="88966" y="3290533"/>
                    </a:cubicBezTo>
                    <a:lnTo>
                      <a:pt x="1740603" y="45450"/>
                    </a:lnTo>
                    <a:cubicBezTo>
                      <a:pt x="1747676" y="31398"/>
                      <a:pt x="1742061" y="14272"/>
                      <a:pt x="1728040" y="7136"/>
                    </a:cubicBezTo>
                    <a:cubicBezTo>
                      <a:pt x="1714020" y="0"/>
                      <a:pt x="1696869" y="5539"/>
                      <a:pt x="1689671" y="195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>
                <a:off x="5717229" y="1018478"/>
                <a:ext cx="1778637" cy="396857"/>
              </a:xfrm>
              <a:custGeom>
                <a:rect b="b" l="l" r="r" t="t"/>
                <a:pathLst>
                  <a:path extrusionOk="0" h="396857" w="1778637">
                    <a:moveTo>
                      <a:pt x="127000" y="333640"/>
                    </a:moveTo>
                    <a:cubicBezTo>
                      <a:pt x="126844" y="298681"/>
                      <a:pt x="98459" y="270423"/>
                      <a:pt x="63500" y="270423"/>
                    </a:cubicBezTo>
                    <a:cubicBezTo>
                      <a:pt x="28540" y="270423"/>
                      <a:pt x="156" y="298681"/>
                      <a:pt x="0" y="333640"/>
                    </a:cubicBezTo>
                    <a:cubicBezTo>
                      <a:pt x="156" y="368599"/>
                      <a:pt x="28540" y="396856"/>
                      <a:pt x="63500" y="396856"/>
                    </a:cubicBezTo>
                    <a:cubicBezTo>
                      <a:pt x="98459" y="396856"/>
                      <a:pt x="126844" y="368599"/>
                      <a:pt x="127000" y="333640"/>
                    </a:cubicBezTo>
                    <a:close/>
                    <a:moveTo>
                      <a:pt x="58883" y="305440"/>
                    </a:moveTo>
                    <a:cubicBezTo>
                      <a:pt x="43369" y="308051"/>
                      <a:pt x="32884" y="322711"/>
                      <a:pt x="35426" y="338236"/>
                    </a:cubicBezTo>
                    <a:cubicBezTo>
                      <a:pt x="37968" y="353761"/>
                      <a:pt x="52580" y="364312"/>
                      <a:pt x="68117" y="361839"/>
                    </a:cubicBezTo>
                    <a:lnTo>
                      <a:pt x="1719753" y="91416"/>
                    </a:lnTo>
                    <a:cubicBezTo>
                      <a:pt x="1735267" y="88804"/>
                      <a:pt x="1745752" y="74145"/>
                      <a:pt x="1743210" y="58620"/>
                    </a:cubicBezTo>
                    <a:cubicBezTo>
                      <a:pt x="1740668" y="43095"/>
                      <a:pt x="1726055" y="32544"/>
                      <a:pt x="1710519" y="35017"/>
                    </a:cubicBezTo>
                    <a:close/>
                    <a:moveTo>
                      <a:pt x="1778637" y="63216"/>
                    </a:moveTo>
                    <a:cubicBezTo>
                      <a:pt x="1778480" y="28257"/>
                      <a:pt x="1750097" y="0"/>
                      <a:pt x="1715137" y="0"/>
                    </a:cubicBezTo>
                    <a:cubicBezTo>
                      <a:pt x="1680177" y="0"/>
                      <a:pt x="1651793" y="28257"/>
                      <a:pt x="1651637" y="63216"/>
                    </a:cubicBezTo>
                    <a:cubicBezTo>
                      <a:pt x="1651793" y="98175"/>
                      <a:pt x="1680177" y="126433"/>
                      <a:pt x="1715137" y="126433"/>
                    </a:cubicBezTo>
                    <a:cubicBezTo>
                      <a:pt x="1750097" y="126433"/>
                      <a:pt x="1778480" y="98175"/>
                      <a:pt x="1778637" y="63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1" name="Google Shape;181;p18"/>
          <p:cNvGrpSpPr/>
          <p:nvPr/>
        </p:nvGrpSpPr>
        <p:grpSpPr>
          <a:xfrm>
            <a:off x="841540" y="274988"/>
            <a:ext cx="987137" cy="982327"/>
            <a:chOff x="-62725" y="-2035"/>
            <a:chExt cx="2688282" cy="2675182"/>
          </a:xfrm>
        </p:grpSpPr>
        <p:sp>
          <p:nvSpPr>
            <p:cNvPr id="182" name="Google Shape;182;p18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157091" y="0"/>
              <a:ext cx="2468466" cy="2673147"/>
            </a:xfrm>
            <a:custGeom>
              <a:rect b="b" l="l" r="r" t="t"/>
              <a:pathLst>
                <a:path extrusionOk="0" h="2673147" w="2468466">
                  <a:moveTo>
                    <a:pt x="1112909" y="0"/>
                  </a:moveTo>
                  <a:cubicBezTo>
                    <a:pt x="1732581" y="0"/>
                    <a:pt x="2261782" y="447210"/>
                    <a:pt x="2365124" y="1058204"/>
                  </a:cubicBezTo>
                  <a:cubicBezTo>
                    <a:pt x="2468466" y="1669198"/>
                    <a:pt x="2115773" y="2265568"/>
                    <a:pt x="1530570" y="2469358"/>
                  </a:cubicBezTo>
                  <a:cubicBezTo>
                    <a:pt x="945366" y="2673147"/>
                    <a:pt x="298529" y="2424850"/>
                    <a:pt x="0" y="1881827"/>
                  </a:cubicBezTo>
                  <a:lnTo>
                    <a:pt x="445163" y="1637096"/>
                  </a:lnTo>
                  <a:cubicBezTo>
                    <a:pt x="624281" y="1962910"/>
                    <a:pt x="1012383" y="2111889"/>
                    <a:pt x="1363505" y="1989615"/>
                  </a:cubicBezTo>
                  <a:cubicBezTo>
                    <a:pt x="1714628" y="1867341"/>
                    <a:pt x="1926243" y="1509519"/>
                    <a:pt x="1864238" y="1142922"/>
                  </a:cubicBezTo>
                  <a:cubicBezTo>
                    <a:pt x="1802233" y="776326"/>
                    <a:pt x="1484712" y="508000"/>
                    <a:pt x="1112909" y="508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" name="Google Shape;184;p18"/>
          <p:cNvGrpSpPr/>
          <p:nvPr/>
        </p:nvGrpSpPr>
        <p:grpSpPr>
          <a:xfrm>
            <a:off x="627083" y="2292763"/>
            <a:ext cx="1407668" cy="253380"/>
            <a:chOff x="0" y="0"/>
            <a:chExt cx="1270000" cy="228600"/>
          </a:xfrm>
        </p:grpSpPr>
        <p:sp>
          <p:nvSpPr>
            <p:cNvPr id="185" name="Google Shape;185;p18"/>
            <p:cNvSpPr/>
            <p:nvPr/>
          </p:nvSpPr>
          <p:spPr>
            <a:xfrm>
              <a:off x="0" y="0"/>
              <a:ext cx="1270000" cy="228600"/>
            </a:xfrm>
            <a:custGeom>
              <a:rect b="b" l="l" r="r" t="t"/>
              <a:pathLst>
                <a:path extrusionOk="0" h="228600" w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6" name="Google Shape;186;p18"/>
            <p:cNvSpPr/>
            <p:nvPr/>
          </p:nvSpPr>
          <p:spPr>
            <a:xfrm>
              <a:off x="0" y="0"/>
              <a:ext cx="444500" cy="228600"/>
            </a:xfrm>
            <a:custGeom>
              <a:rect b="b" l="l" r="r" t="t"/>
              <a:pathLst>
                <a:path extrusionOk="0" h="228600" w="444500">
                  <a:moveTo>
                    <a:pt x="0" y="0"/>
                  </a:moveTo>
                  <a:lnTo>
                    <a:pt x="444500" y="0"/>
                  </a:lnTo>
                  <a:lnTo>
                    <a:pt x="4445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187" name="Google Shape;187;p18"/>
          <p:cNvGrpSpPr/>
          <p:nvPr/>
        </p:nvGrpSpPr>
        <p:grpSpPr>
          <a:xfrm>
            <a:off x="743071" y="3633137"/>
            <a:ext cx="1175766" cy="585260"/>
            <a:chOff x="0" y="5667"/>
            <a:chExt cx="2540000" cy="1264333"/>
          </a:xfrm>
        </p:grpSpPr>
        <p:sp>
          <p:nvSpPr>
            <p:cNvPr id="188" name="Google Shape;188;p18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32000" y="1264333"/>
                  </a:lnTo>
                  <a:cubicBezTo>
                    <a:pt x="2030124" y="844822"/>
                    <a:pt x="1689515" y="505733"/>
                    <a:pt x="1270000" y="505733"/>
                  </a:cubicBezTo>
                  <a:cubicBezTo>
                    <a:pt x="850485" y="505733"/>
                    <a:pt x="509876" y="844822"/>
                    <a:pt x="508000" y="1264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0" y="693432"/>
              <a:ext cx="591053" cy="576568"/>
            </a:xfrm>
            <a:custGeom>
              <a:rect b="b" l="l" r="r" t="t"/>
              <a:pathLst>
                <a:path extrusionOk="0" h="576568" w="591053">
                  <a:moveTo>
                    <a:pt x="0" y="576568"/>
                  </a:moveTo>
                  <a:cubicBezTo>
                    <a:pt x="0" y="376149"/>
                    <a:pt x="47433" y="178575"/>
                    <a:pt x="138422" y="0"/>
                  </a:cubicBezTo>
                  <a:lnTo>
                    <a:pt x="591053" y="230627"/>
                  </a:lnTo>
                  <a:cubicBezTo>
                    <a:pt x="536460" y="337772"/>
                    <a:pt x="508000" y="456316"/>
                    <a:pt x="508000" y="5765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18"/>
          <p:cNvGrpSpPr/>
          <p:nvPr/>
        </p:nvGrpSpPr>
        <p:grpSpPr>
          <a:xfrm>
            <a:off x="302030" y="1415209"/>
            <a:ext cx="2057738" cy="420077"/>
            <a:chOff x="0" y="-28575"/>
            <a:chExt cx="5487300" cy="1120206"/>
          </a:xfrm>
        </p:grpSpPr>
        <p:sp>
          <p:nvSpPr>
            <p:cNvPr id="191" name="Google Shape;191;p18"/>
            <p:cNvSpPr txBox="1"/>
            <p:nvPr/>
          </p:nvSpPr>
          <p:spPr>
            <a:xfrm>
              <a:off x="0" y="-28575"/>
              <a:ext cx="5487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Platform 1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2" name="Google Shape;192;p18"/>
            <p:cNvSpPr txBox="1"/>
            <p:nvPr/>
          </p:nvSpPr>
          <p:spPr>
            <a:xfrm>
              <a:off x="0" y="681231"/>
              <a:ext cx="5487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85% engagement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3" name="Google Shape;193;p18"/>
          <p:cNvGrpSpPr/>
          <p:nvPr/>
        </p:nvGrpSpPr>
        <p:grpSpPr>
          <a:xfrm>
            <a:off x="302030" y="2752960"/>
            <a:ext cx="2057738" cy="420077"/>
            <a:chOff x="0" y="-28575"/>
            <a:chExt cx="5487300" cy="1120206"/>
          </a:xfrm>
        </p:grpSpPr>
        <p:sp>
          <p:nvSpPr>
            <p:cNvPr id="194" name="Google Shape;194;p18"/>
            <p:cNvSpPr txBox="1"/>
            <p:nvPr/>
          </p:nvSpPr>
          <p:spPr>
            <a:xfrm>
              <a:off x="0" y="-28575"/>
              <a:ext cx="5487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Platform 2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5" name="Google Shape;195;p18"/>
            <p:cNvSpPr txBox="1"/>
            <p:nvPr/>
          </p:nvSpPr>
          <p:spPr>
            <a:xfrm>
              <a:off x="0" y="681231"/>
              <a:ext cx="5487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85% engagement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6" name="Google Shape;196;p18"/>
          <p:cNvGrpSpPr/>
          <p:nvPr/>
        </p:nvGrpSpPr>
        <p:grpSpPr>
          <a:xfrm>
            <a:off x="302030" y="4425164"/>
            <a:ext cx="2057738" cy="420077"/>
            <a:chOff x="0" y="-28575"/>
            <a:chExt cx="5487300" cy="1120206"/>
          </a:xfrm>
        </p:grpSpPr>
        <p:sp>
          <p:nvSpPr>
            <p:cNvPr id="197" name="Google Shape;197;p18"/>
            <p:cNvSpPr txBox="1"/>
            <p:nvPr/>
          </p:nvSpPr>
          <p:spPr>
            <a:xfrm>
              <a:off x="0" y="-28575"/>
              <a:ext cx="5487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Platform 3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8" name="Google Shape;198;p18"/>
            <p:cNvSpPr txBox="1"/>
            <p:nvPr/>
          </p:nvSpPr>
          <p:spPr>
            <a:xfrm>
              <a:off x="0" y="681231"/>
              <a:ext cx="5487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85% engagement</a:t>
              </a:r>
              <a:endParaRPr b="1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9" name="Google Shape;199;p18"/>
          <p:cNvGrpSpPr/>
          <p:nvPr/>
        </p:nvGrpSpPr>
        <p:grpSpPr>
          <a:xfrm>
            <a:off x="7192306" y="1794021"/>
            <a:ext cx="1393100" cy="478658"/>
            <a:chOff x="16351" y="0"/>
            <a:chExt cx="6571228" cy="2257821"/>
          </a:xfrm>
        </p:grpSpPr>
        <p:sp>
          <p:nvSpPr>
            <p:cNvPr id="200" name="Google Shape;200;p18"/>
            <p:cNvSpPr/>
            <p:nvPr/>
          </p:nvSpPr>
          <p:spPr>
            <a:xfrm>
              <a:off x="16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lnTo>
                    <a:pt x="3285649" y="0"/>
                  </a:lnTo>
                  <a:cubicBezTo>
                    <a:pt x="3229512" y="0"/>
                    <a:pt x="3175673" y="22301"/>
                    <a:pt x="3135978" y="61996"/>
                  </a:cubicBezTo>
                  <a:cubicBezTo>
                    <a:pt x="3096283" y="101691"/>
                    <a:pt x="3073982" y="155529"/>
                    <a:pt x="3073982" y="211667"/>
                  </a:cubicBezTo>
                  <a:lnTo>
                    <a:pt x="3073982" y="282222"/>
                  </a:lnTo>
                  <a:cubicBezTo>
                    <a:pt x="3074503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5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0" y="1405168"/>
                    <a:pt x="2674655" y="1395265"/>
                  </a:cubicBezTo>
                  <a:cubicBezTo>
                    <a:pt x="2668120" y="1385363"/>
                    <a:pt x="2667000" y="1372839"/>
                    <a:pt x="2671675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4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8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3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40168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7504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6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" name="Google Shape;202;p18"/>
          <p:cNvGrpSpPr/>
          <p:nvPr/>
        </p:nvGrpSpPr>
        <p:grpSpPr>
          <a:xfrm>
            <a:off x="6890761" y="399535"/>
            <a:ext cx="1995863" cy="605819"/>
            <a:chOff x="0" y="-28575"/>
            <a:chExt cx="5322300" cy="1615517"/>
          </a:xfrm>
        </p:grpSpPr>
        <p:sp>
          <p:nvSpPr>
            <p:cNvPr id="203" name="Google Shape;203;p18"/>
            <p:cNvSpPr txBox="1"/>
            <p:nvPr/>
          </p:nvSpPr>
          <p:spPr>
            <a:xfrm>
              <a:off x="0" y="-28575"/>
              <a:ext cx="5322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123,456,789</a:t>
              </a:r>
              <a:endParaRPr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0" y="683942"/>
              <a:ext cx="53223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Latest number of acquired followers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05" name="Google Shape;205;p18"/>
          <p:cNvGrpSpPr/>
          <p:nvPr/>
        </p:nvGrpSpPr>
        <p:grpSpPr>
          <a:xfrm>
            <a:off x="6890761" y="2400506"/>
            <a:ext cx="1995863" cy="668790"/>
            <a:chOff x="0" y="-66675"/>
            <a:chExt cx="5322300" cy="1783439"/>
          </a:xfrm>
        </p:grpSpPr>
        <p:sp>
          <p:nvSpPr>
            <p:cNvPr id="206" name="Google Shape;206;p18"/>
            <p:cNvSpPr txBox="1"/>
            <p:nvPr/>
          </p:nvSpPr>
          <p:spPr>
            <a:xfrm>
              <a:off x="0" y="-66675"/>
              <a:ext cx="5322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60CFCF"/>
                  </a:solidFill>
                  <a:latin typeface="Poppins"/>
                  <a:ea typeface="Poppins"/>
                  <a:cs typeface="Poppins"/>
                  <a:sym typeface="Poppins"/>
                </a:rPr>
                <a:t>3 out of 5</a:t>
              </a:r>
              <a:endParaRPr sz="700"/>
            </a:p>
          </p:txBody>
        </p:sp>
        <p:sp>
          <p:nvSpPr>
            <p:cNvPr id="207" name="Google Shape;207;p18"/>
            <p:cNvSpPr txBox="1"/>
            <p:nvPr/>
          </p:nvSpPr>
          <p:spPr>
            <a:xfrm>
              <a:off x="0" y="813764"/>
              <a:ext cx="53223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customers are pleased with our social media presence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08" name="Google Shape;208;p18"/>
          <p:cNvGrpSpPr/>
          <p:nvPr/>
        </p:nvGrpSpPr>
        <p:grpSpPr>
          <a:xfrm>
            <a:off x="6890761" y="4042220"/>
            <a:ext cx="1995863" cy="668790"/>
            <a:chOff x="0" y="-66675"/>
            <a:chExt cx="5322300" cy="1783439"/>
          </a:xfrm>
        </p:grpSpPr>
        <p:sp>
          <p:nvSpPr>
            <p:cNvPr id="209" name="Google Shape;209;p18"/>
            <p:cNvSpPr txBox="1"/>
            <p:nvPr/>
          </p:nvSpPr>
          <p:spPr>
            <a:xfrm>
              <a:off x="0" y="-66675"/>
              <a:ext cx="5322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700" u="none" cap="none" strike="noStrike">
                  <a:solidFill>
                    <a:srgbClr val="DF5244"/>
                  </a:solidFill>
                  <a:latin typeface="Poppins"/>
                  <a:ea typeface="Poppins"/>
                  <a:cs typeface="Poppins"/>
                  <a:sym typeface="Poppins"/>
                </a:rPr>
                <a:t>100%</a:t>
              </a:r>
              <a:endParaRPr sz="700"/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0" y="813764"/>
              <a:ext cx="53223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Response rate to inquiries on social media channels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cxnSp>
        <p:nvCxnSpPr>
          <p:cNvPr id="211" name="Google Shape;211;p18"/>
          <p:cNvCxnSpPr/>
          <p:nvPr/>
        </p:nvCxnSpPr>
        <p:spPr>
          <a:xfrm rot="10800000">
            <a:off x="2664175" y="-10775"/>
            <a:ext cx="0" cy="51717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18"/>
          <p:cNvCxnSpPr/>
          <p:nvPr/>
        </p:nvCxnSpPr>
        <p:spPr>
          <a:xfrm rot="10800000">
            <a:off x="6631025" y="-3575"/>
            <a:ext cx="0" cy="51645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2187764" y="2621342"/>
            <a:ext cx="2705100" cy="11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4996884" y="2621342"/>
            <a:ext cx="1953000" cy="113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>
            <a:off x="7061017" y="2621342"/>
            <a:ext cx="1953000" cy="113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4996884" y="127719"/>
            <a:ext cx="1953000" cy="237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7061017" y="127719"/>
            <a:ext cx="1953000" cy="237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107511" y="2621342"/>
            <a:ext cx="1978500" cy="238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2182968" y="3874752"/>
            <a:ext cx="2705100" cy="113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4996884" y="3874752"/>
            <a:ext cx="1953000" cy="11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7061017" y="3874752"/>
            <a:ext cx="1953000" cy="113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2187764" y="127719"/>
            <a:ext cx="2705100" cy="237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p19"/>
          <p:cNvGrpSpPr/>
          <p:nvPr/>
        </p:nvGrpSpPr>
        <p:grpSpPr>
          <a:xfrm>
            <a:off x="300751" y="2937644"/>
            <a:ext cx="1597500" cy="1910023"/>
            <a:chOff x="0" y="-28575"/>
            <a:chExt cx="4260000" cy="5093394"/>
          </a:xfrm>
        </p:grpSpPr>
        <p:sp>
          <p:nvSpPr>
            <p:cNvPr id="228" name="Google Shape;228;p19"/>
            <p:cNvSpPr txBox="1"/>
            <p:nvPr/>
          </p:nvSpPr>
          <p:spPr>
            <a:xfrm>
              <a:off x="0" y="3574719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Testimonials are short quotes from people who love your brand. 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9" name="Google Shape;229;p19"/>
            <p:cNvSpPr txBox="1"/>
            <p:nvPr/>
          </p:nvSpPr>
          <p:spPr>
            <a:xfrm>
              <a:off x="0" y="714963"/>
              <a:ext cx="4260000" cy="20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Age: 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Location: 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Occupation: 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Level: 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0" name="Google Shape;230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191918"/>
                  </a:solidFill>
                  <a:latin typeface="Poppins"/>
                  <a:ea typeface="Poppins"/>
                  <a:cs typeface="Poppins"/>
                  <a:sym typeface="Poppins"/>
                </a:rPr>
                <a:t>Name</a:t>
              </a:r>
              <a:endParaRPr sz="700"/>
            </a:p>
          </p:txBody>
        </p:sp>
      </p:grpSp>
      <p:grpSp>
        <p:nvGrpSpPr>
          <p:cNvPr id="231" name="Google Shape;231;p19"/>
          <p:cNvGrpSpPr/>
          <p:nvPr/>
        </p:nvGrpSpPr>
        <p:grpSpPr>
          <a:xfrm>
            <a:off x="5208318" y="314485"/>
            <a:ext cx="1597500" cy="1524756"/>
            <a:chOff x="0" y="-28575"/>
            <a:chExt cx="4260000" cy="4066017"/>
          </a:xfrm>
        </p:grpSpPr>
        <p:sp>
          <p:nvSpPr>
            <p:cNvPr id="232" name="Google Shape;232;p19"/>
            <p:cNvSpPr txBox="1"/>
            <p:nvPr/>
          </p:nvSpPr>
          <p:spPr>
            <a:xfrm>
              <a:off x="0" y="1509042"/>
              <a:ext cx="42600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42600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Personal Characteristics</a:t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7238819" y="314485"/>
            <a:ext cx="1597500" cy="1524756"/>
            <a:chOff x="0" y="-28575"/>
            <a:chExt cx="4260000" cy="4066017"/>
          </a:xfrm>
        </p:grpSpPr>
        <p:sp>
          <p:nvSpPr>
            <p:cNvPr id="235" name="Google Shape;235;p19"/>
            <p:cNvSpPr txBox="1"/>
            <p:nvPr/>
          </p:nvSpPr>
          <p:spPr>
            <a:xfrm>
              <a:off x="0" y="1509042"/>
              <a:ext cx="42600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1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b="1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42600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Hobbies and Interests</a:t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37" name="Google Shape;237;p19"/>
          <p:cNvGrpSpPr/>
          <p:nvPr/>
        </p:nvGrpSpPr>
        <p:grpSpPr>
          <a:xfrm>
            <a:off x="2294937" y="314485"/>
            <a:ext cx="2381850" cy="1967152"/>
            <a:chOff x="0" y="-28575"/>
            <a:chExt cx="6351600" cy="5245739"/>
          </a:xfrm>
        </p:grpSpPr>
        <p:sp>
          <p:nvSpPr>
            <p:cNvPr id="238" name="Google Shape;238;p19"/>
            <p:cNvSpPr txBox="1"/>
            <p:nvPr/>
          </p:nvSpPr>
          <p:spPr>
            <a:xfrm>
              <a:off x="0" y="1130864"/>
              <a:ext cx="6351600" cy="4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Present with ease and wow any audience with Canva Presentations. Choose from over a thousand professionally-made templates to fit any objective or topic. Make it your own by customizing it with text and photos.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9" name="Google Shape;239;p19"/>
            <p:cNvSpPr txBox="1"/>
            <p:nvPr/>
          </p:nvSpPr>
          <p:spPr>
            <a:xfrm>
              <a:off x="45790" y="-28575"/>
              <a:ext cx="6259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Description</a:t>
              </a:r>
              <a:endPara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2285697" y="2727882"/>
            <a:ext cx="2391075" cy="535840"/>
            <a:chOff x="0" y="-28575"/>
            <a:chExt cx="6376200" cy="1428906"/>
          </a:xfrm>
        </p:grpSpPr>
        <p:sp>
          <p:nvSpPr>
            <p:cNvPr id="241" name="Google Shape;241;p19"/>
            <p:cNvSpPr txBox="1"/>
            <p:nvPr/>
          </p:nvSpPr>
          <p:spPr>
            <a:xfrm>
              <a:off x="0" y="948831"/>
              <a:ext cx="6376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(Decision maker or influencer)</a:t>
              </a:r>
              <a:endParaRPr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70609" y="-28575"/>
              <a:ext cx="6234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Buying Roles</a:t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2312175" y="4008534"/>
            <a:ext cx="2391075" cy="642088"/>
            <a:chOff x="0" y="-28575"/>
            <a:chExt cx="6376200" cy="1712235"/>
          </a:xfrm>
        </p:grpSpPr>
        <p:sp>
          <p:nvSpPr>
            <p:cNvPr id="244" name="Google Shape;244;p19"/>
            <p:cNvSpPr txBox="1"/>
            <p:nvPr/>
          </p:nvSpPr>
          <p:spPr>
            <a:xfrm>
              <a:off x="0" y="712860"/>
              <a:ext cx="63762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(Awareness, consideration, purchase, advocacy)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141217" y="-28575"/>
              <a:ext cx="6234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Buyer's Journey</a:t>
              </a:r>
              <a:endPara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46" name="Google Shape;246;p19"/>
          <p:cNvGrpSpPr/>
          <p:nvPr/>
        </p:nvGrpSpPr>
        <p:grpSpPr>
          <a:xfrm>
            <a:off x="5208318" y="2727882"/>
            <a:ext cx="1597500" cy="896357"/>
            <a:chOff x="0" y="-28575"/>
            <a:chExt cx="4260000" cy="2390285"/>
          </a:xfrm>
        </p:grpSpPr>
        <p:sp>
          <p:nvSpPr>
            <p:cNvPr id="247" name="Google Shape;247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Goals</a:t>
              </a:r>
              <a:endPara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8" name="Google Shape;248;p19"/>
            <p:cNvSpPr txBox="1"/>
            <p:nvPr/>
          </p:nvSpPr>
          <p:spPr>
            <a:xfrm>
              <a:off x="0" y="871610"/>
              <a:ext cx="4260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49" name="Google Shape;249;p19"/>
          <p:cNvGrpSpPr/>
          <p:nvPr/>
        </p:nvGrpSpPr>
        <p:grpSpPr>
          <a:xfrm>
            <a:off x="7238819" y="2727882"/>
            <a:ext cx="1597500" cy="949892"/>
            <a:chOff x="0" y="-28575"/>
            <a:chExt cx="4260000" cy="2533045"/>
          </a:xfrm>
        </p:grpSpPr>
        <p:sp>
          <p:nvSpPr>
            <p:cNvPr id="250" name="Google Shape;250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Challenges</a:t>
              </a: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1" name="Google Shape;251;p19"/>
            <p:cNvSpPr txBox="1"/>
            <p:nvPr/>
          </p:nvSpPr>
          <p:spPr>
            <a:xfrm>
              <a:off x="0" y="788770"/>
              <a:ext cx="3966600" cy="17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List here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List here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List here</a:t>
              </a:r>
              <a:endParaRPr sz="700"/>
            </a:p>
          </p:txBody>
        </p:sp>
      </p:grpSp>
      <p:grpSp>
        <p:nvGrpSpPr>
          <p:cNvPr id="252" name="Google Shape;252;p19"/>
          <p:cNvGrpSpPr/>
          <p:nvPr/>
        </p:nvGrpSpPr>
        <p:grpSpPr>
          <a:xfrm>
            <a:off x="5208318" y="4008534"/>
            <a:ext cx="1597500" cy="865292"/>
            <a:chOff x="0" y="-28575"/>
            <a:chExt cx="4260000" cy="2307445"/>
          </a:xfrm>
        </p:grpSpPr>
        <p:sp>
          <p:nvSpPr>
            <p:cNvPr id="253" name="Google Shape;253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Needs</a:t>
              </a:r>
              <a:endParaRPr sz="700"/>
            </a:p>
          </p:txBody>
        </p:sp>
        <p:sp>
          <p:nvSpPr>
            <p:cNvPr id="254" name="Google Shape;254;p19"/>
            <p:cNvSpPr txBox="1"/>
            <p:nvPr/>
          </p:nvSpPr>
          <p:spPr>
            <a:xfrm>
              <a:off x="0" y="788770"/>
              <a:ext cx="39666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7238819" y="4008534"/>
            <a:ext cx="1597500" cy="866350"/>
            <a:chOff x="0" y="-28575"/>
            <a:chExt cx="4260000" cy="2310267"/>
          </a:xfrm>
        </p:grpSpPr>
        <p:sp>
          <p:nvSpPr>
            <p:cNvPr id="256" name="Google Shape;256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Sources of Info</a:t>
              </a:r>
              <a:endPara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7" name="Google Shape;257;p19"/>
            <p:cNvSpPr txBox="1"/>
            <p:nvPr/>
          </p:nvSpPr>
          <p:spPr>
            <a:xfrm>
              <a:off x="0" y="791592"/>
              <a:ext cx="39666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List here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258" name="Google Shape;258;p19"/>
          <p:cNvPicPr preferRelativeResize="0"/>
          <p:nvPr/>
        </p:nvPicPr>
        <p:blipFill rotWithShape="1">
          <a:blip r:embed="rId3">
            <a:alphaModFix/>
          </a:blip>
          <a:srcRect b="10005" l="0" r="0" t="10013"/>
          <a:stretch/>
        </p:blipFill>
        <p:spPr>
          <a:xfrm>
            <a:off x="107511" y="127719"/>
            <a:ext cx="1978458" cy="23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Red and Yellow Geometric Social Media Strategy Creative Presentation template">
  <a:themeElements>
    <a:clrScheme name="Custom 347">
      <a:dk1>
        <a:srgbClr val="000000"/>
      </a:dk1>
      <a:lt1>
        <a:srgbClr val="FFFFFF"/>
      </a:lt1>
      <a:dk2>
        <a:srgbClr val="495CE6"/>
      </a:dk2>
      <a:lt2>
        <a:srgbClr val="60CFCF"/>
      </a:lt2>
      <a:accent1>
        <a:srgbClr val="DF5244"/>
      </a:accent1>
      <a:accent2>
        <a:srgbClr val="FFD72B"/>
      </a:accent2>
      <a:accent3>
        <a:srgbClr val="EDECED"/>
      </a:accent3>
      <a:accent4>
        <a:srgbClr val="191918"/>
      </a:accent4>
      <a:accent5>
        <a:srgbClr val="FFFFFF"/>
      </a:accent5>
      <a:accent6>
        <a:srgbClr val="495CE6"/>
      </a:accent6>
      <a:hlink>
        <a:srgbClr val="60D0D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