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Barlow Medium"/>
      <p:regular r:id="rId35"/>
      <p:bold r:id="rId36"/>
      <p:italic r:id="rId37"/>
      <p:boldItalic r:id="rId38"/>
    </p:embeddedFont>
    <p:embeddedFont>
      <p:font typeface="Barlow"/>
      <p:regular r:id="rId39"/>
      <p:bold r:id="rId40"/>
      <p:italic r:id="rId41"/>
      <p:boldItalic r:id="rId42"/>
    </p:embeddedFont>
    <p:embeddedFont>
      <p:font typeface="Barlow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.fntdata"/><Relationship Id="rId20" Type="http://schemas.openxmlformats.org/officeDocument/2006/relationships/slide" Target="slides/slide16.xml"/><Relationship Id="rId42" Type="http://schemas.openxmlformats.org/officeDocument/2006/relationships/font" Target="fonts/Barlow-boldItalic.fntdata"/><Relationship Id="rId41" Type="http://schemas.openxmlformats.org/officeDocument/2006/relationships/font" Target="fonts/Barlow-italic.fntdata"/><Relationship Id="rId22" Type="http://schemas.openxmlformats.org/officeDocument/2006/relationships/slide" Target="slides/slide18.xml"/><Relationship Id="rId44" Type="http://schemas.openxmlformats.org/officeDocument/2006/relationships/font" Target="fonts/BarlowLight-bold.fntdata"/><Relationship Id="rId21" Type="http://schemas.openxmlformats.org/officeDocument/2006/relationships/slide" Target="slides/slide17.xml"/><Relationship Id="rId43" Type="http://schemas.openxmlformats.org/officeDocument/2006/relationships/font" Target="fonts/BarlowLight-regular.fntdata"/><Relationship Id="rId24" Type="http://schemas.openxmlformats.org/officeDocument/2006/relationships/slide" Target="slides/slide20.xml"/><Relationship Id="rId46" Type="http://schemas.openxmlformats.org/officeDocument/2006/relationships/font" Target="fonts/BarlowLight-boldItalic.fntdata"/><Relationship Id="rId23" Type="http://schemas.openxmlformats.org/officeDocument/2006/relationships/slide" Target="slides/slide19.xml"/><Relationship Id="rId45" Type="http://schemas.openxmlformats.org/officeDocument/2006/relationships/font" Target="fonts/Barlow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BarlowMedium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BarlowMedium-italic.fntdata"/><Relationship Id="rId14" Type="http://schemas.openxmlformats.org/officeDocument/2006/relationships/slide" Target="slides/slide10.xml"/><Relationship Id="rId36" Type="http://schemas.openxmlformats.org/officeDocument/2006/relationships/font" Target="fonts/BarlowMedium-bold.fntdata"/><Relationship Id="rId17" Type="http://schemas.openxmlformats.org/officeDocument/2006/relationships/slide" Target="slides/slide13.xml"/><Relationship Id="rId39" Type="http://schemas.openxmlformats.org/officeDocument/2006/relationships/font" Target="fonts/Barlow-regular.fntdata"/><Relationship Id="rId16" Type="http://schemas.openxmlformats.org/officeDocument/2006/relationships/slide" Target="slides/slide12.xml"/><Relationship Id="rId38" Type="http://schemas.openxmlformats.org/officeDocument/2006/relationships/font" Target="fonts/BarlowMedium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59b7f4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1059b7f48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59b7f485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59b7f4855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9b7f485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59b7f4855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59b7f485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059b7f4855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59b7f485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059b7f4855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59b7f485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059b7f4855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59b7f485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059b7f4855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59b7f4855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059b7f4855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59b7f485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059b7f4855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59b7f4855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59b7f4855_0_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59b7f485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059b7f4855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dff1fb8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0dff1fb83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59b7f485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59b7f4855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59b7f4855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059b7f4855_0_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59b7f4855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059b7f4855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59b7f4855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059b7f4855_0_3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9b7f4855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059b7f4855_0_4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59b7f4855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1059b7f4855_0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59b7f485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059b7f4855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59b7f48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059b7f4855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9b7f485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59b7f4855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59b7f48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59b7f4855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59b7f485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059b7f4855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59b7f485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59b7f4855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59b7f485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059b7f485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260906" y="0"/>
            <a:ext cx="2883300" cy="5140500"/>
          </a:xfrm>
          <a:prstGeom prst="rect">
            <a:avLst/>
          </a:prstGeom>
          <a:solidFill>
            <a:srgbClr val="04244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600768" y="0"/>
            <a:ext cx="2134200" cy="2134200"/>
          </a:xfrm>
          <a:prstGeom prst="rect">
            <a:avLst/>
          </a:prstGeom>
          <a:solidFill>
            <a:srgbClr val="C6F22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052275" y="426303"/>
            <a:ext cx="1233900" cy="1233900"/>
          </a:xfrm>
          <a:prstGeom prst="ellipse">
            <a:avLst/>
          </a:prstGeom>
          <a:solidFill>
            <a:srgbClr val="EE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848502" y="2086441"/>
            <a:ext cx="2181900" cy="2181900"/>
          </a:xfrm>
          <a:prstGeom prst="ellipse">
            <a:avLst/>
          </a:prstGeom>
          <a:solidFill>
            <a:srgbClr val="496BE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3469" y="-3924"/>
            <a:ext cx="2420400" cy="2086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EDAC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52925" y="3340350"/>
            <a:ext cx="4874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low"/>
              <a:buNone/>
              <a:defRPr sz="4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595577" y="3833298"/>
            <a:ext cx="1310400" cy="13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119217" y="3833298"/>
            <a:ext cx="1519800" cy="1310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EDAC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95878" y="3833298"/>
            <a:ext cx="1519800" cy="1310400"/>
          </a:xfrm>
          <a:prstGeom prst="triangle">
            <a:avLst>
              <a:gd fmla="val 50000" name="adj"/>
            </a:avLst>
          </a:prstGeom>
          <a:solidFill>
            <a:srgbClr val="496BE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514350" y="469300"/>
            <a:ext cx="5329500" cy="215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191550" y="4100525"/>
            <a:ext cx="24387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Barlow Light"/>
              <a:buNone/>
              <a:defRPr sz="1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514350" y="812919"/>
            <a:ext cx="8115300" cy="35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55300" y="2663550"/>
            <a:ext cx="7433400" cy="13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●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73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○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73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■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73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●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73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○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73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■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73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●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73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arlow Light"/>
              <a:buChar char="○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73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500"/>
              <a:buFont typeface="Barlow Light"/>
              <a:buChar char="■"/>
              <a:def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1350450" y="1695175"/>
            <a:ext cx="6443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4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56488" y="2801468"/>
            <a:ext cx="1146900" cy="988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-56488" y="3793952"/>
            <a:ext cx="1141800" cy="114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8065884" y="967739"/>
            <a:ext cx="1147500" cy="9891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147041" y="-41138"/>
            <a:ext cx="1008900" cy="100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>
            <p:ph idx="2" type="pic"/>
          </p:nvPr>
        </p:nvSpPr>
        <p:spPr>
          <a:xfrm>
            <a:off x="602800" y="623475"/>
            <a:ext cx="3675600" cy="262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3071362" y="3251512"/>
            <a:ext cx="1206900" cy="120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3295805" y="3477639"/>
            <a:ext cx="754800" cy="75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811527" y="3251512"/>
            <a:ext cx="1260000" cy="12000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602811" y="3247988"/>
            <a:ext cx="1206900" cy="120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5047075" y="623475"/>
            <a:ext cx="3519600" cy="189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5098225" y="2937350"/>
            <a:ext cx="3468600" cy="189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●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○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Barlow Light"/>
              <a:buChar char="■"/>
              <a:defRPr sz="2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●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○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Barlow Light"/>
              <a:buChar char="■"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2026376" y="-7076"/>
            <a:ext cx="5150700" cy="51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-3529950" y="85950"/>
            <a:ext cx="5940000" cy="5120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6174312" y="0"/>
            <a:ext cx="5966400" cy="5143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2601775" y="1533625"/>
            <a:ext cx="39999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Font typeface="Barlow"/>
              <a:buNone/>
              <a:defRPr sz="45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800"/>
              <a:buFont typeface="Barlow Light"/>
              <a:buNone/>
              <a:defRPr sz="1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"/>
              <a:buNone/>
              <a:defRPr b="1" sz="3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●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○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■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●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○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■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●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Medium"/>
              <a:buChar char="○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arlow Medium"/>
              <a:buChar char="■"/>
              <a:defRPr sz="24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9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.jpg"/><Relationship Id="rId7" Type="http://schemas.openxmlformats.org/officeDocument/2006/relationships/image" Target="../media/image16.jpg"/><Relationship Id="rId8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260906" y="0"/>
            <a:ext cx="2883300" cy="5140500"/>
          </a:xfrm>
          <a:prstGeom prst="rect">
            <a:avLst/>
          </a:prstGeom>
          <a:solidFill>
            <a:srgbClr val="04244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452926" y="3181350"/>
            <a:ext cx="5756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800" u="none" cap="none" strike="noStrike">
                <a:solidFill>
                  <a:srgbClr val="052449"/>
                </a:solidFill>
                <a:latin typeface="Barlow"/>
                <a:ea typeface="Barlow"/>
                <a:cs typeface="Barlow"/>
                <a:sym typeface="Barlow"/>
              </a:rPr>
              <a:t>Social Media Events Presentation</a:t>
            </a:r>
            <a:endParaRPr b="1" sz="4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4600768" y="0"/>
            <a:ext cx="2134200" cy="2134200"/>
          </a:xfrm>
          <a:prstGeom prst="rect">
            <a:avLst/>
          </a:prstGeom>
          <a:solidFill>
            <a:srgbClr val="C6F22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5052275" y="426303"/>
            <a:ext cx="1233900" cy="1233900"/>
          </a:xfrm>
          <a:prstGeom prst="ellipse">
            <a:avLst/>
          </a:prstGeom>
          <a:solidFill>
            <a:srgbClr val="EE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6848502" y="2086441"/>
            <a:ext cx="2181900" cy="2181900"/>
          </a:xfrm>
          <a:prstGeom prst="ellipse">
            <a:avLst/>
          </a:prstGeom>
          <a:solidFill>
            <a:srgbClr val="496BE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6733469" y="-3924"/>
            <a:ext cx="2420400" cy="2086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EDAC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/>
        </p:nvSpPr>
        <p:spPr>
          <a:xfrm>
            <a:off x="514350" y="509588"/>
            <a:ext cx="3115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Write your topic or idea on social media</a:t>
            </a:r>
            <a:endParaRPr b="1" sz="3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47" name="Google Shape;247;p20"/>
          <p:cNvGrpSpPr/>
          <p:nvPr/>
        </p:nvGrpSpPr>
        <p:grpSpPr>
          <a:xfrm>
            <a:off x="5453314" y="503634"/>
            <a:ext cx="2577937" cy="775273"/>
            <a:chOff x="0" y="-28575"/>
            <a:chExt cx="6874500" cy="2067394"/>
          </a:xfrm>
        </p:grpSpPr>
        <p:sp>
          <p:nvSpPr>
            <p:cNvPr id="248" name="Google Shape;248;p20"/>
            <p:cNvSpPr txBox="1"/>
            <p:nvPr/>
          </p:nvSpPr>
          <p:spPr>
            <a:xfrm>
              <a:off x="0" y="1053619"/>
              <a:ext cx="6874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Briefly elaborate on what you want to discuss.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0" y="-28575"/>
              <a:ext cx="68745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50" name="Google Shape;250;p20"/>
          <p:cNvGrpSpPr/>
          <p:nvPr/>
        </p:nvGrpSpPr>
        <p:grpSpPr>
          <a:xfrm>
            <a:off x="5453314" y="1909263"/>
            <a:ext cx="2577937" cy="775273"/>
            <a:chOff x="0" y="-28575"/>
            <a:chExt cx="6874500" cy="2067394"/>
          </a:xfrm>
        </p:grpSpPr>
        <p:sp>
          <p:nvSpPr>
            <p:cNvPr id="251" name="Google Shape;251;p20"/>
            <p:cNvSpPr txBox="1"/>
            <p:nvPr/>
          </p:nvSpPr>
          <p:spPr>
            <a:xfrm>
              <a:off x="0" y="1053619"/>
              <a:ext cx="6874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Briefly elaborate on what you want to discuss.</a:t>
              </a:r>
              <a:endParaRPr sz="12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0" y="-28575"/>
              <a:ext cx="687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grpSp>
        <p:nvGrpSpPr>
          <p:cNvPr id="253" name="Google Shape;253;p20"/>
          <p:cNvGrpSpPr/>
          <p:nvPr/>
        </p:nvGrpSpPr>
        <p:grpSpPr>
          <a:xfrm>
            <a:off x="5453314" y="3314891"/>
            <a:ext cx="2577937" cy="775273"/>
            <a:chOff x="0" y="-28575"/>
            <a:chExt cx="6874500" cy="2067394"/>
          </a:xfrm>
        </p:grpSpPr>
        <p:sp>
          <p:nvSpPr>
            <p:cNvPr id="254" name="Google Shape;254;p20"/>
            <p:cNvSpPr txBox="1"/>
            <p:nvPr/>
          </p:nvSpPr>
          <p:spPr>
            <a:xfrm>
              <a:off x="0" y="1053619"/>
              <a:ext cx="6874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Briefly elaborate on what you want to discuss.</a:t>
              </a:r>
              <a:endParaRPr sz="12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55" name="Google Shape;255;p20"/>
            <p:cNvSpPr txBox="1"/>
            <p:nvPr/>
          </p:nvSpPr>
          <p:spPr>
            <a:xfrm>
              <a:off x="0" y="-28575"/>
              <a:ext cx="687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sp>
        <p:nvSpPr>
          <p:cNvPr id="256" name="Google Shape;256;p20"/>
          <p:cNvSpPr/>
          <p:nvPr/>
        </p:nvSpPr>
        <p:spPr>
          <a:xfrm>
            <a:off x="4954934" y="1916649"/>
            <a:ext cx="357900" cy="3087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4958267" y="3325607"/>
            <a:ext cx="357900" cy="35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4956246" y="516424"/>
            <a:ext cx="371558" cy="348155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1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2012646" y="2343089"/>
            <a:ext cx="1437727" cy="161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3739072" y="2343089"/>
            <a:ext cx="1437727" cy="161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5465498" y="2343089"/>
            <a:ext cx="1437727" cy="161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7191924" y="2343089"/>
            <a:ext cx="1437727" cy="161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21"/>
          <p:cNvGrpSpPr/>
          <p:nvPr/>
        </p:nvGrpSpPr>
        <p:grpSpPr>
          <a:xfrm>
            <a:off x="2124077" y="4117252"/>
            <a:ext cx="1214888" cy="512337"/>
            <a:chOff x="0" y="-9525"/>
            <a:chExt cx="3239700" cy="1366231"/>
          </a:xfrm>
        </p:grpSpPr>
        <p:sp>
          <p:nvSpPr>
            <p:cNvPr id="268" name="Google Shape;268;p21"/>
            <p:cNvSpPr txBox="1"/>
            <p:nvPr/>
          </p:nvSpPr>
          <p:spPr>
            <a:xfrm>
              <a:off x="0" y="-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1" sz="15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69" name="Google Shape;269;p21"/>
            <p:cNvSpPr txBox="1"/>
            <p:nvPr/>
          </p:nvSpPr>
          <p:spPr>
            <a:xfrm>
              <a:off x="0" y="86410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Title or Position</a:t>
              </a:r>
              <a:endParaRPr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70" name="Google Shape;270;p21"/>
          <p:cNvSpPr txBox="1"/>
          <p:nvPr/>
        </p:nvSpPr>
        <p:spPr>
          <a:xfrm>
            <a:off x="514350" y="509588"/>
            <a:ext cx="3291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Add a Team Members Page</a:t>
            </a:r>
            <a:endParaRPr b="1" sz="3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5886329" y="509810"/>
            <a:ext cx="274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 you want to discuss. </a:t>
            </a:r>
            <a:endParaRPr sz="18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2" name="Google Shape;272;p21"/>
          <p:cNvSpPr/>
          <p:nvPr/>
        </p:nvSpPr>
        <p:spPr>
          <a:xfrm rot="5400000">
            <a:off x="-91962" y="3028676"/>
            <a:ext cx="1169100" cy="10080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-48060" y="4114036"/>
            <a:ext cx="1067100" cy="106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177032" y="4322757"/>
            <a:ext cx="617100" cy="61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1"/>
          <p:cNvGrpSpPr/>
          <p:nvPr/>
        </p:nvGrpSpPr>
        <p:grpSpPr>
          <a:xfrm>
            <a:off x="3850489" y="4117252"/>
            <a:ext cx="1214888" cy="512337"/>
            <a:chOff x="0" y="-9525"/>
            <a:chExt cx="3239700" cy="1366231"/>
          </a:xfrm>
        </p:grpSpPr>
        <p:sp>
          <p:nvSpPr>
            <p:cNvPr id="276" name="Google Shape;276;p21"/>
            <p:cNvSpPr txBox="1"/>
            <p:nvPr/>
          </p:nvSpPr>
          <p:spPr>
            <a:xfrm>
              <a:off x="0" y="-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1" sz="15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7" name="Google Shape;277;p21"/>
            <p:cNvSpPr txBox="1"/>
            <p:nvPr/>
          </p:nvSpPr>
          <p:spPr>
            <a:xfrm>
              <a:off x="0" y="86410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Title or Position</a:t>
              </a:r>
              <a:endParaRPr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78" name="Google Shape;278;p21"/>
          <p:cNvGrpSpPr/>
          <p:nvPr/>
        </p:nvGrpSpPr>
        <p:grpSpPr>
          <a:xfrm>
            <a:off x="5576902" y="4117252"/>
            <a:ext cx="1214888" cy="512337"/>
            <a:chOff x="0" y="-9525"/>
            <a:chExt cx="3239700" cy="1366231"/>
          </a:xfrm>
        </p:grpSpPr>
        <p:sp>
          <p:nvSpPr>
            <p:cNvPr id="279" name="Google Shape;279;p21"/>
            <p:cNvSpPr txBox="1"/>
            <p:nvPr/>
          </p:nvSpPr>
          <p:spPr>
            <a:xfrm>
              <a:off x="0" y="-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1" sz="15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0" name="Google Shape;280;p21"/>
            <p:cNvSpPr txBox="1"/>
            <p:nvPr/>
          </p:nvSpPr>
          <p:spPr>
            <a:xfrm>
              <a:off x="0" y="86410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Title or Position</a:t>
              </a:r>
              <a:endParaRPr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1" name="Google Shape;281;p21"/>
          <p:cNvGrpSpPr/>
          <p:nvPr/>
        </p:nvGrpSpPr>
        <p:grpSpPr>
          <a:xfrm>
            <a:off x="7303314" y="4117252"/>
            <a:ext cx="1214888" cy="512337"/>
            <a:chOff x="297067" y="-204058"/>
            <a:chExt cx="3239700" cy="1366231"/>
          </a:xfrm>
        </p:grpSpPr>
        <p:sp>
          <p:nvSpPr>
            <p:cNvPr id="282" name="Google Shape;282;p21"/>
            <p:cNvSpPr txBox="1"/>
            <p:nvPr/>
          </p:nvSpPr>
          <p:spPr>
            <a:xfrm>
              <a:off x="297067" y="-204058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b="1" sz="15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297067" y="669573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Title or Position</a:t>
              </a:r>
              <a:endParaRPr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>
            <a:off x="5070777" y="514350"/>
            <a:ext cx="35589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"/>
          <p:cNvSpPr txBox="1"/>
          <p:nvPr/>
        </p:nvSpPr>
        <p:spPr>
          <a:xfrm>
            <a:off x="5663995" y="2332912"/>
            <a:ext cx="237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Elaborate on what you want to discuss. 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514350" y="1570897"/>
            <a:ext cx="4057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Write Your Big Topic or Idea on Social Media</a:t>
            </a:r>
            <a:endParaRPr sz="4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/>
          <p:nvPr/>
        </p:nvSpPr>
        <p:spPr>
          <a:xfrm>
            <a:off x="2026376" y="-7076"/>
            <a:ext cx="5150700" cy="5150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2587853" y="1533637"/>
            <a:ext cx="4057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Write Your Big Topic or Idea on Social Media</a:t>
            </a:r>
            <a:endParaRPr b="1" sz="4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7" name="Google Shape;297;p23"/>
          <p:cNvSpPr/>
          <p:nvPr/>
        </p:nvSpPr>
        <p:spPr>
          <a:xfrm rot="5400000">
            <a:off x="-3529950" y="85950"/>
            <a:ext cx="5940000" cy="51204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6174312" y="0"/>
            <a:ext cx="5966400" cy="5143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/>
          <p:nvPr/>
        </p:nvSpPr>
        <p:spPr>
          <a:xfrm>
            <a:off x="575654" y="2105044"/>
            <a:ext cx="433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123,456,789</a:t>
            </a:r>
            <a:endParaRPr b="1" sz="6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5491687" y="2305162"/>
            <a:ext cx="307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Elaborate on the featured statistic related to social media.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866034" y="0"/>
            <a:ext cx="867900" cy="86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7206914" y="4270603"/>
            <a:ext cx="1021200" cy="880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8227925" y="4245970"/>
            <a:ext cx="880200" cy="88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/>
          <p:nvPr/>
        </p:nvSpPr>
        <p:spPr>
          <a:xfrm rot="-5400000">
            <a:off x="6347257" y="4290984"/>
            <a:ext cx="859800" cy="859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0" y="0"/>
            <a:ext cx="866100" cy="86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1760380" y="0"/>
            <a:ext cx="1011000" cy="871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/>
        </p:nvSpPr>
        <p:spPr>
          <a:xfrm>
            <a:off x="2339343" y="658847"/>
            <a:ext cx="4465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Write your topic or idea on social media</a:t>
            </a:r>
            <a:endParaRPr b="1" sz="3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17" name="Google Shape;317;p25"/>
          <p:cNvGrpSpPr/>
          <p:nvPr/>
        </p:nvGrpSpPr>
        <p:grpSpPr>
          <a:xfrm>
            <a:off x="794185" y="2285474"/>
            <a:ext cx="2005313" cy="775273"/>
            <a:chOff x="0" y="-28575"/>
            <a:chExt cx="5347500" cy="2067394"/>
          </a:xfrm>
        </p:grpSpPr>
        <p:sp>
          <p:nvSpPr>
            <p:cNvPr id="318" name="Google Shape;318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20" name="Google Shape;320;p25"/>
          <p:cNvSpPr/>
          <p:nvPr/>
        </p:nvSpPr>
        <p:spPr>
          <a:xfrm>
            <a:off x="2940" y="-6351"/>
            <a:ext cx="979500" cy="9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228032" y="202370"/>
            <a:ext cx="566100" cy="56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8010235" y="6523"/>
            <a:ext cx="1131000" cy="9750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25"/>
          <p:cNvGrpSpPr/>
          <p:nvPr/>
        </p:nvGrpSpPr>
        <p:grpSpPr>
          <a:xfrm>
            <a:off x="3569323" y="2285474"/>
            <a:ext cx="2005313" cy="775273"/>
            <a:chOff x="0" y="-28575"/>
            <a:chExt cx="5347500" cy="2067394"/>
          </a:xfrm>
        </p:grpSpPr>
        <p:sp>
          <p:nvSpPr>
            <p:cNvPr id="324" name="Google Shape;324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6344452" y="2285474"/>
            <a:ext cx="2005313" cy="775273"/>
            <a:chOff x="0" y="-28575"/>
            <a:chExt cx="5347500" cy="2067394"/>
          </a:xfrm>
        </p:grpSpPr>
        <p:sp>
          <p:nvSpPr>
            <p:cNvPr id="327" name="Google Shape;327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794185" y="3553374"/>
            <a:ext cx="2005313" cy="775273"/>
            <a:chOff x="0" y="-28575"/>
            <a:chExt cx="5347500" cy="2067394"/>
          </a:xfrm>
        </p:grpSpPr>
        <p:sp>
          <p:nvSpPr>
            <p:cNvPr id="330" name="Google Shape;330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32" name="Google Shape;332;p25"/>
          <p:cNvGrpSpPr/>
          <p:nvPr/>
        </p:nvGrpSpPr>
        <p:grpSpPr>
          <a:xfrm>
            <a:off x="3569323" y="3553374"/>
            <a:ext cx="2005313" cy="775273"/>
            <a:chOff x="0" y="-28575"/>
            <a:chExt cx="5347500" cy="2067394"/>
          </a:xfrm>
        </p:grpSpPr>
        <p:sp>
          <p:nvSpPr>
            <p:cNvPr id="333" name="Google Shape;333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4" name="Google Shape;334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35" name="Google Shape;335;p25"/>
          <p:cNvGrpSpPr/>
          <p:nvPr/>
        </p:nvGrpSpPr>
        <p:grpSpPr>
          <a:xfrm>
            <a:off x="6344452" y="3553374"/>
            <a:ext cx="2005313" cy="775273"/>
            <a:chOff x="0" y="-28575"/>
            <a:chExt cx="5347500" cy="2067394"/>
          </a:xfrm>
        </p:grpSpPr>
        <p:sp>
          <p:nvSpPr>
            <p:cNvPr id="336" name="Google Shape;336;p25"/>
            <p:cNvSpPr txBox="1"/>
            <p:nvPr/>
          </p:nvSpPr>
          <p:spPr>
            <a:xfrm>
              <a:off x="0" y="1053619"/>
              <a:ext cx="534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7" name="Google Shape;337;p25"/>
            <p:cNvSpPr txBox="1"/>
            <p:nvPr/>
          </p:nvSpPr>
          <p:spPr>
            <a:xfrm>
              <a:off x="0" y="-28575"/>
              <a:ext cx="53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/>
          <p:nvPr/>
        </p:nvSpPr>
        <p:spPr>
          <a:xfrm>
            <a:off x="514350" y="514350"/>
            <a:ext cx="24795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"/>
          <p:cNvSpPr/>
          <p:nvPr/>
        </p:nvSpPr>
        <p:spPr>
          <a:xfrm>
            <a:off x="3332352" y="514350"/>
            <a:ext cx="24795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6"/>
          <p:cNvSpPr/>
          <p:nvPr/>
        </p:nvSpPr>
        <p:spPr>
          <a:xfrm>
            <a:off x="6150354" y="514350"/>
            <a:ext cx="2479500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" name="Google Shape;345;p26"/>
          <p:cNvGrpSpPr/>
          <p:nvPr/>
        </p:nvGrpSpPr>
        <p:grpSpPr>
          <a:xfrm>
            <a:off x="666113" y="1883329"/>
            <a:ext cx="2175750" cy="1368431"/>
            <a:chOff x="0" y="-9525"/>
            <a:chExt cx="5802000" cy="3649150"/>
          </a:xfrm>
        </p:grpSpPr>
        <p:sp>
          <p:nvSpPr>
            <p:cNvPr id="346" name="Google Shape;346;p26"/>
            <p:cNvSpPr txBox="1"/>
            <p:nvPr/>
          </p:nvSpPr>
          <p:spPr>
            <a:xfrm>
              <a:off x="0" y="-9525"/>
              <a:ext cx="58020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 out 5</a:t>
              </a:r>
              <a:endParaRPr b="1" sz="35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47" name="Google Shape;347;p26"/>
            <p:cNvSpPr txBox="1"/>
            <p:nvPr/>
          </p:nvSpPr>
          <p:spPr>
            <a:xfrm>
              <a:off x="0" y="1792525"/>
              <a:ext cx="58020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Elaborate on the featured statistic related to social media.</a:t>
              </a:r>
              <a:endParaRPr sz="15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8" name="Google Shape;348;p26"/>
          <p:cNvGrpSpPr/>
          <p:nvPr/>
        </p:nvGrpSpPr>
        <p:grpSpPr>
          <a:xfrm>
            <a:off x="3426856" y="1885692"/>
            <a:ext cx="2290275" cy="1368431"/>
            <a:chOff x="0" y="-9525"/>
            <a:chExt cx="6107400" cy="3649150"/>
          </a:xfrm>
        </p:grpSpPr>
        <p:sp>
          <p:nvSpPr>
            <p:cNvPr id="349" name="Google Shape;349;p26"/>
            <p:cNvSpPr txBox="1"/>
            <p:nvPr/>
          </p:nvSpPr>
          <p:spPr>
            <a:xfrm>
              <a:off x="0" y="-9525"/>
              <a:ext cx="61074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95%</a:t>
              </a:r>
              <a:endParaRPr b="1" sz="35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50" name="Google Shape;350;p26"/>
            <p:cNvSpPr txBox="1"/>
            <p:nvPr/>
          </p:nvSpPr>
          <p:spPr>
            <a:xfrm>
              <a:off x="0" y="1792525"/>
              <a:ext cx="6107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Elaborate on the featured statistic related to social media.</a:t>
              </a:r>
              <a:endParaRPr sz="15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51" name="Google Shape;351;p26"/>
          <p:cNvGrpSpPr/>
          <p:nvPr/>
        </p:nvGrpSpPr>
        <p:grpSpPr>
          <a:xfrm>
            <a:off x="6216228" y="1885692"/>
            <a:ext cx="2290275" cy="1368431"/>
            <a:chOff x="0" y="-9525"/>
            <a:chExt cx="6107400" cy="3649150"/>
          </a:xfrm>
        </p:grpSpPr>
        <p:sp>
          <p:nvSpPr>
            <p:cNvPr id="352" name="Google Shape;352;p26"/>
            <p:cNvSpPr txBox="1"/>
            <p:nvPr/>
          </p:nvSpPr>
          <p:spPr>
            <a:xfrm>
              <a:off x="0" y="-9525"/>
              <a:ext cx="61074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123 million</a:t>
              </a:r>
              <a:endParaRPr b="1" sz="35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53" name="Google Shape;353;p26"/>
            <p:cNvSpPr txBox="1"/>
            <p:nvPr/>
          </p:nvSpPr>
          <p:spPr>
            <a:xfrm>
              <a:off x="0" y="1792525"/>
              <a:ext cx="6107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Elaborate on the featured statistic related to social media.</a:t>
              </a:r>
              <a:endParaRPr sz="15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/>
          <p:nvPr/>
        </p:nvSpPr>
        <p:spPr>
          <a:xfrm>
            <a:off x="514350" y="812919"/>
            <a:ext cx="8115300" cy="35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7"/>
          <p:cNvGrpSpPr/>
          <p:nvPr/>
        </p:nvGrpSpPr>
        <p:grpSpPr>
          <a:xfrm>
            <a:off x="1864537" y="1675708"/>
            <a:ext cx="5414963" cy="1736048"/>
            <a:chOff x="0" y="-19050"/>
            <a:chExt cx="14439900" cy="4629461"/>
          </a:xfrm>
        </p:grpSpPr>
        <p:sp>
          <p:nvSpPr>
            <p:cNvPr id="360" name="Google Shape;360;p27"/>
            <p:cNvSpPr txBox="1"/>
            <p:nvPr/>
          </p:nvSpPr>
          <p:spPr>
            <a:xfrm>
              <a:off x="0" y="-19050"/>
              <a:ext cx="1443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5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Thank you!</a:t>
              </a:r>
              <a:endParaRPr b="1" sz="4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1411450" y="2558111"/>
              <a:ext cx="116169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Write a closing statement or call-to-action here.</a:t>
              </a:r>
              <a:endParaRPr sz="2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62" name="Google Shape;362;p27"/>
          <p:cNvSpPr/>
          <p:nvPr/>
        </p:nvSpPr>
        <p:spPr>
          <a:xfrm>
            <a:off x="-56488" y="2801468"/>
            <a:ext cx="1146900" cy="988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-56488" y="3793952"/>
            <a:ext cx="1141800" cy="114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>
            <a:off x="8065884" y="967739"/>
            <a:ext cx="1147500" cy="9891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>
            <a:off x="8147041" y="-41138"/>
            <a:ext cx="1008900" cy="100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/>
        </p:nvSpPr>
        <p:spPr>
          <a:xfrm>
            <a:off x="514350" y="965305"/>
            <a:ext cx="2871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endParaRPr b="1" sz="4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72" name="Google Shape;372;p28"/>
          <p:cNvGrpSpPr/>
          <p:nvPr/>
        </p:nvGrpSpPr>
        <p:grpSpPr>
          <a:xfrm>
            <a:off x="4565459" y="974830"/>
            <a:ext cx="4064175" cy="2558038"/>
            <a:chOff x="0" y="0"/>
            <a:chExt cx="10837800" cy="6821434"/>
          </a:xfrm>
        </p:grpSpPr>
        <p:sp>
          <p:nvSpPr>
            <p:cNvPr id="373" name="Google Shape;373;p28"/>
            <p:cNvSpPr txBox="1"/>
            <p:nvPr/>
          </p:nvSpPr>
          <p:spPr>
            <a:xfrm>
              <a:off x="0" y="5795134"/>
              <a:ext cx="1083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500" u="none" cap="none" strike="noStrike">
                  <a:solidFill>
                    <a:srgbClr val="05244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Happy designing! </a:t>
              </a:r>
              <a:endParaRPr sz="700"/>
            </a:p>
          </p:txBody>
        </p:sp>
        <p:sp>
          <p:nvSpPr>
            <p:cNvPr id="374" name="Google Shape;374;p28"/>
            <p:cNvSpPr txBox="1"/>
            <p:nvPr/>
          </p:nvSpPr>
          <p:spPr>
            <a:xfrm>
              <a:off x="0" y="0"/>
              <a:ext cx="108378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Special thanks to all the people who made and released these awesome resources for free:</a:t>
              </a:r>
              <a:endPara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5" name="Google Shape;375;p28"/>
            <p:cNvSpPr txBox="1"/>
            <p:nvPr/>
          </p:nvSpPr>
          <p:spPr>
            <a:xfrm>
              <a:off x="0" y="3305502"/>
              <a:ext cx="10837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7650" lvl="1" marL="381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2449"/>
                </a:buClr>
                <a:buSzPts val="1500"/>
                <a:buFont typeface="Barlow"/>
                <a:buChar char="•"/>
              </a:pPr>
              <a:r>
                <a:rPr lang="en" sz="1500">
                  <a:solidFill>
                    <a:srgbClr val="052449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Barlow Light"/>
                  <a:ea typeface="Barlow Light"/>
                  <a:cs typeface="Barlow Light"/>
                  <a:sym typeface="Barlow Light"/>
                  <a:hlinkClick r:id="rId3"/>
                </a:rPr>
                <a:t>SlidesCarnival</a:t>
              </a:r>
              <a:endParaRPr sz="1500">
                <a:latin typeface="Barlow"/>
                <a:ea typeface="Barlow"/>
                <a:cs typeface="Barlow"/>
                <a:sym typeface="Barlow"/>
              </a:endParaRPr>
            </a:p>
            <a:p>
              <a:pPr indent="-247650" lvl="1" marL="381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2449"/>
                </a:buClr>
                <a:buSzPts val="1500"/>
                <a:buFont typeface="Barlow"/>
                <a:buChar char="•"/>
              </a:pPr>
              <a:r>
                <a:rPr lang="en" sz="1500">
                  <a:solidFill>
                    <a:srgbClr val="052449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Barlow Light"/>
                  <a:ea typeface="Barlow Light"/>
                  <a:cs typeface="Barlow Light"/>
                  <a:sym typeface="Barlow Light"/>
                  <a:hlinkClick r:id="rId4"/>
                </a:rPr>
                <a:t>Pexels</a:t>
              </a:r>
              <a:endParaRPr sz="150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76" name="Google Shape;376;p28"/>
          <p:cNvSpPr/>
          <p:nvPr/>
        </p:nvSpPr>
        <p:spPr>
          <a:xfrm>
            <a:off x="2362200" y="3817641"/>
            <a:ext cx="1570800" cy="13545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8"/>
          <p:cNvSpPr/>
          <p:nvPr/>
        </p:nvSpPr>
        <p:spPr>
          <a:xfrm rot="-5400000">
            <a:off x="1257874" y="3854777"/>
            <a:ext cx="1399800" cy="1206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0" y="3803803"/>
            <a:ext cx="1354500" cy="135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/>
          <p:nvPr/>
        </p:nvSpPr>
        <p:spPr>
          <a:xfrm>
            <a:off x="514350" y="965305"/>
            <a:ext cx="357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Fonts In this Presentation</a:t>
            </a:r>
            <a:endParaRPr b="1" sz="4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4" name="Google Shape;384;p29"/>
          <p:cNvGrpSpPr/>
          <p:nvPr/>
        </p:nvGrpSpPr>
        <p:grpSpPr>
          <a:xfrm>
            <a:off x="4565459" y="974830"/>
            <a:ext cx="4064175" cy="2936139"/>
            <a:chOff x="0" y="0"/>
            <a:chExt cx="10837800" cy="7829705"/>
          </a:xfrm>
        </p:grpSpPr>
        <p:sp>
          <p:nvSpPr>
            <p:cNvPr id="385" name="Google Shape;385;p29"/>
            <p:cNvSpPr txBox="1"/>
            <p:nvPr/>
          </p:nvSpPr>
          <p:spPr>
            <a:xfrm>
              <a:off x="0" y="6803405"/>
              <a:ext cx="1083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500" u="none" cap="none" strike="noStrike">
                  <a:solidFill>
                    <a:srgbClr val="052449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Happy designing! </a:t>
              </a:r>
              <a:endParaRPr sz="700"/>
            </a:p>
          </p:txBody>
        </p:sp>
        <p:sp>
          <p:nvSpPr>
            <p:cNvPr id="386" name="Google Shape;386;p29"/>
            <p:cNvSpPr txBox="1"/>
            <p:nvPr/>
          </p:nvSpPr>
          <p:spPr>
            <a:xfrm>
              <a:off x="0" y="0"/>
              <a:ext cx="10837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This presentation template uses the following free fonts:</a:t>
              </a:r>
              <a:endPara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7" name="Google Shape;387;p29"/>
            <p:cNvSpPr txBox="1"/>
            <p:nvPr/>
          </p:nvSpPr>
          <p:spPr>
            <a:xfrm>
              <a:off x="0" y="6159178"/>
              <a:ext cx="1083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You can find these fonts online too.</a:t>
              </a:r>
              <a:endParaRPr sz="1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8" name="Google Shape;388;p29"/>
            <p:cNvSpPr txBox="1"/>
            <p:nvPr/>
          </p:nvSpPr>
          <p:spPr>
            <a:xfrm>
              <a:off x="0" y="2609430"/>
              <a:ext cx="10837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47650" lvl="1" marL="381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Barlow"/>
                <a:buChar char="•"/>
              </a:pPr>
              <a:r>
                <a:rPr i="0" lang="en" sz="1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Titles: Barlow Bold</a:t>
              </a:r>
              <a:endParaRPr sz="1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47650" lvl="1" marL="381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Barlow"/>
                <a:buChar char="•"/>
              </a:pPr>
              <a:r>
                <a:rPr i="0" lang="en" sz="1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Headers: Barlow Medium</a:t>
              </a:r>
              <a:endParaRPr sz="1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47650" lvl="1" marL="381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500"/>
                <a:buFont typeface="Barlow"/>
                <a:buChar char="•"/>
              </a:pPr>
              <a:r>
                <a:rPr i="0" lang="en" sz="1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Body Copy: Barlow Light</a:t>
              </a:r>
              <a:endParaRPr sz="1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89" name="Google Shape;389;p29"/>
          <p:cNvSpPr/>
          <p:nvPr/>
        </p:nvSpPr>
        <p:spPr>
          <a:xfrm rot="-5400000">
            <a:off x="1152381" y="3877381"/>
            <a:ext cx="1399800" cy="1206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2455524" y="3824434"/>
            <a:ext cx="1354500" cy="135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9"/>
          <p:cNvSpPr/>
          <p:nvPr/>
        </p:nvSpPr>
        <p:spPr>
          <a:xfrm rot="-5400000">
            <a:off x="0" y="3931989"/>
            <a:ext cx="1254300" cy="1254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514350" y="509588"/>
            <a:ext cx="627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 to Use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77" name="Google Shape;77;p12"/>
          <p:cNvGrpSpPr/>
          <p:nvPr/>
        </p:nvGrpSpPr>
        <p:grpSpPr>
          <a:xfrm>
            <a:off x="514350" y="2336432"/>
            <a:ext cx="2570625" cy="2068206"/>
            <a:chOff x="0" y="-28575"/>
            <a:chExt cx="6855000" cy="5515216"/>
          </a:xfrm>
        </p:grpSpPr>
        <p:sp>
          <p:nvSpPr>
            <p:cNvPr id="78" name="Google Shape;78;p12"/>
            <p:cNvSpPr txBox="1"/>
            <p:nvPr/>
          </p:nvSpPr>
          <p:spPr>
            <a:xfrm>
              <a:off x="0" y="1447441"/>
              <a:ext cx="6855000" cy="403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Click on the "Google Slides"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Click on "Make a copy."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33350" lvl="1" marL="266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You need to sign in to your Google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9" name="Google Shape;79;p12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Google Slides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0" name="Google Shape;80;p12"/>
          <p:cNvGrpSpPr/>
          <p:nvPr/>
        </p:nvGrpSpPr>
        <p:grpSpPr>
          <a:xfrm>
            <a:off x="3286675" y="2336432"/>
            <a:ext cx="2570625" cy="2089806"/>
            <a:chOff x="0" y="-28575"/>
            <a:chExt cx="6855000" cy="5572816"/>
          </a:xfrm>
        </p:grpSpPr>
        <p:sp>
          <p:nvSpPr>
            <p:cNvPr id="81" name="Google Shape;81;p12"/>
            <p:cNvSpPr txBox="1"/>
            <p:nvPr/>
          </p:nvSpPr>
          <p:spPr>
            <a:xfrm>
              <a:off x="0" y="1447441"/>
              <a:ext cx="6855000" cy="40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Click on the "PowerPoint" button below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33350" lvl="1" marL="266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Download and install the fonts used in this presentation as listed on page 19.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2" name="Google Shape;82;p12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PowerPoint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3" name="Google Shape;83;p12"/>
          <p:cNvGrpSpPr/>
          <p:nvPr/>
        </p:nvGrpSpPr>
        <p:grpSpPr>
          <a:xfrm>
            <a:off x="6058999" y="2336432"/>
            <a:ext cx="2570625" cy="1809569"/>
            <a:chOff x="0" y="-28575"/>
            <a:chExt cx="6855000" cy="4825516"/>
          </a:xfrm>
        </p:grpSpPr>
        <p:sp>
          <p:nvSpPr>
            <p:cNvPr id="84" name="Google Shape;84;p12"/>
            <p:cNvSpPr txBox="1"/>
            <p:nvPr/>
          </p:nvSpPr>
          <p:spPr>
            <a:xfrm>
              <a:off x="0" y="1447441"/>
              <a:ext cx="6855000" cy="3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Click on the "Canva" button under this presentation preview. </a:t>
              </a:r>
              <a:endParaRPr sz="700">
                <a:solidFill>
                  <a:schemeClr val="lt1"/>
                </a:solidFill>
              </a:endParaRPr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Start editing your presentation.</a:t>
              </a:r>
              <a:endParaRPr sz="700">
                <a:solidFill>
                  <a:schemeClr val="lt1"/>
                </a:solidFill>
              </a:endParaRPr>
            </a:p>
            <a:p>
              <a:pPr indent="-133350" lvl="1" marL="266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Char char="•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You need to sign in to your Canva account.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5" name="Google Shape;85;p12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Canva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6" name="Google Shape;86;p12"/>
          <p:cNvSpPr/>
          <p:nvPr/>
        </p:nvSpPr>
        <p:spPr>
          <a:xfrm>
            <a:off x="8103001" y="0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8100674" y="1043327"/>
            <a:ext cx="1054456" cy="91325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30"/>
          <p:cNvCxnSpPr/>
          <p:nvPr/>
        </p:nvCxnSpPr>
        <p:spPr>
          <a:xfrm>
            <a:off x="514350" y="2920410"/>
            <a:ext cx="6262500" cy="0"/>
          </a:xfrm>
          <a:prstGeom prst="straightConnector1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30"/>
          <p:cNvSpPr txBox="1"/>
          <p:nvPr/>
        </p:nvSpPr>
        <p:spPr>
          <a:xfrm>
            <a:off x="514350" y="504825"/>
            <a:ext cx="4582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Add a Social Media Timeline</a:t>
            </a:r>
            <a:endParaRPr b="1" sz="4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98" name="Google Shape;398;p30"/>
          <p:cNvGrpSpPr/>
          <p:nvPr/>
        </p:nvGrpSpPr>
        <p:grpSpPr>
          <a:xfrm>
            <a:off x="514350" y="3455211"/>
            <a:ext cx="1907213" cy="775273"/>
            <a:chOff x="0" y="-28575"/>
            <a:chExt cx="5085900" cy="2067394"/>
          </a:xfrm>
        </p:grpSpPr>
        <p:sp>
          <p:nvSpPr>
            <p:cNvPr id="399" name="Google Shape;399;p30"/>
            <p:cNvSpPr txBox="1"/>
            <p:nvPr/>
          </p:nvSpPr>
          <p:spPr>
            <a:xfrm>
              <a:off x="0" y="1053619"/>
              <a:ext cx="5085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00" name="Google Shape;400;p30"/>
            <p:cNvSpPr txBox="1"/>
            <p:nvPr/>
          </p:nvSpPr>
          <p:spPr>
            <a:xfrm>
              <a:off x="0" y="-28575"/>
              <a:ext cx="5085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01" name="Google Shape;401;p30"/>
          <p:cNvSpPr/>
          <p:nvPr/>
        </p:nvSpPr>
        <p:spPr>
          <a:xfrm>
            <a:off x="4654420" y="2819868"/>
            <a:ext cx="213300" cy="1839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0"/>
          <p:cNvSpPr/>
          <p:nvPr/>
        </p:nvSpPr>
        <p:spPr>
          <a:xfrm rot="10800000">
            <a:off x="6722462" y="2822103"/>
            <a:ext cx="213300" cy="1839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0"/>
          <p:cNvSpPr/>
          <p:nvPr/>
        </p:nvSpPr>
        <p:spPr>
          <a:xfrm rot="10800000">
            <a:off x="2580627" y="2828452"/>
            <a:ext cx="183900" cy="18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0"/>
          <p:cNvSpPr/>
          <p:nvPr/>
        </p:nvSpPr>
        <p:spPr>
          <a:xfrm rot="10800000">
            <a:off x="529650" y="2851252"/>
            <a:ext cx="161100" cy="16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30"/>
          <p:cNvGrpSpPr/>
          <p:nvPr/>
        </p:nvGrpSpPr>
        <p:grpSpPr>
          <a:xfrm>
            <a:off x="2583713" y="3455211"/>
            <a:ext cx="1907213" cy="775273"/>
            <a:chOff x="0" y="-28575"/>
            <a:chExt cx="5085900" cy="2067394"/>
          </a:xfrm>
        </p:grpSpPr>
        <p:sp>
          <p:nvSpPr>
            <p:cNvPr id="406" name="Google Shape;406;p30"/>
            <p:cNvSpPr txBox="1"/>
            <p:nvPr/>
          </p:nvSpPr>
          <p:spPr>
            <a:xfrm>
              <a:off x="0" y="1053619"/>
              <a:ext cx="5085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07" name="Google Shape;407;p30"/>
            <p:cNvSpPr txBox="1"/>
            <p:nvPr/>
          </p:nvSpPr>
          <p:spPr>
            <a:xfrm>
              <a:off x="0" y="-28575"/>
              <a:ext cx="5085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08" name="Google Shape;408;p30"/>
          <p:cNvGrpSpPr/>
          <p:nvPr/>
        </p:nvGrpSpPr>
        <p:grpSpPr>
          <a:xfrm>
            <a:off x="4653075" y="3452936"/>
            <a:ext cx="1907213" cy="775273"/>
            <a:chOff x="0" y="-28575"/>
            <a:chExt cx="5085900" cy="2067394"/>
          </a:xfrm>
        </p:grpSpPr>
        <p:sp>
          <p:nvSpPr>
            <p:cNvPr id="409" name="Google Shape;409;p30"/>
            <p:cNvSpPr txBox="1"/>
            <p:nvPr/>
          </p:nvSpPr>
          <p:spPr>
            <a:xfrm>
              <a:off x="0" y="1053619"/>
              <a:ext cx="5085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10" name="Google Shape;410;p30"/>
            <p:cNvSpPr txBox="1"/>
            <p:nvPr/>
          </p:nvSpPr>
          <p:spPr>
            <a:xfrm>
              <a:off x="0" y="-28575"/>
              <a:ext cx="5085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11" name="Google Shape;411;p30"/>
          <p:cNvGrpSpPr/>
          <p:nvPr/>
        </p:nvGrpSpPr>
        <p:grpSpPr>
          <a:xfrm>
            <a:off x="6722450" y="3452923"/>
            <a:ext cx="1907213" cy="775273"/>
            <a:chOff x="0" y="-28575"/>
            <a:chExt cx="5085900" cy="2067394"/>
          </a:xfrm>
        </p:grpSpPr>
        <p:sp>
          <p:nvSpPr>
            <p:cNvPr id="412" name="Google Shape;412;p30"/>
            <p:cNvSpPr txBox="1"/>
            <p:nvPr/>
          </p:nvSpPr>
          <p:spPr>
            <a:xfrm>
              <a:off x="0" y="1053619"/>
              <a:ext cx="5085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Briefly elaborate on what you want to discuss. </a:t>
              </a:r>
              <a:endParaRPr b="1" sz="12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13" name="Google Shape;413;p30"/>
            <p:cNvSpPr txBox="1"/>
            <p:nvPr/>
          </p:nvSpPr>
          <p:spPr>
            <a:xfrm>
              <a:off x="0" y="-28575"/>
              <a:ext cx="50859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accent3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18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/>
          <p:nvPr/>
        </p:nvSpPr>
        <p:spPr>
          <a:xfrm>
            <a:off x="4599043" y="2570393"/>
            <a:ext cx="1743900" cy="156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2855159" y="2570394"/>
            <a:ext cx="1743900" cy="15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4599043" y="1002075"/>
            <a:ext cx="1743900" cy="156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2855159" y="1002075"/>
            <a:ext cx="1743900" cy="156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1"/>
          <p:cNvSpPr txBox="1"/>
          <p:nvPr/>
        </p:nvSpPr>
        <p:spPr>
          <a:xfrm>
            <a:off x="3171654" y="1063482"/>
            <a:ext cx="1051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b="1" sz="8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3" name="Google Shape;423;p31"/>
          <p:cNvSpPr txBox="1"/>
          <p:nvPr/>
        </p:nvSpPr>
        <p:spPr>
          <a:xfrm>
            <a:off x="4920700" y="1063361"/>
            <a:ext cx="1049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1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 b="1" sz="81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3171654" y="2633186"/>
            <a:ext cx="1051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endParaRPr b="1" sz="8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4921269" y="2633186"/>
            <a:ext cx="1051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1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sz="81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26" name="Google Shape;426;p31"/>
          <p:cNvGrpSpPr/>
          <p:nvPr/>
        </p:nvGrpSpPr>
        <p:grpSpPr>
          <a:xfrm>
            <a:off x="683124" y="2863119"/>
            <a:ext cx="1963913" cy="926117"/>
            <a:chOff x="0" y="-47625"/>
            <a:chExt cx="5237100" cy="2469645"/>
          </a:xfrm>
        </p:grpSpPr>
        <p:sp>
          <p:nvSpPr>
            <p:cNvPr id="427" name="Google Shape;427;p31"/>
            <p:cNvSpPr txBox="1"/>
            <p:nvPr/>
          </p:nvSpPr>
          <p:spPr>
            <a:xfrm>
              <a:off x="0" y="-4762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EDECED"/>
                  </a:solidFill>
                  <a:latin typeface="Barlow"/>
                  <a:ea typeface="Barlow"/>
                  <a:cs typeface="Barlow"/>
                  <a:sym typeface="Barlow"/>
                </a:rPr>
                <a:t>Opportunities</a:t>
              </a:r>
              <a:endParaRPr sz="700"/>
            </a:p>
          </p:txBody>
        </p:sp>
        <p:sp>
          <p:nvSpPr>
            <p:cNvPr id="428" name="Google Shape;428;p31"/>
            <p:cNvSpPr txBox="1"/>
            <p:nvPr/>
          </p:nvSpPr>
          <p:spPr>
            <a:xfrm>
              <a:off x="0" y="944220"/>
              <a:ext cx="5237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What are your goals? Are demands shifting? How can it be improved?</a:t>
              </a:r>
              <a:endParaRPr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29" name="Google Shape;429;p31"/>
          <p:cNvGrpSpPr/>
          <p:nvPr/>
        </p:nvGrpSpPr>
        <p:grpSpPr>
          <a:xfrm>
            <a:off x="6496946" y="2865042"/>
            <a:ext cx="1963912" cy="926117"/>
            <a:chOff x="0" y="-47625"/>
            <a:chExt cx="5237100" cy="2469645"/>
          </a:xfrm>
        </p:grpSpPr>
        <p:sp>
          <p:nvSpPr>
            <p:cNvPr id="430" name="Google Shape;430;p31"/>
            <p:cNvSpPr txBox="1"/>
            <p:nvPr/>
          </p:nvSpPr>
          <p:spPr>
            <a:xfrm>
              <a:off x="0" y="-4762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EDECED"/>
                  </a:solidFill>
                  <a:latin typeface="Barlow"/>
                  <a:ea typeface="Barlow"/>
                  <a:cs typeface="Barlow"/>
                  <a:sym typeface="Barlow"/>
                </a:rPr>
                <a:t>Threats</a:t>
              </a:r>
              <a:endParaRPr sz="700"/>
            </a:p>
          </p:txBody>
        </p:sp>
        <p:sp>
          <p:nvSpPr>
            <p:cNvPr id="431" name="Google Shape;431;p31"/>
            <p:cNvSpPr txBox="1"/>
            <p:nvPr/>
          </p:nvSpPr>
          <p:spPr>
            <a:xfrm>
              <a:off x="0" y="944220"/>
              <a:ext cx="5237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What are the blockers you're facing? What are factors outside of your control?</a:t>
              </a:r>
              <a:endPara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432" name="Google Shape;432;p31"/>
          <p:cNvGrpSpPr/>
          <p:nvPr/>
        </p:nvGrpSpPr>
        <p:grpSpPr>
          <a:xfrm>
            <a:off x="683124" y="1221981"/>
            <a:ext cx="1963913" cy="926117"/>
            <a:chOff x="0" y="-47625"/>
            <a:chExt cx="5237100" cy="2469645"/>
          </a:xfrm>
        </p:grpSpPr>
        <p:sp>
          <p:nvSpPr>
            <p:cNvPr id="433" name="Google Shape;433;p31"/>
            <p:cNvSpPr txBox="1"/>
            <p:nvPr/>
          </p:nvSpPr>
          <p:spPr>
            <a:xfrm>
              <a:off x="0" y="-4762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rgbClr val="EDECED"/>
                  </a:solidFill>
                  <a:latin typeface="Barlow"/>
                  <a:ea typeface="Barlow"/>
                  <a:cs typeface="Barlow"/>
                  <a:sym typeface="Barlow"/>
                </a:rPr>
                <a:t>Strengths</a:t>
              </a:r>
              <a:endParaRPr sz="700"/>
            </a:p>
          </p:txBody>
        </p:sp>
        <p:sp>
          <p:nvSpPr>
            <p:cNvPr id="434" name="Google Shape;434;p31"/>
            <p:cNvSpPr txBox="1"/>
            <p:nvPr/>
          </p:nvSpPr>
          <p:spPr>
            <a:xfrm>
              <a:off x="0" y="944220"/>
              <a:ext cx="5237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What are you doing well? What sets you apart? What are your good qualities?</a:t>
              </a:r>
              <a:endParaRPr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35" name="Google Shape;435;p31"/>
          <p:cNvGrpSpPr/>
          <p:nvPr/>
        </p:nvGrpSpPr>
        <p:grpSpPr>
          <a:xfrm>
            <a:off x="6496946" y="1219377"/>
            <a:ext cx="1963912" cy="1110729"/>
            <a:chOff x="0" y="-47625"/>
            <a:chExt cx="5237100" cy="2961945"/>
          </a:xfrm>
        </p:grpSpPr>
        <p:sp>
          <p:nvSpPr>
            <p:cNvPr id="436" name="Google Shape;436;p31"/>
            <p:cNvSpPr txBox="1"/>
            <p:nvPr/>
          </p:nvSpPr>
          <p:spPr>
            <a:xfrm>
              <a:off x="0" y="-4762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Weaknesses</a:t>
              </a:r>
              <a:endParaRPr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7" name="Google Shape;437;p31"/>
            <p:cNvSpPr txBox="1"/>
            <p:nvPr/>
          </p:nvSpPr>
          <p:spPr>
            <a:xfrm>
              <a:off x="0" y="944220"/>
              <a:ext cx="52371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Where do you need to improve? Are resources adequate? What do others do better than you?</a:t>
              </a:r>
              <a:endPara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2"/>
          <p:cNvGrpSpPr/>
          <p:nvPr/>
        </p:nvGrpSpPr>
        <p:grpSpPr>
          <a:xfrm>
            <a:off x="4581850" y="778158"/>
            <a:ext cx="4137627" cy="3955234"/>
            <a:chOff x="0" y="-57150"/>
            <a:chExt cx="11033671" cy="10547291"/>
          </a:xfrm>
        </p:grpSpPr>
        <p:sp>
          <p:nvSpPr>
            <p:cNvPr id="443" name="Google Shape;443;p32"/>
            <p:cNvSpPr txBox="1"/>
            <p:nvPr/>
          </p:nvSpPr>
          <p:spPr>
            <a:xfrm>
              <a:off x="1157183" y="9997541"/>
              <a:ext cx="103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4" name="Google Shape;444;p32"/>
            <p:cNvSpPr txBox="1"/>
            <p:nvPr/>
          </p:nvSpPr>
          <p:spPr>
            <a:xfrm>
              <a:off x="3225091" y="9997541"/>
              <a:ext cx="111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5" name="Google Shape;445;p32"/>
            <p:cNvSpPr txBox="1"/>
            <p:nvPr/>
          </p:nvSpPr>
          <p:spPr>
            <a:xfrm>
              <a:off x="5337770" y="9997541"/>
              <a:ext cx="110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6" name="Google Shape;446;p32"/>
            <p:cNvSpPr txBox="1"/>
            <p:nvPr/>
          </p:nvSpPr>
          <p:spPr>
            <a:xfrm>
              <a:off x="7437304" y="9997541"/>
              <a:ext cx="1123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7" name="Google Shape;447;p32"/>
            <p:cNvSpPr txBox="1"/>
            <p:nvPr/>
          </p:nvSpPr>
          <p:spPr>
            <a:xfrm>
              <a:off x="9555936" y="9997541"/>
              <a:ext cx="110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448" name="Google Shape;448;p32"/>
            <p:cNvGrpSpPr/>
            <p:nvPr/>
          </p:nvGrpSpPr>
          <p:grpSpPr>
            <a:xfrm>
              <a:off x="746671" y="237396"/>
              <a:ext cx="10287000" cy="9620445"/>
              <a:chOff x="0" y="-6350"/>
              <a:chExt cx="10287000" cy="9620445"/>
            </a:xfrm>
          </p:grpSpPr>
          <p:sp>
            <p:nvSpPr>
              <p:cNvPr id="449" name="Google Shape;449;p3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50" name="Google Shape;450;p32"/>
              <p:cNvSpPr/>
              <p:nvPr/>
            </p:nvSpPr>
            <p:spPr>
              <a:xfrm>
                <a:off x="0" y="1915199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51" name="Google Shape;451;p32"/>
              <p:cNvSpPr/>
              <p:nvPr/>
            </p:nvSpPr>
            <p:spPr>
              <a:xfrm>
                <a:off x="0" y="3836748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52" name="Google Shape;452;p32"/>
              <p:cNvSpPr/>
              <p:nvPr/>
            </p:nvSpPr>
            <p:spPr>
              <a:xfrm>
                <a:off x="0" y="5758297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53" name="Google Shape;453;p32"/>
              <p:cNvSpPr/>
              <p:nvPr/>
            </p:nvSpPr>
            <p:spPr>
              <a:xfrm>
                <a:off x="0" y="7679846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454" name="Google Shape;454;p32"/>
              <p:cNvSpPr/>
              <p:nvPr/>
            </p:nvSpPr>
            <p:spPr>
              <a:xfrm>
                <a:off x="0" y="9601395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sp>
          <p:nvSpPr>
            <p:cNvPr id="455" name="Google Shape;455;p32"/>
            <p:cNvSpPr txBox="1"/>
            <p:nvPr/>
          </p:nvSpPr>
          <p:spPr>
            <a:xfrm>
              <a:off x="19348" y="-57150"/>
              <a:ext cx="52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50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56" name="Google Shape;456;p32"/>
            <p:cNvSpPr txBox="1"/>
            <p:nvPr/>
          </p:nvSpPr>
          <p:spPr>
            <a:xfrm>
              <a:off x="0" y="1864399"/>
              <a:ext cx="54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57" name="Google Shape;457;p32"/>
            <p:cNvSpPr txBox="1"/>
            <p:nvPr/>
          </p:nvSpPr>
          <p:spPr>
            <a:xfrm>
              <a:off x="18604" y="3785948"/>
              <a:ext cx="52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58" name="Google Shape;458;p32"/>
            <p:cNvSpPr txBox="1"/>
            <p:nvPr/>
          </p:nvSpPr>
          <p:spPr>
            <a:xfrm>
              <a:off x="10914" y="5707497"/>
              <a:ext cx="532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59" name="Google Shape;459;p32"/>
            <p:cNvSpPr txBox="1"/>
            <p:nvPr/>
          </p:nvSpPr>
          <p:spPr>
            <a:xfrm>
              <a:off x="92521" y="7629046"/>
              <a:ext cx="45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0" name="Google Shape;460;p32"/>
            <p:cNvSpPr txBox="1"/>
            <p:nvPr/>
          </p:nvSpPr>
          <p:spPr>
            <a:xfrm>
              <a:off x="231924" y="9550595"/>
              <a:ext cx="311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461" name="Google Shape;461;p32"/>
            <p:cNvGrpSpPr/>
            <p:nvPr/>
          </p:nvGrpSpPr>
          <p:grpSpPr>
            <a:xfrm>
              <a:off x="744939" y="237396"/>
              <a:ext cx="10288732" cy="9614096"/>
              <a:chOff x="-1732" y="-6350"/>
              <a:chExt cx="10288732" cy="9614096"/>
            </a:xfrm>
          </p:grpSpPr>
          <p:sp>
            <p:nvSpPr>
              <p:cNvPr id="462" name="Google Shape;462;p32"/>
              <p:cNvSpPr/>
              <p:nvPr/>
            </p:nvSpPr>
            <p:spPr>
              <a:xfrm>
                <a:off x="-1732" y="7673459"/>
                <a:ext cx="1855125" cy="1934287"/>
              </a:xfrm>
              <a:custGeom>
                <a:rect b="b" l="l" r="r" t="t"/>
                <a:pathLst>
                  <a:path extrusionOk="0" h="1934287" w="1855125">
                    <a:moveTo>
                      <a:pt x="1732" y="1934286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5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5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19342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2108835" y="5758297"/>
                <a:ext cx="1851660" cy="3849448"/>
              </a:xfrm>
              <a:custGeom>
                <a:rect b="b" l="l" r="r" t="t"/>
                <a:pathLst>
                  <a:path extrusionOk="0" h="3849448" w="1851660">
                    <a:moveTo>
                      <a:pt x="0" y="3849448"/>
                    </a:moveTo>
                    <a:lnTo>
                      <a:pt x="0" y="148133"/>
                    </a:lnTo>
                    <a:cubicBezTo>
                      <a:pt x="0" y="66322"/>
                      <a:pt x="66322" y="0"/>
                      <a:pt x="148133" y="0"/>
                    </a:cubicBezTo>
                    <a:lnTo>
                      <a:pt x="1703527" y="0"/>
                    </a:lnTo>
                    <a:cubicBezTo>
                      <a:pt x="1785339" y="0"/>
                      <a:pt x="1851660" y="66322"/>
                      <a:pt x="1851660" y="148133"/>
                    </a:cubicBezTo>
                    <a:lnTo>
                      <a:pt x="1851660" y="38494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4217670" y="3836748"/>
                <a:ext cx="1851660" cy="5770997"/>
              </a:xfrm>
              <a:custGeom>
                <a:rect b="b" l="l" r="r" t="t"/>
                <a:pathLst>
                  <a:path extrusionOk="0" h="5770997" w="1851660">
                    <a:moveTo>
                      <a:pt x="0" y="5770997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57709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6326505" y="1915199"/>
                <a:ext cx="1851660" cy="7692546"/>
              </a:xfrm>
              <a:custGeom>
                <a:rect b="b" l="l" r="r" t="t"/>
                <a:pathLst>
                  <a:path extrusionOk="0" h="7692546" w="1851660">
                    <a:moveTo>
                      <a:pt x="0" y="7692546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76925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8435340" y="-6350"/>
                <a:ext cx="1851660" cy="9614095"/>
              </a:xfrm>
              <a:custGeom>
                <a:rect b="b" l="l" r="r" t="t"/>
                <a:pathLst>
                  <a:path extrusionOk="0" h="9614095" w="1851660">
                    <a:moveTo>
                      <a:pt x="0" y="9614095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961409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0" y="8640621"/>
                <a:ext cx="1851660" cy="967125"/>
              </a:xfrm>
              <a:custGeom>
                <a:rect b="b" l="l" r="r" t="t"/>
                <a:pathLst>
                  <a:path extrusionOk="0" h="96712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67124"/>
                    </a:lnTo>
                    <a:lnTo>
                      <a:pt x="0" y="9671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68" name="Google Shape;468;p32"/>
              <p:cNvSpPr/>
              <p:nvPr/>
            </p:nvSpPr>
            <p:spPr>
              <a:xfrm>
                <a:off x="2108835" y="6528187"/>
                <a:ext cx="1851660" cy="3079559"/>
              </a:xfrm>
              <a:custGeom>
                <a:rect b="b" l="l" r="r" t="t"/>
                <a:pathLst>
                  <a:path extrusionOk="0" h="307955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79558"/>
                    </a:lnTo>
                    <a:lnTo>
                      <a:pt x="0" y="30795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69" name="Google Shape;469;p32"/>
              <p:cNvSpPr/>
              <p:nvPr/>
            </p:nvSpPr>
            <p:spPr>
              <a:xfrm>
                <a:off x="4217670" y="4798581"/>
                <a:ext cx="1851660" cy="4809164"/>
              </a:xfrm>
              <a:custGeom>
                <a:rect b="b" l="l" r="r" t="t"/>
                <a:pathLst>
                  <a:path extrusionOk="0" h="480916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809164"/>
                    </a:lnTo>
                    <a:lnTo>
                      <a:pt x="0" y="48091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70" name="Google Shape;470;p32"/>
              <p:cNvSpPr/>
              <p:nvPr/>
            </p:nvSpPr>
            <p:spPr>
              <a:xfrm>
                <a:off x="6326505" y="3453708"/>
                <a:ext cx="1851660" cy="6154037"/>
              </a:xfrm>
              <a:custGeom>
                <a:rect b="b" l="l" r="r" t="t"/>
                <a:pathLst>
                  <a:path extrusionOk="0" h="615403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154037"/>
                    </a:lnTo>
                    <a:lnTo>
                      <a:pt x="0" y="61540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71" name="Google Shape;471;p32"/>
              <p:cNvSpPr/>
              <p:nvPr/>
            </p:nvSpPr>
            <p:spPr>
              <a:xfrm>
                <a:off x="8435340" y="1531905"/>
                <a:ext cx="1851660" cy="8075840"/>
              </a:xfrm>
              <a:custGeom>
                <a:rect b="b" l="l" r="r" t="t"/>
                <a:pathLst>
                  <a:path extrusionOk="0" h="807584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075840"/>
                    </a:lnTo>
                    <a:lnTo>
                      <a:pt x="0" y="80758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472" name="Google Shape;472;p32"/>
              <p:cNvSpPr/>
              <p:nvPr/>
            </p:nvSpPr>
            <p:spPr>
              <a:xfrm>
                <a:off x="0" y="9607745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F223"/>
              </a:solidFill>
              <a:ln>
                <a:noFill/>
              </a:ln>
            </p:spPr>
          </p:sp>
          <p:sp>
            <p:nvSpPr>
              <p:cNvPr id="473" name="Google Shape;473;p32"/>
              <p:cNvSpPr/>
              <p:nvPr/>
            </p:nvSpPr>
            <p:spPr>
              <a:xfrm>
                <a:off x="2108835" y="8067966"/>
                <a:ext cx="1851660" cy="1539780"/>
              </a:xfrm>
              <a:custGeom>
                <a:rect b="b" l="l" r="r" t="t"/>
                <a:pathLst>
                  <a:path extrusionOk="0" h="153978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539779"/>
                    </a:lnTo>
                    <a:lnTo>
                      <a:pt x="0" y="15397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74" name="Google Shape;474;p32"/>
              <p:cNvSpPr/>
              <p:nvPr/>
            </p:nvSpPr>
            <p:spPr>
              <a:xfrm>
                <a:off x="4217670" y="6722247"/>
                <a:ext cx="1851660" cy="2885498"/>
              </a:xfrm>
              <a:custGeom>
                <a:rect b="b" l="l" r="r" t="t"/>
                <a:pathLst>
                  <a:path extrusionOk="0" h="288549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885498"/>
                    </a:lnTo>
                    <a:lnTo>
                      <a:pt x="0" y="28854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75" name="Google Shape;475;p32"/>
              <p:cNvSpPr/>
              <p:nvPr/>
            </p:nvSpPr>
            <p:spPr>
              <a:xfrm>
                <a:off x="6326505" y="6146100"/>
                <a:ext cx="1851660" cy="3461646"/>
              </a:xfrm>
              <a:custGeom>
                <a:rect b="b" l="l" r="r" t="t"/>
                <a:pathLst>
                  <a:path extrusionOk="0" h="346164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461645"/>
                    </a:lnTo>
                    <a:lnTo>
                      <a:pt x="0" y="34616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76" name="Google Shape;476;p32"/>
              <p:cNvSpPr/>
              <p:nvPr/>
            </p:nvSpPr>
            <p:spPr>
              <a:xfrm>
                <a:off x="8435340" y="5377543"/>
                <a:ext cx="1851660" cy="4230202"/>
              </a:xfrm>
              <a:custGeom>
                <a:rect b="b" l="l" r="r" t="t"/>
                <a:pathLst>
                  <a:path extrusionOk="0" h="423020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230202"/>
                    </a:lnTo>
                    <a:lnTo>
                      <a:pt x="0" y="42302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477" name="Google Shape;477;p32"/>
          <p:cNvGrpSpPr/>
          <p:nvPr/>
        </p:nvGrpSpPr>
        <p:grpSpPr>
          <a:xfrm>
            <a:off x="514350" y="510778"/>
            <a:ext cx="3080475" cy="2497163"/>
            <a:chOff x="0" y="-9525"/>
            <a:chExt cx="8214600" cy="6659102"/>
          </a:xfrm>
        </p:grpSpPr>
        <p:sp>
          <p:nvSpPr>
            <p:cNvPr id="478" name="Google Shape;478;p32"/>
            <p:cNvSpPr txBox="1"/>
            <p:nvPr/>
          </p:nvSpPr>
          <p:spPr>
            <a:xfrm>
              <a:off x="0" y="-9525"/>
              <a:ext cx="82146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Write Your Topic or Idea on Social Media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9" name="Google Shape;479;p32"/>
            <p:cNvSpPr txBox="1"/>
            <p:nvPr/>
          </p:nvSpPr>
          <p:spPr>
            <a:xfrm>
              <a:off x="0" y="5171777"/>
              <a:ext cx="8214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8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Elaborate on what you want to discuss. </a:t>
              </a:r>
              <a:endPara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33"/>
          <p:cNvCxnSpPr/>
          <p:nvPr/>
        </p:nvCxnSpPr>
        <p:spPr>
          <a:xfrm rot="-5400000">
            <a:off x="4401553" y="2607608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33"/>
          <p:cNvCxnSpPr/>
          <p:nvPr/>
        </p:nvCxnSpPr>
        <p:spPr>
          <a:xfrm>
            <a:off x="1674987" y="3486082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33"/>
          <p:cNvCxnSpPr/>
          <p:nvPr/>
        </p:nvCxnSpPr>
        <p:spPr>
          <a:xfrm rot="-5400000">
            <a:off x="2241465" y="3088932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33"/>
          <p:cNvCxnSpPr/>
          <p:nvPr/>
        </p:nvCxnSpPr>
        <p:spPr>
          <a:xfrm rot="-5400000">
            <a:off x="1593338" y="3572779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33"/>
          <p:cNvCxnSpPr/>
          <p:nvPr/>
        </p:nvCxnSpPr>
        <p:spPr>
          <a:xfrm rot="-5400000">
            <a:off x="3497671" y="3570229"/>
            <a:ext cx="1734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33"/>
          <p:cNvCxnSpPr/>
          <p:nvPr/>
        </p:nvCxnSpPr>
        <p:spPr>
          <a:xfrm>
            <a:off x="2638616" y="2694259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33"/>
          <p:cNvCxnSpPr/>
          <p:nvPr/>
        </p:nvCxnSpPr>
        <p:spPr>
          <a:xfrm>
            <a:off x="5557836" y="3483515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33"/>
          <p:cNvCxnSpPr/>
          <p:nvPr/>
        </p:nvCxnSpPr>
        <p:spPr>
          <a:xfrm rot="-5400000">
            <a:off x="6124314" y="3086364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33"/>
          <p:cNvCxnSpPr/>
          <p:nvPr/>
        </p:nvCxnSpPr>
        <p:spPr>
          <a:xfrm rot="-5400000">
            <a:off x="5476187" y="3570212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3" name="Google Shape;493;p33"/>
          <p:cNvCxnSpPr/>
          <p:nvPr/>
        </p:nvCxnSpPr>
        <p:spPr>
          <a:xfrm rot="-5400000">
            <a:off x="7380520" y="3569923"/>
            <a:ext cx="1734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" name="Google Shape;494;p33"/>
          <p:cNvSpPr/>
          <p:nvPr/>
        </p:nvSpPr>
        <p:spPr>
          <a:xfrm>
            <a:off x="3643245" y="2054622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3"/>
          <p:cNvSpPr/>
          <p:nvPr/>
        </p:nvSpPr>
        <p:spPr>
          <a:xfrm>
            <a:off x="1818698" y="2846446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860495" y="3643271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3"/>
          <p:cNvSpPr/>
          <p:nvPr/>
        </p:nvSpPr>
        <p:spPr>
          <a:xfrm>
            <a:off x="4744897" y="3643271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3"/>
          <p:cNvSpPr/>
          <p:nvPr/>
        </p:nvSpPr>
        <p:spPr>
          <a:xfrm>
            <a:off x="2774641" y="3643271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3"/>
          <p:cNvSpPr/>
          <p:nvPr/>
        </p:nvSpPr>
        <p:spPr>
          <a:xfrm>
            <a:off x="6659044" y="3643271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3"/>
          <p:cNvSpPr/>
          <p:nvPr/>
        </p:nvSpPr>
        <p:spPr>
          <a:xfrm>
            <a:off x="5701548" y="2856940"/>
            <a:ext cx="1624500" cy="4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33"/>
          <p:cNvGrpSpPr/>
          <p:nvPr/>
        </p:nvGrpSpPr>
        <p:grpSpPr>
          <a:xfrm>
            <a:off x="3262221" y="3719314"/>
            <a:ext cx="878175" cy="326475"/>
            <a:chOff x="0" y="-9525"/>
            <a:chExt cx="2341800" cy="870600"/>
          </a:xfrm>
        </p:grpSpPr>
        <p:sp>
          <p:nvSpPr>
            <p:cNvPr id="502" name="Google Shape;502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3" name="Google Shape;503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4137108" y="2130664"/>
            <a:ext cx="878175" cy="326475"/>
            <a:chOff x="0" y="-9525"/>
            <a:chExt cx="2341800" cy="870600"/>
          </a:xfrm>
        </p:grpSpPr>
        <p:sp>
          <p:nvSpPr>
            <p:cNvPr id="505" name="Google Shape;505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6" name="Google Shape;506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sz="1100">
                <a:solidFill>
                  <a:schemeClr val="lt1"/>
                </a:solidFill>
              </a:endParaRPr>
            </a:p>
          </p:txBody>
        </p:sp>
      </p:grpSp>
      <p:grpSp>
        <p:nvGrpSpPr>
          <p:cNvPr id="507" name="Google Shape;507;p33"/>
          <p:cNvGrpSpPr/>
          <p:nvPr/>
        </p:nvGrpSpPr>
        <p:grpSpPr>
          <a:xfrm>
            <a:off x="2291614" y="2922488"/>
            <a:ext cx="878175" cy="326475"/>
            <a:chOff x="0" y="-9525"/>
            <a:chExt cx="2341800" cy="870600"/>
          </a:xfrm>
        </p:grpSpPr>
        <p:sp>
          <p:nvSpPr>
            <p:cNvPr id="508" name="Google Shape;508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9" name="Google Shape;509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10" name="Google Shape;510;p33"/>
          <p:cNvGrpSpPr/>
          <p:nvPr/>
        </p:nvGrpSpPr>
        <p:grpSpPr>
          <a:xfrm>
            <a:off x="1333410" y="3710729"/>
            <a:ext cx="878175" cy="326475"/>
            <a:chOff x="0" y="-9525"/>
            <a:chExt cx="2341800" cy="870600"/>
          </a:xfrm>
        </p:grpSpPr>
        <p:sp>
          <p:nvSpPr>
            <p:cNvPr id="511" name="Google Shape;511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2" name="Google Shape;512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13" name="Google Shape;513;p33"/>
          <p:cNvGrpSpPr/>
          <p:nvPr/>
        </p:nvGrpSpPr>
        <p:grpSpPr>
          <a:xfrm>
            <a:off x="5217813" y="3710729"/>
            <a:ext cx="878175" cy="326475"/>
            <a:chOff x="0" y="-9525"/>
            <a:chExt cx="2341800" cy="870600"/>
          </a:xfrm>
        </p:grpSpPr>
        <p:sp>
          <p:nvSpPr>
            <p:cNvPr id="514" name="Google Shape;514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5" name="Google Shape;515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16" name="Google Shape;516;p33"/>
          <p:cNvGrpSpPr/>
          <p:nvPr/>
        </p:nvGrpSpPr>
        <p:grpSpPr>
          <a:xfrm>
            <a:off x="7137456" y="3710729"/>
            <a:ext cx="878175" cy="326475"/>
            <a:chOff x="0" y="-9525"/>
            <a:chExt cx="2341800" cy="870600"/>
          </a:xfrm>
        </p:grpSpPr>
        <p:sp>
          <p:nvSpPr>
            <p:cNvPr id="517" name="Google Shape;517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8" name="Google Shape;518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19" name="Google Shape;519;p33"/>
          <p:cNvGrpSpPr/>
          <p:nvPr/>
        </p:nvGrpSpPr>
        <p:grpSpPr>
          <a:xfrm>
            <a:off x="6174463" y="2922488"/>
            <a:ext cx="878175" cy="326475"/>
            <a:chOff x="0" y="-9525"/>
            <a:chExt cx="2341800" cy="870600"/>
          </a:xfrm>
        </p:grpSpPr>
        <p:sp>
          <p:nvSpPr>
            <p:cNvPr id="520" name="Google Shape;520;p33"/>
            <p:cNvSpPr txBox="1"/>
            <p:nvPr/>
          </p:nvSpPr>
          <p:spPr>
            <a:xfrm>
              <a:off x="0" y="-952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Name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0" y="40957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Job Title</a:t>
              </a:r>
              <a:endParaRPr b="1"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pic>
        <p:nvPicPr>
          <p:cNvPr id="522" name="Google Shape;522;p33"/>
          <p:cNvPicPr preferRelativeResize="0"/>
          <p:nvPr/>
        </p:nvPicPr>
        <p:blipFill rotWithShape="1">
          <a:blip r:embed="rId3">
            <a:alphaModFix/>
          </a:blip>
          <a:srcRect b="18400" l="0" r="0" t="6984"/>
          <a:stretch/>
        </p:blipFill>
        <p:spPr>
          <a:xfrm>
            <a:off x="6699285" y="3674086"/>
            <a:ext cx="353356" cy="39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3"/>
          <p:cNvPicPr preferRelativeResize="0"/>
          <p:nvPr/>
        </p:nvPicPr>
        <p:blipFill rotWithShape="1">
          <a:blip r:embed="rId4">
            <a:alphaModFix/>
          </a:blip>
          <a:srcRect b="9494" l="28280" r="19895" t="0"/>
          <a:stretch/>
        </p:blipFill>
        <p:spPr>
          <a:xfrm>
            <a:off x="899382" y="3674086"/>
            <a:ext cx="353356" cy="4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3"/>
          <p:cNvPicPr preferRelativeResize="0"/>
          <p:nvPr/>
        </p:nvPicPr>
        <p:blipFill rotWithShape="1">
          <a:blip r:embed="rId5">
            <a:alphaModFix/>
          </a:blip>
          <a:srcRect b="17039" l="24120" r="24120" t="0"/>
          <a:stretch/>
        </p:blipFill>
        <p:spPr>
          <a:xfrm>
            <a:off x="2816436" y="3691255"/>
            <a:ext cx="353358" cy="37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3"/>
          <p:cNvPicPr preferRelativeResize="0"/>
          <p:nvPr/>
        </p:nvPicPr>
        <p:blipFill rotWithShape="1">
          <a:blip r:embed="rId6">
            <a:alphaModFix/>
          </a:blip>
          <a:srcRect b="13262" l="24120" r="24120" t="0"/>
          <a:stretch/>
        </p:blipFill>
        <p:spPr>
          <a:xfrm>
            <a:off x="4783784" y="3674086"/>
            <a:ext cx="353356" cy="39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3"/>
          <p:cNvPicPr preferRelativeResize="0"/>
          <p:nvPr/>
        </p:nvPicPr>
        <p:blipFill rotWithShape="1">
          <a:blip r:embed="rId7">
            <a:alphaModFix/>
          </a:blip>
          <a:srcRect b="15034" l="0" r="0" t="10053"/>
          <a:stretch/>
        </p:blipFill>
        <p:spPr>
          <a:xfrm>
            <a:off x="1858232" y="2884693"/>
            <a:ext cx="353356" cy="39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3"/>
          <p:cNvPicPr preferRelativeResize="0"/>
          <p:nvPr/>
        </p:nvPicPr>
        <p:blipFill rotWithShape="1">
          <a:blip r:embed="rId8">
            <a:alphaModFix/>
          </a:blip>
          <a:srcRect b="20298" l="35588" r="28051" t="21423"/>
          <a:stretch/>
        </p:blipFill>
        <p:spPr>
          <a:xfrm>
            <a:off x="3701311" y="2102606"/>
            <a:ext cx="353355" cy="37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3"/>
          <p:cNvPicPr preferRelativeResize="0"/>
          <p:nvPr/>
        </p:nvPicPr>
        <p:blipFill rotWithShape="1">
          <a:blip r:embed="rId9">
            <a:alphaModFix/>
          </a:blip>
          <a:srcRect b="37369" l="38176" r="27955" t="5543"/>
          <a:stretch/>
        </p:blipFill>
        <p:spPr>
          <a:xfrm>
            <a:off x="5742634" y="2895187"/>
            <a:ext cx="353357" cy="39706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3"/>
          <p:cNvSpPr txBox="1"/>
          <p:nvPr/>
        </p:nvSpPr>
        <p:spPr>
          <a:xfrm>
            <a:off x="1617852" y="625252"/>
            <a:ext cx="590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Add a Chart Page</a:t>
            </a:r>
            <a:endParaRPr b="1" sz="4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3"/>
          <p:cNvSpPr/>
          <p:nvPr/>
        </p:nvSpPr>
        <p:spPr>
          <a:xfrm rot="10800000">
            <a:off x="8307084" y="884593"/>
            <a:ext cx="824700" cy="7110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3"/>
          <p:cNvSpPr/>
          <p:nvPr/>
        </p:nvSpPr>
        <p:spPr>
          <a:xfrm>
            <a:off x="8265099" y="1612220"/>
            <a:ext cx="867900" cy="86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3"/>
          <p:cNvSpPr/>
          <p:nvPr/>
        </p:nvSpPr>
        <p:spPr>
          <a:xfrm>
            <a:off x="8262637" y="16685"/>
            <a:ext cx="873000" cy="87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3"/>
          <p:cNvSpPr/>
          <p:nvPr/>
        </p:nvSpPr>
        <p:spPr>
          <a:xfrm rot="-5400000">
            <a:off x="8466" y="-4896"/>
            <a:ext cx="807300" cy="807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3"/>
          <p:cNvSpPr/>
          <p:nvPr/>
        </p:nvSpPr>
        <p:spPr>
          <a:xfrm>
            <a:off x="-53253" y="802404"/>
            <a:ext cx="930900" cy="8025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3"/>
          <p:cNvSpPr/>
          <p:nvPr/>
        </p:nvSpPr>
        <p:spPr>
          <a:xfrm>
            <a:off x="30502" y="1603491"/>
            <a:ext cx="808800" cy="80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4"/>
          <p:cNvGrpSpPr/>
          <p:nvPr/>
        </p:nvGrpSpPr>
        <p:grpSpPr>
          <a:xfrm>
            <a:off x="514350" y="510778"/>
            <a:ext cx="2448787" cy="2862929"/>
            <a:chOff x="0" y="-9525"/>
            <a:chExt cx="6530100" cy="7634477"/>
          </a:xfrm>
        </p:grpSpPr>
        <p:sp>
          <p:nvSpPr>
            <p:cNvPr id="545" name="Google Shape;545;p34"/>
            <p:cNvSpPr txBox="1"/>
            <p:nvPr/>
          </p:nvSpPr>
          <p:spPr>
            <a:xfrm>
              <a:off x="0" y="-9525"/>
              <a:ext cx="65301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Icons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Resource 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Page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46" name="Google Shape;546;p34"/>
            <p:cNvSpPr txBox="1"/>
            <p:nvPr/>
          </p:nvSpPr>
          <p:spPr>
            <a:xfrm>
              <a:off x="0" y="5162252"/>
              <a:ext cx="65301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Use these design resources in your </a:t>
              </a:r>
              <a:r>
                <a:rPr lang="en" sz="12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</a:t>
              </a:r>
              <a:r>
                <a:rPr i="0" lang="en" sz="12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resentation. Happy designing!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200" u="none" cap="none" strike="noStrik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Don't forget to delete this page before presenting.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47" name="Google Shape;547;p34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4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4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4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4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4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4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4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4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4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4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4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4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4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4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4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4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4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4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4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4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4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4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4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4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4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4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4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4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4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4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4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4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4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4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4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4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4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4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4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4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4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C1D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4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4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4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4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4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4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4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4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4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4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4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4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4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4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4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C1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5"/>
          <p:cNvGrpSpPr/>
          <p:nvPr/>
        </p:nvGrpSpPr>
        <p:grpSpPr>
          <a:xfrm>
            <a:off x="514350" y="510778"/>
            <a:ext cx="3080475" cy="2862929"/>
            <a:chOff x="0" y="-9525"/>
            <a:chExt cx="8214600" cy="7634477"/>
          </a:xfrm>
        </p:grpSpPr>
        <p:sp>
          <p:nvSpPr>
            <p:cNvPr id="644" name="Google Shape;644;p35"/>
            <p:cNvSpPr txBox="1"/>
            <p:nvPr/>
          </p:nvSpPr>
          <p:spPr>
            <a:xfrm>
              <a:off x="0" y="-9525"/>
              <a:ext cx="8214600" cy="43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Elements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Resource 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Page</a:t>
              </a:r>
              <a:endParaRPr b="1" sz="3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5" name="Google Shape;645;p35"/>
            <p:cNvSpPr txBox="1"/>
            <p:nvPr/>
          </p:nvSpPr>
          <p:spPr>
            <a:xfrm>
              <a:off x="0" y="5162252"/>
              <a:ext cx="8214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Use these design resources in your presentation. Happy designing!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Don't forget to delete this page before presenting. 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46" name="Google Shape;646;p35"/>
          <p:cNvSpPr/>
          <p:nvPr/>
        </p:nvSpPr>
        <p:spPr>
          <a:xfrm>
            <a:off x="7640630" y="584035"/>
            <a:ext cx="1000157" cy="1219295"/>
          </a:xfrm>
          <a:custGeom>
            <a:rect b="b" l="l" r="r" t="t"/>
            <a:pathLst>
              <a:path extrusionOk="0" h="2868930" w="2353310">
                <a:moveTo>
                  <a:pt x="784860" y="2801620"/>
                </a:moveTo>
                <a:cubicBezTo>
                  <a:pt x="905510" y="2842260"/>
                  <a:pt x="1042670" y="2868930"/>
                  <a:pt x="1177290" y="2868930"/>
                </a:cubicBezTo>
                <a:cubicBezTo>
                  <a:pt x="1311910" y="2868930"/>
                  <a:pt x="1441450" y="2846070"/>
                  <a:pt x="1560830" y="2805430"/>
                </a:cubicBezTo>
                <a:cubicBezTo>
                  <a:pt x="1563370" y="2804160"/>
                  <a:pt x="1565910" y="2804160"/>
                  <a:pt x="1568450" y="2802890"/>
                </a:cubicBezTo>
                <a:cubicBezTo>
                  <a:pt x="2016760" y="2640330"/>
                  <a:pt x="2346960" y="2211070"/>
                  <a:pt x="2353310" y="1709420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08150"/>
                </a:lnTo>
                <a:cubicBezTo>
                  <a:pt x="6350" y="2213610"/>
                  <a:pt x="331470" y="2642870"/>
                  <a:pt x="784860" y="2801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4564853" y="576888"/>
            <a:ext cx="1314742" cy="1231932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7479776" y="3445604"/>
            <a:ext cx="1169400" cy="11139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5"/>
          <p:cNvSpPr/>
          <p:nvPr/>
        </p:nvSpPr>
        <p:spPr>
          <a:xfrm>
            <a:off x="6125836" y="3445605"/>
            <a:ext cx="1105200" cy="11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5"/>
          <p:cNvSpPr/>
          <p:nvPr/>
        </p:nvSpPr>
        <p:spPr>
          <a:xfrm>
            <a:off x="4601423" y="3445604"/>
            <a:ext cx="1282200" cy="1105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5"/>
          <p:cNvSpPr/>
          <p:nvPr/>
        </p:nvSpPr>
        <p:spPr>
          <a:xfrm>
            <a:off x="7581731" y="2040848"/>
            <a:ext cx="1098300" cy="1098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5"/>
          <p:cNvSpPr/>
          <p:nvPr/>
        </p:nvSpPr>
        <p:spPr>
          <a:xfrm>
            <a:off x="6062807" y="2040848"/>
            <a:ext cx="1282200" cy="11052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5"/>
          <p:cNvSpPr/>
          <p:nvPr/>
        </p:nvSpPr>
        <p:spPr>
          <a:xfrm>
            <a:off x="4687995" y="2049511"/>
            <a:ext cx="1109100" cy="110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5"/>
          <p:cNvSpPr/>
          <p:nvPr/>
        </p:nvSpPr>
        <p:spPr>
          <a:xfrm>
            <a:off x="6075246" y="580847"/>
            <a:ext cx="1215000" cy="1215000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1" name="Google Shape;661;p3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62" name="Google Shape;662;p3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63" name="Google Shape;663;p3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5" name="Google Shape;665;p3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66" name="Google Shape;666;p3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7" name="Google Shape;667;p3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8" name="Google Shape;668;p3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69" name="Google Shape;669;p3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0" name="Google Shape;670;p3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1" name="Google Shape;671;p3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72" name="Google Shape;672;p3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3" name="Google Shape;673;p3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514350" y="509588"/>
            <a:ext cx="2743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Add an Agenda Page</a:t>
            </a:r>
            <a:endParaRPr b="1" sz="3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3" name="Google Shape;93;p13"/>
          <p:cNvGrpSpPr/>
          <p:nvPr/>
        </p:nvGrpSpPr>
        <p:grpSpPr>
          <a:xfrm>
            <a:off x="3972361" y="731130"/>
            <a:ext cx="2101388" cy="731735"/>
            <a:chOff x="0" y="-19050"/>
            <a:chExt cx="5603700" cy="1951294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0" y="1316644"/>
              <a:ext cx="560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19050"/>
              <a:ext cx="5603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25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01.</a:t>
              </a:r>
              <a:endParaRPr sz="2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972361" y="2195974"/>
            <a:ext cx="2101388" cy="741804"/>
            <a:chOff x="0" y="-19050"/>
            <a:chExt cx="5603700" cy="1978143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0" y="-19050"/>
              <a:ext cx="5603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03.</a:t>
              </a:r>
              <a:endPara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1343493"/>
              <a:ext cx="560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5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6441219" y="731130"/>
            <a:ext cx="2101388" cy="731735"/>
            <a:chOff x="0" y="-19050"/>
            <a:chExt cx="5603700" cy="1951294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0" y="-19050"/>
              <a:ext cx="5603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02.</a:t>
              </a:r>
              <a:endPara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1316644"/>
              <a:ext cx="560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5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6441219" y="2195974"/>
            <a:ext cx="2101388" cy="741804"/>
            <a:chOff x="0" y="-19050"/>
            <a:chExt cx="5603700" cy="1978143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0" y="-19050"/>
              <a:ext cx="56037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04.</a:t>
              </a:r>
              <a:endParaRPr sz="25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1343493"/>
              <a:ext cx="5603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an agenda here.</a:t>
              </a:r>
              <a:endParaRPr sz="15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</p:grpSp>
      <p:sp>
        <p:nvSpPr>
          <p:cNvPr id="105" name="Google Shape;105;p13"/>
          <p:cNvSpPr/>
          <p:nvPr/>
        </p:nvSpPr>
        <p:spPr>
          <a:xfrm>
            <a:off x="5419666" y="3981211"/>
            <a:ext cx="1173600" cy="11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593235" y="3996116"/>
            <a:ext cx="11499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766804" y="3981211"/>
            <a:ext cx="1348200" cy="11625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3071362" y="3251512"/>
            <a:ext cx="1206900" cy="120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26165" l="0" r="0" t="26165"/>
          <a:stretch/>
        </p:blipFill>
        <p:spPr>
          <a:xfrm>
            <a:off x="602810" y="623467"/>
            <a:ext cx="3675441" cy="2628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5098225" y="754123"/>
            <a:ext cx="2743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Hello there!</a:t>
            </a:r>
            <a:endParaRPr sz="4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098225" y="3658638"/>
            <a:ext cx="346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rPr>
              <a:t>I'm Rain, and I'll be sharing with you my beautiful ideas. Follow me at @reallygreatsite to learn more. </a:t>
            </a:r>
            <a:endParaRPr sz="18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3295805" y="3477639"/>
            <a:ext cx="754800" cy="75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811527" y="3251512"/>
            <a:ext cx="1260000" cy="12000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02811" y="3247988"/>
            <a:ext cx="1206900" cy="120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16133" l="0" r="0" t="16133"/>
          <a:stretch/>
        </p:blipFill>
        <p:spPr>
          <a:xfrm>
            <a:off x="4485139" y="514350"/>
            <a:ext cx="405525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733556" y="719610"/>
            <a:ext cx="2743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Write Your Topic or Idea On Social Media</a:t>
            </a:r>
            <a:endParaRPr sz="3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733556" y="3885727"/>
            <a:ext cx="274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what you 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want to discuss.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8048258" y="3219450"/>
            <a:ext cx="984300" cy="984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7969559" y="4216288"/>
            <a:ext cx="1126500" cy="971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24914" l="0" r="0" t="24590"/>
          <a:stretch/>
        </p:blipFill>
        <p:spPr>
          <a:xfrm>
            <a:off x="1103152" y="1922341"/>
            <a:ext cx="8040852" cy="270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88802" y="509588"/>
            <a:ext cx="4020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500" u="none" cap="none" strike="noStrike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Your Topic or Idea On Social Media</a:t>
            </a:r>
            <a:endParaRPr sz="3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30777" y="4163666"/>
            <a:ext cx="1144800" cy="9870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88802" y="3146903"/>
            <a:ext cx="1016700" cy="101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406474" y="305790"/>
            <a:ext cx="2074200" cy="452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2578376" y="305790"/>
            <a:ext cx="3752400" cy="452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6420337" y="305790"/>
            <a:ext cx="2393100" cy="452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7"/>
          <p:cNvGrpSpPr/>
          <p:nvPr/>
        </p:nvGrpSpPr>
        <p:grpSpPr>
          <a:xfrm>
            <a:off x="954241" y="514638"/>
            <a:ext cx="978753" cy="973764"/>
            <a:chOff x="-62725" y="-2035"/>
            <a:chExt cx="2665449" cy="2651862"/>
          </a:xfrm>
        </p:grpSpPr>
        <p:sp>
          <p:nvSpPr>
            <p:cNvPr id="145" name="Google Shape;145;p17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2783832" y="497663"/>
            <a:ext cx="3364839" cy="4107811"/>
            <a:chOff x="0" y="-47625"/>
            <a:chExt cx="8972905" cy="10954163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1034427" y="10496138"/>
              <a:ext cx="901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2662642" y="10496138"/>
              <a:ext cx="973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4329979" y="10496138"/>
              <a:ext cx="966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5985764" y="10496138"/>
              <a:ext cx="982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7658149" y="10496138"/>
              <a:ext cx="965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53" name="Google Shape;153;p17"/>
            <p:cNvGrpSpPr/>
            <p:nvPr/>
          </p:nvGrpSpPr>
          <p:grpSpPr>
            <a:xfrm>
              <a:off x="653281" y="206743"/>
              <a:ext cx="8319624" cy="10165344"/>
              <a:chOff x="0" y="-6350"/>
              <a:chExt cx="8503295" cy="10389763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0" y="-6350"/>
                <a:ext cx="8503295" cy="12700"/>
              </a:xfrm>
              <a:custGeom>
                <a:rect b="b" l="l" r="r" t="t"/>
                <a:pathLst>
                  <a:path extrusionOk="0" h="12700" w="8503295">
                    <a:moveTo>
                      <a:pt x="0" y="0"/>
                    </a:moveTo>
                    <a:lnTo>
                      <a:pt x="8503295" y="0"/>
                    </a:lnTo>
                    <a:lnTo>
                      <a:pt x="850329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55" name="Google Shape;155;p17"/>
              <p:cNvSpPr/>
              <p:nvPr/>
            </p:nvSpPr>
            <p:spPr>
              <a:xfrm>
                <a:off x="0" y="2587916"/>
                <a:ext cx="8503295" cy="12700"/>
              </a:xfrm>
              <a:custGeom>
                <a:rect b="b" l="l" r="r" t="t"/>
                <a:pathLst>
                  <a:path extrusionOk="0" h="12700" w="8503295">
                    <a:moveTo>
                      <a:pt x="0" y="0"/>
                    </a:moveTo>
                    <a:lnTo>
                      <a:pt x="8503295" y="0"/>
                    </a:lnTo>
                    <a:lnTo>
                      <a:pt x="850329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56" name="Google Shape;156;p17"/>
              <p:cNvSpPr/>
              <p:nvPr/>
            </p:nvSpPr>
            <p:spPr>
              <a:xfrm>
                <a:off x="0" y="5182181"/>
                <a:ext cx="8503295" cy="12700"/>
              </a:xfrm>
              <a:custGeom>
                <a:rect b="b" l="l" r="r" t="t"/>
                <a:pathLst>
                  <a:path extrusionOk="0" h="12700" w="8503295">
                    <a:moveTo>
                      <a:pt x="0" y="0"/>
                    </a:moveTo>
                    <a:lnTo>
                      <a:pt x="8503295" y="0"/>
                    </a:lnTo>
                    <a:lnTo>
                      <a:pt x="850329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57" name="Google Shape;157;p17"/>
              <p:cNvSpPr/>
              <p:nvPr/>
            </p:nvSpPr>
            <p:spPr>
              <a:xfrm>
                <a:off x="0" y="7776447"/>
                <a:ext cx="8503295" cy="12700"/>
              </a:xfrm>
              <a:custGeom>
                <a:rect b="b" l="l" r="r" t="t"/>
                <a:pathLst>
                  <a:path extrusionOk="0" h="12700" w="8503295">
                    <a:moveTo>
                      <a:pt x="0" y="0"/>
                    </a:moveTo>
                    <a:lnTo>
                      <a:pt x="8503295" y="0"/>
                    </a:lnTo>
                    <a:lnTo>
                      <a:pt x="850329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58" name="Google Shape;158;p17"/>
              <p:cNvSpPr/>
              <p:nvPr/>
            </p:nvSpPr>
            <p:spPr>
              <a:xfrm>
                <a:off x="0" y="10370713"/>
                <a:ext cx="8503295" cy="12700"/>
              </a:xfrm>
              <a:custGeom>
                <a:rect b="b" l="l" r="r" t="t"/>
                <a:pathLst>
                  <a:path extrusionOk="0" h="12700" w="8503295">
                    <a:moveTo>
                      <a:pt x="0" y="0"/>
                    </a:moveTo>
                    <a:lnTo>
                      <a:pt x="8503295" y="0"/>
                    </a:lnTo>
                    <a:lnTo>
                      <a:pt x="850329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sp>
          <p:nvSpPr>
            <p:cNvPr id="159" name="Google Shape;159;p17"/>
            <p:cNvSpPr txBox="1"/>
            <p:nvPr/>
          </p:nvSpPr>
          <p:spPr>
            <a:xfrm>
              <a:off x="0" y="-47625"/>
              <a:ext cx="475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16309" y="2490627"/>
              <a:ext cx="459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9513" y="5028879"/>
              <a:ext cx="465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80962" y="7567131"/>
              <a:ext cx="394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02890" y="10105382"/>
              <a:ext cx="27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64" name="Google Shape;164;p17"/>
            <p:cNvGrpSpPr/>
            <p:nvPr/>
          </p:nvGrpSpPr>
          <p:grpSpPr>
            <a:xfrm>
              <a:off x="1423115" y="1166397"/>
              <a:ext cx="6779956" cy="4692515"/>
              <a:chOff x="786829" y="974490"/>
              <a:chExt cx="6929636" cy="4796111"/>
            </a:xfrm>
          </p:grpSpPr>
          <p:sp>
            <p:nvSpPr>
              <p:cNvPr id="165" name="Google Shape;165;p17"/>
              <p:cNvSpPr/>
              <p:nvPr/>
            </p:nvSpPr>
            <p:spPr>
              <a:xfrm>
                <a:off x="786829" y="3599997"/>
                <a:ext cx="1796178" cy="2170604"/>
              </a:xfrm>
              <a:custGeom>
                <a:rect b="b" l="l" r="r" t="t"/>
                <a:pathLst>
                  <a:path extrusionOk="0" h="2170604" w="1796178">
                    <a:moveTo>
                      <a:pt x="127000" y="2107388"/>
                    </a:moveTo>
                    <a:cubicBezTo>
                      <a:pt x="126844" y="2072428"/>
                      <a:pt x="98460" y="2044171"/>
                      <a:pt x="63500" y="2044171"/>
                    </a:cubicBezTo>
                    <a:cubicBezTo>
                      <a:pt x="28541" y="2044171"/>
                      <a:pt x="157" y="2072428"/>
                      <a:pt x="0" y="2107388"/>
                    </a:cubicBezTo>
                    <a:cubicBezTo>
                      <a:pt x="157" y="2142347"/>
                      <a:pt x="28541" y="2170604"/>
                      <a:pt x="63500" y="2170604"/>
                    </a:cubicBezTo>
                    <a:cubicBezTo>
                      <a:pt x="98460" y="2170604"/>
                      <a:pt x="126844" y="2142347"/>
                      <a:pt x="127000" y="2107388"/>
                    </a:cubicBezTo>
                    <a:close/>
                    <a:moveTo>
                      <a:pt x="41398" y="2089276"/>
                    </a:moveTo>
                    <a:cubicBezTo>
                      <a:pt x="31482" y="2101489"/>
                      <a:pt x="33302" y="2119420"/>
                      <a:pt x="45470" y="2129391"/>
                    </a:cubicBezTo>
                    <a:cubicBezTo>
                      <a:pt x="57638" y="2139362"/>
                      <a:pt x="75577" y="2137623"/>
                      <a:pt x="85603" y="2125499"/>
                    </a:cubicBezTo>
                    <a:lnTo>
                      <a:pt x="1786262" y="50086"/>
                    </a:lnTo>
                    <a:cubicBezTo>
                      <a:pt x="1796178" y="37874"/>
                      <a:pt x="1794358" y="19943"/>
                      <a:pt x="1782190" y="9971"/>
                    </a:cubicBezTo>
                    <a:cubicBezTo>
                      <a:pt x="1770022" y="0"/>
                      <a:pt x="1752083" y="1740"/>
                      <a:pt x="1742057" y="13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2487488" y="3568755"/>
                <a:ext cx="1796608" cy="873984"/>
              </a:xfrm>
              <a:custGeom>
                <a:rect b="b" l="l" r="r" t="t"/>
                <a:pathLst>
                  <a:path extrusionOk="0" h="873984" w="1796608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75391" y="37234"/>
                    </a:moveTo>
                    <a:cubicBezTo>
                      <a:pt x="61057" y="30751"/>
                      <a:pt x="44180" y="37074"/>
                      <a:pt x="37633" y="51379"/>
                    </a:cubicBezTo>
                    <a:cubicBezTo>
                      <a:pt x="31087" y="65684"/>
                      <a:pt x="37334" y="82590"/>
                      <a:pt x="51610" y="89200"/>
                    </a:cubicBezTo>
                    <a:lnTo>
                      <a:pt x="1752269" y="867480"/>
                    </a:lnTo>
                    <a:cubicBezTo>
                      <a:pt x="1766607" y="873984"/>
                      <a:pt x="1783505" y="867665"/>
                      <a:pt x="1790057" y="853348"/>
                    </a:cubicBezTo>
                    <a:cubicBezTo>
                      <a:pt x="1796608" y="839031"/>
                      <a:pt x="1790345" y="822113"/>
                      <a:pt x="1776050" y="8155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4188147" y="1264626"/>
                <a:ext cx="1796716" cy="3208843"/>
              </a:xfrm>
              <a:custGeom>
                <a:rect b="b" l="l" r="r" t="t"/>
                <a:pathLst>
                  <a:path extrusionOk="0" h="3208843" w="1796716">
                    <a:moveTo>
                      <a:pt x="127000" y="3145626"/>
                    </a:moveTo>
                    <a:cubicBezTo>
                      <a:pt x="126844" y="3110667"/>
                      <a:pt x="98460" y="3082409"/>
                      <a:pt x="63500" y="3082409"/>
                    </a:cubicBezTo>
                    <a:cubicBezTo>
                      <a:pt x="28541" y="3082409"/>
                      <a:pt x="157" y="3110667"/>
                      <a:pt x="0" y="3145626"/>
                    </a:cubicBezTo>
                    <a:cubicBezTo>
                      <a:pt x="157" y="3180585"/>
                      <a:pt x="28541" y="3208842"/>
                      <a:pt x="63500" y="3208842"/>
                    </a:cubicBezTo>
                    <a:cubicBezTo>
                      <a:pt x="98460" y="3208842"/>
                      <a:pt x="126844" y="3180585"/>
                      <a:pt x="127000" y="3145626"/>
                    </a:cubicBezTo>
                    <a:close/>
                    <a:moveTo>
                      <a:pt x="38423" y="3131927"/>
                    </a:moveTo>
                    <a:cubicBezTo>
                      <a:pt x="30943" y="3145766"/>
                      <a:pt x="36056" y="3163049"/>
                      <a:pt x="49863" y="3170591"/>
                    </a:cubicBezTo>
                    <a:cubicBezTo>
                      <a:pt x="63669" y="3178133"/>
                      <a:pt x="80974" y="3173097"/>
                      <a:pt x="88578" y="3159325"/>
                    </a:cubicBezTo>
                    <a:lnTo>
                      <a:pt x="1789237" y="46206"/>
                    </a:lnTo>
                    <a:cubicBezTo>
                      <a:pt x="1796717" y="32367"/>
                      <a:pt x="1791604" y="15084"/>
                      <a:pt x="1777798" y="7542"/>
                    </a:cubicBezTo>
                    <a:cubicBezTo>
                      <a:pt x="1763992" y="0"/>
                      <a:pt x="1746686" y="5035"/>
                      <a:pt x="1739082" y="188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5888806" y="974490"/>
                <a:ext cx="1827659" cy="385860"/>
              </a:xfrm>
              <a:custGeom>
                <a:rect b="b" l="l" r="r" t="t"/>
                <a:pathLst>
                  <a:path extrusionOk="0" h="385860" w="1827659">
                    <a:moveTo>
                      <a:pt x="127000" y="322643"/>
                    </a:moveTo>
                    <a:cubicBezTo>
                      <a:pt x="126844" y="287684"/>
                      <a:pt x="98460" y="259426"/>
                      <a:pt x="63500" y="259426"/>
                    </a:cubicBezTo>
                    <a:cubicBezTo>
                      <a:pt x="28541" y="259426"/>
                      <a:pt x="157" y="287684"/>
                      <a:pt x="0" y="322643"/>
                    </a:cubicBezTo>
                    <a:cubicBezTo>
                      <a:pt x="157" y="357602"/>
                      <a:pt x="28541" y="385860"/>
                      <a:pt x="63500" y="385860"/>
                    </a:cubicBezTo>
                    <a:cubicBezTo>
                      <a:pt x="98460" y="385860"/>
                      <a:pt x="126844" y="357602"/>
                      <a:pt x="127000" y="322643"/>
                    </a:cubicBezTo>
                    <a:close/>
                    <a:moveTo>
                      <a:pt x="59191" y="294395"/>
                    </a:moveTo>
                    <a:cubicBezTo>
                      <a:pt x="43650" y="296836"/>
                      <a:pt x="33006" y="311381"/>
                      <a:pt x="35378" y="326933"/>
                    </a:cubicBezTo>
                    <a:cubicBezTo>
                      <a:pt x="37750" y="342485"/>
                      <a:pt x="52247" y="353194"/>
                      <a:pt x="67809" y="350891"/>
                    </a:cubicBezTo>
                    <a:lnTo>
                      <a:pt x="1768468" y="91465"/>
                    </a:lnTo>
                    <a:cubicBezTo>
                      <a:pt x="1784009" y="89023"/>
                      <a:pt x="1794654" y="74478"/>
                      <a:pt x="1792282" y="58926"/>
                    </a:cubicBezTo>
                    <a:cubicBezTo>
                      <a:pt x="1789909" y="43375"/>
                      <a:pt x="1775413" y="32665"/>
                      <a:pt x="1759850" y="34968"/>
                    </a:cubicBezTo>
                    <a:close/>
                    <a:moveTo>
                      <a:pt x="1827659" y="63216"/>
                    </a:moveTo>
                    <a:cubicBezTo>
                      <a:pt x="1827503" y="28257"/>
                      <a:pt x="1799119" y="0"/>
                      <a:pt x="1764159" y="0"/>
                    </a:cubicBezTo>
                    <a:cubicBezTo>
                      <a:pt x="1729200" y="0"/>
                      <a:pt x="1700816" y="28257"/>
                      <a:pt x="1700659" y="63216"/>
                    </a:cubicBezTo>
                    <a:cubicBezTo>
                      <a:pt x="1700816" y="98176"/>
                      <a:pt x="1729200" y="126433"/>
                      <a:pt x="1764159" y="126433"/>
                    </a:cubicBezTo>
                    <a:cubicBezTo>
                      <a:pt x="1799119" y="126433"/>
                      <a:pt x="1827503" y="98176"/>
                      <a:pt x="1827659" y="632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9" name="Google Shape;169;p17"/>
          <p:cNvGrpSpPr/>
          <p:nvPr/>
        </p:nvGrpSpPr>
        <p:grpSpPr>
          <a:xfrm>
            <a:off x="6776872" y="1903637"/>
            <a:ext cx="1680263" cy="577325"/>
            <a:chOff x="16351" y="0"/>
            <a:chExt cx="6571228" cy="2257821"/>
          </a:xfrm>
        </p:grpSpPr>
        <p:sp>
          <p:nvSpPr>
            <p:cNvPr id="170" name="Google Shape;170;p17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733528" y="2444861"/>
            <a:ext cx="1420182" cy="253786"/>
            <a:chOff x="-5645" y="-183"/>
            <a:chExt cx="1281290" cy="228966"/>
          </a:xfrm>
        </p:grpSpPr>
        <p:sp>
          <p:nvSpPr>
            <p:cNvPr id="173" name="Google Shape;173;p17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863726" y="3469037"/>
            <a:ext cx="1159861" cy="595394"/>
            <a:chOff x="17180" y="0"/>
            <a:chExt cx="2505641" cy="1286225"/>
          </a:xfrm>
        </p:grpSpPr>
        <p:sp>
          <p:nvSpPr>
            <p:cNvPr id="176" name="Google Shape;176;p17"/>
            <p:cNvSpPr/>
            <p:nvPr/>
          </p:nvSpPr>
          <p:spPr>
            <a:xfrm>
              <a:off x="17180" y="0"/>
              <a:ext cx="2505641" cy="1286225"/>
            </a:xfrm>
            <a:custGeom>
              <a:rect b="b" l="l" r="r" t="t"/>
              <a:pathLst>
                <a:path extrusionOk="0" h="1286225" w="2505641">
                  <a:moveTo>
                    <a:pt x="23148" y="952500"/>
                  </a:moveTo>
                  <a:cubicBezTo>
                    <a:pt x="167927" y="391772"/>
                    <a:pt x="673702" y="0"/>
                    <a:pt x="1252820" y="0"/>
                  </a:cubicBezTo>
                  <a:cubicBezTo>
                    <a:pt x="1831938" y="0"/>
                    <a:pt x="2337713" y="391772"/>
                    <a:pt x="2482492" y="952500"/>
                  </a:cubicBezTo>
                  <a:cubicBezTo>
                    <a:pt x="2505640" y="1040524"/>
                    <a:pt x="2479921" y="1134206"/>
                    <a:pt x="2415073" y="1198072"/>
                  </a:cubicBezTo>
                  <a:cubicBezTo>
                    <a:pt x="2350225" y="1261938"/>
                    <a:pt x="2256162" y="1286224"/>
                    <a:pt x="2168502" y="1261736"/>
                  </a:cubicBezTo>
                  <a:cubicBezTo>
                    <a:pt x="2080841" y="1237248"/>
                    <a:pt x="2012983" y="1167728"/>
                    <a:pt x="1990623" y="1079500"/>
                  </a:cubicBezTo>
                  <a:cubicBezTo>
                    <a:pt x="1903756" y="743063"/>
                    <a:pt x="1600291" y="508000"/>
                    <a:pt x="1252820" y="508000"/>
                  </a:cubicBezTo>
                  <a:cubicBezTo>
                    <a:pt x="905349" y="508000"/>
                    <a:pt x="601884" y="743063"/>
                    <a:pt x="515017" y="1079500"/>
                  </a:cubicBezTo>
                  <a:cubicBezTo>
                    <a:pt x="492657" y="1167728"/>
                    <a:pt x="424799" y="1237248"/>
                    <a:pt x="337138" y="1261736"/>
                  </a:cubicBezTo>
                  <a:cubicBezTo>
                    <a:pt x="249478" y="1286224"/>
                    <a:pt x="155414" y="1261938"/>
                    <a:pt x="90567" y="1198072"/>
                  </a:cubicBezTo>
                  <a:cubicBezTo>
                    <a:pt x="25719" y="1134206"/>
                    <a:pt x="0" y="1040524"/>
                    <a:pt x="23148" y="952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7180" y="745775"/>
              <a:ext cx="538165" cy="540449"/>
            </a:xfrm>
            <a:custGeom>
              <a:rect b="b" l="l" r="r" t="t"/>
              <a:pathLst>
                <a:path extrusionOk="0" h="540449" w="538165">
                  <a:moveTo>
                    <a:pt x="23148" y="206725"/>
                  </a:moveTo>
                  <a:cubicBezTo>
                    <a:pt x="45508" y="118497"/>
                    <a:pt x="113365" y="48977"/>
                    <a:pt x="201026" y="24489"/>
                  </a:cubicBezTo>
                  <a:cubicBezTo>
                    <a:pt x="288687" y="0"/>
                    <a:pt x="382750" y="24287"/>
                    <a:pt x="447598" y="88153"/>
                  </a:cubicBezTo>
                  <a:cubicBezTo>
                    <a:pt x="512446" y="152019"/>
                    <a:pt x="538165" y="245701"/>
                    <a:pt x="515017" y="333725"/>
                  </a:cubicBezTo>
                  <a:cubicBezTo>
                    <a:pt x="492657" y="421953"/>
                    <a:pt x="424799" y="491473"/>
                    <a:pt x="337138" y="515961"/>
                  </a:cubicBezTo>
                  <a:cubicBezTo>
                    <a:pt x="249478" y="540449"/>
                    <a:pt x="155414" y="516163"/>
                    <a:pt x="90567" y="452297"/>
                  </a:cubicBezTo>
                  <a:cubicBezTo>
                    <a:pt x="25719" y="388431"/>
                    <a:pt x="0" y="294749"/>
                    <a:pt x="23148" y="206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826776" y="1735506"/>
            <a:ext cx="1233675" cy="402189"/>
            <a:chOff x="0" y="-38100"/>
            <a:chExt cx="3289800" cy="1072503"/>
          </a:xfrm>
        </p:grpSpPr>
        <p:sp>
          <p:nvSpPr>
            <p:cNvPr id="179" name="Google Shape;179;p17"/>
            <p:cNvSpPr txBox="1"/>
            <p:nvPr/>
          </p:nvSpPr>
          <p:spPr>
            <a:xfrm>
              <a:off x="0" y="-38100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Platform 1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0" y="582903"/>
              <a:ext cx="328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85% engagement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81" name="Google Shape;181;p17"/>
          <p:cNvGrpSpPr/>
          <p:nvPr/>
        </p:nvGrpSpPr>
        <p:grpSpPr>
          <a:xfrm>
            <a:off x="6802027" y="772806"/>
            <a:ext cx="1629675" cy="682928"/>
            <a:chOff x="0" y="-47625"/>
            <a:chExt cx="4345800" cy="1821141"/>
          </a:xfrm>
        </p:grpSpPr>
        <p:sp>
          <p:nvSpPr>
            <p:cNvPr id="182" name="Google Shape;182;p17"/>
            <p:cNvSpPr txBox="1"/>
            <p:nvPr/>
          </p:nvSpPr>
          <p:spPr>
            <a:xfrm>
              <a:off x="0" y="-47625"/>
              <a:ext cx="4345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123,456,789</a:t>
              </a:r>
              <a:endParaRPr b="1" sz="17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0" y="870516"/>
              <a:ext cx="4345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Latest number of</a:t>
              </a:r>
              <a:endPara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acquired followers</a:t>
              </a:r>
              <a:endPara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84" name="Google Shape;184;p17"/>
          <p:cNvGrpSpPr/>
          <p:nvPr/>
        </p:nvGrpSpPr>
        <p:grpSpPr>
          <a:xfrm>
            <a:off x="6802027" y="2656115"/>
            <a:ext cx="1629675" cy="845573"/>
            <a:chOff x="0" y="-47625"/>
            <a:chExt cx="4345800" cy="2254861"/>
          </a:xfrm>
        </p:grpSpPr>
        <p:sp>
          <p:nvSpPr>
            <p:cNvPr id="185" name="Google Shape;185;p17"/>
            <p:cNvSpPr txBox="1"/>
            <p:nvPr/>
          </p:nvSpPr>
          <p:spPr>
            <a:xfrm>
              <a:off x="0" y="-47625"/>
              <a:ext cx="4345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3 out of 5</a:t>
              </a:r>
              <a:endParaRPr b="1" sz="17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0" y="852736"/>
              <a:ext cx="4345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customers are pleased with our social media presence</a:t>
              </a:r>
              <a:endPara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6802027" y="3668123"/>
            <a:ext cx="1629675" cy="676260"/>
            <a:chOff x="0" y="-47625"/>
            <a:chExt cx="4345800" cy="1803361"/>
          </a:xfrm>
        </p:grpSpPr>
        <p:sp>
          <p:nvSpPr>
            <p:cNvPr id="188" name="Google Shape;188;p17"/>
            <p:cNvSpPr txBox="1"/>
            <p:nvPr/>
          </p:nvSpPr>
          <p:spPr>
            <a:xfrm>
              <a:off x="0" y="-47625"/>
              <a:ext cx="4345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chemeClr val="accent3"/>
                  </a:solidFill>
                  <a:latin typeface="Barlow"/>
                  <a:ea typeface="Barlow"/>
                  <a:cs typeface="Barlow"/>
                  <a:sym typeface="Barlow"/>
                </a:rPr>
                <a:t>100%</a:t>
              </a:r>
              <a:endParaRPr sz="17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0" y="852736"/>
              <a:ext cx="4345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accent3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Response rate to inquiries on social media channels</a:t>
              </a:r>
              <a:endPara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826776" y="2841472"/>
            <a:ext cx="1233675" cy="402189"/>
            <a:chOff x="0" y="-38100"/>
            <a:chExt cx="3289800" cy="1072503"/>
          </a:xfrm>
        </p:grpSpPr>
        <p:sp>
          <p:nvSpPr>
            <p:cNvPr id="191" name="Google Shape;191;p17"/>
            <p:cNvSpPr txBox="1"/>
            <p:nvPr/>
          </p:nvSpPr>
          <p:spPr>
            <a:xfrm>
              <a:off x="0" y="-38100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Platform 2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0" y="582903"/>
              <a:ext cx="328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85% engagement</a:t>
              </a:r>
              <a:endParaRPr sz="11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826776" y="4164836"/>
            <a:ext cx="1233675" cy="402189"/>
            <a:chOff x="0" y="-38100"/>
            <a:chExt cx="3289800" cy="1072503"/>
          </a:xfrm>
        </p:grpSpPr>
        <p:sp>
          <p:nvSpPr>
            <p:cNvPr id="194" name="Google Shape;194;p17"/>
            <p:cNvSpPr txBox="1"/>
            <p:nvPr/>
          </p:nvSpPr>
          <p:spPr>
            <a:xfrm>
              <a:off x="0" y="-38100"/>
              <a:ext cx="32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Platform 3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0" y="582903"/>
              <a:ext cx="328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85% engagement</a:t>
              </a:r>
              <a:endParaRPr sz="11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18"/>
          <p:cNvCxnSpPr/>
          <p:nvPr/>
        </p:nvCxnSpPr>
        <p:spPr>
          <a:xfrm rot="10800000">
            <a:off x="2626563" y="2173363"/>
            <a:ext cx="60852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8"/>
          <p:cNvCxnSpPr/>
          <p:nvPr/>
        </p:nvCxnSpPr>
        <p:spPr>
          <a:xfrm rot="10800000">
            <a:off x="2626563" y="3567101"/>
            <a:ext cx="6085200" cy="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8"/>
          <p:cNvSpPr txBox="1"/>
          <p:nvPr/>
        </p:nvSpPr>
        <p:spPr>
          <a:xfrm>
            <a:off x="514350" y="2382853"/>
            <a:ext cx="18132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"Ondev Apps' presentations helped me secure my latest partnerships."</a:t>
            </a:r>
            <a:endParaRPr sz="11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03" name="Google Shape;203;p18"/>
          <p:cNvGrpSpPr/>
          <p:nvPr/>
        </p:nvGrpSpPr>
        <p:grpSpPr>
          <a:xfrm>
            <a:off x="2626452" y="442590"/>
            <a:ext cx="2150888" cy="1596432"/>
            <a:chOff x="0" y="-38100"/>
            <a:chExt cx="5735700" cy="4257153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0" y="652053"/>
              <a:ext cx="5735700" cy="3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0" y="-38100"/>
              <a:ext cx="573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DESCRIPTION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5160693" y="442590"/>
            <a:ext cx="1597500" cy="1413363"/>
            <a:chOff x="0" y="-38100"/>
            <a:chExt cx="4260000" cy="3768969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0" y="1202469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-38100"/>
              <a:ext cx="4260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PERSONAL CHARACTERISTICS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5160693" y="2338282"/>
            <a:ext cx="1597500" cy="817595"/>
            <a:chOff x="0" y="-38100"/>
            <a:chExt cx="4260000" cy="2180253"/>
          </a:xfrm>
        </p:grpSpPr>
        <p:sp>
          <p:nvSpPr>
            <p:cNvPr id="210" name="Google Shape;210;p18"/>
            <p:cNvSpPr txBox="1"/>
            <p:nvPr/>
          </p:nvSpPr>
          <p:spPr>
            <a:xfrm>
              <a:off x="0" y="652053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-38100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GOALS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5160693" y="3735739"/>
            <a:ext cx="1597500" cy="817595"/>
            <a:chOff x="0" y="-38100"/>
            <a:chExt cx="4260000" cy="2180253"/>
          </a:xfrm>
        </p:grpSpPr>
        <p:sp>
          <p:nvSpPr>
            <p:cNvPr id="213" name="Google Shape;213;p18"/>
            <p:cNvSpPr txBox="1"/>
            <p:nvPr/>
          </p:nvSpPr>
          <p:spPr>
            <a:xfrm>
              <a:off x="0" y="652053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0" y="-38100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NEEDS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7114316" y="2352098"/>
            <a:ext cx="1597500" cy="817595"/>
            <a:chOff x="0" y="-38100"/>
            <a:chExt cx="4260000" cy="2180253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0" y="652053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18"/>
            <p:cNvSpPr txBox="1"/>
            <p:nvPr/>
          </p:nvSpPr>
          <p:spPr>
            <a:xfrm>
              <a:off x="0" y="-38100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CHALLENGES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7114316" y="3774084"/>
            <a:ext cx="1597500" cy="817595"/>
            <a:chOff x="0" y="-38100"/>
            <a:chExt cx="4260000" cy="2180253"/>
          </a:xfrm>
        </p:grpSpPr>
        <p:sp>
          <p:nvSpPr>
            <p:cNvPr id="219" name="Google Shape;219;p18"/>
            <p:cNvSpPr txBox="1"/>
            <p:nvPr/>
          </p:nvSpPr>
          <p:spPr>
            <a:xfrm>
              <a:off x="0" y="652053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0" y="-38100"/>
              <a:ext cx="426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SOURCES OF INFO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7114316" y="442590"/>
            <a:ext cx="1515375" cy="1413363"/>
            <a:chOff x="0" y="-38100"/>
            <a:chExt cx="4041000" cy="3768969"/>
          </a:xfrm>
        </p:grpSpPr>
        <p:sp>
          <p:nvSpPr>
            <p:cNvPr id="222" name="Google Shape;222;p18"/>
            <p:cNvSpPr txBox="1"/>
            <p:nvPr/>
          </p:nvSpPr>
          <p:spPr>
            <a:xfrm>
              <a:off x="0" y="1202469"/>
              <a:ext cx="4041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460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Barlow"/>
                <a:buChar char="•"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List here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0" y="-38100"/>
              <a:ext cx="4041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52449"/>
                  </a:solidFill>
                  <a:latin typeface="Barlow"/>
                  <a:ea typeface="Barlow"/>
                  <a:cs typeface="Barlow"/>
                  <a:sym typeface="Barlow"/>
                </a:rPr>
                <a:t>HOBBIES AND INTERESTS</a:t>
              </a:r>
              <a:endParaRPr b="1" sz="120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2626452" y="2392378"/>
            <a:ext cx="2180925" cy="428120"/>
            <a:chOff x="0" y="-38100"/>
            <a:chExt cx="5815800" cy="1141653"/>
          </a:xfrm>
        </p:grpSpPr>
        <p:sp>
          <p:nvSpPr>
            <p:cNvPr id="225" name="Google Shape;225;p18"/>
            <p:cNvSpPr txBox="1"/>
            <p:nvPr/>
          </p:nvSpPr>
          <p:spPr>
            <a:xfrm>
              <a:off x="0" y="652053"/>
              <a:ext cx="5815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(Decision maker or influencer)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0" y="-38100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BUYING ROLES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2626452" y="3775638"/>
            <a:ext cx="2180925" cy="622857"/>
            <a:chOff x="0" y="-38100"/>
            <a:chExt cx="5815800" cy="1660953"/>
          </a:xfrm>
        </p:grpSpPr>
        <p:sp>
          <p:nvSpPr>
            <p:cNvPr id="228" name="Google Shape;228;p18"/>
            <p:cNvSpPr txBox="1"/>
            <p:nvPr/>
          </p:nvSpPr>
          <p:spPr>
            <a:xfrm>
              <a:off x="0" y="652053"/>
              <a:ext cx="58158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(Awareness, consideration, purchase, advocacy)</a:t>
              </a:r>
              <a:endParaRPr sz="11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9" name="Google Shape;229;p18"/>
            <p:cNvSpPr txBox="1"/>
            <p:nvPr/>
          </p:nvSpPr>
          <p:spPr>
            <a:xfrm>
              <a:off x="0" y="-38100"/>
              <a:ext cx="58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BUYER'S JOURNEY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0" name="Google Shape;230;p18"/>
          <p:cNvSpPr txBox="1"/>
          <p:nvPr/>
        </p:nvSpPr>
        <p:spPr>
          <a:xfrm>
            <a:off x="514350" y="3684653"/>
            <a:ext cx="18132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Age: </a:t>
            </a:r>
            <a:endParaRPr b="1" sz="1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Location: </a:t>
            </a:r>
            <a:endParaRPr b="1" sz="1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Occupation: </a:t>
            </a:r>
            <a:endParaRPr b="1" sz="1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Level: </a:t>
            </a:r>
            <a:endParaRPr b="1" sz="1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514350" y="3109966"/>
            <a:ext cx="181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Alice</a:t>
            </a:r>
            <a:endParaRPr b="1" sz="25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 b="23252" l="0" r="0" t="10631"/>
          <a:stretch/>
        </p:blipFill>
        <p:spPr>
          <a:xfrm>
            <a:off x="514350" y="456877"/>
            <a:ext cx="1730774" cy="171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/>
        </p:nvSpPr>
        <p:spPr>
          <a:xfrm>
            <a:off x="5307959" y="4100513"/>
            <a:ext cx="332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rPr>
              <a:t>Include a citation or</a:t>
            </a:r>
            <a:endParaRPr sz="18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rPr>
              <a:t>supporting message</a:t>
            </a:r>
            <a:endParaRPr sz="18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514350" y="550104"/>
            <a:ext cx="6402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Write an original statement on social media</a:t>
            </a:r>
            <a:endParaRPr b="1" sz="450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2595577" y="3833298"/>
            <a:ext cx="1310400" cy="13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-119217" y="3833298"/>
            <a:ext cx="1519800" cy="1310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EDAC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1195878" y="3833298"/>
            <a:ext cx="1519800" cy="1310400"/>
          </a:xfrm>
          <a:prstGeom prst="triangle">
            <a:avLst>
              <a:gd fmla="val 50000" name="adj"/>
            </a:avLst>
          </a:prstGeom>
          <a:solidFill>
            <a:srgbClr val="496BE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Neon Green Geometric Social Media Events Creative Presentation template">
  <a:themeElements>
    <a:clrScheme name="Custom 347">
      <a:dk1>
        <a:srgbClr val="000000"/>
      </a:dk1>
      <a:lt1>
        <a:srgbClr val="FFFFFF"/>
      </a:lt1>
      <a:dk2>
        <a:srgbClr val="052449"/>
      </a:dk2>
      <a:lt2>
        <a:srgbClr val="2ED9C3"/>
      </a:lt2>
      <a:accent1>
        <a:srgbClr val="4B6FED"/>
      </a:accent1>
      <a:accent2>
        <a:srgbClr val="C6F223"/>
      </a:accent2>
      <a:accent3>
        <a:srgbClr val="EDECED"/>
      </a:accent3>
      <a:accent4>
        <a:srgbClr val="000000"/>
      </a:accent4>
      <a:accent5>
        <a:srgbClr val="FFFFFF"/>
      </a:accent5>
      <a:accent6>
        <a:srgbClr val="042448"/>
      </a:accent6>
      <a:hlink>
        <a:srgbClr val="2EDAC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