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Dosis"/>
      <p:regular r:id="rId30"/>
      <p:bold r:id="rId31"/>
    </p:embeddedFont>
    <p:embeddedFont>
      <p:font typeface="Dosis ExtraBold"/>
      <p:bold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Questrial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osis-bold.fntdata"/><Relationship Id="rId30" Type="http://schemas.openxmlformats.org/officeDocument/2006/relationships/font" Target="fonts/Dosis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DosisExtraBold-bold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Questrial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g1073a7668a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g1073a7668a6_0_8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g1073a7668a6_0_9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g1073a7668a6_0_1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g1073a7668a6_0_14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g1073a7668a6_0_14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g1073a7668a6_0_15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073a7668a6_0_1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g1073a7668a6_0_15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g1073a7668a6_0_16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1073a7668a6_0_1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g1073a7668a6_0_17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g1073a7668a6_0_1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1" name="Google Shape;2451;g1073a7668a6_0_18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g1128e93ed4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1073a7668a6_0_1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g1073a7668a6_0_18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3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5" name="Google Shape;3875;g1073a7668a6_0_3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6" name="Shape 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Google Shape;4007;g1073a7668a6_0_3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8" name="Google Shape;4008;g1073a7668a6_0_3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4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1073a7668a6_0_3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6" name="Google Shape;4066;g1073a7668a6_0_34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3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g1073a7668a6_0_3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5" name="Google Shape;4165;g1073a7668a6_0_35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7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g1073a7668a6_0_4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g1073a7668a6_0_5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g1073a7668a6_0_5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g1073a7668a6_0_5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g1073a7668a6_0_6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g1073a7668a6_0_7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g1073a7668a6_0_7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rect b="b" l="l" r="r" t="t"/>
            <a:pathLst>
              <a:path extrusionOk="0" h="10125833" w="7011831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rect b="b" l="l" r="r" t="t"/>
                    <a:pathLst>
                      <a:path extrusionOk="0" h="116262" w="103487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rect b="b" l="l" r="r" t="t"/>
                    <a:pathLst>
                      <a:path extrusionOk="0" h="116262" w="103487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rect b="b" l="l" r="r" t="t"/>
                    <a:pathLst>
                      <a:path extrusionOk="0" h="47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rect b="b" l="l" r="r" t="t"/>
                    <a:pathLst>
                      <a:path extrusionOk="0" h="47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rect b="b" l="l" r="r" t="t"/>
                    <a:pathLst>
                      <a:path extrusionOk="0" h="116262" w="103487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rect b="b" l="l" r="r" t="t"/>
              <a:pathLst>
                <a:path extrusionOk="0" h="2155424" w="1858643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rect b="b" l="l" r="r" t="t"/>
              <a:pathLst>
                <a:path extrusionOk="0" h="3297940" w="3285564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rect b="b" l="l" r="r" t="t"/>
              <a:pathLst>
                <a:path extrusionOk="0" h="2471727" w="968899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rect b="b" l="l" r="r" t="t"/>
              <a:pathLst>
                <a:path extrusionOk="0" h="1819748" w="1941191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rect b="b" l="l" r="r" t="t"/>
              <a:pathLst>
                <a:path extrusionOk="0" h="1601237" w="2296101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rect b="b" l="l" r="r" t="t"/>
              <a:pathLst>
                <a:path extrusionOk="0" h="179765" w="438505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rect b="b" l="l" r="r" t="t"/>
              <a:pathLst>
                <a:path extrusionOk="0" h="145323" w="403187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rect b="b" l="l" r="r" t="t"/>
              <a:pathLst>
                <a:path extrusionOk="0" h="123865" w="246597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rect b="b" l="l" r="r" t="t"/>
              <a:pathLst>
                <a:path extrusionOk="0" h="1274123" w="2808892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rect b="b" l="l" r="r" t="t"/>
              <a:pathLst>
                <a:path extrusionOk="0" h="606213" w="2814231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rect b="b" l="l" r="r" t="t"/>
              <a:pathLst>
                <a:path extrusionOk="0" h="3460" w="7241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rect b="b" l="l" r="r" t="t"/>
              <a:pathLst>
                <a:path extrusionOk="0" h="90950" w="2808881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rect b="b" l="l" r="r" t="t"/>
              <a:pathLst>
                <a:path extrusionOk="0" h="1570252" w="157291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rect b="b" l="l" r="r" t="t"/>
              <a:pathLst>
                <a:path extrusionOk="0" h="1220987" w="1221878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rect b="b" l="l" r="r" t="t"/>
              <a:pathLst>
                <a:path extrusionOk="0" h="1031483" w="103368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rect b="b" l="l" r="r" t="t"/>
              <a:pathLst>
                <a:path extrusionOk="0" h="357656" w="185935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rect b="b" l="l" r="r" t="t"/>
              <a:pathLst>
                <a:path extrusionOk="0" h="273987" w="105623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rect b="b" l="l" r="r" t="t"/>
              <a:pathLst>
                <a:path extrusionOk="0" h="127428" w="55316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rect b="b" l="l" r="r" t="t"/>
              <a:pathLst>
                <a:path extrusionOk="0" h="88921" w="86828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rect b="b" l="l" r="r" t="t"/>
              <a:pathLst>
                <a:path extrusionOk="0" h="246825" w="658013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rect b="b" l="l" r="r" t="t"/>
              <a:pathLst>
                <a:path extrusionOk="0" h="146378" w="548334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rect b="b" l="l" r="r" t="t"/>
              <a:pathLst>
                <a:path extrusionOk="0" h="80698" w="454276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rect b="b" l="l" r="r" t="t"/>
              <a:pathLst>
                <a:path extrusionOk="0" h="915753" w="1443919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rect b="b" l="l" r="r" t="t"/>
              <a:pathLst>
                <a:path extrusionOk="0" h="391611" w="1235489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rect b="b" l="l" r="r" t="t"/>
              <a:pathLst>
                <a:path extrusionOk="0" h="932026" w="108409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rect b="b" l="l" r="r" t="t"/>
              <a:pathLst>
                <a:path extrusionOk="0" h="722820" w="444877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rect b="b" l="l" r="r" t="t"/>
              <a:pathLst>
                <a:path extrusionOk="0" h="2040308" w="4591256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rect b="b" l="l" r="r" t="t"/>
              <a:pathLst>
                <a:path extrusionOk="0" h="681088" w="659858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rect b="b" l="l" r="r" t="t"/>
              <a:pathLst>
                <a:path extrusionOk="0" h="1514287" w="1092324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rect b="b" l="l" r="r" t="t"/>
              <a:pathLst>
                <a:path extrusionOk="0" h="59794" w="480734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rect b="b" l="l" r="r" t="t"/>
              <a:pathLst>
                <a:path extrusionOk="0" h="537840" w="424633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rect b="b" l="l" r="r" t="t"/>
              <a:pathLst>
                <a:path extrusionOk="0" h="1417957" w="864057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rect b="b" l="l" r="r" t="t"/>
              <a:pathLst>
                <a:path extrusionOk="0" h="280239" w="1286333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rect b="b" l="l" r="r" t="t"/>
              <a:pathLst>
                <a:path extrusionOk="0" h="706773" w="903056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rect b="b" l="l" r="r" t="t"/>
              <a:pathLst>
                <a:path extrusionOk="0" h="834861" w="853772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rect b="b" l="l" r="r" t="t"/>
              <a:pathLst>
                <a:path extrusionOk="0" h="234336" w="91687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rect b="b" l="l" r="r" t="t"/>
              <a:pathLst>
                <a:path extrusionOk="0" h="854003" w="3223279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rect b="b" l="l" r="r" t="t"/>
                <a:pathLst>
                  <a:path extrusionOk="0" h="457558" w="331212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rect b="b" l="l" r="r" t="t"/>
                <a:pathLst>
                  <a:path extrusionOk="0" h="340275" w="380817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rect b="b" l="l" r="r" t="t"/>
                <a:pathLst>
                  <a:path extrusionOk="0" h="452489" w="338779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rect b="b" l="l" r="r" t="t"/>
                <a:pathLst>
                  <a:path extrusionOk="0" h="346393" w="282626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rect b="b" l="l" r="r" t="t"/>
                <a:pathLst>
                  <a:path extrusionOk="0" h="346352" w="261098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rect b="b" l="l" r="r" t="t"/>
                <a:pathLst>
                  <a:path extrusionOk="0" h="340632" w="29611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rect b="b" l="l" r="r" t="t"/>
                <a:pathLst>
                  <a:path extrusionOk="0" h="114175" w="11517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rect b="b" l="l" r="r" t="t"/>
                <a:pathLst>
                  <a:path extrusionOk="0" h="334263" w="177035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rect b="b" l="l" r="r" t="t"/>
                <a:pathLst>
                  <a:path extrusionOk="0" h="452489" w="338786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rect b="b" l="l" r="r" t="t"/>
                <a:pathLst>
                  <a:path extrusionOk="0" h="346358" w="263651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rect b="b" l="l" r="r" t="t"/>
              <a:pathLst>
                <a:path extrusionOk="0" h="743152" w="1991233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rect b="b" l="l" r="r" t="t"/>
                <a:pathLst>
                  <a:path extrusionOk="0" h="408374" w="266474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rect b="b" l="l" r="r" t="t"/>
                <a:pathLst>
                  <a:path extrusionOk="0" h="317033" w="268231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rect b="b" l="l" r="r" t="t"/>
                <a:pathLst>
                  <a:path extrusionOk="0" h="407189" w="163715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rect b="b" l="l" r="r" t="t"/>
                <a:pathLst>
                  <a:path extrusionOk="0" h="407189" w="163723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rect b="b" l="l" r="r" t="t"/>
                <a:pathLst>
                  <a:path extrusionOk="0" h="317033" w="268231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rect b="b" l="l" r="r" t="t"/>
                <a:pathLst>
                  <a:path extrusionOk="0" h="313803" w="408732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rect b="b" l="l" r="r" t="t"/>
              <a:pathLst>
                <a:path extrusionOk="0" h="853254" w="1604978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rect b="b" l="l" r="r" t="t"/>
                <a:pathLst>
                  <a:path extrusionOk="0" h="475426" w="308651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rect b="b" l="l" r="r" t="t"/>
                <a:pathLst>
                  <a:path extrusionOk="0" h="522381" w="188476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rect b="b" l="l" r="r" t="t"/>
                <a:pathLst>
                  <a:path extrusionOk="0" h="476098" w="391872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rect b="b" l="l" r="r" t="t"/>
                <a:pathLst>
                  <a:path extrusionOk="0" h="370116" w="280688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rect b="b" l="l" r="r" t="t"/>
              <a:pathLst>
                <a:path extrusionOk="0" h="743378" w="756465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rect b="b" l="l" r="r" t="t"/>
                <a:pathLst>
                  <a:path extrusionOk="0" h="39754" w="12218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rect b="b" l="l" r="r" t="t"/>
                <a:pathLst>
                  <a:path extrusionOk="0" h="19162" w="12963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rect b="b" l="l" r="r" t="t"/>
                <a:pathLst>
                  <a:path extrusionOk="0" h="19855" w="1361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rect b="b" l="l" r="r" t="t"/>
                <a:pathLst>
                  <a:path extrusionOk="0" h="15164" w="22487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rect b="b" l="l" r="r" t="t"/>
                <a:pathLst>
                  <a:path extrusionOk="0" h="18729" w="41186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rect b="b" l="l" r="r" t="t"/>
                <a:pathLst>
                  <a:path extrusionOk="0" h="14656" w="17445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rect b="b" l="l" r="r" t="t"/>
                <a:pathLst>
                  <a:path extrusionOk="0" h="25587" w="18791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rect b="b" l="l" r="r" t="t"/>
                <a:pathLst>
                  <a:path extrusionOk="0" h="33737" w="21582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rect b="b" l="l" r="r" t="t"/>
                <a:pathLst>
                  <a:path extrusionOk="0" h="23956" w="16651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rect b="b" l="l" r="r" t="t"/>
                <a:pathLst>
                  <a:path extrusionOk="0" h="25254" w="20853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rect b="b" l="l" r="r" t="t"/>
                <a:pathLst>
                  <a:path extrusionOk="0" h="49588" w="35354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rect b="b" l="l" r="r" t="t"/>
                <a:pathLst>
                  <a:path extrusionOk="0" h="20717" w="20425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rect b="b" l="l" r="r" t="t"/>
                <a:pathLst>
                  <a:path extrusionOk="0" h="14853" w="24791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rect b="b" l="l" r="r" t="t"/>
                <a:pathLst>
                  <a:path extrusionOk="0" h="11705" w="59962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rect b="b" l="l" r="r" t="t"/>
                <a:pathLst>
                  <a:path extrusionOk="0" h="13946" w="2111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rect b="b" l="l" r="r" t="t"/>
              <a:pathLst>
                <a:path extrusionOk="0" h="536789" w="546238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rect b="b" l="l" r="r" t="t"/>
                <a:pathLst>
                  <a:path extrusionOk="0" h="28706" w="8822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rect b="b" l="l" r="r" t="t"/>
                <a:pathLst>
                  <a:path extrusionOk="0" h="13836" w="9361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rect b="b" l="l" r="r" t="t"/>
                <a:pathLst>
                  <a:path extrusionOk="0" h="14337" w="9827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rect b="b" l="l" r="r" t="t"/>
                <a:pathLst>
                  <a:path extrusionOk="0" h="10950" w="16237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rect b="b" l="l" r="r" t="t"/>
                <a:pathLst>
                  <a:path extrusionOk="0" h="13524" w="2974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rect b="b" l="l" r="r" t="t"/>
                <a:pathLst>
                  <a:path extrusionOk="0" h="10583" w="12597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rect b="b" l="l" r="r" t="t"/>
                <a:pathLst>
                  <a:path extrusionOk="0" h="18476" w="13569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rect b="b" l="l" r="r" t="t"/>
                <a:pathLst>
                  <a:path extrusionOk="0" h="24361" w="15584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rect b="b" l="l" r="r" t="t"/>
                <a:pathLst>
                  <a:path extrusionOk="0" h="17299" w="12023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rect b="b" l="l" r="r" t="t"/>
                <a:pathLst>
                  <a:path extrusionOk="0" h="18235" w="15057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rect b="b" l="l" r="r" t="t"/>
                <a:pathLst>
                  <a:path extrusionOk="0" h="35807" w="25529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rect b="b" l="l" r="r" t="t"/>
                <a:pathLst>
                  <a:path extrusionOk="0" h="14960" w="14748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rect b="b" l="l" r="r" t="t"/>
                <a:pathLst>
                  <a:path extrusionOk="0" h="10725" w="17901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rect b="b" l="l" r="r" t="t"/>
                <a:pathLst>
                  <a:path extrusionOk="0" h="8452" w="43298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rect b="b" l="l" r="r" t="t"/>
                <a:pathLst>
                  <a:path extrusionOk="0" h="10070" w="15243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/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rect b="b" l="l" r="r" t="t"/>
              <a:pathLst>
                <a:path extrusionOk="0" h="10858417" w="8066112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rect b="b" l="l" r="r" t="t"/>
                <a:pathLst>
                  <a:path extrusionOk="0" h="78505" w="7748179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rect b="b" l="l" r="r" t="t"/>
                <a:pathLst>
                  <a:path extrusionOk="0" h="82044" w="7770442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rect b="b" l="l" r="r" t="t"/>
                <a:pathLst>
                  <a:path extrusionOk="0" h="64953" w="7822077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rect b="b" l="l" r="r" t="t"/>
                <a:pathLst>
                  <a:path extrusionOk="0" h="79592" w="7853045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rect b="b" l="l" r="r" t="t"/>
                <a:pathLst>
                  <a:path extrusionOk="0" h="79012" w="7837025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rect b="b" l="l" r="r" t="t"/>
                <a:pathLst>
                  <a:path extrusionOk="0" h="79528" w="7902107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rect b="b" l="l" r="r" t="t"/>
                <a:pathLst>
                  <a:path extrusionOk="0" h="72402" w="7918452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rect b="b" l="l" r="r" t="t"/>
                <a:pathLst>
                  <a:path extrusionOk="0" h="81292" w="7901218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rect b="b" l="l" r="r" t="t"/>
                <a:pathLst>
                  <a:path extrusionOk="0" h="82517" w="7960596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rect b="b" l="l" r="r" t="t"/>
                <a:pathLst>
                  <a:path extrusionOk="0" h="73807" w="8009422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rect b="b" l="l" r="r" t="t"/>
                <a:pathLst>
                  <a:path extrusionOk="0" h="80736" w="8041604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rect b="b" l="l" r="r" t="t"/>
                <a:pathLst>
                  <a:path extrusionOk="0" h="83452" w="8005491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rect b="b" l="l" r="r" t="t"/>
              <a:pathLst>
                <a:path extrusionOk="0" h="10753945" w="215982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rect b="b" l="l" r="r" t="t"/>
              <a:pathLst>
                <a:path extrusionOk="0" h="10840696" w="10708965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rect b="b" l="l" r="r" t="t"/>
                <a:pathLst>
                  <a:path extrusionOk="0" h="98851" w="10726741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rect b="b" l="l" r="r" t="t"/>
                <a:pathLst>
                  <a:path extrusionOk="0" h="116870" w="10726694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rect b="b" l="l" r="r" t="t"/>
                <a:pathLst>
                  <a:path extrusionOk="0" h="135207" w="10727072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rect b="b" l="l" r="r" t="t"/>
                <a:pathLst>
                  <a:path extrusionOk="0" h="49549" w="10726739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rect b="b" l="l" r="r" t="t"/>
                <a:pathLst>
                  <a:path extrusionOk="0" h="81337" w="10726806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rect b="b" l="l" r="r" t="t"/>
                <a:pathLst>
                  <a:path extrusionOk="0" h="64613" w="10726815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rect b="b" l="l" r="r" t="t"/>
                <a:pathLst>
                  <a:path extrusionOk="0" h="191392" w="10726457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rect b="b" l="l" r="r" t="t"/>
                <a:pathLst>
                  <a:path extrusionOk="0" h="229505" w="1072725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rect b="b" l="l" r="r" t="t"/>
                <a:pathLst>
                  <a:path extrusionOk="0" h="153778" w="10727122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rect b="b" l="l" r="r" t="t"/>
                <a:pathLst>
                  <a:path extrusionOk="0" h="248697" w="10727277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rect b="b" l="l" r="r" t="t"/>
                <a:pathLst>
                  <a:path extrusionOk="0" h="210381" w="10726401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rect b="b" l="l" r="r" t="t"/>
                <a:pathLst>
                  <a:path extrusionOk="0" h="172505" w="10726516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rect b="b" l="l" r="r" t="t"/>
              <a:pathLst>
                <a:path extrusionOk="0" h="1448835" w="4123852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rect b="b" l="l" r="r" t="t"/>
              <a:pathLst>
                <a:path extrusionOk="0" h="1448835" w="4123852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/>
          <p:nvPr>
            <p:ph idx="1" type="subTitle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3"/>
          <p:cNvSpPr txBox="1"/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/>
          <p:nvPr>
            <p:ph idx="1" type="body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2" name="Google Shape;492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rect b="b" l="l" r="r" t="t"/>
              <a:pathLst>
                <a:path extrusionOk="0" h="4844181" w="4785317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rect b="b" l="l" r="r" t="t"/>
                <a:pathLst>
                  <a:path extrusionOk="0" h="44172" w="479326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rect b="b" l="l" r="r" t="t"/>
                <a:pathLst>
                  <a:path extrusionOk="0" h="52223" w="4793239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rect b="b" l="l" r="r" t="t"/>
                <a:pathLst>
                  <a:path extrusionOk="0" h="60417" w="4793408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rect b="b" l="l" r="r" t="t"/>
                <a:pathLst>
                  <a:path extrusionOk="0" h="22141" w="4793259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rect b="b" l="l" r="r" t="t"/>
                <a:pathLst>
                  <a:path extrusionOk="0" h="36345" w="4793289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rect b="b" l="l" r="r" t="t"/>
                <a:pathLst>
                  <a:path extrusionOk="0" h="28872" w="4793293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rect b="b" l="l" r="r" t="t"/>
                <a:pathLst>
                  <a:path extrusionOk="0" h="85524" w="4793133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rect b="b" l="l" r="r" t="t"/>
                <a:pathLst>
                  <a:path extrusionOk="0" h="102554" w="4793488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rect b="b" l="l" r="r" t="t"/>
                <a:pathLst>
                  <a:path extrusionOk="0" h="68715" w="479343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rect b="b" l="l" r="r" t="t"/>
                <a:pathLst>
                  <a:path extrusionOk="0" h="111130" w="479350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rect b="b" l="l" r="r" t="t"/>
                <a:pathLst>
                  <a:path extrusionOk="0" h="94009" w="4793108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rect b="b" l="l" r="r" t="t"/>
                <a:pathLst>
                  <a:path extrusionOk="0" h="77084" w="479316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rect b="b" l="l" r="r" t="t"/>
              <a:pathLst>
                <a:path extrusionOk="0" h="788736" w="2296571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rect b="b" l="l" r="r" t="t"/>
              <a:pathLst>
                <a:path extrusionOk="0" h="591530" w="1251653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rect b="b" l="l" r="r" t="t"/>
              <a:pathLst>
                <a:path extrusionOk="0" h="413824" w="414126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rect b="b" l="l" r="r" t="t"/>
            <a:pathLst>
              <a:path extrusionOk="0" h="1711988" w="1667683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rect b="b" l="l" r="r" t="t"/>
              <a:pathLst>
                <a:path extrusionOk="0" h="6583057" w="4890185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rect b="b" l="l" r="r" t="t"/>
                <a:pathLst>
                  <a:path extrusionOk="0" h="47594" w="4697434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rect b="b" l="l" r="r" t="t"/>
                <a:pathLst>
                  <a:path extrusionOk="0" h="49740" w="4710931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rect b="b" l="l" r="r" t="t"/>
                <a:pathLst>
                  <a:path extrusionOk="0" h="39378" w="4742236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rect b="b" l="l" r="r" t="t"/>
                <a:pathLst>
                  <a:path extrusionOk="0" h="48254" w="476101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rect b="b" l="l" r="r" t="t"/>
                <a:pathLst>
                  <a:path extrusionOk="0" h="47902" w="4751298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rect b="b" l="l" r="r" t="t"/>
                <a:pathLst>
                  <a:path extrusionOk="0" h="48215" w="4790755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rect b="b" l="l" r="r" t="t"/>
                <a:pathLst>
                  <a:path extrusionOk="0" h="43894" w="4800664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rect b="b" l="l" r="r" t="t"/>
                <a:pathLst>
                  <a:path extrusionOk="0" h="49284" w="4790216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rect b="b" l="l" r="r" t="t"/>
                <a:pathLst>
                  <a:path extrusionOk="0" h="50027" w="4826215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rect b="b" l="l" r="r" t="t"/>
                <a:pathLst>
                  <a:path extrusionOk="0" h="44746" w="4855816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rect b="b" l="l" r="r" t="t"/>
                <a:pathLst>
                  <a:path extrusionOk="0" h="48947" w="4875326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rect b="b" l="l" r="r" t="t"/>
                <a:pathLst>
                  <a:path extrusionOk="0" h="50593" w="4853433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rect b="b" l="l" r="r" t="t"/>
              <a:pathLst>
                <a:path extrusionOk="0" h="6519719" w="130942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rect b="b" l="l" r="r" t="t"/>
              <a:pathLst>
                <a:path extrusionOk="0" h="7944043" w="1187290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rect b="b" l="l" r="r" t="t"/>
              <a:pathLst>
                <a:path extrusionOk="0" h="8959596" w="13045658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rect b="b" l="l" r="r" t="t"/>
              <a:pathLst>
                <a:path extrusionOk="0" h="8411434" w="12529834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rect b="b" l="l" r="r" t="t"/>
              <a:pathLst>
                <a:path extrusionOk="0" h="2743010" w="1908119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rect b="b" l="l" r="r" t="t"/>
              <a:pathLst>
                <a:path extrusionOk="0" h="1128193" w="421215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rect b="b" l="l" r="r" t="t"/>
              <a:pathLst>
                <a:path extrusionOk="0" h="405126" w="929687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rect b="b" l="l" r="r" t="t"/>
              <a:pathLst>
                <a:path extrusionOk="0" h="429252" w="1184346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rect b="b" l="l" r="r" t="t"/>
              <a:pathLst>
                <a:path extrusionOk="0" h="429252" w="1184343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rect b="b" l="l" r="r" t="t"/>
              <a:pathLst>
                <a:path extrusionOk="0" h="414223" w="118434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rect b="b" l="l" r="r" t="t"/>
              <a:pathLst>
                <a:path extrusionOk="0" h="1397690" w="879778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rect b="b" l="l" r="r" t="t"/>
              <a:pathLst>
                <a:path extrusionOk="0" h="276696" w="194385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rect b="b" l="l" r="r" t="t"/>
              <a:pathLst>
                <a:path extrusionOk="0" h="317335" w="290948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rect b="b" l="l" r="r" t="t"/>
              <a:pathLst>
                <a:path extrusionOk="0" h="130465" w="204815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rect b="b" l="l" r="r" t="t"/>
              <a:pathLst>
                <a:path extrusionOk="0" h="74907" w="182206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rect b="b" l="l" r="r" t="t"/>
              <a:pathLst>
                <a:path extrusionOk="0" h="126973" w="23545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rect b="b" l="l" r="r" t="t"/>
              <a:pathLst>
                <a:path extrusionOk="0" h="302704" w="316198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rect b="b" l="l" r="r" t="t"/>
              <a:pathLst>
                <a:path extrusionOk="0" h="289050" w="318459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rect b="b" l="l" r="r" t="t"/>
              <a:pathLst>
                <a:path extrusionOk="0" h="114321" w="153598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rect b="b" l="l" r="r" t="t"/>
              <a:pathLst>
                <a:path extrusionOk="0" h="74819" w="214262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rect b="b" l="l" r="r" t="t"/>
              <a:pathLst>
                <a:path extrusionOk="0" h="73785" w="127297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rect b="b" l="l" r="r" t="t"/>
              <a:pathLst>
                <a:path extrusionOk="0" h="265520" w="30985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rect b="b" l="l" r="r" t="t"/>
                <a:pathLst>
                  <a:path extrusionOk="0" h="1725895" w="2376882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rect b="b" l="l" r="r" t="t"/>
                <a:pathLst>
                  <a:path extrusionOk="0" h="1390734" w="1316795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rect b="b" l="l" r="r" t="t"/>
                <a:pathLst>
                  <a:path extrusionOk="0" h="850630" w="831085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rect b="b" l="l" r="r" t="t"/>
                <a:pathLst>
                  <a:path extrusionOk="0" h="255063" w="245362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rect b="b" l="l" r="r" t="t"/>
              <a:pathLst>
                <a:path extrusionOk="0" h="1178358" w="2368206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/>
          <p:nvPr>
            <p:ph idx="2" type="pic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/>
          <p:nvPr>
            <p:ph idx="1" type="body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63" name="Google Shape;563;p5"/>
          <p:cNvSpPr txBox="1"/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1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6" name="Google Shape;566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7" name="Google Shape;567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8" name="Google Shape;568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1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rect b="b" l="l" r="r" t="t"/>
              <a:pathLst>
                <a:path extrusionOk="0" h="4866720" w="4800523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rect b="b" l="l" r="r" t="t"/>
              <a:pathLst>
                <a:path extrusionOk="0" h="4185874" w="4158005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rect b="b" l="l" r="r" t="t"/>
              <a:pathLst>
                <a:path extrusionOk="0" h="4866720" w="4800523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rect b="b" l="l" r="r" t="t"/>
              <a:pathLst>
                <a:path extrusionOk="0" h="4185874" w="4158005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rect b="b" l="l" r="r" t="t"/>
              <a:pathLst>
                <a:path extrusionOk="0" h="4866720" w="4800523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rect b="b" l="l" r="r" t="t"/>
              <a:pathLst>
                <a:path extrusionOk="0" h="4185874" w="4158005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rect b="b" l="l" r="r" t="t"/>
              <a:pathLst>
                <a:path extrusionOk="0" h="806453" w="2470924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rect b="b" l="l" r="r" t="t"/>
              <a:pathLst>
                <a:path extrusionOk="0" h="806453" w="2470924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rect b="b" l="l" r="r" t="t"/>
            <a:pathLst>
              <a:path extrusionOk="0" h="1008393" w="2998176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/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85" name="Google Shape;585;p7"/>
          <p:cNvSpPr txBox="1"/>
          <p:nvPr>
            <p:ph idx="1" type="body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6" name="Google Shape;586;p7"/>
          <p:cNvSpPr txBox="1"/>
          <p:nvPr>
            <p:ph idx="2" type="body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7" name="Google Shape;587;p7"/>
          <p:cNvSpPr txBox="1"/>
          <p:nvPr>
            <p:ph idx="3" type="body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rect b="b" l="l" r="r" t="t"/>
                <a:pathLst>
                  <a:path extrusionOk="0" h="299" w="2572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rect b="b" l="l" r="r" t="t"/>
                <a:pathLst>
                  <a:path extrusionOk="0" h="27" w="359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rect b="b" l="l" r="r" t="t"/>
                <a:pathLst>
                  <a:path extrusionOk="0" h="27" w="54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rect b="b" l="l" r="r" t="t"/>
                <a:pathLst>
                  <a:path extrusionOk="0" h="4714978" w="13833216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rect b="b" l="l" r="r" t="t"/>
                <a:pathLst>
                  <a:path extrusionOk="0" h="299" w="2572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rect b="b" l="l" r="r" t="t"/>
                <a:pathLst>
                  <a:path extrusionOk="0" h="27" w="359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rect b="b" l="l" r="r" t="t"/>
                <a:pathLst>
                  <a:path extrusionOk="0" h="27" w="54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rect b="b" l="l" r="r" t="t"/>
                <a:pathLst>
                  <a:path extrusionOk="0" h="4714978" w="13833216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rect b="b" l="l" r="r" t="t"/>
              <a:pathLst>
                <a:path extrusionOk="0" h="1305562" w="3498176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rect b="b" l="l" r="r" t="t"/>
                <a:pathLst>
                  <a:path extrusionOk="0" h="717427" w="468139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rect b="b" l="l" r="r" t="t"/>
                <a:pathLst>
                  <a:path extrusionOk="0" h="556961" w="471225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rect b="b" l="l" r="r" t="t"/>
                <a:pathLst>
                  <a:path extrusionOk="0" h="715345" w="287612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rect b="b" l="l" r="r" t="t"/>
                <a:pathLst>
                  <a:path extrusionOk="0" h="715345" w="287626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rect b="b" l="l" r="r" t="t"/>
                <a:pathLst>
                  <a:path extrusionOk="0" h="556961" w="471225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rect b="b" l="l" r="r" t="t"/>
                <a:pathLst>
                  <a:path extrusionOk="0" h="551286" w="718056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rect b="b" l="l" r="r" t="t"/>
              <a:pathLst>
                <a:path extrusionOk="0" h="466772" w="238545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rect b="b" l="l" r="r" t="t"/>
              <a:pathLst>
                <a:path extrusionOk="0" h="451281" w="185821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rect b="b" l="l" r="r" t="t"/>
              <a:pathLst>
                <a:path extrusionOk="0" h="1835871" w="2270291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rect b="b" l="l" r="r" t="t"/>
              <a:pathLst>
                <a:path extrusionOk="0" h="707170" w="919619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rect b="b" l="l" r="r" t="t"/>
              <a:pathLst>
                <a:path extrusionOk="0" h="130060" w="374403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rect b="b" l="l" r="r" t="t"/>
              <a:pathLst>
                <a:path extrusionOk="0" h="153036" w="451215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rect b="b" l="l" r="r" t="t"/>
              <a:pathLst>
                <a:path extrusionOk="0" h="354927" w="681792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rect b="b" l="l" r="r" t="t"/>
              <a:pathLst>
                <a:path extrusionOk="0" h="89270" w="295447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rect b="b" l="l" r="r" t="t"/>
              <a:pathLst>
                <a:path extrusionOk="0" h="75248" w="256698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rect b="b" l="l" r="r" t="t"/>
              <a:pathLst>
                <a:path extrusionOk="0" h="112055" w="293598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rect b="b" l="l" r="r" t="t"/>
              <a:pathLst>
                <a:path extrusionOk="0" h="50032" w="201344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rect b="b" l="l" r="r" t="t"/>
              <a:pathLst>
                <a:path extrusionOk="0" h="184312" w="108428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rect b="b" l="l" r="r" t="t"/>
              <a:pathLst>
                <a:path extrusionOk="0" h="373202" w="280081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rect b="b" l="l" r="r" t="t"/>
              <a:pathLst>
                <a:path extrusionOk="0" h="121564" w="124391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rect b="b" l="l" r="r" t="t"/>
              <a:pathLst>
                <a:path extrusionOk="0" h="26116" w="130764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rect b="b" l="l" r="r" t="t"/>
              <a:pathLst>
                <a:path extrusionOk="0" h="159448" w="130871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rect b="b" l="l" r="r" t="t"/>
              <a:pathLst>
                <a:path extrusionOk="0" h="682762" w="1103643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rect b="b" l="l" r="r" t="t"/>
              <a:pathLst>
                <a:path extrusionOk="0" h="715308" w="776058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rect b="b" l="l" r="r" t="t"/>
              <a:pathLst>
                <a:path extrusionOk="0" h="1093342" w="1294785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rect b="b" l="l" r="r" t="t"/>
              <a:pathLst>
                <a:path extrusionOk="0" h="1093342" w="1294785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rect b="b" l="l" r="r" t="t"/>
              <a:pathLst>
                <a:path extrusionOk="0" h="1195856" w="299879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rect b="b" l="l" r="r" t="t"/>
              <a:pathLst>
                <a:path extrusionOk="0" h="642804" w="164518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rect b="b" l="l" r="r" t="t"/>
              <a:pathLst>
                <a:path extrusionOk="0" h="98298" w="97393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rect b="b" l="l" r="r" t="t"/>
              <a:pathLst>
                <a:path extrusionOk="0" h="642804" w="164518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rect b="b" l="l" r="r" t="t"/>
              <a:pathLst>
                <a:path extrusionOk="0" h="98298" w="97388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rect b="b" l="l" r="r" t="t"/>
              <a:pathLst>
                <a:path extrusionOk="0" h="487914" w="521891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rect b="b" l="l" r="r" t="t"/>
              <a:pathLst>
                <a:path extrusionOk="0" h="321835" w="532871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rect b="b" l="l" r="r" t="t"/>
              <a:pathLst>
                <a:path extrusionOk="0" h="1992159" w="293985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rect b="b" l="l" r="r" t="t"/>
              <a:pathLst>
                <a:path extrusionOk="0" h="1756581" w="2779276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rect b="b" l="l" r="r" t="t"/>
                <a:pathLst>
                  <a:path extrusionOk="0" h="345411" w="3932374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rect b="b" l="l" r="r" t="t"/>
                <a:pathLst>
                  <a:path extrusionOk="0" h="191477" w="3306075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rect b="b" l="l" r="r" t="t"/>
              <a:pathLst>
                <a:path extrusionOk="0" h="136022" w="3932374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rect b="b" l="l" r="r" t="t"/>
              <a:pathLst>
                <a:path extrusionOk="0" h="1422636" w="1421789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rect b="b" l="l" r="r" t="t"/>
              <a:pathLst>
                <a:path extrusionOk="0" h="1285944" w="1284974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rect b="b" l="l" r="r" t="t"/>
              <a:pathLst>
                <a:path extrusionOk="0" h="1756581" w="2496176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/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b="1" sz="400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52" name="Google Shape;652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Relationship Id="rId7" Type="http://schemas.openxmlformats.org/officeDocument/2006/relationships/image" Target="../media/image17.jpg"/><Relationship Id="rId8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818389" y="40291"/>
            <a:ext cx="3505916" cy="5062917"/>
          </a:xfrm>
          <a:custGeom>
            <a:rect b="b" l="l" r="r" t="t"/>
            <a:pathLst>
              <a:path extrusionOk="0" h="10125833" w="7011831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rect b="b" l="l" r="r" t="t"/>
                    <a:pathLst>
                      <a:path extrusionOk="0" h="116262" w="103487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rect b="b" l="l" r="r" t="t"/>
                    <a:pathLst>
                      <a:path extrusionOk="0" h="116262" w="103487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rect b="b" l="l" r="r" t="t"/>
                    <a:pathLst>
                      <a:path extrusionOk="0" h="47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rect b="b" l="l" r="r" t="t"/>
                    <a:pathLst>
                      <a:path extrusionOk="0" h="47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rect b="b" l="l" r="r" t="t"/>
                    <a:pathLst>
                      <a:path extrusionOk="0" h="47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rect b="b" l="l" r="r" t="t"/>
                    <a:pathLst>
                      <a:path extrusionOk="0" h="47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rect b="b" l="l" r="r" t="t"/>
                    <a:pathLst>
                      <a:path extrusionOk="0" h="116306" w="103563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rect b="b" l="l" r="r" t="t"/>
                    <a:pathLst>
                      <a:path extrusionOk="0" h="61" w="58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rect b="b" l="l" r="r" t="t"/>
                    <a:pathLst>
                      <a:path extrusionOk="0" h="61" w="45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rect b="b" l="l" r="r" t="t"/>
                    <a:pathLst>
                      <a:path extrusionOk="0" h="61" w="49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rect b="b" l="l" r="r" t="t"/>
                    <a:pathLst>
                      <a:path extrusionOk="0" h="61" w="44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rect b="b" l="l" r="r" t="t"/>
                    <a:pathLst>
                      <a:path extrusionOk="0" h="116306" w="10356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rect b="b" l="l" r="r" t="t"/>
                    <a:pathLst>
                      <a:path extrusionOk="0" h="46" w="58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rect b="b" l="l" r="r" t="t"/>
                    <a:pathLst>
                      <a:path extrusionOk="0" h="46" w="49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rect b="b" l="l" r="r" t="t"/>
                    <a:pathLst>
                      <a:path extrusionOk="0" h="116279" w="103455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rect b="b" l="l" r="r" t="t"/>
                    <a:pathLst>
                      <a:path extrusionOk="0" h="46" w="44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rect b="b" l="l" r="r" t="t"/>
                    <a:pathLst>
                      <a:path extrusionOk="0" h="116262" w="103487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rect b="b" l="l" r="r" t="t"/>
              <a:pathLst>
                <a:path extrusionOk="0" h="2155424" w="1858643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0" name="Google Shape;990;p11"/>
          <p:cNvSpPr txBox="1"/>
          <p:nvPr/>
        </p:nvSpPr>
        <p:spPr>
          <a:xfrm>
            <a:off x="2228926" y="1843124"/>
            <a:ext cx="4647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Fun Social Media Presentation</a:t>
            </a:r>
            <a:endParaRPr b="1" sz="4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rect b="b" l="l" r="r" t="t"/>
              <a:pathLst>
                <a:path extrusionOk="0" h="3297940" w="3285564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rect b="b" l="l" r="r" t="t"/>
              <a:pathLst>
                <a:path extrusionOk="0" h="2471727" w="968899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rect b="b" l="l" r="r" t="t"/>
              <a:pathLst>
                <a:path extrusionOk="0" h="1819748" w="1941191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rect b="b" l="l" r="r" t="t"/>
              <a:pathLst>
                <a:path extrusionOk="0" h="1601237" w="2296101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rect b="b" l="l" r="r" t="t"/>
              <a:pathLst>
                <a:path extrusionOk="0" h="179765" w="438505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rect b="b" l="l" r="r" t="t"/>
              <a:pathLst>
                <a:path extrusionOk="0" h="145323" w="403187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rect b="b" l="l" r="r" t="t"/>
              <a:pathLst>
                <a:path extrusionOk="0" h="123865" w="246597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rect b="b" l="l" r="r" t="t"/>
              <a:pathLst>
                <a:path extrusionOk="0" h="1274123" w="2808892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rect b="b" l="l" r="r" t="t"/>
              <a:pathLst>
                <a:path extrusionOk="0" h="606213" w="2814231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rect b="b" l="l" r="r" t="t"/>
              <a:pathLst>
                <a:path extrusionOk="0" h="3460" w="7241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rect b="b" l="l" r="r" t="t"/>
              <a:pathLst>
                <a:path extrusionOk="0" h="90950" w="2808881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rect b="b" l="l" r="r" t="t"/>
              <a:pathLst>
                <a:path extrusionOk="0" h="1570252" w="157291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rect b="b" l="l" r="r" t="t"/>
              <a:pathLst>
                <a:path extrusionOk="0" h="1220987" w="1221878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rect b="b" l="l" r="r" t="t"/>
              <a:pathLst>
                <a:path extrusionOk="0" h="1031483" w="103368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rect b="b" l="l" r="r" t="t"/>
              <a:pathLst>
                <a:path extrusionOk="0" h="357656" w="185935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rect b="b" l="l" r="r" t="t"/>
              <a:pathLst>
                <a:path extrusionOk="0" h="273987" w="105623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rect b="b" l="l" r="r" t="t"/>
              <a:pathLst>
                <a:path extrusionOk="0" h="127428" w="55316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rect b="b" l="l" r="r" t="t"/>
              <a:pathLst>
                <a:path extrusionOk="0" h="88921" w="86828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rect b="b" l="l" r="r" t="t"/>
              <a:pathLst>
                <a:path extrusionOk="0" h="246825" w="658013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rect b="b" l="l" r="r" t="t"/>
              <a:pathLst>
                <a:path extrusionOk="0" h="146378" w="548334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rect b="b" l="l" r="r" t="t"/>
              <a:pathLst>
                <a:path extrusionOk="0" h="80698" w="454276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rect b="b" l="l" r="r" t="t"/>
              <a:pathLst>
                <a:path extrusionOk="0" h="915753" w="1443919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rect b="b" l="l" r="r" t="t"/>
              <a:pathLst>
                <a:path extrusionOk="0" h="391611" w="1235489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rect b="b" l="l" r="r" t="t"/>
              <a:pathLst>
                <a:path extrusionOk="0" h="932026" w="108409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rect b="b" l="l" r="r" t="t"/>
              <a:pathLst>
                <a:path extrusionOk="0" h="722820" w="444877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rect b="b" l="l" r="r" t="t"/>
              <a:pathLst>
                <a:path extrusionOk="0" h="2040308" w="4591256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rect b="b" l="l" r="r" t="t"/>
              <a:pathLst>
                <a:path extrusionOk="0" h="681088" w="659858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rect b="b" l="l" r="r" t="t"/>
              <a:pathLst>
                <a:path extrusionOk="0" h="1514287" w="1092324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rect b="b" l="l" r="r" t="t"/>
              <a:pathLst>
                <a:path extrusionOk="0" h="59794" w="480734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rect b="b" l="l" r="r" t="t"/>
              <a:pathLst>
                <a:path extrusionOk="0" h="537840" w="424633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rect b="b" l="l" r="r" t="t"/>
              <a:pathLst>
                <a:path extrusionOk="0" h="1417957" w="864057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rect b="b" l="l" r="r" t="t"/>
              <a:pathLst>
                <a:path extrusionOk="0" h="280239" w="1286333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rect b="b" l="l" r="r" t="t"/>
              <a:pathLst>
                <a:path extrusionOk="0" h="706773" w="903056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rect b="b" l="l" r="r" t="t"/>
              <a:pathLst>
                <a:path extrusionOk="0" h="834861" w="853772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rect b="b" l="l" r="r" t="t"/>
              <a:pathLst>
                <a:path extrusionOk="0" h="234336" w="91687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rect b="b" l="l" r="r" t="t"/>
                <a:pathLst>
                  <a:path extrusionOk="0" h="143764" w="143589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rect b="b" l="l" r="r" t="t"/>
              <a:pathLst>
                <a:path extrusionOk="0" h="854003" w="3223279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rect b="b" l="l" r="r" t="t"/>
                <a:pathLst>
                  <a:path extrusionOk="0" h="457558" w="331212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rect b="b" l="l" r="r" t="t"/>
                <a:pathLst>
                  <a:path extrusionOk="0" h="340275" w="380817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rect b="b" l="l" r="r" t="t"/>
                <a:pathLst>
                  <a:path extrusionOk="0" h="452489" w="338779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rect b="b" l="l" r="r" t="t"/>
                <a:pathLst>
                  <a:path extrusionOk="0" h="346393" w="282626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rect b="b" l="l" r="r" t="t"/>
                <a:pathLst>
                  <a:path extrusionOk="0" h="346352" w="261098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rect b="b" l="l" r="r" t="t"/>
                <a:pathLst>
                  <a:path extrusionOk="0" h="340632" w="29611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rect b="b" l="l" r="r" t="t"/>
                <a:pathLst>
                  <a:path extrusionOk="0" h="114175" w="11517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rect b="b" l="l" r="r" t="t"/>
                <a:pathLst>
                  <a:path extrusionOk="0" h="334263" w="177035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rect b="b" l="l" r="r" t="t"/>
                <a:pathLst>
                  <a:path extrusionOk="0" h="452489" w="338786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rect b="b" l="l" r="r" t="t"/>
                <a:pathLst>
                  <a:path extrusionOk="0" h="346358" w="263651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rect b="b" l="l" r="r" t="t"/>
              <a:pathLst>
                <a:path extrusionOk="0" h="743152" w="1991233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rect b="b" l="l" r="r" t="t"/>
                <a:pathLst>
                  <a:path extrusionOk="0" h="408374" w="266474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rect b="b" l="l" r="r" t="t"/>
                <a:pathLst>
                  <a:path extrusionOk="0" h="317033" w="268231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rect b="b" l="l" r="r" t="t"/>
                <a:pathLst>
                  <a:path extrusionOk="0" h="407189" w="163715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rect b="b" l="l" r="r" t="t"/>
                <a:pathLst>
                  <a:path extrusionOk="0" h="407189" w="163723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rect b="b" l="l" r="r" t="t"/>
                <a:pathLst>
                  <a:path extrusionOk="0" h="317033" w="268231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rect b="b" l="l" r="r" t="t"/>
                <a:pathLst>
                  <a:path extrusionOk="0" h="313803" w="408732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rect b="b" l="l" r="r" t="t"/>
              <a:pathLst>
                <a:path extrusionOk="0" h="853254" w="1604978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rect b="b" l="l" r="r" t="t"/>
                <a:pathLst>
                  <a:path extrusionOk="0" h="475426" w="308651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rect b="b" l="l" r="r" t="t"/>
                <a:pathLst>
                  <a:path extrusionOk="0" h="522381" w="188476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rect b="b" l="l" r="r" t="t"/>
                <a:pathLst>
                  <a:path extrusionOk="0" h="476098" w="391872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rect b="b" l="l" r="r" t="t"/>
                <a:pathLst>
                  <a:path extrusionOk="0" h="370116" w="280688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rect b="b" l="l" r="r" t="t"/>
              <a:pathLst>
                <a:path extrusionOk="0" h="743378" w="756465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rect b="b" l="l" r="r" t="t"/>
                <a:pathLst>
                  <a:path extrusionOk="0" h="39754" w="12218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rect b="b" l="l" r="r" t="t"/>
                <a:pathLst>
                  <a:path extrusionOk="0" h="19162" w="12963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rect b="b" l="l" r="r" t="t"/>
                <a:pathLst>
                  <a:path extrusionOk="0" h="19855" w="1361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rect b="b" l="l" r="r" t="t"/>
                <a:pathLst>
                  <a:path extrusionOk="0" h="15164" w="22487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rect b="b" l="l" r="r" t="t"/>
                <a:pathLst>
                  <a:path extrusionOk="0" h="18729" w="41186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rect b="b" l="l" r="r" t="t"/>
                <a:pathLst>
                  <a:path extrusionOk="0" h="14656" w="17445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rect b="b" l="l" r="r" t="t"/>
                <a:pathLst>
                  <a:path extrusionOk="0" h="25587" w="18791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rect b="b" l="l" r="r" t="t"/>
                <a:pathLst>
                  <a:path extrusionOk="0" h="33737" w="21582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rect b="b" l="l" r="r" t="t"/>
                <a:pathLst>
                  <a:path extrusionOk="0" h="23956" w="16651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rect b="b" l="l" r="r" t="t"/>
                <a:pathLst>
                  <a:path extrusionOk="0" h="25254" w="20853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rect b="b" l="l" r="r" t="t"/>
                <a:pathLst>
                  <a:path extrusionOk="0" h="49588" w="35354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rect b="b" l="l" r="r" t="t"/>
                <a:pathLst>
                  <a:path extrusionOk="0" h="20717" w="20425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rect b="b" l="l" r="r" t="t"/>
                <a:pathLst>
                  <a:path extrusionOk="0" h="14853" w="24791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rect b="b" l="l" r="r" t="t"/>
                <a:pathLst>
                  <a:path extrusionOk="0" h="11705" w="59962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rect b="b" l="l" r="r" t="t"/>
                <a:pathLst>
                  <a:path extrusionOk="0" h="13946" w="2111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rect b="b" l="l" r="r" t="t"/>
              <a:pathLst>
                <a:path extrusionOk="0" h="536789" w="546238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rect b="b" l="l" r="r" t="t"/>
                <a:pathLst>
                  <a:path extrusionOk="0" h="28706" w="8822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rect b="b" l="l" r="r" t="t"/>
                <a:pathLst>
                  <a:path extrusionOk="0" h="13836" w="9361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rect b="b" l="l" r="r" t="t"/>
                <a:pathLst>
                  <a:path extrusionOk="0" h="14337" w="9827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rect b="b" l="l" r="r" t="t"/>
                <a:pathLst>
                  <a:path extrusionOk="0" h="10950" w="16237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rect b="b" l="l" r="r" t="t"/>
                <a:pathLst>
                  <a:path extrusionOk="0" h="13524" w="2974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rect b="b" l="l" r="r" t="t"/>
                <a:pathLst>
                  <a:path extrusionOk="0" h="10583" w="12597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rect b="b" l="l" r="r" t="t"/>
                <a:pathLst>
                  <a:path extrusionOk="0" h="18476" w="13569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rect b="b" l="l" r="r" t="t"/>
                <a:pathLst>
                  <a:path extrusionOk="0" h="24361" w="15584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rect b="b" l="l" r="r" t="t"/>
                <a:pathLst>
                  <a:path extrusionOk="0" h="17299" w="12023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rect b="b" l="l" r="r" t="t"/>
                <a:pathLst>
                  <a:path extrusionOk="0" h="18235" w="15057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rect b="b" l="l" r="r" t="t"/>
                <a:pathLst>
                  <a:path extrusionOk="0" h="35807" w="25529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rect b="b" l="l" r="r" t="t"/>
                <a:pathLst>
                  <a:path extrusionOk="0" h="14960" w="14748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rect b="b" l="l" r="r" t="t"/>
                <a:pathLst>
                  <a:path extrusionOk="0" h="10725" w="17901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rect b="b" l="l" r="r" t="t"/>
                <a:pathLst>
                  <a:path extrusionOk="0" h="8452" w="43298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rect b="b" l="l" r="r" t="t"/>
                <a:pathLst>
                  <a:path extrusionOk="0" h="10070" w="15243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B9D"/>
        </a:solidFill>
      </p:bgPr>
    </p:bg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3943472" y="406468"/>
            <a:ext cx="4228108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rect b="b" l="l" r="r" t="t"/>
              <a:pathLst>
                <a:path extrusionOk="0" h="11371396" w="8447175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rect b="b" l="l" r="r" t="t"/>
                <a:pathLst>
                  <a:path extrusionOk="0" h="82214" w="8114222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rect b="b" l="l" r="r" t="t"/>
                <a:pathLst>
                  <a:path extrusionOk="0" h="85920" w="8137537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rect b="b" l="l" r="r" t="t"/>
                <a:pathLst>
                  <a:path extrusionOk="0" h="68022" w="8191612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rect b="b" l="l" r="r" t="t"/>
                <a:pathLst>
                  <a:path extrusionOk="0" h="83352" w="8224042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rect b="b" l="l" r="r" t="t"/>
                <a:pathLst>
                  <a:path extrusionOk="0" h="82745" w="8207265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rect b="b" l="l" r="r" t="t"/>
                <a:pathLst>
                  <a:path extrusionOk="0" h="83286" w="8275423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rect b="b" l="l" r="r" t="t"/>
                <a:pathLst>
                  <a:path extrusionOk="0" h="75822" w="8292539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rect b="b" l="l" r="r" t="t"/>
                <a:pathLst>
                  <a:path extrusionOk="0" h="85132" w="8274491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rect b="b" l="l" r="r" t="t"/>
                <a:pathLst>
                  <a:path extrusionOk="0" h="86415" w="8336674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rect b="b" l="l" r="r" t="t"/>
                <a:pathLst>
                  <a:path extrusionOk="0" h="77294" w="8387807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rect b="b" l="l" r="r" t="t"/>
                <a:pathLst>
                  <a:path extrusionOk="0" h="84550" w="8421509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rect b="b" l="l" r="r" t="t"/>
                <a:pathLst>
                  <a:path extrusionOk="0" h="87394" w="838369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rect b="b" l="l" r="r" t="t"/>
              <a:pathLst>
                <a:path extrusionOk="0" h="11261988" w="226186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8" name="Google Shape;1468;p20"/>
          <p:cNvSpPr txBox="1"/>
          <p:nvPr/>
        </p:nvSpPr>
        <p:spPr>
          <a:xfrm>
            <a:off x="760092" y="1828912"/>
            <a:ext cx="27261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Write your topic or idea on social media</a:t>
            </a:r>
            <a:endParaRPr b="1" sz="32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469" name="Google Shape;1469;p20"/>
          <p:cNvGrpSpPr/>
          <p:nvPr/>
        </p:nvGrpSpPr>
        <p:grpSpPr>
          <a:xfrm>
            <a:off x="5455393" y="900854"/>
            <a:ext cx="2317725" cy="750638"/>
            <a:chOff x="0" y="-47625"/>
            <a:chExt cx="6180600" cy="2001700"/>
          </a:xfrm>
        </p:grpSpPr>
        <p:sp>
          <p:nvSpPr>
            <p:cNvPr id="1470" name="Google Shape;1470;p20"/>
            <p:cNvSpPr txBox="1"/>
            <p:nvPr/>
          </p:nvSpPr>
          <p:spPr>
            <a:xfrm>
              <a:off x="0" y="968875"/>
              <a:ext cx="6180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71" name="Google Shape;1471;p20"/>
            <p:cNvSpPr txBox="1"/>
            <p:nvPr/>
          </p:nvSpPr>
          <p:spPr>
            <a:xfrm>
              <a:off x="0" y="-47625"/>
              <a:ext cx="618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 main point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6770609" y="341154"/>
            <a:ext cx="1814809" cy="610385"/>
          </a:xfrm>
          <a:custGeom>
            <a:rect b="b" l="l" r="r" t="t"/>
            <a:pathLst>
              <a:path extrusionOk="0" h="1220008" w="3627351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2853411" y="4065658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rect b="b" l="l" r="r" t="t"/>
              <a:pathLst>
                <a:path extrusionOk="0" h="3038769" w="3027365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rect b="b" l="l" r="r" t="t"/>
              <a:pathLst>
                <a:path extrusionOk="0" h="2277485" w="892757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rect b="b" l="l" r="r" t="t"/>
              <a:pathLst>
                <a:path extrusionOk="0" h="1676741" w="1788641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rect b="b" l="l" r="r" t="t"/>
              <a:pathLst>
                <a:path extrusionOk="0" h="1475403" w="211566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rect b="b" l="l" r="r" t="t"/>
              <a:pathLst>
                <a:path extrusionOk="0" h="387954" w="198265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rect b="b" l="l" r="r" t="t"/>
              <a:pathLst>
                <a:path extrusionOk="0" h="375079" w="154444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rect b="b" l="l" r="r" t="t"/>
              <a:pathLst>
                <a:path extrusionOk="0" h="1525868" w="1886934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rect b="b" l="l" r="r" t="t"/>
              <a:pathLst>
                <a:path extrusionOk="0" h="587758" w="764334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rect b="b" l="l" r="r" t="t"/>
              <a:pathLst>
                <a:path extrusionOk="0" h="108098" w="311182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rect b="b" l="l" r="r" t="t"/>
              <a:pathLst>
                <a:path extrusionOk="0" h="127195" w="375024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rect b="b" l="l" r="r" t="t"/>
              <a:pathLst>
                <a:path extrusionOk="0" h="294994" w="566666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rect b="b" l="l" r="r" t="t"/>
              <a:pathLst>
                <a:path extrusionOk="0" h="74196" w="245559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rect b="b" l="l" r="r" t="t"/>
              <a:pathLst>
                <a:path extrusionOk="0" h="62542" w="213352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rect b="b" l="l" r="r" t="t"/>
              <a:pathLst>
                <a:path extrusionOk="0" h="93134" w="244021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rect b="b" l="l" r="r" t="t"/>
              <a:pathLst>
                <a:path extrusionOk="0" h="41583" w="167345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rect b="b" l="l" r="r" t="t"/>
              <a:pathLst>
                <a:path extrusionOk="0" h="153189" w="90119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rect b="b" l="l" r="r" t="t"/>
              <a:pathLst>
                <a:path extrusionOk="0" h="310184" w="232787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rect b="b" l="l" r="r" t="t"/>
              <a:pathLst>
                <a:path extrusionOk="0" h="101037" w="103386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rect b="b" l="l" r="r" t="t"/>
              <a:pathLst>
                <a:path extrusionOk="0" h="21706" w="108684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rect b="b" l="l" r="r" t="t"/>
              <a:pathLst>
                <a:path extrusionOk="0" h="132524" w="108772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20"/>
          <p:cNvGrpSpPr/>
          <p:nvPr/>
        </p:nvGrpSpPr>
        <p:grpSpPr>
          <a:xfrm>
            <a:off x="5455393" y="2298854"/>
            <a:ext cx="2317725" cy="750638"/>
            <a:chOff x="0" y="-47625"/>
            <a:chExt cx="6180600" cy="2001700"/>
          </a:xfrm>
        </p:grpSpPr>
        <p:sp>
          <p:nvSpPr>
            <p:cNvPr id="1496" name="Google Shape;1496;p20"/>
            <p:cNvSpPr txBox="1"/>
            <p:nvPr/>
          </p:nvSpPr>
          <p:spPr>
            <a:xfrm>
              <a:off x="0" y="968875"/>
              <a:ext cx="6180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97" name="Google Shape;1497;p20"/>
            <p:cNvSpPr txBox="1"/>
            <p:nvPr/>
          </p:nvSpPr>
          <p:spPr>
            <a:xfrm>
              <a:off x="0" y="-47625"/>
              <a:ext cx="618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 main point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498" name="Google Shape;1498;p20"/>
          <p:cNvGrpSpPr/>
          <p:nvPr/>
        </p:nvGrpSpPr>
        <p:grpSpPr>
          <a:xfrm>
            <a:off x="5452843" y="3696854"/>
            <a:ext cx="2317725" cy="750638"/>
            <a:chOff x="0" y="-47625"/>
            <a:chExt cx="6180600" cy="2001700"/>
          </a:xfrm>
        </p:grpSpPr>
        <p:sp>
          <p:nvSpPr>
            <p:cNvPr id="1499" name="Google Shape;1499;p20"/>
            <p:cNvSpPr txBox="1"/>
            <p:nvPr/>
          </p:nvSpPr>
          <p:spPr>
            <a:xfrm>
              <a:off x="0" y="968875"/>
              <a:ext cx="6180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00" name="Google Shape;1500;p20"/>
            <p:cNvSpPr txBox="1"/>
            <p:nvPr/>
          </p:nvSpPr>
          <p:spPr>
            <a:xfrm>
              <a:off x="0" y="-47625"/>
              <a:ext cx="6180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 main point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501" name="Google Shape;1501;p20"/>
          <p:cNvGrpSpPr/>
          <p:nvPr/>
        </p:nvGrpSpPr>
        <p:grpSpPr>
          <a:xfrm>
            <a:off x="4812991" y="998595"/>
            <a:ext cx="396418" cy="480593"/>
            <a:chOff x="9625986" y="1978443"/>
            <a:chExt cx="792835" cy="961187"/>
          </a:xfrm>
        </p:grpSpPr>
        <p:sp>
          <p:nvSpPr>
            <p:cNvPr id="1502" name="Google Shape;1502;p20"/>
            <p:cNvSpPr/>
            <p:nvPr/>
          </p:nvSpPr>
          <p:spPr>
            <a:xfrm>
              <a:off x="9829102" y="1978443"/>
              <a:ext cx="589719" cy="956121"/>
            </a:xfrm>
            <a:custGeom>
              <a:rect b="b" l="l" r="r" t="t"/>
              <a:pathLst>
                <a:path extrusionOk="0" h="956121" w="589719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9625986" y="2369303"/>
              <a:ext cx="222292" cy="528529"/>
            </a:xfrm>
            <a:custGeom>
              <a:rect b="b" l="l" r="r" t="t"/>
              <a:pathLst>
                <a:path extrusionOk="0" h="528529" w="222292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10162910" y="2626144"/>
              <a:ext cx="187843" cy="17850"/>
            </a:xfrm>
            <a:custGeom>
              <a:rect b="b" l="l" r="r" t="t"/>
              <a:pathLst>
                <a:path extrusionOk="0" h="17850" w="187843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10140243" y="2452185"/>
              <a:ext cx="229946" cy="27042"/>
            </a:xfrm>
            <a:custGeom>
              <a:rect b="b" l="l" r="r" t="t"/>
              <a:pathLst>
                <a:path extrusionOk="0" h="27042" w="229946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10135034" y="2766253"/>
              <a:ext cx="180008" cy="18969"/>
            </a:xfrm>
            <a:custGeom>
              <a:rect b="b" l="l" r="r" t="t"/>
              <a:pathLst>
                <a:path extrusionOk="0" h="18969" w="180008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10092440" y="2794084"/>
              <a:ext cx="65174" cy="111412"/>
            </a:xfrm>
            <a:custGeom>
              <a:rect b="b" l="l" r="r" t="t"/>
              <a:pathLst>
                <a:path extrusionOk="0" h="111412" w="65174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10100384" y="2641764"/>
              <a:ext cx="46155" cy="135252"/>
            </a:xfrm>
            <a:custGeom>
              <a:rect b="b" l="l" r="r" t="t"/>
              <a:pathLst>
                <a:path extrusionOk="0" h="135252" w="46155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10103777" y="2476784"/>
              <a:ext cx="32282" cy="155326"/>
            </a:xfrm>
            <a:custGeom>
              <a:rect b="b" l="l" r="r" t="t"/>
              <a:pathLst>
                <a:path extrusionOk="0" h="155326" w="32282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10123029" y="2319135"/>
              <a:ext cx="58746" cy="132095"/>
            </a:xfrm>
            <a:custGeom>
              <a:rect b="b" l="l" r="r" t="t"/>
              <a:pathLst>
                <a:path extrusionOk="0" h="132095" w="58746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10048963" y="1987849"/>
              <a:ext cx="111837" cy="273602"/>
            </a:xfrm>
            <a:custGeom>
              <a:rect b="b" l="l" r="r" t="t"/>
              <a:pathLst>
                <a:path extrusionOk="0" h="273602" w="111837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10224622" y="2812374"/>
              <a:ext cx="12737" cy="31904"/>
            </a:xfrm>
            <a:custGeom>
              <a:rect b="b" l="l" r="r" t="t"/>
              <a:pathLst>
                <a:path extrusionOk="0" h="31904" w="12737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10240877" y="2678953"/>
              <a:ext cx="15010" cy="53842"/>
            </a:xfrm>
            <a:custGeom>
              <a:rect b="b" l="l" r="r" t="t"/>
              <a:pathLst>
                <a:path extrusionOk="0" h="53842" w="1501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10264259" y="2521259"/>
              <a:ext cx="12775" cy="51986"/>
            </a:xfrm>
            <a:custGeom>
              <a:rect b="b" l="l" r="r" t="t"/>
              <a:pathLst>
                <a:path extrusionOk="0" h="51986" w="12775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10261065" y="2375945"/>
              <a:ext cx="13942" cy="60333"/>
            </a:xfrm>
            <a:custGeom>
              <a:rect b="b" l="l" r="r" t="t"/>
              <a:pathLst>
                <a:path extrusionOk="0" h="60333" w="13942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9845580" y="2892760"/>
              <a:ext cx="292702" cy="46870"/>
            </a:xfrm>
            <a:custGeom>
              <a:rect b="b" l="l" r="r" t="t"/>
              <a:pathLst>
                <a:path extrusionOk="0" h="46870" w="292702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9932951" y="2445178"/>
              <a:ext cx="166244" cy="200444"/>
            </a:xfrm>
            <a:custGeom>
              <a:rect b="b" l="l" r="r" t="t"/>
              <a:pathLst>
                <a:path extrusionOk="0" h="200444" w="166244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9647696" y="2363597"/>
              <a:ext cx="201137" cy="130366"/>
            </a:xfrm>
            <a:custGeom>
              <a:rect b="b" l="l" r="r" t="t"/>
              <a:pathLst>
                <a:path extrusionOk="0" h="130366" w="201137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9659988" y="2370434"/>
              <a:ext cx="37785" cy="13199"/>
            </a:xfrm>
            <a:custGeom>
              <a:rect b="b" l="l" r="r" t="t"/>
              <a:pathLst>
                <a:path extrusionOk="0" h="13199" w="37785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4812991" y="2391670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rect b="b" l="l" r="r" t="t"/>
              <a:pathLst>
                <a:path extrusionOk="0" h="956121" w="589719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rect b="b" l="l" r="r" t="t"/>
              <a:pathLst>
                <a:path extrusionOk="0" h="528529" w="222292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rect b="b" l="l" r="r" t="t"/>
              <a:pathLst>
                <a:path extrusionOk="0" h="17850" w="187843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rect b="b" l="l" r="r" t="t"/>
              <a:pathLst>
                <a:path extrusionOk="0" h="27042" w="229946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rect b="b" l="l" r="r" t="t"/>
              <a:pathLst>
                <a:path extrusionOk="0" h="18969" w="180008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rect b="b" l="l" r="r" t="t"/>
              <a:pathLst>
                <a:path extrusionOk="0" h="111412" w="65174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rect b="b" l="l" r="r" t="t"/>
              <a:pathLst>
                <a:path extrusionOk="0" h="135252" w="46155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rect b="b" l="l" r="r" t="t"/>
              <a:pathLst>
                <a:path extrusionOk="0" h="155326" w="32282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rect b="b" l="l" r="r" t="t"/>
              <a:pathLst>
                <a:path extrusionOk="0" h="132095" w="58746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rect b="b" l="l" r="r" t="t"/>
              <a:pathLst>
                <a:path extrusionOk="0" h="273602" w="111837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rect b="b" l="l" r="r" t="t"/>
              <a:pathLst>
                <a:path extrusionOk="0" h="31904" w="12737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rect b="b" l="l" r="r" t="t"/>
              <a:pathLst>
                <a:path extrusionOk="0" h="53842" w="1501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rect b="b" l="l" r="r" t="t"/>
              <a:pathLst>
                <a:path extrusionOk="0" h="51986" w="12775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rect b="b" l="l" r="r" t="t"/>
              <a:pathLst>
                <a:path extrusionOk="0" h="60333" w="13942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rect b="b" l="l" r="r" t="t"/>
              <a:pathLst>
                <a:path extrusionOk="0" h="46870" w="292702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rect b="b" l="l" r="r" t="t"/>
              <a:pathLst>
                <a:path extrusionOk="0" h="200444" w="166244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rect b="b" l="l" r="r" t="t"/>
              <a:pathLst>
                <a:path extrusionOk="0" h="130366" w="201137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rect b="b" l="l" r="r" t="t"/>
              <a:pathLst>
                <a:path extrusionOk="0" h="13199" w="37785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20"/>
          <p:cNvGrpSpPr/>
          <p:nvPr/>
        </p:nvGrpSpPr>
        <p:grpSpPr>
          <a:xfrm>
            <a:off x="4812991" y="3862995"/>
            <a:ext cx="396418" cy="480593"/>
            <a:chOff x="9625986" y="1978443"/>
            <a:chExt cx="792835" cy="961187"/>
          </a:xfrm>
        </p:grpSpPr>
        <p:sp>
          <p:nvSpPr>
            <p:cNvPr id="1540" name="Google Shape;1540;p20"/>
            <p:cNvSpPr/>
            <p:nvPr/>
          </p:nvSpPr>
          <p:spPr>
            <a:xfrm>
              <a:off x="9829102" y="1978443"/>
              <a:ext cx="589719" cy="956121"/>
            </a:xfrm>
            <a:custGeom>
              <a:rect b="b" l="l" r="r" t="t"/>
              <a:pathLst>
                <a:path extrusionOk="0" h="956121" w="589719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0"/>
            <p:cNvSpPr/>
            <p:nvPr/>
          </p:nvSpPr>
          <p:spPr>
            <a:xfrm>
              <a:off x="9625986" y="2369303"/>
              <a:ext cx="222292" cy="528529"/>
            </a:xfrm>
            <a:custGeom>
              <a:rect b="b" l="l" r="r" t="t"/>
              <a:pathLst>
                <a:path extrusionOk="0" h="528529" w="222292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0"/>
            <p:cNvSpPr/>
            <p:nvPr/>
          </p:nvSpPr>
          <p:spPr>
            <a:xfrm>
              <a:off x="10162910" y="2626144"/>
              <a:ext cx="187843" cy="17850"/>
            </a:xfrm>
            <a:custGeom>
              <a:rect b="b" l="l" r="r" t="t"/>
              <a:pathLst>
                <a:path extrusionOk="0" h="17850" w="187843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10140243" y="2452185"/>
              <a:ext cx="229946" cy="27042"/>
            </a:xfrm>
            <a:custGeom>
              <a:rect b="b" l="l" r="r" t="t"/>
              <a:pathLst>
                <a:path extrusionOk="0" h="27042" w="229946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10135034" y="2766253"/>
              <a:ext cx="180008" cy="18969"/>
            </a:xfrm>
            <a:custGeom>
              <a:rect b="b" l="l" r="r" t="t"/>
              <a:pathLst>
                <a:path extrusionOk="0" h="18969" w="180008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10092440" y="2794084"/>
              <a:ext cx="65174" cy="111412"/>
            </a:xfrm>
            <a:custGeom>
              <a:rect b="b" l="l" r="r" t="t"/>
              <a:pathLst>
                <a:path extrusionOk="0" h="111412" w="65174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10100384" y="2641764"/>
              <a:ext cx="46155" cy="135252"/>
            </a:xfrm>
            <a:custGeom>
              <a:rect b="b" l="l" r="r" t="t"/>
              <a:pathLst>
                <a:path extrusionOk="0" h="135252" w="46155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10103777" y="2476784"/>
              <a:ext cx="32282" cy="155326"/>
            </a:xfrm>
            <a:custGeom>
              <a:rect b="b" l="l" r="r" t="t"/>
              <a:pathLst>
                <a:path extrusionOk="0" h="155326" w="32282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10123029" y="2319135"/>
              <a:ext cx="58746" cy="132095"/>
            </a:xfrm>
            <a:custGeom>
              <a:rect b="b" l="l" r="r" t="t"/>
              <a:pathLst>
                <a:path extrusionOk="0" h="132095" w="58746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10048963" y="1987849"/>
              <a:ext cx="111837" cy="273602"/>
            </a:xfrm>
            <a:custGeom>
              <a:rect b="b" l="l" r="r" t="t"/>
              <a:pathLst>
                <a:path extrusionOk="0" h="273602" w="111837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10224622" y="2812374"/>
              <a:ext cx="12737" cy="31904"/>
            </a:xfrm>
            <a:custGeom>
              <a:rect b="b" l="l" r="r" t="t"/>
              <a:pathLst>
                <a:path extrusionOk="0" h="31904" w="12737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10240877" y="2678953"/>
              <a:ext cx="15010" cy="53842"/>
            </a:xfrm>
            <a:custGeom>
              <a:rect b="b" l="l" r="r" t="t"/>
              <a:pathLst>
                <a:path extrusionOk="0" h="53842" w="1501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10264259" y="2521259"/>
              <a:ext cx="12775" cy="51986"/>
            </a:xfrm>
            <a:custGeom>
              <a:rect b="b" l="l" r="r" t="t"/>
              <a:pathLst>
                <a:path extrusionOk="0" h="51986" w="12775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10261065" y="2375945"/>
              <a:ext cx="13942" cy="60333"/>
            </a:xfrm>
            <a:custGeom>
              <a:rect b="b" l="l" r="r" t="t"/>
              <a:pathLst>
                <a:path extrusionOk="0" h="60333" w="13942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9845580" y="2892760"/>
              <a:ext cx="292702" cy="46870"/>
            </a:xfrm>
            <a:custGeom>
              <a:rect b="b" l="l" r="r" t="t"/>
              <a:pathLst>
                <a:path extrusionOk="0" h="46870" w="292702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9932951" y="2445178"/>
              <a:ext cx="166244" cy="200444"/>
            </a:xfrm>
            <a:custGeom>
              <a:rect b="b" l="l" r="r" t="t"/>
              <a:pathLst>
                <a:path extrusionOk="0" h="200444" w="166244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9647696" y="2363597"/>
              <a:ext cx="201137" cy="130366"/>
            </a:xfrm>
            <a:custGeom>
              <a:rect b="b" l="l" r="r" t="t"/>
              <a:pathLst>
                <a:path extrusionOk="0" h="130366" w="201137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9659988" y="2370434"/>
              <a:ext cx="37785" cy="13199"/>
            </a:xfrm>
            <a:custGeom>
              <a:rect b="b" l="l" r="r" t="t"/>
              <a:pathLst>
                <a:path extrusionOk="0" h="13199" w="37785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/>
          <p:nvPr/>
        </p:nvGrpSpPr>
        <p:grpSpPr>
          <a:xfrm rot="5400000">
            <a:off x="1574329" y="-1743125"/>
            <a:ext cx="5276406" cy="7619694"/>
            <a:chOff x="4019209" y="-1988900"/>
            <a:chExt cx="10552811" cy="15239388"/>
          </a:xfrm>
        </p:grpSpPr>
        <p:sp>
          <p:nvSpPr>
            <p:cNvPr id="1563" name="Google Shape;1563;p21"/>
            <p:cNvSpPr/>
            <p:nvPr/>
          </p:nvSpPr>
          <p:spPr>
            <a:xfrm>
              <a:off x="4019209" y="-1988900"/>
              <a:ext cx="10552811" cy="15239388"/>
            </a:xfrm>
            <a:custGeom>
              <a:rect b="b" l="l" r="r" t="t"/>
              <a:pathLst>
                <a:path extrusionOk="0" h="15239388" w="10552811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/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/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/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/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/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rect b="b" l="l" r="r" t="t"/>
                    <a:pathLst>
                      <a:path extrusionOk="0" h="174974" w="155749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/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/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/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/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/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/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/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/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/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/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/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/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/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/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/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/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/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/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/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/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/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/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/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/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rect b="b" l="l" r="r" t="t"/>
                    <a:pathLst>
                      <a:path extrusionOk="0" h="174974" w="155749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/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/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/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/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rect b="b" l="l" r="r" t="t"/>
                    <a:pathLst>
                      <a:path extrusionOk="0" h="175040" w="155863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/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/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/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/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/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/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/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/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/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/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/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/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/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/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/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/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/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/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/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/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/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/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/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/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rect b="b" l="l" r="r" t="t"/>
                    <a:pathLst>
                      <a:path extrusionOk="0" h="175040" w="155859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/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/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/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/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rect b="b" l="l" r="r" t="t"/>
                    <a:pathLst>
                      <a:path extrusionOk="0" h="175040" w="155863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/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/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/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/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/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/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/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/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/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/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/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/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/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/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/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/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/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/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/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/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/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/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/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/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rect b="b" l="l" r="r" t="t"/>
                    <a:pathLst>
                      <a:path extrusionOk="0" h="175040" w="155859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/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/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/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/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rect b="b" l="l" r="r" t="t"/>
                    <a:pathLst>
                      <a:path extrusionOk="0" h="175040" w="155863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/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/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/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/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/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/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/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/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/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/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/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/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/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/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/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/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/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/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/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/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/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/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/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/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rect b="b" l="l" r="r" t="t"/>
                    <a:pathLst>
                      <a:path extrusionOk="0" h="175040" w="155859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/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/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/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/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rect b="b" l="l" r="r" t="t"/>
                    <a:pathLst>
                      <a:path extrusionOk="0" h="175040" w="155863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/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/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/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/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/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/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/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/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/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/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/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/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/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/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/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/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/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/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/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/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/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/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/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/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rect b="b" l="l" r="r" t="t"/>
                    <a:pathLst>
                      <a:path extrusionOk="0" h="175040" w="155859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/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/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/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/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rect b="b" l="l" r="r" t="t"/>
                    <a:pathLst>
                      <a:path extrusionOk="0" h="175040" w="155863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/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/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/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/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/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/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/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/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/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/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/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/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/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/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/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/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/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/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/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/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/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/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/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/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rect b="b" l="l" r="r" t="t"/>
                    <a:pathLst>
                      <a:path extrusionOk="0" h="175040" w="155859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/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/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/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/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rect b="b" l="l" r="r" t="t"/>
                    <a:pathLst>
                      <a:path extrusionOk="0" h="175040" w="155863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/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/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/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/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/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/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/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/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/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/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/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/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/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/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/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/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/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/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/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/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/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/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/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/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rect b="b" l="l" r="r" t="t"/>
                    <a:pathLst>
                      <a:path extrusionOk="0" h="175040" w="155859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/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/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/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/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rect b="b" l="l" r="r" t="t"/>
                    <a:pathLst>
                      <a:path extrusionOk="0" h="175040" w="155863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/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/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/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/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/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/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/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/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/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/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/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/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/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/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/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/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/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/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/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/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/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/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/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/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rect b="b" l="l" r="r" t="t"/>
                    <a:pathLst>
                      <a:path extrusionOk="0" h="175040" w="155859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/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/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/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/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rect b="b" l="l" r="r" t="t"/>
                    <a:pathLst>
                      <a:path extrusionOk="0" h="175041" w="155863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/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/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/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/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/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/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/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/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/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/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/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/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/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/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/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/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/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/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/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/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/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/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/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/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rect b="b" l="l" r="r" t="t"/>
                    <a:pathLst>
                      <a:path extrusionOk="0" h="175041" w="155859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/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/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/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/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rect b="b" l="l" r="r" t="t"/>
                    <a:pathLst>
                      <a:path extrusionOk="0" h="175041" w="155863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/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/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/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/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/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/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/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/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/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/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/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/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/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/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/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/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/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/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/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/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/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/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/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/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rect b="b" l="l" r="r" t="t"/>
                    <a:pathLst>
                      <a:path extrusionOk="0" h="175041" w="155859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/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/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/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/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/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/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rect b="b" l="l" r="r" t="t"/>
                    <a:pathLst>
                      <a:path extrusionOk="0" h="92" w="88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/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/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/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/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/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/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/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/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/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/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/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/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/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/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/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rect b="b" l="l" r="r" t="t"/>
                    <a:pathLst>
                      <a:path extrusionOk="0" h="92" w="75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/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/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/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rect b="b" l="l" r="r" t="t"/>
                    <a:pathLst>
                      <a:path extrusionOk="0" h="92" w="67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/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rect b="b" l="l" r="r" t="t"/>
                    <a:pathLst>
                      <a:path extrusionOk="0" h="175041" w="155859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/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/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/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rect b="b" l="l" r="r" t="t"/>
                    <a:pathLst>
                      <a:path extrusionOk="0" h="70" w="88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/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/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/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/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/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/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/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/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/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/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/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/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/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/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/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rect b="b" l="l" r="r" t="t"/>
                    <a:pathLst>
                      <a:path extrusionOk="0" h="70" w="75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/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rect b="b" l="l" r="r" t="t"/>
                    <a:pathLst>
                      <a:path extrusionOk="0" h="175000" w="15570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/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/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rect b="b" l="l" r="r" t="t"/>
                    <a:pathLst>
                      <a:path extrusionOk="0" h="70" w="67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/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rect b="b" l="l" r="r" t="t"/>
                    <a:pathLst>
                      <a:path extrusionOk="0" h="174974" w="155749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/>
            <p:nvPr/>
          </p:nvSpPr>
          <p:spPr>
            <a:xfrm>
              <a:off x="4048138" y="9885811"/>
              <a:ext cx="2797259" cy="3243915"/>
            </a:xfrm>
            <a:custGeom>
              <a:rect b="b" l="l" r="r" t="t"/>
              <a:pathLst>
                <a:path extrusionOk="0" h="3243915" w="2797259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93" name="Google Shape;1893;p21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1342785" y="2498444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21"/>
          <p:cNvPicPr preferRelativeResize="0"/>
          <p:nvPr/>
        </p:nvPicPr>
        <p:blipFill rotWithShape="1">
          <a:blip r:embed="rId4">
            <a:alphaModFix/>
          </a:blip>
          <a:srcRect b="0" l="23605" r="17100" t="0"/>
          <a:stretch/>
        </p:blipFill>
        <p:spPr>
          <a:xfrm>
            <a:off x="3007267" y="2498444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21"/>
          <p:cNvPicPr preferRelativeResize="0"/>
          <p:nvPr/>
        </p:nvPicPr>
        <p:blipFill rotWithShape="1">
          <a:blip r:embed="rId5">
            <a:alphaModFix/>
          </a:blip>
          <a:srcRect b="0" l="23576" r="17051" t="0"/>
          <a:stretch/>
        </p:blipFill>
        <p:spPr>
          <a:xfrm>
            <a:off x="4639029" y="2498444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21"/>
          <p:cNvPicPr preferRelativeResize="0"/>
          <p:nvPr/>
        </p:nvPicPr>
        <p:blipFill rotWithShape="1">
          <a:blip r:embed="rId6">
            <a:alphaModFix/>
          </a:blip>
          <a:srcRect b="28565" l="34569" r="23380" t="517"/>
          <a:stretch/>
        </p:blipFill>
        <p:spPr>
          <a:xfrm>
            <a:off x="6336230" y="2498444"/>
            <a:ext cx="1214867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21"/>
          <p:cNvGrpSpPr/>
          <p:nvPr/>
        </p:nvGrpSpPr>
        <p:grpSpPr>
          <a:xfrm>
            <a:off x="1613341" y="1142736"/>
            <a:ext cx="5917275" cy="939087"/>
            <a:chOff x="0" y="0"/>
            <a:chExt cx="15779400" cy="2504232"/>
          </a:xfrm>
        </p:grpSpPr>
        <p:sp>
          <p:nvSpPr>
            <p:cNvPr id="1898" name="Google Shape;1898;p21"/>
            <p:cNvSpPr txBox="1"/>
            <p:nvPr/>
          </p:nvSpPr>
          <p:spPr>
            <a:xfrm>
              <a:off x="0" y="1765332"/>
              <a:ext cx="1577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Elaborate on what you want to discuss. 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99" name="Google Shape;1899;p21"/>
            <p:cNvSpPr txBox="1"/>
            <p:nvPr/>
          </p:nvSpPr>
          <p:spPr>
            <a:xfrm>
              <a:off x="0" y="0"/>
              <a:ext cx="157794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Add a Team Members Page</a:t>
              </a:r>
              <a:endParaRPr b="1"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900" name="Google Shape;1900;p21"/>
          <p:cNvGrpSpPr/>
          <p:nvPr/>
        </p:nvGrpSpPr>
        <p:grpSpPr>
          <a:xfrm>
            <a:off x="1342785" y="3981808"/>
            <a:ext cx="1218937" cy="524241"/>
            <a:chOff x="0" y="-38100"/>
            <a:chExt cx="3250500" cy="1397975"/>
          </a:xfrm>
        </p:grpSpPr>
        <p:sp>
          <p:nvSpPr>
            <p:cNvPr id="1901" name="Google Shape;1901;p21"/>
            <p:cNvSpPr txBox="1"/>
            <p:nvPr/>
          </p:nvSpPr>
          <p:spPr>
            <a:xfrm>
              <a:off x="0" y="867275"/>
              <a:ext cx="325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Title or Position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02" name="Google Shape;1902;p21"/>
            <p:cNvSpPr txBox="1"/>
            <p:nvPr/>
          </p:nvSpPr>
          <p:spPr>
            <a:xfrm>
              <a:off x="0" y="-38100"/>
              <a:ext cx="3250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Name</a:t>
              </a:r>
              <a:endPara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03" name="Google Shape;1903;p21"/>
          <p:cNvGrpSpPr/>
          <p:nvPr/>
        </p:nvGrpSpPr>
        <p:grpSpPr>
          <a:xfrm>
            <a:off x="2990910" y="3981808"/>
            <a:ext cx="1218938" cy="524241"/>
            <a:chOff x="3988600" y="-38100"/>
            <a:chExt cx="3250500" cy="1397975"/>
          </a:xfrm>
        </p:grpSpPr>
        <p:sp>
          <p:nvSpPr>
            <p:cNvPr id="1904" name="Google Shape;1904;p21"/>
            <p:cNvSpPr txBox="1"/>
            <p:nvPr/>
          </p:nvSpPr>
          <p:spPr>
            <a:xfrm>
              <a:off x="3988600" y="867275"/>
              <a:ext cx="325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Title or Position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05" name="Google Shape;1905;p21"/>
            <p:cNvSpPr txBox="1"/>
            <p:nvPr/>
          </p:nvSpPr>
          <p:spPr>
            <a:xfrm>
              <a:off x="3988600" y="-38100"/>
              <a:ext cx="3250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Name</a:t>
              </a:r>
              <a:endPara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06" name="Google Shape;1906;p21"/>
          <p:cNvGrpSpPr/>
          <p:nvPr/>
        </p:nvGrpSpPr>
        <p:grpSpPr>
          <a:xfrm>
            <a:off x="4661535" y="3981808"/>
            <a:ext cx="1218938" cy="524241"/>
            <a:chOff x="3988600" y="-38100"/>
            <a:chExt cx="3250500" cy="1397975"/>
          </a:xfrm>
        </p:grpSpPr>
        <p:sp>
          <p:nvSpPr>
            <p:cNvPr id="1907" name="Google Shape;1907;p21"/>
            <p:cNvSpPr txBox="1"/>
            <p:nvPr/>
          </p:nvSpPr>
          <p:spPr>
            <a:xfrm>
              <a:off x="3988600" y="867275"/>
              <a:ext cx="325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Title or Position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08" name="Google Shape;1908;p21"/>
            <p:cNvSpPr txBox="1"/>
            <p:nvPr/>
          </p:nvSpPr>
          <p:spPr>
            <a:xfrm>
              <a:off x="3988600" y="-38100"/>
              <a:ext cx="3250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Name</a:t>
              </a:r>
              <a:endPara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09" name="Google Shape;1909;p21"/>
          <p:cNvGrpSpPr/>
          <p:nvPr/>
        </p:nvGrpSpPr>
        <p:grpSpPr>
          <a:xfrm>
            <a:off x="6332160" y="3981808"/>
            <a:ext cx="1218938" cy="524241"/>
            <a:chOff x="3988600" y="-38100"/>
            <a:chExt cx="3250500" cy="1397975"/>
          </a:xfrm>
        </p:grpSpPr>
        <p:sp>
          <p:nvSpPr>
            <p:cNvPr id="1910" name="Google Shape;1910;p21"/>
            <p:cNvSpPr txBox="1"/>
            <p:nvPr/>
          </p:nvSpPr>
          <p:spPr>
            <a:xfrm>
              <a:off x="3988600" y="867275"/>
              <a:ext cx="325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Title or Position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11" name="Google Shape;1911;p21"/>
            <p:cNvSpPr txBox="1"/>
            <p:nvPr/>
          </p:nvSpPr>
          <p:spPr>
            <a:xfrm>
              <a:off x="3988600" y="-38100"/>
              <a:ext cx="3250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Name</a:t>
              </a:r>
              <a:endPara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498745" y="-298342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rect b="b" l="l" r="r" t="t"/>
              <a:pathLst>
                <a:path extrusionOk="0" h="1580193" w="975081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rect b="b" l="l" r="r" t="t"/>
              <a:pathLst>
                <a:path extrusionOk="0" h="645136" w="777075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rect b="b" l="l" r="r" t="t"/>
                <a:pathLst>
                  <a:path extrusionOk="0" h="941738" w="873153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rect b="b" l="l" r="r" t="t"/>
                <a:pathLst>
                  <a:path extrusionOk="0" h="1966131" w="3148922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rect b="b" l="l" r="r" t="t"/>
              <a:pathLst>
                <a:path extrusionOk="0" h="117746" w="122353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rect b="b" l="l" r="r" t="t"/>
              <a:pathLst>
                <a:path extrusionOk="0" h="144405" w="142048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rect b="b" l="l" r="r" t="t"/>
              <a:pathLst>
                <a:path extrusionOk="0" h="150727" w="2002862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rect b="b" l="l" r="r" t="t"/>
              <a:pathLst>
                <a:path extrusionOk="0" h="97566" w="210814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rect b="b" l="l" r="r" t="t"/>
              <a:pathLst>
                <a:path extrusionOk="0" h="67775" w="13244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rect b="b" l="l" r="r" t="t"/>
              <a:pathLst>
                <a:path extrusionOk="0" h="1177981" w="325417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rect b="b" l="l" r="r" t="t"/>
              <a:pathLst>
                <a:path extrusionOk="0" h="808852" w="736808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rect b="b" l="l" r="r" t="t"/>
              <a:pathLst>
                <a:path extrusionOk="0" h="137975" w="1747047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rect b="b" l="l" r="r" t="t"/>
              <a:pathLst>
                <a:path extrusionOk="0" h="2076159" w="1185214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rect b="b" l="l" r="r" t="t"/>
              <a:pathLst>
                <a:path extrusionOk="0" h="183071" w="1650077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rect b="b" l="l" r="r" t="t"/>
              <a:pathLst>
                <a:path extrusionOk="0" h="160174" w="164549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rect b="b" l="l" r="r" t="t"/>
              <a:pathLst>
                <a:path extrusionOk="0" h="160175" w="164549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8050376" y="2173317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rect b="b" l="l" r="r" t="t"/>
              <a:pathLst>
                <a:path extrusionOk="0" h="2032433" w="1253569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rect b="b" l="l" r="r" t="t"/>
              <a:pathLst>
                <a:path extrusionOk="0" h="1123498" w="472528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rect b="b" l="l" r="r" t="t"/>
              <a:pathLst>
                <a:path extrusionOk="0" h="37945" w="399298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rect b="b" l="l" r="r" t="t"/>
              <a:pathLst>
                <a:path extrusionOk="0" h="57484" w="488797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rect b="b" l="l" r="r" t="t"/>
              <a:pathLst>
                <a:path extrusionOk="0" h="40323" w="382644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rect b="b" l="l" r="r" t="t"/>
              <a:pathLst>
                <a:path extrusionOk="0" h="236829" w="138541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rect b="b" l="l" r="r" t="t"/>
              <a:pathLst>
                <a:path extrusionOk="0" h="287507" w="98112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rect b="b" l="l" r="r" t="t"/>
              <a:pathLst>
                <a:path extrusionOk="0" h="330178" w="68621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rect b="b" l="l" r="r" t="t"/>
              <a:pathLst>
                <a:path extrusionOk="0" h="280795" w="124878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rect b="b" l="l" r="r" t="t"/>
              <a:pathLst>
                <a:path extrusionOk="0" h="581598" w="237732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rect b="b" l="l" r="r" t="t"/>
              <a:pathLst>
                <a:path extrusionOk="0" h="67819" w="27075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rect b="b" l="l" r="r" t="t"/>
              <a:pathLst>
                <a:path extrusionOk="0" h="114453" w="31907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rect b="b" l="l" r="r" t="t"/>
              <a:pathLst>
                <a:path extrusionOk="0" h="110508" w="27156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rect b="b" l="l" r="r" t="t"/>
              <a:pathLst>
                <a:path extrusionOk="0" h="128251" w="29637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rect b="b" l="l" r="r" t="t"/>
              <a:pathLst>
                <a:path extrusionOk="0" h="99632" w="622198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rect b="b" l="l" r="r" t="t"/>
              <a:pathLst>
                <a:path extrusionOk="0" h="426085" w="353387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rect b="b" l="l" r="r" t="t"/>
              <a:pathLst>
                <a:path extrusionOk="0" h="277121" w="427558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rect b="b" l="l" r="r" t="t"/>
              <a:pathLst>
                <a:path extrusionOk="0" h="28058" w="8032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rect b="b" l="l" r="r" t="t"/>
                <a:pathLst>
                  <a:path extrusionOk="0" h="299" w="2572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rect b="b" l="l" r="r" t="t"/>
                <a:pathLst>
                  <a:path extrusionOk="0" h="27" w="359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rect b="b" l="l" r="r" t="t"/>
                <a:pathLst>
                  <a:path extrusionOk="0" h="27" w="54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rect b="b" l="l" r="r" t="t"/>
                <a:pathLst>
                  <a:path extrusionOk="0" h="4714978" w="13833216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rect b="b" l="l" r="r" t="t"/>
                <a:pathLst>
                  <a:path extrusionOk="0" h="299" w="2572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rect b="b" l="l" r="r" t="t"/>
                <a:pathLst>
                  <a:path extrusionOk="0" h="27" w="359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rect b="b" l="l" r="r" t="t"/>
                <a:pathLst>
                  <a:path extrusionOk="0" h="27" w="54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rect b="b" l="l" r="r" t="t"/>
                <a:pathLst>
                  <a:path extrusionOk="0" h="4714978" w="13833216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64" name="Google Shape;1964;p22"/>
          <p:cNvSpPr txBox="1"/>
          <p:nvPr/>
        </p:nvSpPr>
        <p:spPr>
          <a:xfrm>
            <a:off x="1932371" y="2405135"/>
            <a:ext cx="52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Add a Section Header</a:t>
            </a:r>
            <a:endParaRPr sz="4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rect b="b" l="l" r="r" t="t"/>
              <a:pathLst>
                <a:path extrusionOk="0" h="1305562" w="3498176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rect b="b" l="l" r="r" t="t"/>
                <a:pathLst>
                  <a:path extrusionOk="0" h="717427" w="468139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rect b="b" l="l" r="r" t="t"/>
                <a:pathLst>
                  <a:path extrusionOk="0" h="556961" w="471225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rect b="b" l="l" r="r" t="t"/>
                <a:pathLst>
                  <a:path extrusionOk="0" h="715345" w="287612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rect b="b" l="l" r="r" t="t"/>
                <a:pathLst>
                  <a:path extrusionOk="0" h="715345" w="287626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rect b="b" l="l" r="r" t="t"/>
                <a:pathLst>
                  <a:path extrusionOk="0" h="556961" w="471225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rect b="b" l="l" r="r" t="t"/>
                <a:pathLst>
                  <a:path extrusionOk="0" h="551286" w="718056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rect b="b" l="l" r="r" t="t"/>
              <a:pathLst>
                <a:path extrusionOk="0" h="466772" w="238545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rect b="b" l="l" r="r" t="t"/>
              <a:pathLst>
                <a:path extrusionOk="0" h="451281" w="185821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rect b="b" l="l" r="r" t="t"/>
              <a:pathLst>
                <a:path extrusionOk="0" h="1835871" w="2270291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rect b="b" l="l" r="r" t="t"/>
              <a:pathLst>
                <a:path extrusionOk="0" h="707170" w="919619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rect b="b" l="l" r="r" t="t"/>
              <a:pathLst>
                <a:path extrusionOk="0" h="130060" w="374403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rect b="b" l="l" r="r" t="t"/>
              <a:pathLst>
                <a:path extrusionOk="0" h="153036" w="451215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rect b="b" l="l" r="r" t="t"/>
              <a:pathLst>
                <a:path extrusionOk="0" h="354927" w="681792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rect b="b" l="l" r="r" t="t"/>
              <a:pathLst>
                <a:path extrusionOk="0" h="89270" w="295447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rect b="b" l="l" r="r" t="t"/>
              <a:pathLst>
                <a:path extrusionOk="0" h="75248" w="256698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rect b="b" l="l" r="r" t="t"/>
              <a:pathLst>
                <a:path extrusionOk="0" h="112055" w="293598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rect b="b" l="l" r="r" t="t"/>
              <a:pathLst>
                <a:path extrusionOk="0" h="50032" w="201344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rect b="b" l="l" r="r" t="t"/>
              <a:pathLst>
                <a:path extrusionOk="0" h="184312" w="108428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rect b="b" l="l" r="r" t="t"/>
              <a:pathLst>
                <a:path extrusionOk="0" h="373202" w="280081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rect b="b" l="l" r="r" t="t"/>
              <a:pathLst>
                <a:path extrusionOk="0" h="121564" w="124391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rect b="b" l="l" r="r" t="t"/>
              <a:pathLst>
                <a:path extrusionOk="0" h="26116" w="130764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rect b="b" l="l" r="r" t="t"/>
              <a:pathLst>
                <a:path extrusionOk="0" h="159448" w="130871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rect b="b" l="l" r="r" t="t"/>
              <a:pathLst>
                <a:path extrusionOk="0" h="682762" w="1103643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rect b="b" l="l" r="r" t="t"/>
              <a:pathLst>
                <a:path extrusionOk="0" h="715308" w="776058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rect b="b" l="l" r="r" t="t"/>
              <a:pathLst>
                <a:path extrusionOk="0" h="1093342" w="1294785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rect b="b" l="l" r="r" t="t"/>
              <a:pathLst>
                <a:path extrusionOk="0" h="1093342" w="1294785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rect b="b" l="l" r="r" t="t"/>
              <a:pathLst>
                <a:path extrusionOk="0" h="1195856" w="299879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rect b="b" l="l" r="r" t="t"/>
              <a:pathLst>
                <a:path extrusionOk="0" h="642804" w="164518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rect b="b" l="l" r="r" t="t"/>
              <a:pathLst>
                <a:path extrusionOk="0" h="98298" w="97393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rect b="b" l="l" r="r" t="t"/>
              <a:pathLst>
                <a:path extrusionOk="0" h="642804" w="164518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rect b="b" l="l" r="r" t="t"/>
              <a:pathLst>
                <a:path extrusionOk="0" h="98298" w="97388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rect b="b" l="l" r="r" t="t"/>
              <a:pathLst>
                <a:path extrusionOk="0" h="487914" w="521891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rect b="b" l="l" r="r" t="t"/>
              <a:pathLst>
                <a:path extrusionOk="0" h="321835" w="532871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rect b="b" l="l" r="r" t="t"/>
              <a:pathLst>
                <a:path extrusionOk="0" h="1992159" w="293985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rect b="b" l="l" r="r" t="t"/>
              <a:pathLst>
                <a:path extrusionOk="0" h="1756581" w="2779276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rect b="b" l="l" r="r" t="t"/>
                <a:pathLst>
                  <a:path extrusionOk="0" h="345411" w="3932374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rect b="b" l="l" r="r" t="t"/>
                <a:pathLst>
                  <a:path extrusionOk="0" h="191477" w="3306075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rect b="b" l="l" r="r" t="t"/>
              <a:pathLst>
                <a:path extrusionOk="0" h="136022" w="3932374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rect b="b" l="l" r="r" t="t"/>
              <a:pathLst>
                <a:path extrusionOk="0" h="1422636" w="1421789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rect b="b" l="l" r="r" t="t"/>
              <a:pathLst>
                <a:path extrusionOk="0" h="1285944" w="1284974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rect b="b" l="l" r="r" t="t"/>
              <a:pathLst>
                <a:path extrusionOk="0" h="1756581" w="2496176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3" name="Google Shape;2013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B9D"/>
        </a:solidFill>
      </p:bgPr>
    </p:bg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rect b="b" l="l" r="r" t="t"/>
              <a:pathLst>
                <a:path extrusionOk="0" h="4844181" w="4785317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rect b="b" l="l" r="r" t="t"/>
                <a:pathLst>
                  <a:path extrusionOk="0" h="44172" w="479326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rect b="b" l="l" r="r" t="t"/>
                <a:pathLst>
                  <a:path extrusionOk="0" h="52223" w="4793239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rect b="b" l="l" r="r" t="t"/>
                <a:pathLst>
                  <a:path extrusionOk="0" h="60417" w="4793408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rect b="b" l="l" r="r" t="t"/>
                <a:pathLst>
                  <a:path extrusionOk="0" h="22141" w="4793259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rect b="b" l="l" r="r" t="t"/>
                <a:pathLst>
                  <a:path extrusionOk="0" h="36345" w="4793289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rect b="b" l="l" r="r" t="t"/>
                <a:pathLst>
                  <a:path extrusionOk="0" h="28872" w="4793293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rect b="b" l="l" r="r" t="t"/>
                <a:pathLst>
                  <a:path extrusionOk="0" h="85524" w="4793133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rect b="b" l="l" r="r" t="t"/>
                <a:pathLst>
                  <a:path extrusionOk="0" h="102554" w="4793488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rect b="b" l="l" r="r" t="t"/>
                <a:pathLst>
                  <a:path extrusionOk="0" h="68715" w="479343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rect b="b" l="l" r="r" t="t"/>
                <a:pathLst>
                  <a:path extrusionOk="0" h="111130" w="479350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rect b="b" l="l" r="r" t="t"/>
                <a:pathLst>
                  <a:path extrusionOk="0" h="94009" w="4793108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rect b="b" l="l" r="r" t="t"/>
                <a:pathLst>
                  <a:path extrusionOk="0" h="77084" w="479316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3" name="Google Shape;2033;p23"/>
          <p:cNvGrpSpPr/>
          <p:nvPr/>
        </p:nvGrpSpPr>
        <p:grpSpPr>
          <a:xfrm>
            <a:off x="966755" y="1833557"/>
            <a:ext cx="3882938" cy="1486446"/>
            <a:chOff x="0" y="-9525"/>
            <a:chExt cx="10354500" cy="3963857"/>
          </a:xfrm>
        </p:grpSpPr>
        <p:sp>
          <p:nvSpPr>
            <p:cNvPr id="2034" name="Google Shape;2034;p23"/>
            <p:cNvSpPr txBox="1"/>
            <p:nvPr/>
          </p:nvSpPr>
          <p:spPr>
            <a:xfrm>
              <a:off x="0" y="2476532"/>
              <a:ext cx="10354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Elaborate on the featured statistic related to social media.</a:t>
              </a:r>
              <a:endPara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35" name="Google Shape;2035;p23"/>
            <p:cNvSpPr txBox="1"/>
            <p:nvPr/>
          </p:nvSpPr>
          <p:spPr>
            <a:xfrm>
              <a:off x="0" y="-9525"/>
              <a:ext cx="103545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123,456,789</a:t>
              </a:r>
              <a:endParaRPr sz="5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rect b="b" l="l" r="r" t="t"/>
              <a:pathLst>
                <a:path extrusionOk="0" h="788736" w="2296571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rect b="b" l="l" r="r" t="t"/>
              <a:pathLst>
                <a:path extrusionOk="0" h="591530" w="1251653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rect b="b" l="l" r="r" t="t"/>
              <a:pathLst>
                <a:path extrusionOk="0" h="413824" w="414126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rect b="b" l="l" r="r" t="t"/>
            <a:pathLst>
              <a:path extrusionOk="0" h="1711988" w="1667683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rect b="b" l="l" r="r" t="t"/>
              <a:pathLst>
                <a:path extrusionOk="0" h="6583057" w="4890185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rect b="b" l="l" r="r" t="t"/>
                <a:pathLst>
                  <a:path extrusionOk="0" h="47594" w="4697434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rect b="b" l="l" r="r" t="t"/>
                <a:pathLst>
                  <a:path extrusionOk="0" h="49740" w="4710931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rect b="b" l="l" r="r" t="t"/>
                <a:pathLst>
                  <a:path extrusionOk="0" h="39378" w="4742236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rect b="b" l="l" r="r" t="t"/>
                <a:pathLst>
                  <a:path extrusionOk="0" h="48254" w="476101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rect b="b" l="l" r="r" t="t"/>
                <a:pathLst>
                  <a:path extrusionOk="0" h="47902" w="4751298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rect b="b" l="l" r="r" t="t"/>
                <a:pathLst>
                  <a:path extrusionOk="0" h="48215" w="4790755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rect b="b" l="l" r="r" t="t"/>
                <a:pathLst>
                  <a:path extrusionOk="0" h="43894" w="4800664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rect b="b" l="l" r="r" t="t"/>
                <a:pathLst>
                  <a:path extrusionOk="0" h="49284" w="4790216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rect b="b" l="l" r="r" t="t"/>
                <a:pathLst>
                  <a:path extrusionOk="0" h="50027" w="4826215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rect b="b" l="l" r="r" t="t"/>
                <a:pathLst>
                  <a:path extrusionOk="0" h="44746" w="4855816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rect b="b" l="l" r="r" t="t"/>
                <a:pathLst>
                  <a:path extrusionOk="0" h="48947" w="4875326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rect b="b" l="l" r="r" t="t"/>
                <a:pathLst>
                  <a:path extrusionOk="0" h="50593" w="4853433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rect b="b" l="l" r="r" t="t"/>
              <a:pathLst>
                <a:path extrusionOk="0" h="6519719" w="130942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oogle Shape;2062;p24"/>
          <p:cNvGrpSpPr/>
          <p:nvPr/>
        </p:nvGrpSpPr>
        <p:grpSpPr>
          <a:xfrm>
            <a:off x="514348" y="514351"/>
            <a:ext cx="1904172" cy="1922399"/>
            <a:chOff x="1028697" y="1028702"/>
            <a:chExt cx="3808343" cy="3844798"/>
          </a:xfrm>
        </p:grpSpPr>
        <p:sp>
          <p:nvSpPr>
            <p:cNvPr id="2063" name="Google Shape;2063;p24"/>
            <p:cNvSpPr/>
            <p:nvPr/>
          </p:nvSpPr>
          <p:spPr>
            <a:xfrm>
              <a:off x="1033724" y="1028702"/>
              <a:ext cx="3798077" cy="3844798"/>
            </a:xfrm>
            <a:custGeom>
              <a:rect b="b" l="l" r="r" t="t"/>
              <a:pathLst>
                <a:path extrusionOk="0" h="3844798" w="3798077">
                  <a:moveTo>
                    <a:pt x="1" y="3782079"/>
                  </a:moveTo>
                  <a:cubicBezTo>
                    <a:pt x="-191" y="3817120"/>
                    <a:pt x="28532" y="3845441"/>
                    <a:pt x="63598" y="3844787"/>
                  </a:cubicBezTo>
                  <a:cubicBezTo>
                    <a:pt x="3859304" y="3773943"/>
                    <a:pt x="3794667" y="3840435"/>
                    <a:pt x="3795275" y="3731604"/>
                  </a:cubicBezTo>
                  <a:cubicBezTo>
                    <a:pt x="3796153" y="3573160"/>
                    <a:pt x="3798077" y="63206"/>
                    <a:pt x="3798077" y="63721"/>
                  </a:cubicBezTo>
                  <a:cubicBezTo>
                    <a:pt x="3798269" y="29003"/>
                    <a:pt x="3770046" y="813"/>
                    <a:pt x="3735303" y="1005"/>
                  </a:cubicBezTo>
                  <a:cubicBezTo>
                    <a:pt x="-58409" y="21898"/>
                    <a:pt x="3403" y="-44164"/>
                    <a:pt x="2795" y="65805"/>
                  </a:cubicBezTo>
                  <a:cubicBezTo>
                    <a:pt x="1917" y="226472"/>
                    <a:pt x="-7" y="3782586"/>
                    <a:pt x="1" y="37820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4" name="Google Shape;2064;p24"/>
            <p:cNvGrpSpPr/>
            <p:nvPr/>
          </p:nvGrpSpPr>
          <p:grpSpPr>
            <a:xfrm>
              <a:off x="1028697" y="1287680"/>
              <a:ext cx="3808343" cy="3368336"/>
              <a:chOff x="1028697" y="1287680"/>
              <a:chExt cx="3808343" cy="3368336"/>
            </a:xfrm>
          </p:grpSpPr>
          <p:sp>
            <p:nvSpPr>
              <p:cNvPr id="2065" name="Google Shape;2065;p24"/>
              <p:cNvSpPr/>
              <p:nvPr/>
            </p:nvSpPr>
            <p:spPr>
              <a:xfrm>
                <a:off x="1030726" y="2183149"/>
                <a:ext cx="3804382" cy="35059"/>
              </a:xfrm>
              <a:custGeom>
                <a:rect b="b" l="l" r="r" t="t"/>
                <a:pathLst>
                  <a:path extrusionOk="0" h="35059" w="3804382">
                    <a:moveTo>
                      <a:pt x="3799867" y="14254"/>
                    </a:moveTo>
                    <a:cubicBezTo>
                      <a:pt x="3799721" y="-8653"/>
                      <a:pt x="4091709" y="-2110"/>
                      <a:pt x="4516" y="20805"/>
                    </a:cubicBezTo>
                    <a:cubicBezTo>
                      <a:pt x="4662" y="43713"/>
                      <a:pt x="-287334" y="37169"/>
                      <a:pt x="3799867" y="142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1032675" y="2481342"/>
                <a:ext cx="3804365" cy="41449"/>
              </a:xfrm>
              <a:custGeom>
                <a:rect b="b" l="l" r="r" t="t"/>
                <a:pathLst>
                  <a:path extrusionOk="0" h="41449" w="3804365">
                    <a:moveTo>
                      <a:pt x="3799849" y="13902"/>
                    </a:moveTo>
                    <a:cubicBezTo>
                      <a:pt x="3799703" y="-9013"/>
                      <a:pt x="4091722" y="-3008"/>
                      <a:pt x="4513" y="27551"/>
                    </a:cubicBezTo>
                    <a:cubicBezTo>
                      <a:pt x="4667" y="50458"/>
                      <a:pt x="-287336" y="44460"/>
                      <a:pt x="3799849" y="139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1031387" y="2779500"/>
                <a:ext cx="3804499" cy="47953"/>
              </a:xfrm>
              <a:custGeom>
                <a:rect b="b" l="l" r="r" t="t"/>
                <a:pathLst>
                  <a:path extrusionOk="0" h="47953" w="3804499">
                    <a:moveTo>
                      <a:pt x="3799891" y="13607"/>
                    </a:moveTo>
                    <a:cubicBezTo>
                      <a:pt x="3800037" y="-9308"/>
                      <a:pt x="4091964" y="-3856"/>
                      <a:pt x="4609" y="34346"/>
                    </a:cubicBezTo>
                    <a:cubicBezTo>
                      <a:pt x="4463" y="57261"/>
                      <a:pt x="-287464" y="51809"/>
                      <a:pt x="3799891" y="136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1030851" y="1287680"/>
                <a:ext cx="3804381" cy="17573"/>
              </a:xfrm>
              <a:custGeom>
                <a:rect b="b" l="l" r="r" t="t"/>
                <a:pathLst>
                  <a:path extrusionOk="0" h="17573" w="3804381">
                    <a:moveTo>
                      <a:pt x="4522" y="16153"/>
                    </a:moveTo>
                    <a:cubicBezTo>
                      <a:pt x="4091753" y="16153"/>
                      <a:pt x="3799734" y="24335"/>
                      <a:pt x="3799858" y="1420"/>
                    </a:cubicBezTo>
                    <a:cubicBezTo>
                      <a:pt x="-287366" y="1420"/>
                      <a:pt x="4652" y="-6762"/>
                      <a:pt x="4522" y="161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1028779" y="1884861"/>
                <a:ext cx="3804405" cy="28847"/>
              </a:xfrm>
              <a:custGeom>
                <a:rect b="b" l="l" r="r" t="t"/>
                <a:pathLst>
                  <a:path extrusionOk="0" h="28847" w="3804405">
                    <a:moveTo>
                      <a:pt x="3799890" y="14693"/>
                    </a:moveTo>
                    <a:cubicBezTo>
                      <a:pt x="3799744" y="-8214"/>
                      <a:pt x="4091739" y="-1125"/>
                      <a:pt x="4516" y="14155"/>
                    </a:cubicBezTo>
                    <a:cubicBezTo>
                      <a:pt x="4662" y="37062"/>
                      <a:pt x="-287334" y="29972"/>
                      <a:pt x="3799890" y="146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1029184" y="1586415"/>
                <a:ext cx="3804408" cy="22915"/>
              </a:xfrm>
              <a:custGeom>
                <a:rect b="b" l="l" r="r" t="t"/>
                <a:pathLst>
                  <a:path extrusionOk="0" h="22915" w="3804408">
                    <a:moveTo>
                      <a:pt x="3799808" y="15274"/>
                    </a:moveTo>
                    <a:cubicBezTo>
                      <a:pt x="3799931" y="-7633"/>
                      <a:pt x="4091835" y="-5"/>
                      <a:pt x="4603" y="7639"/>
                    </a:cubicBezTo>
                    <a:cubicBezTo>
                      <a:pt x="4472" y="30554"/>
                      <a:pt x="-287431" y="22918"/>
                      <a:pt x="3799808" y="15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1030649" y="3673754"/>
                <a:ext cx="3804281" cy="67880"/>
              </a:xfrm>
              <a:custGeom>
                <a:rect b="b" l="l" r="r" t="t"/>
                <a:pathLst>
                  <a:path extrusionOk="0" h="67880" w="3804281">
                    <a:moveTo>
                      <a:pt x="3799766" y="12931"/>
                    </a:moveTo>
                    <a:cubicBezTo>
                      <a:pt x="3799620" y="-9984"/>
                      <a:pt x="4091601" y="-6170"/>
                      <a:pt x="4515" y="54955"/>
                    </a:cubicBezTo>
                    <a:cubicBezTo>
                      <a:pt x="4661" y="77862"/>
                      <a:pt x="-287319" y="74048"/>
                      <a:pt x="3799766" y="129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1031695" y="4269782"/>
                <a:ext cx="3804562" cy="81397"/>
              </a:xfrm>
              <a:custGeom>
                <a:rect b="b" l="l" r="r" t="t"/>
                <a:pathLst>
                  <a:path extrusionOk="0" h="81397" w="3804562">
                    <a:moveTo>
                      <a:pt x="3799960" y="12592"/>
                    </a:moveTo>
                    <a:cubicBezTo>
                      <a:pt x="3800091" y="-10323"/>
                      <a:pt x="4092002" y="-7593"/>
                      <a:pt x="4601" y="68803"/>
                    </a:cubicBezTo>
                    <a:cubicBezTo>
                      <a:pt x="4478" y="91718"/>
                      <a:pt x="-287441" y="88996"/>
                      <a:pt x="3799960" y="125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1029436" y="3077628"/>
                <a:ext cx="3804517" cy="54539"/>
              </a:xfrm>
              <a:custGeom>
                <a:rect b="b" l="l" r="r" t="t"/>
                <a:pathLst>
                  <a:path extrusionOk="0" h="54539" w="3804517">
                    <a:moveTo>
                      <a:pt x="3799910" y="13352"/>
                    </a:moveTo>
                    <a:cubicBezTo>
                      <a:pt x="3800056" y="-9563"/>
                      <a:pt x="4091944" y="-4657"/>
                      <a:pt x="4605" y="41188"/>
                    </a:cubicBezTo>
                    <a:cubicBezTo>
                      <a:pt x="4467" y="64103"/>
                      <a:pt x="-287429" y="59197"/>
                      <a:pt x="3799910" y="133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1030032" y="4567813"/>
                <a:ext cx="3804572" cy="88203"/>
              </a:xfrm>
              <a:custGeom>
                <a:rect b="b" l="l" r="r" t="t"/>
                <a:pathLst>
                  <a:path extrusionOk="0" h="88203" w="3804572">
                    <a:moveTo>
                      <a:pt x="3799969" y="12449"/>
                    </a:moveTo>
                    <a:cubicBezTo>
                      <a:pt x="3800099" y="-10466"/>
                      <a:pt x="4092033" y="-8290"/>
                      <a:pt x="4602" y="75757"/>
                    </a:cubicBezTo>
                    <a:cubicBezTo>
                      <a:pt x="4479" y="98672"/>
                      <a:pt x="-287463" y="96488"/>
                      <a:pt x="3799969" y="124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1032603" y="3971758"/>
                <a:ext cx="3804261" cy="74614"/>
              </a:xfrm>
              <a:custGeom>
                <a:rect b="b" l="l" r="r" t="t"/>
                <a:pathLst>
                  <a:path extrusionOk="0" h="74614" w="3804261">
                    <a:moveTo>
                      <a:pt x="3799745" y="12752"/>
                    </a:moveTo>
                    <a:cubicBezTo>
                      <a:pt x="3799599" y="-10163"/>
                      <a:pt x="4091618" y="-6887"/>
                      <a:pt x="4517" y="61866"/>
                    </a:cubicBezTo>
                    <a:cubicBezTo>
                      <a:pt x="4663" y="84773"/>
                      <a:pt x="-287356" y="81505"/>
                      <a:pt x="3799745" y="12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1028697" y="3375725"/>
                <a:ext cx="3804302" cy="61181"/>
              </a:xfrm>
              <a:custGeom>
                <a:rect b="b" l="l" r="r" t="t"/>
                <a:pathLst>
                  <a:path extrusionOk="0" h="61181" w="3804302">
                    <a:moveTo>
                      <a:pt x="3799787" y="13127"/>
                    </a:moveTo>
                    <a:cubicBezTo>
                      <a:pt x="3799641" y="-9788"/>
                      <a:pt x="4091629" y="-5421"/>
                      <a:pt x="4513" y="48053"/>
                    </a:cubicBezTo>
                    <a:cubicBezTo>
                      <a:pt x="4667" y="70968"/>
                      <a:pt x="-287321" y="66608"/>
                      <a:pt x="3799787" y="131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7" name="Google Shape;2077;p24"/>
          <p:cNvGrpSpPr/>
          <p:nvPr/>
        </p:nvGrpSpPr>
        <p:grpSpPr>
          <a:xfrm>
            <a:off x="514348" y="2571751"/>
            <a:ext cx="1904172" cy="1922399"/>
            <a:chOff x="1028697" y="5143502"/>
            <a:chExt cx="3808343" cy="3844798"/>
          </a:xfrm>
        </p:grpSpPr>
        <p:sp>
          <p:nvSpPr>
            <p:cNvPr id="2078" name="Google Shape;2078;p24"/>
            <p:cNvSpPr/>
            <p:nvPr/>
          </p:nvSpPr>
          <p:spPr>
            <a:xfrm>
              <a:off x="1033724" y="5143502"/>
              <a:ext cx="3798077" cy="3844798"/>
            </a:xfrm>
            <a:custGeom>
              <a:rect b="b" l="l" r="r" t="t"/>
              <a:pathLst>
                <a:path extrusionOk="0" h="3844798" w="3798077">
                  <a:moveTo>
                    <a:pt x="1" y="3782079"/>
                  </a:moveTo>
                  <a:cubicBezTo>
                    <a:pt x="-191" y="3817120"/>
                    <a:pt x="28532" y="3845441"/>
                    <a:pt x="63598" y="3844787"/>
                  </a:cubicBezTo>
                  <a:cubicBezTo>
                    <a:pt x="3859304" y="3773943"/>
                    <a:pt x="3794667" y="3840435"/>
                    <a:pt x="3795275" y="3731604"/>
                  </a:cubicBezTo>
                  <a:cubicBezTo>
                    <a:pt x="3796153" y="3573160"/>
                    <a:pt x="3798077" y="63206"/>
                    <a:pt x="3798077" y="63721"/>
                  </a:cubicBezTo>
                  <a:cubicBezTo>
                    <a:pt x="3798269" y="29003"/>
                    <a:pt x="3770046" y="813"/>
                    <a:pt x="3735303" y="1005"/>
                  </a:cubicBezTo>
                  <a:cubicBezTo>
                    <a:pt x="-58409" y="21898"/>
                    <a:pt x="3403" y="-44164"/>
                    <a:pt x="2795" y="65805"/>
                  </a:cubicBezTo>
                  <a:cubicBezTo>
                    <a:pt x="1917" y="226472"/>
                    <a:pt x="-7" y="3782586"/>
                    <a:pt x="1" y="37820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24"/>
            <p:cNvGrpSpPr/>
            <p:nvPr/>
          </p:nvGrpSpPr>
          <p:grpSpPr>
            <a:xfrm>
              <a:off x="1028697" y="5402480"/>
              <a:ext cx="3808343" cy="3368336"/>
              <a:chOff x="1028697" y="5402480"/>
              <a:chExt cx="3808343" cy="3368336"/>
            </a:xfrm>
          </p:grpSpPr>
          <p:sp>
            <p:nvSpPr>
              <p:cNvPr id="2080" name="Google Shape;2080;p24"/>
              <p:cNvSpPr/>
              <p:nvPr/>
            </p:nvSpPr>
            <p:spPr>
              <a:xfrm>
                <a:off x="1030726" y="6297949"/>
                <a:ext cx="3804382" cy="35059"/>
              </a:xfrm>
              <a:custGeom>
                <a:rect b="b" l="l" r="r" t="t"/>
                <a:pathLst>
                  <a:path extrusionOk="0" h="35059" w="3804382">
                    <a:moveTo>
                      <a:pt x="3799867" y="14254"/>
                    </a:moveTo>
                    <a:cubicBezTo>
                      <a:pt x="3799721" y="-8653"/>
                      <a:pt x="4091709" y="-2110"/>
                      <a:pt x="4516" y="20805"/>
                    </a:cubicBezTo>
                    <a:cubicBezTo>
                      <a:pt x="4662" y="43713"/>
                      <a:pt x="-287334" y="37169"/>
                      <a:pt x="3799867" y="142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1032675" y="6596142"/>
                <a:ext cx="3804365" cy="41449"/>
              </a:xfrm>
              <a:custGeom>
                <a:rect b="b" l="l" r="r" t="t"/>
                <a:pathLst>
                  <a:path extrusionOk="0" h="41449" w="3804365">
                    <a:moveTo>
                      <a:pt x="3799849" y="13902"/>
                    </a:moveTo>
                    <a:cubicBezTo>
                      <a:pt x="3799703" y="-9013"/>
                      <a:pt x="4091722" y="-3008"/>
                      <a:pt x="4513" y="27551"/>
                    </a:cubicBezTo>
                    <a:cubicBezTo>
                      <a:pt x="4667" y="50458"/>
                      <a:pt x="-287336" y="44460"/>
                      <a:pt x="3799849" y="139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1031387" y="6894300"/>
                <a:ext cx="3804499" cy="47953"/>
              </a:xfrm>
              <a:custGeom>
                <a:rect b="b" l="l" r="r" t="t"/>
                <a:pathLst>
                  <a:path extrusionOk="0" h="47953" w="3804499">
                    <a:moveTo>
                      <a:pt x="3799891" y="13607"/>
                    </a:moveTo>
                    <a:cubicBezTo>
                      <a:pt x="3800037" y="-9308"/>
                      <a:pt x="4091964" y="-3856"/>
                      <a:pt x="4609" y="34346"/>
                    </a:cubicBezTo>
                    <a:cubicBezTo>
                      <a:pt x="4463" y="57261"/>
                      <a:pt x="-287464" y="51809"/>
                      <a:pt x="3799891" y="136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030851" y="5402480"/>
                <a:ext cx="3804381" cy="17573"/>
              </a:xfrm>
              <a:custGeom>
                <a:rect b="b" l="l" r="r" t="t"/>
                <a:pathLst>
                  <a:path extrusionOk="0" h="17573" w="3804381">
                    <a:moveTo>
                      <a:pt x="4522" y="16153"/>
                    </a:moveTo>
                    <a:cubicBezTo>
                      <a:pt x="4091753" y="16153"/>
                      <a:pt x="3799734" y="24335"/>
                      <a:pt x="3799858" y="1420"/>
                    </a:cubicBezTo>
                    <a:cubicBezTo>
                      <a:pt x="-287366" y="1420"/>
                      <a:pt x="4652" y="-6762"/>
                      <a:pt x="4522" y="161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1028779" y="5999661"/>
                <a:ext cx="3804405" cy="28847"/>
              </a:xfrm>
              <a:custGeom>
                <a:rect b="b" l="l" r="r" t="t"/>
                <a:pathLst>
                  <a:path extrusionOk="0" h="28847" w="3804405">
                    <a:moveTo>
                      <a:pt x="3799890" y="14693"/>
                    </a:moveTo>
                    <a:cubicBezTo>
                      <a:pt x="3799744" y="-8214"/>
                      <a:pt x="4091739" y="-1125"/>
                      <a:pt x="4516" y="14155"/>
                    </a:cubicBezTo>
                    <a:cubicBezTo>
                      <a:pt x="4662" y="37062"/>
                      <a:pt x="-287334" y="29972"/>
                      <a:pt x="3799890" y="14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1029184" y="5701215"/>
                <a:ext cx="3804408" cy="22915"/>
              </a:xfrm>
              <a:custGeom>
                <a:rect b="b" l="l" r="r" t="t"/>
                <a:pathLst>
                  <a:path extrusionOk="0" h="22915" w="3804408">
                    <a:moveTo>
                      <a:pt x="3799808" y="15274"/>
                    </a:moveTo>
                    <a:cubicBezTo>
                      <a:pt x="3799931" y="-7633"/>
                      <a:pt x="4091835" y="-5"/>
                      <a:pt x="4603" y="7639"/>
                    </a:cubicBezTo>
                    <a:cubicBezTo>
                      <a:pt x="4472" y="30554"/>
                      <a:pt x="-287431" y="22918"/>
                      <a:pt x="3799808" y="15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1030649" y="7788554"/>
                <a:ext cx="3804281" cy="67880"/>
              </a:xfrm>
              <a:custGeom>
                <a:rect b="b" l="l" r="r" t="t"/>
                <a:pathLst>
                  <a:path extrusionOk="0" h="67880" w="3804281">
                    <a:moveTo>
                      <a:pt x="3799766" y="12931"/>
                    </a:moveTo>
                    <a:cubicBezTo>
                      <a:pt x="3799620" y="-9984"/>
                      <a:pt x="4091601" y="-6170"/>
                      <a:pt x="4515" y="54955"/>
                    </a:cubicBezTo>
                    <a:cubicBezTo>
                      <a:pt x="4661" y="77862"/>
                      <a:pt x="-287319" y="74048"/>
                      <a:pt x="3799766" y="129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1031695" y="8384582"/>
                <a:ext cx="3804562" cy="81397"/>
              </a:xfrm>
              <a:custGeom>
                <a:rect b="b" l="l" r="r" t="t"/>
                <a:pathLst>
                  <a:path extrusionOk="0" h="81397" w="3804562">
                    <a:moveTo>
                      <a:pt x="3799960" y="12592"/>
                    </a:moveTo>
                    <a:cubicBezTo>
                      <a:pt x="3800091" y="-10323"/>
                      <a:pt x="4092002" y="-7593"/>
                      <a:pt x="4601" y="68803"/>
                    </a:cubicBezTo>
                    <a:cubicBezTo>
                      <a:pt x="4478" y="91718"/>
                      <a:pt x="-287441" y="88996"/>
                      <a:pt x="3799960" y="125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1029436" y="7192428"/>
                <a:ext cx="3804517" cy="54539"/>
              </a:xfrm>
              <a:custGeom>
                <a:rect b="b" l="l" r="r" t="t"/>
                <a:pathLst>
                  <a:path extrusionOk="0" h="54539" w="3804517">
                    <a:moveTo>
                      <a:pt x="3799910" y="13352"/>
                    </a:moveTo>
                    <a:cubicBezTo>
                      <a:pt x="3800056" y="-9563"/>
                      <a:pt x="4091944" y="-4657"/>
                      <a:pt x="4605" y="41188"/>
                    </a:cubicBezTo>
                    <a:cubicBezTo>
                      <a:pt x="4467" y="64103"/>
                      <a:pt x="-287429" y="59197"/>
                      <a:pt x="3799910" y="133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1030032" y="8682613"/>
                <a:ext cx="3804572" cy="88203"/>
              </a:xfrm>
              <a:custGeom>
                <a:rect b="b" l="l" r="r" t="t"/>
                <a:pathLst>
                  <a:path extrusionOk="0" h="88203" w="3804572">
                    <a:moveTo>
                      <a:pt x="3799969" y="12449"/>
                    </a:moveTo>
                    <a:cubicBezTo>
                      <a:pt x="3800099" y="-10466"/>
                      <a:pt x="4092033" y="-8290"/>
                      <a:pt x="4602" y="75757"/>
                    </a:cubicBezTo>
                    <a:cubicBezTo>
                      <a:pt x="4479" y="98672"/>
                      <a:pt x="-287463" y="96488"/>
                      <a:pt x="3799969" y="1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1032603" y="8086558"/>
                <a:ext cx="3804261" cy="74614"/>
              </a:xfrm>
              <a:custGeom>
                <a:rect b="b" l="l" r="r" t="t"/>
                <a:pathLst>
                  <a:path extrusionOk="0" h="74614" w="3804261">
                    <a:moveTo>
                      <a:pt x="3799745" y="12752"/>
                    </a:moveTo>
                    <a:cubicBezTo>
                      <a:pt x="3799599" y="-10163"/>
                      <a:pt x="4091618" y="-6887"/>
                      <a:pt x="4517" y="61866"/>
                    </a:cubicBezTo>
                    <a:cubicBezTo>
                      <a:pt x="4663" y="84773"/>
                      <a:pt x="-287356" y="81505"/>
                      <a:pt x="3799745" y="1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1028697" y="7490525"/>
                <a:ext cx="3804302" cy="61181"/>
              </a:xfrm>
              <a:custGeom>
                <a:rect b="b" l="l" r="r" t="t"/>
                <a:pathLst>
                  <a:path extrusionOk="0" h="61181" w="3804302">
                    <a:moveTo>
                      <a:pt x="3799787" y="13127"/>
                    </a:moveTo>
                    <a:cubicBezTo>
                      <a:pt x="3799641" y="-9788"/>
                      <a:pt x="4091629" y="-5421"/>
                      <a:pt x="4513" y="48053"/>
                    </a:cubicBezTo>
                    <a:cubicBezTo>
                      <a:pt x="4667" y="70968"/>
                      <a:pt x="-287321" y="66608"/>
                      <a:pt x="3799787" y="131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2" name="Google Shape;2092;p24"/>
          <p:cNvGrpSpPr/>
          <p:nvPr/>
        </p:nvGrpSpPr>
        <p:grpSpPr>
          <a:xfrm>
            <a:off x="2667077" y="514351"/>
            <a:ext cx="1904171" cy="1922399"/>
            <a:chOff x="5334153" y="1028702"/>
            <a:chExt cx="3808343" cy="3844798"/>
          </a:xfrm>
        </p:grpSpPr>
        <p:sp>
          <p:nvSpPr>
            <p:cNvPr id="2093" name="Google Shape;2093;p24"/>
            <p:cNvSpPr/>
            <p:nvPr/>
          </p:nvSpPr>
          <p:spPr>
            <a:xfrm>
              <a:off x="5339180" y="1028702"/>
              <a:ext cx="3798077" cy="3844798"/>
            </a:xfrm>
            <a:custGeom>
              <a:rect b="b" l="l" r="r" t="t"/>
              <a:pathLst>
                <a:path extrusionOk="0" h="3844798" w="3798077">
                  <a:moveTo>
                    <a:pt x="1" y="3782079"/>
                  </a:moveTo>
                  <a:cubicBezTo>
                    <a:pt x="-191" y="3817120"/>
                    <a:pt x="28532" y="3845441"/>
                    <a:pt x="63598" y="3844787"/>
                  </a:cubicBezTo>
                  <a:cubicBezTo>
                    <a:pt x="3859304" y="3773943"/>
                    <a:pt x="3794667" y="3840435"/>
                    <a:pt x="3795275" y="3731604"/>
                  </a:cubicBezTo>
                  <a:cubicBezTo>
                    <a:pt x="3796153" y="3573160"/>
                    <a:pt x="3798077" y="63206"/>
                    <a:pt x="3798077" y="63721"/>
                  </a:cubicBezTo>
                  <a:cubicBezTo>
                    <a:pt x="3798269" y="29003"/>
                    <a:pt x="3770046" y="813"/>
                    <a:pt x="3735303" y="1005"/>
                  </a:cubicBezTo>
                  <a:cubicBezTo>
                    <a:pt x="-58409" y="21898"/>
                    <a:pt x="3403" y="-44164"/>
                    <a:pt x="2795" y="65805"/>
                  </a:cubicBezTo>
                  <a:cubicBezTo>
                    <a:pt x="1917" y="226472"/>
                    <a:pt x="-7" y="3782586"/>
                    <a:pt x="1" y="37820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4" name="Google Shape;2094;p24"/>
            <p:cNvGrpSpPr/>
            <p:nvPr/>
          </p:nvGrpSpPr>
          <p:grpSpPr>
            <a:xfrm>
              <a:off x="5334153" y="1287680"/>
              <a:ext cx="3808343" cy="3368336"/>
              <a:chOff x="5334153" y="1287680"/>
              <a:chExt cx="3808343" cy="3368336"/>
            </a:xfrm>
          </p:grpSpPr>
          <p:sp>
            <p:nvSpPr>
              <p:cNvPr id="2095" name="Google Shape;2095;p24"/>
              <p:cNvSpPr/>
              <p:nvPr/>
            </p:nvSpPr>
            <p:spPr>
              <a:xfrm>
                <a:off x="5336182" y="2183149"/>
                <a:ext cx="3804382" cy="35059"/>
              </a:xfrm>
              <a:custGeom>
                <a:rect b="b" l="l" r="r" t="t"/>
                <a:pathLst>
                  <a:path extrusionOk="0" h="35059" w="3804382">
                    <a:moveTo>
                      <a:pt x="3799867" y="14254"/>
                    </a:moveTo>
                    <a:cubicBezTo>
                      <a:pt x="3799721" y="-8653"/>
                      <a:pt x="4091709" y="-2110"/>
                      <a:pt x="4516" y="20805"/>
                    </a:cubicBezTo>
                    <a:cubicBezTo>
                      <a:pt x="4662" y="43713"/>
                      <a:pt x="-287334" y="37169"/>
                      <a:pt x="3799867" y="142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>
                <a:off x="5338131" y="2481342"/>
                <a:ext cx="3804365" cy="41449"/>
              </a:xfrm>
              <a:custGeom>
                <a:rect b="b" l="l" r="r" t="t"/>
                <a:pathLst>
                  <a:path extrusionOk="0" h="41449" w="3804365">
                    <a:moveTo>
                      <a:pt x="3799849" y="13902"/>
                    </a:moveTo>
                    <a:cubicBezTo>
                      <a:pt x="3799703" y="-9013"/>
                      <a:pt x="4091722" y="-3008"/>
                      <a:pt x="4513" y="27551"/>
                    </a:cubicBezTo>
                    <a:cubicBezTo>
                      <a:pt x="4667" y="50458"/>
                      <a:pt x="-287336" y="44460"/>
                      <a:pt x="3799849" y="139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>
                <a:off x="5336843" y="2779500"/>
                <a:ext cx="3804499" cy="47953"/>
              </a:xfrm>
              <a:custGeom>
                <a:rect b="b" l="l" r="r" t="t"/>
                <a:pathLst>
                  <a:path extrusionOk="0" h="47953" w="3804499">
                    <a:moveTo>
                      <a:pt x="3799891" y="13607"/>
                    </a:moveTo>
                    <a:cubicBezTo>
                      <a:pt x="3800037" y="-9308"/>
                      <a:pt x="4091964" y="-3856"/>
                      <a:pt x="4609" y="34346"/>
                    </a:cubicBezTo>
                    <a:cubicBezTo>
                      <a:pt x="4463" y="57261"/>
                      <a:pt x="-287464" y="51809"/>
                      <a:pt x="3799891" y="136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>
                <a:off x="5336307" y="1287680"/>
                <a:ext cx="3804381" cy="17573"/>
              </a:xfrm>
              <a:custGeom>
                <a:rect b="b" l="l" r="r" t="t"/>
                <a:pathLst>
                  <a:path extrusionOk="0" h="17573" w="3804381">
                    <a:moveTo>
                      <a:pt x="4522" y="16153"/>
                    </a:moveTo>
                    <a:cubicBezTo>
                      <a:pt x="4091753" y="16153"/>
                      <a:pt x="3799734" y="24335"/>
                      <a:pt x="3799858" y="1420"/>
                    </a:cubicBezTo>
                    <a:cubicBezTo>
                      <a:pt x="-287366" y="1420"/>
                      <a:pt x="4652" y="-6762"/>
                      <a:pt x="4522" y="161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>
                <a:off x="5334235" y="1884861"/>
                <a:ext cx="3804405" cy="28847"/>
              </a:xfrm>
              <a:custGeom>
                <a:rect b="b" l="l" r="r" t="t"/>
                <a:pathLst>
                  <a:path extrusionOk="0" h="28847" w="3804405">
                    <a:moveTo>
                      <a:pt x="3799890" y="14693"/>
                    </a:moveTo>
                    <a:cubicBezTo>
                      <a:pt x="3799744" y="-8214"/>
                      <a:pt x="4091739" y="-1125"/>
                      <a:pt x="4516" y="14155"/>
                    </a:cubicBezTo>
                    <a:cubicBezTo>
                      <a:pt x="4662" y="37062"/>
                      <a:pt x="-287334" y="29972"/>
                      <a:pt x="3799890" y="14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>
                <a:off x="5334640" y="1586415"/>
                <a:ext cx="3804408" cy="22915"/>
              </a:xfrm>
              <a:custGeom>
                <a:rect b="b" l="l" r="r" t="t"/>
                <a:pathLst>
                  <a:path extrusionOk="0" h="22915" w="3804408">
                    <a:moveTo>
                      <a:pt x="3799808" y="15274"/>
                    </a:moveTo>
                    <a:cubicBezTo>
                      <a:pt x="3799931" y="-7633"/>
                      <a:pt x="4091835" y="-5"/>
                      <a:pt x="4603" y="7639"/>
                    </a:cubicBezTo>
                    <a:cubicBezTo>
                      <a:pt x="4472" y="30554"/>
                      <a:pt x="-287431" y="22918"/>
                      <a:pt x="3799808" y="15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>
                <a:off x="5336105" y="3673754"/>
                <a:ext cx="3804281" cy="67880"/>
              </a:xfrm>
              <a:custGeom>
                <a:rect b="b" l="l" r="r" t="t"/>
                <a:pathLst>
                  <a:path extrusionOk="0" h="67880" w="3804281">
                    <a:moveTo>
                      <a:pt x="3799766" y="12931"/>
                    </a:moveTo>
                    <a:cubicBezTo>
                      <a:pt x="3799620" y="-9984"/>
                      <a:pt x="4091601" y="-6170"/>
                      <a:pt x="4515" y="54955"/>
                    </a:cubicBezTo>
                    <a:cubicBezTo>
                      <a:pt x="4661" y="77862"/>
                      <a:pt x="-287319" y="74048"/>
                      <a:pt x="3799766" y="129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>
                <a:off x="5337151" y="4269782"/>
                <a:ext cx="3804562" cy="81397"/>
              </a:xfrm>
              <a:custGeom>
                <a:rect b="b" l="l" r="r" t="t"/>
                <a:pathLst>
                  <a:path extrusionOk="0" h="81397" w="3804562">
                    <a:moveTo>
                      <a:pt x="3799960" y="12592"/>
                    </a:moveTo>
                    <a:cubicBezTo>
                      <a:pt x="3800091" y="-10323"/>
                      <a:pt x="4092002" y="-7593"/>
                      <a:pt x="4601" y="68803"/>
                    </a:cubicBezTo>
                    <a:cubicBezTo>
                      <a:pt x="4478" y="91718"/>
                      <a:pt x="-287441" y="88996"/>
                      <a:pt x="3799960" y="125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>
                <a:off x="5334892" y="3077628"/>
                <a:ext cx="3804517" cy="54539"/>
              </a:xfrm>
              <a:custGeom>
                <a:rect b="b" l="l" r="r" t="t"/>
                <a:pathLst>
                  <a:path extrusionOk="0" h="54539" w="3804517">
                    <a:moveTo>
                      <a:pt x="3799910" y="13352"/>
                    </a:moveTo>
                    <a:cubicBezTo>
                      <a:pt x="3800056" y="-9563"/>
                      <a:pt x="4091944" y="-4657"/>
                      <a:pt x="4605" y="41188"/>
                    </a:cubicBezTo>
                    <a:cubicBezTo>
                      <a:pt x="4467" y="64103"/>
                      <a:pt x="-287429" y="59197"/>
                      <a:pt x="3799910" y="133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>
                <a:off x="5335488" y="4567813"/>
                <a:ext cx="3804572" cy="88203"/>
              </a:xfrm>
              <a:custGeom>
                <a:rect b="b" l="l" r="r" t="t"/>
                <a:pathLst>
                  <a:path extrusionOk="0" h="88203" w="3804572">
                    <a:moveTo>
                      <a:pt x="3799969" y="12449"/>
                    </a:moveTo>
                    <a:cubicBezTo>
                      <a:pt x="3800099" y="-10466"/>
                      <a:pt x="4092033" y="-8290"/>
                      <a:pt x="4602" y="75757"/>
                    </a:cubicBezTo>
                    <a:cubicBezTo>
                      <a:pt x="4479" y="98672"/>
                      <a:pt x="-287463" y="96488"/>
                      <a:pt x="3799969" y="1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>
                <a:off x="5338059" y="3971758"/>
                <a:ext cx="3804261" cy="74614"/>
              </a:xfrm>
              <a:custGeom>
                <a:rect b="b" l="l" r="r" t="t"/>
                <a:pathLst>
                  <a:path extrusionOk="0" h="74614" w="3804261">
                    <a:moveTo>
                      <a:pt x="3799745" y="12752"/>
                    </a:moveTo>
                    <a:cubicBezTo>
                      <a:pt x="3799599" y="-10163"/>
                      <a:pt x="4091618" y="-6887"/>
                      <a:pt x="4517" y="61866"/>
                    </a:cubicBezTo>
                    <a:cubicBezTo>
                      <a:pt x="4663" y="84773"/>
                      <a:pt x="-287356" y="81505"/>
                      <a:pt x="3799745" y="1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>
                <a:off x="5334153" y="3375725"/>
                <a:ext cx="3804302" cy="61181"/>
              </a:xfrm>
              <a:custGeom>
                <a:rect b="b" l="l" r="r" t="t"/>
                <a:pathLst>
                  <a:path extrusionOk="0" h="61181" w="3804302">
                    <a:moveTo>
                      <a:pt x="3799787" y="13127"/>
                    </a:moveTo>
                    <a:cubicBezTo>
                      <a:pt x="3799641" y="-9788"/>
                      <a:pt x="4091629" y="-5421"/>
                      <a:pt x="4513" y="48053"/>
                    </a:cubicBezTo>
                    <a:cubicBezTo>
                      <a:pt x="4667" y="70968"/>
                      <a:pt x="-287321" y="66608"/>
                      <a:pt x="3799787" y="131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07" name="Google Shape;2107;p24"/>
          <p:cNvGrpSpPr/>
          <p:nvPr/>
        </p:nvGrpSpPr>
        <p:grpSpPr>
          <a:xfrm>
            <a:off x="2667077" y="2571751"/>
            <a:ext cx="1904171" cy="1922399"/>
            <a:chOff x="5334153" y="5143502"/>
            <a:chExt cx="3808343" cy="3844798"/>
          </a:xfrm>
        </p:grpSpPr>
        <p:sp>
          <p:nvSpPr>
            <p:cNvPr id="2108" name="Google Shape;2108;p24"/>
            <p:cNvSpPr/>
            <p:nvPr/>
          </p:nvSpPr>
          <p:spPr>
            <a:xfrm>
              <a:off x="5339180" y="5143502"/>
              <a:ext cx="3798077" cy="3844798"/>
            </a:xfrm>
            <a:custGeom>
              <a:rect b="b" l="l" r="r" t="t"/>
              <a:pathLst>
                <a:path extrusionOk="0" h="3844798" w="3798077">
                  <a:moveTo>
                    <a:pt x="1" y="3782079"/>
                  </a:moveTo>
                  <a:cubicBezTo>
                    <a:pt x="-191" y="3817120"/>
                    <a:pt x="28532" y="3845441"/>
                    <a:pt x="63598" y="3844787"/>
                  </a:cubicBezTo>
                  <a:cubicBezTo>
                    <a:pt x="3859304" y="3773943"/>
                    <a:pt x="3794667" y="3840435"/>
                    <a:pt x="3795275" y="3731604"/>
                  </a:cubicBezTo>
                  <a:cubicBezTo>
                    <a:pt x="3796153" y="3573160"/>
                    <a:pt x="3798077" y="63206"/>
                    <a:pt x="3798077" y="63721"/>
                  </a:cubicBezTo>
                  <a:cubicBezTo>
                    <a:pt x="3798269" y="29003"/>
                    <a:pt x="3770046" y="813"/>
                    <a:pt x="3735303" y="1005"/>
                  </a:cubicBezTo>
                  <a:cubicBezTo>
                    <a:pt x="-58409" y="21898"/>
                    <a:pt x="3403" y="-44164"/>
                    <a:pt x="2795" y="65805"/>
                  </a:cubicBezTo>
                  <a:cubicBezTo>
                    <a:pt x="1917" y="226472"/>
                    <a:pt x="-7" y="3782586"/>
                    <a:pt x="1" y="37820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9" name="Google Shape;2109;p24"/>
            <p:cNvGrpSpPr/>
            <p:nvPr/>
          </p:nvGrpSpPr>
          <p:grpSpPr>
            <a:xfrm>
              <a:off x="5334153" y="5402480"/>
              <a:ext cx="3808343" cy="3368336"/>
              <a:chOff x="5334153" y="5402480"/>
              <a:chExt cx="3808343" cy="3368336"/>
            </a:xfrm>
          </p:grpSpPr>
          <p:sp>
            <p:nvSpPr>
              <p:cNvPr id="2110" name="Google Shape;2110;p24"/>
              <p:cNvSpPr/>
              <p:nvPr/>
            </p:nvSpPr>
            <p:spPr>
              <a:xfrm>
                <a:off x="5336182" y="6297949"/>
                <a:ext cx="3804382" cy="35059"/>
              </a:xfrm>
              <a:custGeom>
                <a:rect b="b" l="l" r="r" t="t"/>
                <a:pathLst>
                  <a:path extrusionOk="0" h="35059" w="3804382">
                    <a:moveTo>
                      <a:pt x="3799867" y="14254"/>
                    </a:moveTo>
                    <a:cubicBezTo>
                      <a:pt x="3799721" y="-8653"/>
                      <a:pt x="4091709" y="-2110"/>
                      <a:pt x="4516" y="20805"/>
                    </a:cubicBezTo>
                    <a:cubicBezTo>
                      <a:pt x="4662" y="43713"/>
                      <a:pt x="-287334" y="37169"/>
                      <a:pt x="3799867" y="142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>
                <a:off x="5338131" y="6596142"/>
                <a:ext cx="3804365" cy="41449"/>
              </a:xfrm>
              <a:custGeom>
                <a:rect b="b" l="l" r="r" t="t"/>
                <a:pathLst>
                  <a:path extrusionOk="0" h="41449" w="3804365">
                    <a:moveTo>
                      <a:pt x="3799849" y="13902"/>
                    </a:moveTo>
                    <a:cubicBezTo>
                      <a:pt x="3799703" y="-9013"/>
                      <a:pt x="4091722" y="-3008"/>
                      <a:pt x="4513" y="27551"/>
                    </a:cubicBezTo>
                    <a:cubicBezTo>
                      <a:pt x="4667" y="50458"/>
                      <a:pt x="-287336" y="44460"/>
                      <a:pt x="3799849" y="139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>
                <a:off x="5336843" y="6894300"/>
                <a:ext cx="3804499" cy="47953"/>
              </a:xfrm>
              <a:custGeom>
                <a:rect b="b" l="l" r="r" t="t"/>
                <a:pathLst>
                  <a:path extrusionOk="0" h="47953" w="3804499">
                    <a:moveTo>
                      <a:pt x="3799891" y="13607"/>
                    </a:moveTo>
                    <a:cubicBezTo>
                      <a:pt x="3800037" y="-9308"/>
                      <a:pt x="4091964" y="-3856"/>
                      <a:pt x="4609" y="34346"/>
                    </a:cubicBezTo>
                    <a:cubicBezTo>
                      <a:pt x="4463" y="57261"/>
                      <a:pt x="-287464" y="51809"/>
                      <a:pt x="3799891" y="136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>
                <a:off x="5336307" y="5402480"/>
                <a:ext cx="3804381" cy="17573"/>
              </a:xfrm>
              <a:custGeom>
                <a:rect b="b" l="l" r="r" t="t"/>
                <a:pathLst>
                  <a:path extrusionOk="0" h="17573" w="3804381">
                    <a:moveTo>
                      <a:pt x="4522" y="16153"/>
                    </a:moveTo>
                    <a:cubicBezTo>
                      <a:pt x="4091753" y="16153"/>
                      <a:pt x="3799734" y="24335"/>
                      <a:pt x="3799858" y="1420"/>
                    </a:cubicBezTo>
                    <a:cubicBezTo>
                      <a:pt x="-287366" y="1420"/>
                      <a:pt x="4652" y="-6762"/>
                      <a:pt x="4522" y="161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>
                <a:off x="5334235" y="5999661"/>
                <a:ext cx="3804405" cy="28847"/>
              </a:xfrm>
              <a:custGeom>
                <a:rect b="b" l="l" r="r" t="t"/>
                <a:pathLst>
                  <a:path extrusionOk="0" h="28847" w="3804405">
                    <a:moveTo>
                      <a:pt x="3799890" y="14693"/>
                    </a:moveTo>
                    <a:cubicBezTo>
                      <a:pt x="3799744" y="-8214"/>
                      <a:pt x="4091739" y="-1125"/>
                      <a:pt x="4516" y="14155"/>
                    </a:cubicBezTo>
                    <a:cubicBezTo>
                      <a:pt x="4662" y="37062"/>
                      <a:pt x="-287334" y="29972"/>
                      <a:pt x="3799890" y="146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24"/>
              <p:cNvSpPr/>
              <p:nvPr/>
            </p:nvSpPr>
            <p:spPr>
              <a:xfrm>
                <a:off x="5334640" y="5701215"/>
                <a:ext cx="3804408" cy="22915"/>
              </a:xfrm>
              <a:custGeom>
                <a:rect b="b" l="l" r="r" t="t"/>
                <a:pathLst>
                  <a:path extrusionOk="0" h="22915" w="3804408">
                    <a:moveTo>
                      <a:pt x="3799808" y="15274"/>
                    </a:moveTo>
                    <a:cubicBezTo>
                      <a:pt x="3799931" y="-7633"/>
                      <a:pt x="4091835" y="-5"/>
                      <a:pt x="4603" y="7639"/>
                    </a:cubicBezTo>
                    <a:cubicBezTo>
                      <a:pt x="4472" y="30554"/>
                      <a:pt x="-287431" y="22918"/>
                      <a:pt x="3799808" y="15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24"/>
              <p:cNvSpPr/>
              <p:nvPr/>
            </p:nvSpPr>
            <p:spPr>
              <a:xfrm>
                <a:off x="5336105" y="7788554"/>
                <a:ext cx="3804281" cy="67880"/>
              </a:xfrm>
              <a:custGeom>
                <a:rect b="b" l="l" r="r" t="t"/>
                <a:pathLst>
                  <a:path extrusionOk="0" h="67880" w="3804281">
                    <a:moveTo>
                      <a:pt x="3799766" y="12931"/>
                    </a:moveTo>
                    <a:cubicBezTo>
                      <a:pt x="3799620" y="-9984"/>
                      <a:pt x="4091601" y="-6170"/>
                      <a:pt x="4515" y="54955"/>
                    </a:cubicBezTo>
                    <a:cubicBezTo>
                      <a:pt x="4661" y="77862"/>
                      <a:pt x="-287319" y="74048"/>
                      <a:pt x="3799766" y="129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24"/>
              <p:cNvSpPr/>
              <p:nvPr/>
            </p:nvSpPr>
            <p:spPr>
              <a:xfrm>
                <a:off x="5337151" y="8384582"/>
                <a:ext cx="3804562" cy="81397"/>
              </a:xfrm>
              <a:custGeom>
                <a:rect b="b" l="l" r="r" t="t"/>
                <a:pathLst>
                  <a:path extrusionOk="0" h="81397" w="3804562">
                    <a:moveTo>
                      <a:pt x="3799960" y="12592"/>
                    </a:moveTo>
                    <a:cubicBezTo>
                      <a:pt x="3800091" y="-10323"/>
                      <a:pt x="4092002" y="-7593"/>
                      <a:pt x="4601" y="68803"/>
                    </a:cubicBezTo>
                    <a:cubicBezTo>
                      <a:pt x="4478" y="91718"/>
                      <a:pt x="-287441" y="88996"/>
                      <a:pt x="3799960" y="125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24"/>
              <p:cNvSpPr/>
              <p:nvPr/>
            </p:nvSpPr>
            <p:spPr>
              <a:xfrm>
                <a:off x="5334892" y="7192428"/>
                <a:ext cx="3804517" cy="54539"/>
              </a:xfrm>
              <a:custGeom>
                <a:rect b="b" l="l" r="r" t="t"/>
                <a:pathLst>
                  <a:path extrusionOk="0" h="54539" w="3804517">
                    <a:moveTo>
                      <a:pt x="3799910" y="13352"/>
                    </a:moveTo>
                    <a:cubicBezTo>
                      <a:pt x="3800056" y="-9563"/>
                      <a:pt x="4091944" y="-4657"/>
                      <a:pt x="4605" y="41188"/>
                    </a:cubicBezTo>
                    <a:cubicBezTo>
                      <a:pt x="4467" y="64103"/>
                      <a:pt x="-287429" y="59197"/>
                      <a:pt x="3799910" y="133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24"/>
              <p:cNvSpPr/>
              <p:nvPr/>
            </p:nvSpPr>
            <p:spPr>
              <a:xfrm>
                <a:off x="5335488" y="8682613"/>
                <a:ext cx="3804572" cy="88203"/>
              </a:xfrm>
              <a:custGeom>
                <a:rect b="b" l="l" r="r" t="t"/>
                <a:pathLst>
                  <a:path extrusionOk="0" h="88203" w="3804572">
                    <a:moveTo>
                      <a:pt x="3799969" y="12449"/>
                    </a:moveTo>
                    <a:cubicBezTo>
                      <a:pt x="3800099" y="-10466"/>
                      <a:pt x="4092033" y="-8290"/>
                      <a:pt x="4602" y="75757"/>
                    </a:cubicBezTo>
                    <a:cubicBezTo>
                      <a:pt x="4479" y="98672"/>
                      <a:pt x="-287463" y="96488"/>
                      <a:pt x="3799969" y="124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24"/>
              <p:cNvSpPr/>
              <p:nvPr/>
            </p:nvSpPr>
            <p:spPr>
              <a:xfrm>
                <a:off x="5338059" y="8086558"/>
                <a:ext cx="3804261" cy="74614"/>
              </a:xfrm>
              <a:custGeom>
                <a:rect b="b" l="l" r="r" t="t"/>
                <a:pathLst>
                  <a:path extrusionOk="0" h="74614" w="3804261">
                    <a:moveTo>
                      <a:pt x="3799745" y="12752"/>
                    </a:moveTo>
                    <a:cubicBezTo>
                      <a:pt x="3799599" y="-10163"/>
                      <a:pt x="4091618" y="-6887"/>
                      <a:pt x="4517" y="61866"/>
                    </a:cubicBezTo>
                    <a:cubicBezTo>
                      <a:pt x="4663" y="84773"/>
                      <a:pt x="-287356" y="81505"/>
                      <a:pt x="3799745" y="12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24"/>
              <p:cNvSpPr/>
              <p:nvPr/>
            </p:nvSpPr>
            <p:spPr>
              <a:xfrm>
                <a:off x="5334153" y="7490525"/>
                <a:ext cx="3804302" cy="61181"/>
              </a:xfrm>
              <a:custGeom>
                <a:rect b="b" l="l" r="r" t="t"/>
                <a:pathLst>
                  <a:path extrusionOk="0" h="61181" w="3804302">
                    <a:moveTo>
                      <a:pt x="3799787" y="13127"/>
                    </a:moveTo>
                    <a:cubicBezTo>
                      <a:pt x="3799641" y="-9788"/>
                      <a:pt x="4091629" y="-5421"/>
                      <a:pt x="4513" y="48053"/>
                    </a:cubicBezTo>
                    <a:cubicBezTo>
                      <a:pt x="4667" y="70968"/>
                      <a:pt x="-287321" y="66608"/>
                      <a:pt x="3799787" y="131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22" name="Google Shape;2122;p24"/>
          <p:cNvGrpSpPr/>
          <p:nvPr/>
        </p:nvGrpSpPr>
        <p:grpSpPr>
          <a:xfrm>
            <a:off x="726996" y="818045"/>
            <a:ext cx="1352925" cy="1224337"/>
            <a:chOff x="0" y="-47625"/>
            <a:chExt cx="3607800" cy="3264899"/>
          </a:xfrm>
        </p:grpSpPr>
        <p:sp>
          <p:nvSpPr>
            <p:cNvPr id="2123" name="Google Shape;2123;p24"/>
            <p:cNvSpPr txBox="1"/>
            <p:nvPr/>
          </p:nvSpPr>
          <p:spPr>
            <a:xfrm>
              <a:off x="0" y="1739474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4" name="Google Shape;2124;p24"/>
            <p:cNvSpPr txBox="1"/>
            <p:nvPr/>
          </p:nvSpPr>
          <p:spPr>
            <a:xfrm>
              <a:off x="0" y="-47625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main point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125" name="Google Shape;2125;p24"/>
          <p:cNvSpPr txBox="1"/>
          <p:nvPr/>
        </p:nvSpPr>
        <p:spPr>
          <a:xfrm>
            <a:off x="5789071" y="514350"/>
            <a:ext cx="2840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Write Your Topic or Idea on Social Media</a:t>
            </a:r>
            <a:endParaRPr sz="32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126" name="Google Shape;2126;p24"/>
          <p:cNvGrpSpPr/>
          <p:nvPr/>
        </p:nvGrpSpPr>
        <p:grpSpPr>
          <a:xfrm>
            <a:off x="2942696" y="818045"/>
            <a:ext cx="1352925" cy="1224337"/>
            <a:chOff x="0" y="-47625"/>
            <a:chExt cx="3607800" cy="3264899"/>
          </a:xfrm>
        </p:grpSpPr>
        <p:sp>
          <p:nvSpPr>
            <p:cNvPr id="2127" name="Google Shape;2127;p24"/>
            <p:cNvSpPr txBox="1"/>
            <p:nvPr/>
          </p:nvSpPr>
          <p:spPr>
            <a:xfrm>
              <a:off x="0" y="1739474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8" name="Google Shape;2128;p24"/>
            <p:cNvSpPr txBox="1"/>
            <p:nvPr/>
          </p:nvSpPr>
          <p:spPr>
            <a:xfrm>
              <a:off x="0" y="-47625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main point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129" name="Google Shape;2129;p24"/>
          <p:cNvGrpSpPr/>
          <p:nvPr/>
        </p:nvGrpSpPr>
        <p:grpSpPr>
          <a:xfrm>
            <a:off x="726996" y="2885620"/>
            <a:ext cx="1352925" cy="1224337"/>
            <a:chOff x="0" y="-47625"/>
            <a:chExt cx="3607800" cy="3264899"/>
          </a:xfrm>
        </p:grpSpPr>
        <p:sp>
          <p:nvSpPr>
            <p:cNvPr id="2130" name="Google Shape;2130;p24"/>
            <p:cNvSpPr txBox="1"/>
            <p:nvPr/>
          </p:nvSpPr>
          <p:spPr>
            <a:xfrm>
              <a:off x="0" y="1739474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1" name="Google Shape;2131;p24"/>
            <p:cNvSpPr txBox="1"/>
            <p:nvPr/>
          </p:nvSpPr>
          <p:spPr>
            <a:xfrm>
              <a:off x="0" y="-47625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main point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132" name="Google Shape;2132;p24"/>
          <p:cNvGrpSpPr/>
          <p:nvPr/>
        </p:nvGrpSpPr>
        <p:grpSpPr>
          <a:xfrm>
            <a:off x="2942696" y="2885620"/>
            <a:ext cx="1352925" cy="1224337"/>
            <a:chOff x="0" y="-47625"/>
            <a:chExt cx="3607800" cy="3264899"/>
          </a:xfrm>
        </p:grpSpPr>
        <p:sp>
          <p:nvSpPr>
            <p:cNvPr id="2133" name="Google Shape;2133;p24"/>
            <p:cNvSpPr txBox="1"/>
            <p:nvPr/>
          </p:nvSpPr>
          <p:spPr>
            <a:xfrm>
              <a:off x="0" y="1739474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4" name="Google Shape;2134;p24"/>
            <p:cNvSpPr txBox="1"/>
            <p:nvPr/>
          </p:nvSpPr>
          <p:spPr>
            <a:xfrm>
              <a:off x="0" y="-47625"/>
              <a:ext cx="360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main point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135" name="Google Shape;2135;p24"/>
          <p:cNvGrpSpPr/>
          <p:nvPr/>
        </p:nvGrpSpPr>
        <p:grpSpPr>
          <a:xfrm rot="1380162">
            <a:off x="6522934" y="306438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rect b="b" l="l" r="r" t="t"/>
              <a:pathLst>
                <a:path extrusionOk="0" h="1452812" w="608132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rect b="b" l="l" r="r" t="t"/>
              <a:pathLst>
                <a:path extrusionOk="0" h="1456462" w="587145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rect b="b" l="l" r="r" t="t"/>
              <a:pathLst>
                <a:path extrusionOk="0" h="1079865" w="343277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rect b="b" l="l" r="r" t="t"/>
              <a:pathLst>
                <a:path extrusionOk="0" h="948453" w="374666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rect b="b" l="l" r="r" t="t"/>
              <a:pathLst>
                <a:path extrusionOk="0" h="869586" w="1346747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rect b="b" l="l" r="r" t="t"/>
              <a:pathLst>
                <a:path extrusionOk="0" h="738466" w="1072812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rect b="b" l="l" r="r" t="t"/>
              <a:pathLst>
                <a:path extrusionOk="0" h="455688" w="419432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rect b="b" l="l" r="r" t="t"/>
              <a:pathLst>
                <a:path extrusionOk="0" h="436486" w="374301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rect b="b" l="l" r="r" t="t"/>
              <a:pathLst>
                <a:path extrusionOk="0" h="2777799" w="1792781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rect b="b" l="l" r="r" t="t"/>
              <a:pathLst>
                <a:path extrusionOk="0" h="247843" w="1194981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rect b="b" l="l" r="r" t="t"/>
                <a:pathLst>
                  <a:path extrusionOk="0" h="742409" w="746288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rect b="b" l="l" r="r" t="t"/>
                <a:pathLst>
                  <a:path extrusionOk="0" h="812196" w="816005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rect b="b" l="l" r="r" t="t"/>
              <a:pathLst>
                <a:path extrusionOk="0" h="210764" w="1227898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rect b="b" l="l" r="r" t="t"/>
              <a:pathLst>
                <a:path extrusionOk="0" h="151130" w="1145445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rect b="b" l="l" r="r" t="t"/>
              <a:pathLst>
                <a:path extrusionOk="0" h="910621" w="1121831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2155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6" name="Google Shape;2156;p25"/>
          <p:cNvGrpSpPr/>
          <p:nvPr/>
        </p:nvGrpSpPr>
        <p:grpSpPr>
          <a:xfrm>
            <a:off x="3394911" y="1377286"/>
            <a:ext cx="2356426" cy="2388920"/>
            <a:chOff x="6789822" y="2754571"/>
            <a:chExt cx="4712851" cy="4777840"/>
          </a:xfrm>
        </p:grpSpPr>
        <p:sp>
          <p:nvSpPr>
            <p:cNvPr id="2157" name="Google Shape;2157;p25"/>
            <p:cNvSpPr/>
            <p:nvPr/>
          </p:nvSpPr>
          <p:spPr>
            <a:xfrm>
              <a:off x="6789822" y="2754571"/>
              <a:ext cx="4712851" cy="4777840"/>
            </a:xfrm>
            <a:custGeom>
              <a:rect b="b" l="l" r="r" t="t"/>
              <a:pathLst>
                <a:path extrusionOk="0" h="4777840" w="4712851">
                  <a:moveTo>
                    <a:pt x="1" y="77940"/>
                  </a:moveTo>
                  <a:cubicBezTo>
                    <a:pt x="-238" y="34395"/>
                    <a:pt x="35405" y="-798"/>
                    <a:pt x="78916" y="14"/>
                  </a:cubicBezTo>
                  <a:cubicBezTo>
                    <a:pt x="4788824" y="88050"/>
                    <a:pt x="4708620" y="5422"/>
                    <a:pt x="4709374" y="140664"/>
                  </a:cubicBezTo>
                  <a:cubicBezTo>
                    <a:pt x="4710463" y="337559"/>
                    <a:pt x="4712851" y="4699304"/>
                    <a:pt x="4712851" y="4698664"/>
                  </a:cubicBezTo>
                  <a:cubicBezTo>
                    <a:pt x="4713089" y="4741807"/>
                    <a:pt x="4678078" y="4776839"/>
                    <a:pt x="4634958" y="4776600"/>
                  </a:cubicBezTo>
                  <a:cubicBezTo>
                    <a:pt x="-72477" y="4750627"/>
                    <a:pt x="4232" y="4832720"/>
                    <a:pt x="3478" y="4696064"/>
                  </a:cubicBezTo>
                  <a:cubicBezTo>
                    <a:pt x="2379" y="4496417"/>
                    <a:pt x="1" y="77310"/>
                    <a:pt x="1" y="77940"/>
                  </a:cubicBezTo>
                  <a:close/>
                </a:path>
              </a:pathLst>
            </a:custGeom>
            <a:solidFill>
              <a:srgbClr val="FFD1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7115608" y="3138846"/>
              <a:ext cx="4082067" cy="4109429"/>
            </a:xfrm>
            <a:custGeom>
              <a:rect b="b" l="l" r="r" t="t"/>
              <a:pathLst>
                <a:path extrusionOk="0" h="4109429" w="4082067">
                  <a:moveTo>
                    <a:pt x="1180162" y="488155"/>
                  </a:moveTo>
                  <a:cubicBezTo>
                    <a:pt x="1181108" y="515197"/>
                    <a:pt x="1146134" y="536086"/>
                    <a:pt x="1120644" y="512359"/>
                  </a:cubicBezTo>
                  <a:cubicBezTo>
                    <a:pt x="1100006" y="493143"/>
                    <a:pt x="1112918" y="452913"/>
                    <a:pt x="1145628" y="453133"/>
                  </a:cubicBezTo>
                  <a:cubicBezTo>
                    <a:pt x="1162714" y="453248"/>
                    <a:pt x="1179408" y="466177"/>
                    <a:pt x="1180162" y="488155"/>
                  </a:cubicBezTo>
                  <a:close/>
                  <a:moveTo>
                    <a:pt x="1148560" y="7188"/>
                  </a:moveTo>
                  <a:cubicBezTo>
                    <a:pt x="1115917" y="6968"/>
                    <a:pt x="1102900" y="47169"/>
                    <a:pt x="1123576" y="66414"/>
                  </a:cubicBezTo>
                  <a:cubicBezTo>
                    <a:pt x="1149085" y="90150"/>
                    <a:pt x="1184021" y="69223"/>
                    <a:pt x="1183104" y="42200"/>
                  </a:cubicBezTo>
                  <a:cubicBezTo>
                    <a:pt x="1182340" y="20231"/>
                    <a:pt x="1165655" y="7293"/>
                    <a:pt x="1148560" y="7188"/>
                  </a:cubicBezTo>
                  <a:close/>
                  <a:moveTo>
                    <a:pt x="1142677" y="899078"/>
                  </a:moveTo>
                  <a:cubicBezTo>
                    <a:pt x="1110062" y="898868"/>
                    <a:pt x="1096997" y="939040"/>
                    <a:pt x="1117703" y="958314"/>
                  </a:cubicBezTo>
                  <a:cubicBezTo>
                    <a:pt x="1143202" y="982050"/>
                    <a:pt x="1178166" y="961104"/>
                    <a:pt x="1177221" y="934109"/>
                  </a:cubicBezTo>
                  <a:cubicBezTo>
                    <a:pt x="1176466" y="912160"/>
                    <a:pt x="1159810" y="899193"/>
                    <a:pt x="1142677" y="899078"/>
                  </a:cubicBezTo>
                  <a:close/>
                  <a:moveTo>
                    <a:pt x="1139736" y="1345023"/>
                  </a:moveTo>
                  <a:cubicBezTo>
                    <a:pt x="1107102" y="1344804"/>
                    <a:pt x="1094066" y="1384995"/>
                    <a:pt x="1114752" y="1404249"/>
                  </a:cubicBezTo>
                  <a:cubicBezTo>
                    <a:pt x="1140251" y="1427986"/>
                    <a:pt x="1175215" y="1407068"/>
                    <a:pt x="1174270" y="1380045"/>
                  </a:cubicBezTo>
                  <a:cubicBezTo>
                    <a:pt x="1173525" y="1358067"/>
                    <a:pt x="1156831" y="1345138"/>
                    <a:pt x="1139736" y="1345023"/>
                  </a:cubicBezTo>
                  <a:close/>
                  <a:moveTo>
                    <a:pt x="1484458" y="4023102"/>
                  </a:moveTo>
                  <a:cubicBezTo>
                    <a:pt x="1451881" y="4022882"/>
                    <a:pt x="1438749" y="4063045"/>
                    <a:pt x="1459474" y="4082328"/>
                  </a:cubicBezTo>
                  <a:cubicBezTo>
                    <a:pt x="1484983" y="4106065"/>
                    <a:pt x="1519918" y="4085138"/>
                    <a:pt x="1519001" y="4058114"/>
                  </a:cubicBezTo>
                  <a:cubicBezTo>
                    <a:pt x="1518237" y="4036146"/>
                    <a:pt x="1501553" y="4023217"/>
                    <a:pt x="1484458" y="4023102"/>
                  </a:cubicBezTo>
                  <a:close/>
                  <a:moveTo>
                    <a:pt x="1490341" y="3131212"/>
                  </a:moveTo>
                  <a:cubicBezTo>
                    <a:pt x="1457716" y="3130992"/>
                    <a:pt x="1444661" y="3171174"/>
                    <a:pt x="1465366" y="3190438"/>
                  </a:cubicBezTo>
                  <a:cubicBezTo>
                    <a:pt x="1490856" y="3214165"/>
                    <a:pt x="1525811" y="3193276"/>
                    <a:pt x="1524884" y="3166233"/>
                  </a:cubicBezTo>
                  <a:cubicBezTo>
                    <a:pt x="1524130" y="3144255"/>
                    <a:pt x="1507436" y="3131327"/>
                    <a:pt x="1490341" y="3131212"/>
                  </a:cubicBezTo>
                  <a:close/>
                  <a:moveTo>
                    <a:pt x="1487399" y="3577157"/>
                  </a:moveTo>
                  <a:cubicBezTo>
                    <a:pt x="1454784" y="3576937"/>
                    <a:pt x="1441719" y="3617119"/>
                    <a:pt x="1462425" y="3636383"/>
                  </a:cubicBezTo>
                  <a:cubicBezTo>
                    <a:pt x="1487915" y="3660110"/>
                    <a:pt x="1522869" y="3639221"/>
                    <a:pt x="1521943" y="3612169"/>
                  </a:cubicBezTo>
                  <a:cubicBezTo>
                    <a:pt x="1521188" y="3590201"/>
                    <a:pt x="1504494" y="3577272"/>
                    <a:pt x="1487399" y="3577157"/>
                  </a:cubicBezTo>
                  <a:close/>
                  <a:moveTo>
                    <a:pt x="1130911" y="2682868"/>
                  </a:moveTo>
                  <a:cubicBezTo>
                    <a:pt x="1098287" y="2682648"/>
                    <a:pt x="1085231" y="2722830"/>
                    <a:pt x="1105937" y="2742095"/>
                  </a:cubicBezTo>
                  <a:cubicBezTo>
                    <a:pt x="1131293" y="2765697"/>
                    <a:pt x="1166391" y="2745076"/>
                    <a:pt x="1165464" y="2717890"/>
                  </a:cubicBezTo>
                  <a:cubicBezTo>
                    <a:pt x="1164691" y="2695902"/>
                    <a:pt x="1148006" y="2682983"/>
                    <a:pt x="1130911" y="2682868"/>
                  </a:cubicBezTo>
                  <a:close/>
                  <a:moveTo>
                    <a:pt x="1122077" y="4020713"/>
                  </a:moveTo>
                  <a:cubicBezTo>
                    <a:pt x="1089462" y="4020493"/>
                    <a:pt x="1076397" y="4060685"/>
                    <a:pt x="1097102" y="4079940"/>
                  </a:cubicBezTo>
                  <a:cubicBezTo>
                    <a:pt x="1122593" y="4103666"/>
                    <a:pt x="1157547" y="4082778"/>
                    <a:pt x="1156621" y="4055725"/>
                  </a:cubicBezTo>
                  <a:cubicBezTo>
                    <a:pt x="1155866" y="4033757"/>
                    <a:pt x="1139172" y="4020828"/>
                    <a:pt x="1122077" y="4020713"/>
                  </a:cubicBezTo>
                  <a:close/>
                  <a:moveTo>
                    <a:pt x="1125018" y="3574759"/>
                  </a:moveTo>
                  <a:cubicBezTo>
                    <a:pt x="1092394" y="3574539"/>
                    <a:pt x="1079339" y="3614721"/>
                    <a:pt x="1100044" y="3633985"/>
                  </a:cubicBezTo>
                  <a:cubicBezTo>
                    <a:pt x="1125534" y="3657712"/>
                    <a:pt x="1160488" y="3636823"/>
                    <a:pt x="1159562" y="3609780"/>
                  </a:cubicBezTo>
                  <a:cubicBezTo>
                    <a:pt x="1158808" y="3587812"/>
                    <a:pt x="1142114" y="3574873"/>
                    <a:pt x="1125018" y="3574759"/>
                  </a:cubicBezTo>
                  <a:close/>
                  <a:moveTo>
                    <a:pt x="783247" y="450735"/>
                  </a:moveTo>
                  <a:cubicBezTo>
                    <a:pt x="750661" y="450515"/>
                    <a:pt x="737549" y="490677"/>
                    <a:pt x="758264" y="509961"/>
                  </a:cubicBezTo>
                  <a:cubicBezTo>
                    <a:pt x="783773" y="533697"/>
                    <a:pt x="818708" y="512770"/>
                    <a:pt x="817791" y="485747"/>
                  </a:cubicBezTo>
                  <a:cubicBezTo>
                    <a:pt x="817027" y="463778"/>
                    <a:pt x="800333" y="450849"/>
                    <a:pt x="783247" y="450735"/>
                  </a:cubicBezTo>
                  <a:close/>
                  <a:moveTo>
                    <a:pt x="1493282" y="2685267"/>
                  </a:moveTo>
                  <a:cubicBezTo>
                    <a:pt x="1460658" y="2685047"/>
                    <a:pt x="1447612" y="2725238"/>
                    <a:pt x="1468308" y="2744493"/>
                  </a:cubicBezTo>
                  <a:cubicBezTo>
                    <a:pt x="1493826" y="2768239"/>
                    <a:pt x="1528771" y="2747245"/>
                    <a:pt x="1527826" y="2720279"/>
                  </a:cubicBezTo>
                  <a:cubicBezTo>
                    <a:pt x="1527071" y="2698310"/>
                    <a:pt x="1510377" y="2685372"/>
                    <a:pt x="1493282" y="2685267"/>
                  </a:cubicBezTo>
                  <a:close/>
                  <a:moveTo>
                    <a:pt x="1133853" y="2236923"/>
                  </a:moveTo>
                  <a:cubicBezTo>
                    <a:pt x="1101247" y="2236703"/>
                    <a:pt x="1088163" y="2276885"/>
                    <a:pt x="1108878" y="2296149"/>
                  </a:cubicBezTo>
                  <a:cubicBezTo>
                    <a:pt x="1134387" y="2319905"/>
                    <a:pt x="1169323" y="2298921"/>
                    <a:pt x="1168396" y="2271935"/>
                  </a:cubicBezTo>
                  <a:cubicBezTo>
                    <a:pt x="1167642" y="2249967"/>
                    <a:pt x="1150948" y="2237038"/>
                    <a:pt x="1133853" y="2236923"/>
                  </a:cubicBezTo>
                  <a:close/>
                  <a:moveTo>
                    <a:pt x="1127969" y="3128813"/>
                  </a:moveTo>
                  <a:cubicBezTo>
                    <a:pt x="1095345" y="3128594"/>
                    <a:pt x="1082290" y="3168775"/>
                    <a:pt x="1102995" y="3188040"/>
                  </a:cubicBezTo>
                  <a:cubicBezTo>
                    <a:pt x="1128514" y="3211785"/>
                    <a:pt x="1163459" y="3190792"/>
                    <a:pt x="1162513" y="3163826"/>
                  </a:cubicBezTo>
                  <a:cubicBezTo>
                    <a:pt x="1161749" y="3141857"/>
                    <a:pt x="1145055" y="3128928"/>
                    <a:pt x="1127969" y="3128813"/>
                  </a:cubicBezTo>
                  <a:close/>
                  <a:moveTo>
                    <a:pt x="1136794" y="1790978"/>
                  </a:moveTo>
                  <a:cubicBezTo>
                    <a:pt x="1104179" y="1790758"/>
                    <a:pt x="1091114" y="1830950"/>
                    <a:pt x="1111820" y="1850204"/>
                  </a:cubicBezTo>
                  <a:cubicBezTo>
                    <a:pt x="1137310" y="1873931"/>
                    <a:pt x="1172264" y="1853042"/>
                    <a:pt x="1171338" y="1825990"/>
                  </a:cubicBezTo>
                  <a:cubicBezTo>
                    <a:pt x="1170583" y="1804012"/>
                    <a:pt x="1153889" y="1791083"/>
                    <a:pt x="1136794" y="1790978"/>
                  </a:cubicBezTo>
                  <a:close/>
                  <a:moveTo>
                    <a:pt x="786189" y="4789"/>
                  </a:moveTo>
                  <a:cubicBezTo>
                    <a:pt x="753574" y="4570"/>
                    <a:pt x="740500" y="44751"/>
                    <a:pt x="761215" y="64016"/>
                  </a:cubicBezTo>
                  <a:cubicBezTo>
                    <a:pt x="786542" y="87589"/>
                    <a:pt x="821669" y="67026"/>
                    <a:pt x="820733" y="39811"/>
                  </a:cubicBezTo>
                  <a:cubicBezTo>
                    <a:pt x="819969" y="17833"/>
                    <a:pt x="803275" y="4904"/>
                    <a:pt x="786189" y="4789"/>
                  </a:cubicBezTo>
                  <a:close/>
                  <a:moveTo>
                    <a:pt x="1855663" y="2687656"/>
                  </a:moveTo>
                  <a:cubicBezTo>
                    <a:pt x="1823039" y="2687436"/>
                    <a:pt x="1809983" y="2727618"/>
                    <a:pt x="1830679" y="2746882"/>
                  </a:cubicBezTo>
                  <a:cubicBezTo>
                    <a:pt x="1856169" y="2770609"/>
                    <a:pt x="1891142" y="2749710"/>
                    <a:pt x="1890197" y="2722677"/>
                  </a:cubicBezTo>
                  <a:cubicBezTo>
                    <a:pt x="1889452" y="2700699"/>
                    <a:pt x="1872758" y="2687770"/>
                    <a:pt x="1855663" y="2687656"/>
                  </a:cubicBezTo>
                  <a:close/>
                  <a:moveTo>
                    <a:pt x="1849780" y="3579546"/>
                  </a:moveTo>
                  <a:cubicBezTo>
                    <a:pt x="1817203" y="3579326"/>
                    <a:pt x="1804071" y="3619489"/>
                    <a:pt x="1824796" y="3638772"/>
                  </a:cubicBezTo>
                  <a:cubicBezTo>
                    <a:pt x="1850305" y="3662508"/>
                    <a:pt x="1885240" y="3641581"/>
                    <a:pt x="1884323" y="3614567"/>
                  </a:cubicBezTo>
                  <a:cubicBezTo>
                    <a:pt x="1883560" y="3592590"/>
                    <a:pt x="1866875" y="3579661"/>
                    <a:pt x="1849780" y="3579546"/>
                  </a:cubicBezTo>
                  <a:close/>
                  <a:moveTo>
                    <a:pt x="1858604" y="2241711"/>
                  </a:moveTo>
                  <a:cubicBezTo>
                    <a:pt x="1825980" y="2241491"/>
                    <a:pt x="1812934" y="2281682"/>
                    <a:pt x="1833630" y="2300937"/>
                  </a:cubicBezTo>
                  <a:cubicBezTo>
                    <a:pt x="1859149" y="2324683"/>
                    <a:pt x="1894094" y="2303689"/>
                    <a:pt x="1893148" y="2276732"/>
                  </a:cubicBezTo>
                  <a:cubicBezTo>
                    <a:pt x="1892394" y="2254754"/>
                    <a:pt x="1875699" y="2241825"/>
                    <a:pt x="1858604" y="2241711"/>
                  </a:cubicBezTo>
                  <a:close/>
                  <a:moveTo>
                    <a:pt x="1852721" y="3133601"/>
                  </a:moveTo>
                  <a:cubicBezTo>
                    <a:pt x="1820106" y="3133381"/>
                    <a:pt x="1807042" y="3173563"/>
                    <a:pt x="1827747" y="3192827"/>
                  </a:cubicBezTo>
                  <a:cubicBezTo>
                    <a:pt x="1853237" y="3216554"/>
                    <a:pt x="1888191" y="3195665"/>
                    <a:pt x="1887265" y="3168613"/>
                  </a:cubicBezTo>
                  <a:cubicBezTo>
                    <a:pt x="1886511" y="3146644"/>
                    <a:pt x="1869816" y="3133716"/>
                    <a:pt x="1852721" y="3133601"/>
                  </a:cubicBezTo>
                  <a:close/>
                  <a:moveTo>
                    <a:pt x="1870370" y="457920"/>
                  </a:moveTo>
                  <a:cubicBezTo>
                    <a:pt x="1837689" y="457701"/>
                    <a:pt x="1824738" y="497921"/>
                    <a:pt x="1845396" y="517147"/>
                  </a:cubicBezTo>
                  <a:cubicBezTo>
                    <a:pt x="1870896" y="540883"/>
                    <a:pt x="1905860" y="519937"/>
                    <a:pt x="1904914" y="492933"/>
                  </a:cubicBezTo>
                  <a:cubicBezTo>
                    <a:pt x="1904160" y="470964"/>
                    <a:pt x="1887466" y="458035"/>
                    <a:pt x="1870370" y="457920"/>
                  </a:cubicBezTo>
                  <a:close/>
                  <a:moveTo>
                    <a:pt x="1864487" y="1349811"/>
                  </a:moveTo>
                  <a:cubicBezTo>
                    <a:pt x="1831844" y="1349591"/>
                    <a:pt x="1818817" y="1389792"/>
                    <a:pt x="1839513" y="1409037"/>
                  </a:cubicBezTo>
                  <a:cubicBezTo>
                    <a:pt x="1865003" y="1432764"/>
                    <a:pt x="1899958" y="1411875"/>
                    <a:pt x="1899031" y="1384832"/>
                  </a:cubicBezTo>
                  <a:cubicBezTo>
                    <a:pt x="1898277" y="1362854"/>
                    <a:pt x="1881583" y="1349925"/>
                    <a:pt x="1864487" y="1349811"/>
                  </a:cubicBezTo>
                  <a:close/>
                  <a:moveTo>
                    <a:pt x="1861546" y="1795765"/>
                  </a:moveTo>
                  <a:cubicBezTo>
                    <a:pt x="1828979" y="1795546"/>
                    <a:pt x="1815828" y="1835689"/>
                    <a:pt x="1836562" y="1854992"/>
                  </a:cubicBezTo>
                  <a:cubicBezTo>
                    <a:pt x="1861918" y="1878594"/>
                    <a:pt x="1897016" y="1857973"/>
                    <a:pt x="1896090" y="1830777"/>
                  </a:cubicBezTo>
                  <a:cubicBezTo>
                    <a:pt x="1895326" y="1808761"/>
                    <a:pt x="1878498" y="1795871"/>
                    <a:pt x="1861546" y="1795765"/>
                  </a:cubicBezTo>
                  <a:close/>
                  <a:moveTo>
                    <a:pt x="1510941" y="9577"/>
                  </a:moveTo>
                  <a:cubicBezTo>
                    <a:pt x="1478326" y="9357"/>
                    <a:pt x="1465261" y="49539"/>
                    <a:pt x="1485957" y="68803"/>
                  </a:cubicBezTo>
                  <a:cubicBezTo>
                    <a:pt x="1511437" y="92520"/>
                    <a:pt x="1546420" y="71651"/>
                    <a:pt x="1545475" y="44598"/>
                  </a:cubicBezTo>
                  <a:cubicBezTo>
                    <a:pt x="1544730" y="22620"/>
                    <a:pt x="1528036" y="9691"/>
                    <a:pt x="1510941" y="9577"/>
                  </a:cubicBezTo>
                  <a:close/>
                  <a:moveTo>
                    <a:pt x="1502116" y="1347422"/>
                  </a:moveTo>
                  <a:cubicBezTo>
                    <a:pt x="1469501" y="1347202"/>
                    <a:pt x="1456437" y="1387393"/>
                    <a:pt x="1477142" y="1406648"/>
                  </a:cubicBezTo>
                  <a:cubicBezTo>
                    <a:pt x="1502632" y="1430375"/>
                    <a:pt x="1537586" y="1409486"/>
                    <a:pt x="1536660" y="1382434"/>
                  </a:cubicBezTo>
                  <a:cubicBezTo>
                    <a:pt x="1535896" y="1360465"/>
                    <a:pt x="1519202" y="1347536"/>
                    <a:pt x="1502116" y="1347422"/>
                  </a:cubicBezTo>
                  <a:close/>
                  <a:moveTo>
                    <a:pt x="1846838" y="4025501"/>
                  </a:moveTo>
                  <a:cubicBezTo>
                    <a:pt x="1814214" y="4025281"/>
                    <a:pt x="1801159" y="4065463"/>
                    <a:pt x="1821854" y="4084727"/>
                  </a:cubicBezTo>
                  <a:cubicBezTo>
                    <a:pt x="1847344" y="4108454"/>
                    <a:pt x="1882318" y="4087565"/>
                    <a:pt x="1881372" y="4060513"/>
                  </a:cubicBezTo>
                  <a:cubicBezTo>
                    <a:pt x="1880618" y="4038544"/>
                    <a:pt x="1863924" y="4025615"/>
                    <a:pt x="1846838" y="4025501"/>
                  </a:cubicBezTo>
                  <a:close/>
                  <a:moveTo>
                    <a:pt x="1505058" y="901467"/>
                  </a:moveTo>
                  <a:cubicBezTo>
                    <a:pt x="1472443" y="901257"/>
                    <a:pt x="1459378" y="941429"/>
                    <a:pt x="1480083" y="960703"/>
                  </a:cubicBezTo>
                  <a:cubicBezTo>
                    <a:pt x="1505583" y="984439"/>
                    <a:pt x="1540547" y="963493"/>
                    <a:pt x="1539602" y="936498"/>
                  </a:cubicBezTo>
                  <a:cubicBezTo>
                    <a:pt x="1538838" y="914520"/>
                    <a:pt x="1522143" y="901582"/>
                    <a:pt x="1505058" y="901467"/>
                  </a:cubicBezTo>
                  <a:close/>
                  <a:moveTo>
                    <a:pt x="1499175" y="1793367"/>
                  </a:moveTo>
                  <a:cubicBezTo>
                    <a:pt x="1466570" y="1793147"/>
                    <a:pt x="1453485" y="1833329"/>
                    <a:pt x="1474191" y="1852593"/>
                  </a:cubicBezTo>
                  <a:cubicBezTo>
                    <a:pt x="1499681" y="1876320"/>
                    <a:pt x="1534635" y="1855431"/>
                    <a:pt x="1533709" y="1828379"/>
                  </a:cubicBezTo>
                  <a:cubicBezTo>
                    <a:pt x="1532954" y="1806410"/>
                    <a:pt x="1516260" y="1793482"/>
                    <a:pt x="1499175" y="1793367"/>
                  </a:cubicBezTo>
                  <a:close/>
                  <a:moveTo>
                    <a:pt x="1496224" y="2239312"/>
                  </a:moveTo>
                  <a:cubicBezTo>
                    <a:pt x="1463647" y="2239092"/>
                    <a:pt x="1450515" y="2279245"/>
                    <a:pt x="1471240" y="2298538"/>
                  </a:cubicBezTo>
                  <a:cubicBezTo>
                    <a:pt x="1496596" y="2322141"/>
                    <a:pt x="1531694" y="2301520"/>
                    <a:pt x="1530767" y="2274324"/>
                  </a:cubicBezTo>
                  <a:cubicBezTo>
                    <a:pt x="1530013" y="2252356"/>
                    <a:pt x="1513319" y="2239427"/>
                    <a:pt x="1496224" y="2239312"/>
                  </a:cubicBezTo>
                  <a:close/>
                  <a:moveTo>
                    <a:pt x="1507999" y="455522"/>
                  </a:moveTo>
                  <a:cubicBezTo>
                    <a:pt x="1475299" y="455302"/>
                    <a:pt x="1462377" y="495541"/>
                    <a:pt x="1483025" y="514748"/>
                  </a:cubicBezTo>
                  <a:cubicBezTo>
                    <a:pt x="1508524" y="538484"/>
                    <a:pt x="1543489" y="517538"/>
                    <a:pt x="1542543" y="490534"/>
                  </a:cubicBezTo>
                  <a:cubicBezTo>
                    <a:pt x="1541789" y="468604"/>
                    <a:pt x="1525133" y="455637"/>
                    <a:pt x="1507999" y="455522"/>
                  </a:cubicBezTo>
                  <a:close/>
                  <a:moveTo>
                    <a:pt x="1867429" y="903865"/>
                  </a:moveTo>
                  <a:cubicBezTo>
                    <a:pt x="1834833" y="903655"/>
                    <a:pt x="1821730" y="943818"/>
                    <a:pt x="1842455" y="963092"/>
                  </a:cubicBezTo>
                  <a:cubicBezTo>
                    <a:pt x="1867954" y="986828"/>
                    <a:pt x="1902918" y="965892"/>
                    <a:pt x="1901973" y="938878"/>
                  </a:cubicBezTo>
                  <a:cubicBezTo>
                    <a:pt x="1901218" y="916909"/>
                    <a:pt x="1884524" y="903980"/>
                    <a:pt x="1867429" y="903865"/>
                  </a:cubicBezTo>
                  <a:close/>
                  <a:moveTo>
                    <a:pt x="55545" y="891902"/>
                  </a:moveTo>
                  <a:cubicBezTo>
                    <a:pt x="22920" y="891682"/>
                    <a:pt x="9865" y="931873"/>
                    <a:pt x="30570" y="951128"/>
                  </a:cubicBezTo>
                  <a:cubicBezTo>
                    <a:pt x="56060" y="974855"/>
                    <a:pt x="91015" y="953966"/>
                    <a:pt x="90088" y="926923"/>
                  </a:cubicBezTo>
                  <a:cubicBezTo>
                    <a:pt x="89324" y="904945"/>
                    <a:pt x="72640" y="892007"/>
                    <a:pt x="55545" y="891902"/>
                  </a:cubicBezTo>
                  <a:close/>
                  <a:moveTo>
                    <a:pt x="403208" y="3124026"/>
                  </a:moveTo>
                  <a:cubicBezTo>
                    <a:pt x="370641" y="3123806"/>
                    <a:pt x="357490" y="3163950"/>
                    <a:pt x="378224" y="3183252"/>
                  </a:cubicBezTo>
                  <a:cubicBezTo>
                    <a:pt x="403581" y="3206855"/>
                    <a:pt x="438678" y="3186234"/>
                    <a:pt x="437752" y="3159038"/>
                  </a:cubicBezTo>
                  <a:cubicBezTo>
                    <a:pt x="436988" y="3137069"/>
                    <a:pt x="420303" y="3124141"/>
                    <a:pt x="403208" y="3124026"/>
                  </a:cubicBezTo>
                  <a:close/>
                  <a:moveTo>
                    <a:pt x="58486" y="445947"/>
                  </a:moveTo>
                  <a:cubicBezTo>
                    <a:pt x="25805" y="445727"/>
                    <a:pt x="12854" y="485947"/>
                    <a:pt x="33512" y="505173"/>
                  </a:cubicBezTo>
                  <a:cubicBezTo>
                    <a:pt x="59002" y="528900"/>
                    <a:pt x="93956" y="508011"/>
                    <a:pt x="93030" y="480959"/>
                  </a:cubicBezTo>
                  <a:cubicBezTo>
                    <a:pt x="92275" y="458991"/>
                    <a:pt x="75581" y="446062"/>
                    <a:pt x="58486" y="445947"/>
                  </a:cubicBezTo>
                  <a:close/>
                  <a:moveTo>
                    <a:pt x="52603" y="1337847"/>
                  </a:moveTo>
                  <a:cubicBezTo>
                    <a:pt x="20122" y="1337637"/>
                    <a:pt x="6828" y="1377723"/>
                    <a:pt x="27619" y="1397073"/>
                  </a:cubicBezTo>
                  <a:cubicBezTo>
                    <a:pt x="53109" y="1420800"/>
                    <a:pt x="88073" y="1399911"/>
                    <a:pt x="87147" y="1372869"/>
                  </a:cubicBezTo>
                  <a:cubicBezTo>
                    <a:pt x="86383" y="1350843"/>
                    <a:pt x="69555" y="1337962"/>
                    <a:pt x="52603" y="1337847"/>
                  </a:cubicBezTo>
                  <a:close/>
                  <a:moveTo>
                    <a:pt x="400267" y="3569971"/>
                  </a:moveTo>
                  <a:cubicBezTo>
                    <a:pt x="367585" y="3569751"/>
                    <a:pt x="354635" y="3609971"/>
                    <a:pt x="375292" y="3629197"/>
                  </a:cubicBezTo>
                  <a:cubicBezTo>
                    <a:pt x="400811" y="3652943"/>
                    <a:pt x="435756" y="3631949"/>
                    <a:pt x="434810" y="3604983"/>
                  </a:cubicBezTo>
                  <a:cubicBezTo>
                    <a:pt x="434056" y="3583015"/>
                    <a:pt x="417362" y="3570086"/>
                    <a:pt x="400267" y="3569971"/>
                  </a:cubicBezTo>
                  <a:close/>
                  <a:moveTo>
                    <a:pt x="397325" y="4015926"/>
                  </a:moveTo>
                  <a:cubicBezTo>
                    <a:pt x="364624" y="4015706"/>
                    <a:pt x="351703" y="4055945"/>
                    <a:pt x="372351" y="4075152"/>
                  </a:cubicBezTo>
                  <a:cubicBezTo>
                    <a:pt x="397850" y="4098888"/>
                    <a:pt x="432814" y="4077971"/>
                    <a:pt x="431869" y="4050938"/>
                  </a:cubicBezTo>
                  <a:cubicBezTo>
                    <a:pt x="431114" y="4028969"/>
                    <a:pt x="414420" y="4016040"/>
                    <a:pt x="397325" y="4015926"/>
                  </a:cubicBezTo>
                  <a:close/>
                  <a:moveTo>
                    <a:pt x="36778" y="10026"/>
                  </a:moveTo>
                  <a:cubicBezTo>
                    <a:pt x="15710" y="29348"/>
                    <a:pt x="28536" y="69367"/>
                    <a:pt x="60969" y="69577"/>
                  </a:cubicBezTo>
                  <a:cubicBezTo>
                    <a:pt x="93660" y="69797"/>
                    <a:pt x="106591" y="29567"/>
                    <a:pt x="85943" y="10351"/>
                  </a:cubicBezTo>
                  <a:cubicBezTo>
                    <a:pt x="70195" y="-4308"/>
                    <a:pt x="49432" y="-2463"/>
                    <a:pt x="36778" y="10026"/>
                  </a:cubicBezTo>
                  <a:close/>
                  <a:moveTo>
                    <a:pt x="49661" y="1783792"/>
                  </a:moveTo>
                  <a:cubicBezTo>
                    <a:pt x="17037" y="1783572"/>
                    <a:pt x="3982" y="1823754"/>
                    <a:pt x="24687" y="1843018"/>
                  </a:cubicBezTo>
                  <a:cubicBezTo>
                    <a:pt x="50187" y="1866755"/>
                    <a:pt x="85151" y="1845809"/>
                    <a:pt x="84205" y="1818804"/>
                  </a:cubicBezTo>
                  <a:cubicBezTo>
                    <a:pt x="83451" y="1796874"/>
                    <a:pt x="66795" y="1783907"/>
                    <a:pt x="49661" y="1783792"/>
                  </a:cubicBezTo>
                  <a:close/>
                  <a:moveTo>
                    <a:pt x="37886" y="3567582"/>
                  </a:moveTo>
                  <a:cubicBezTo>
                    <a:pt x="5309" y="3567362"/>
                    <a:pt x="-7822" y="3607516"/>
                    <a:pt x="12911" y="3626808"/>
                  </a:cubicBezTo>
                  <a:cubicBezTo>
                    <a:pt x="38268" y="3650411"/>
                    <a:pt x="73366" y="3629790"/>
                    <a:pt x="72439" y="3602604"/>
                  </a:cubicBezTo>
                  <a:cubicBezTo>
                    <a:pt x="71675" y="3580616"/>
                    <a:pt x="54991" y="3567697"/>
                    <a:pt x="37886" y="3567582"/>
                  </a:cubicBezTo>
                  <a:close/>
                  <a:moveTo>
                    <a:pt x="46720" y="2229737"/>
                  </a:moveTo>
                  <a:cubicBezTo>
                    <a:pt x="14086" y="2229518"/>
                    <a:pt x="1050" y="2269709"/>
                    <a:pt x="21736" y="2288963"/>
                  </a:cubicBezTo>
                  <a:cubicBezTo>
                    <a:pt x="47255" y="2312709"/>
                    <a:pt x="82200" y="2291715"/>
                    <a:pt x="81254" y="2264759"/>
                  </a:cubicBezTo>
                  <a:cubicBezTo>
                    <a:pt x="80509" y="2242781"/>
                    <a:pt x="63806" y="2229852"/>
                    <a:pt x="46720" y="2229737"/>
                  </a:cubicBezTo>
                  <a:close/>
                  <a:moveTo>
                    <a:pt x="4047118" y="95922"/>
                  </a:moveTo>
                  <a:cubicBezTo>
                    <a:pt x="4079771" y="96132"/>
                    <a:pt x="4092769" y="55931"/>
                    <a:pt x="4072102" y="36696"/>
                  </a:cubicBezTo>
                  <a:cubicBezTo>
                    <a:pt x="4046727" y="13084"/>
                    <a:pt x="4011734" y="33648"/>
                    <a:pt x="4012575" y="60910"/>
                  </a:cubicBezTo>
                  <a:cubicBezTo>
                    <a:pt x="4013415" y="82965"/>
                    <a:pt x="4030138" y="95807"/>
                    <a:pt x="4047118" y="95922"/>
                  </a:cubicBezTo>
                  <a:close/>
                  <a:moveTo>
                    <a:pt x="34944" y="4013527"/>
                  </a:moveTo>
                  <a:cubicBezTo>
                    <a:pt x="2263" y="4013307"/>
                    <a:pt x="-10688" y="4053528"/>
                    <a:pt x="9970" y="4072754"/>
                  </a:cubicBezTo>
                  <a:cubicBezTo>
                    <a:pt x="35326" y="4096356"/>
                    <a:pt x="70338" y="4075802"/>
                    <a:pt x="69488" y="4048539"/>
                  </a:cubicBezTo>
                  <a:cubicBezTo>
                    <a:pt x="68648" y="4026485"/>
                    <a:pt x="51925" y="4013642"/>
                    <a:pt x="34944" y="4013527"/>
                  </a:cubicBezTo>
                  <a:close/>
                  <a:moveTo>
                    <a:pt x="780306" y="896689"/>
                  </a:moveTo>
                  <a:cubicBezTo>
                    <a:pt x="747682" y="896470"/>
                    <a:pt x="734626" y="936651"/>
                    <a:pt x="755322" y="955915"/>
                  </a:cubicBezTo>
                  <a:cubicBezTo>
                    <a:pt x="780812" y="979642"/>
                    <a:pt x="815786" y="958753"/>
                    <a:pt x="814840" y="931701"/>
                  </a:cubicBezTo>
                  <a:cubicBezTo>
                    <a:pt x="814086" y="909733"/>
                    <a:pt x="797392" y="896794"/>
                    <a:pt x="780306" y="896689"/>
                  </a:cubicBezTo>
                  <a:close/>
                  <a:moveTo>
                    <a:pt x="43778" y="2675692"/>
                  </a:moveTo>
                  <a:cubicBezTo>
                    <a:pt x="11164" y="2675472"/>
                    <a:pt x="-1911" y="2715654"/>
                    <a:pt x="18804" y="2734918"/>
                  </a:cubicBezTo>
                  <a:cubicBezTo>
                    <a:pt x="44294" y="2758645"/>
                    <a:pt x="79249" y="2737756"/>
                    <a:pt x="78322" y="2710704"/>
                  </a:cubicBezTo>
                  <a:cubicBezTo>
                    <a:pt x="77558" y="2688735"/>
                    <a:pt x="60864" y="2675797"/>
                    <a:pt x="43778" y="2675692"/>
                  </a:cubicBezTo>
                  <a:close/>
                  <a:moveTo>
                    <a:pt x="40837" y="3121637"/>
                  </a:moveTo>
                  <a:cubicBezTo>
                    <a:pt x="8194" y="3121417"/>
                    <a:pt x="-4833" y="3161618"/>
                    <a:pt x="15863" y="3180863"/>
                  </a:cubicBezTo>
                  <a:cubicBezTo>
                    <a:pt x="41353" y="3204590"/>
                    <a:pt x="76307" y="3183701"/>
                    <a:pt x="75381" y="3156659"/>
                  </a:cubicBezTo>
                  <a:cubicBezTo>
                    <a:pt x="74617" y="3134681"/>
                    <a:pt x="57923" y="3121752"/>
                    <a:pt x="40837" y="3121637"/>
                  </a:cubicBezTo>
                  <a:close/>
                  <a:moveTo>
                    <a:pt x="759706" y="4018315"/>
                  </a:moveTo>
                  <a:cubicBezTo>
                    <a:pt x="727081" y="4018095"/>
                    <a:pt x="714036" y="4058286"/>
                    <a:pt x="734731" y="4077541"/>
                  </a:cubicBezTo>
                  <a:cubicBezTo>
                    <a:pt x="760221" y="4101268"/>
                    <a:pt x="795176" y="4080379"/>
                    <a:pt x="794249" y="4053337"/>
                  </a:cubicBezTo>
                  <a:cubicBezTo>
                    <a:pt x="793485" y="4031358"/>
                    <a:pt x="776791" y="4018429"/>
                    <a:pt x="759706" y="4018315"/>
                  </a:cubicBezTo>
                  <a:close/>
                  <a:moveTo>
                    <a:pt x="768530" y="2680470"/>
                  </a:moveTo>
                  <a:cubicBezTo>
                    <a:pt x="735963" y="2680260"/>
                    <a:pt x="722812" y="2720394"/>
                    <a:pt x="743546" y="2739696"/>
                  </a:cubicBezTo>
                  <a:cubicBezTo>
                    <a:pt x="769036" y="2763423"/>
                    <a:pt x="804000" y="2742534"/>
                    <a:pt x="803074" y="2715482"/>
                  </a:cubicBezTo>
                  <a:cubicBezTo>
                    <a:pt x="802310" y="2693523"/>
                    <a:pt x="785625" y="2680584"/>
                    <a:pt x="768530" y="2680470"/>
                  </a:cubicBezTo>
                  <a:close/>
                  <a:moveTo>
                    <a:pt x="762647" y="3572370"/>
                  </a:moveTo>
                  <a:cubicBezTo>
                    <a:pt x="730023" y="3572150"/>
                    <a:pt x="716968" y="3612332"/>
                    <a:pt x="737663" y="3631596"/>
                  </a:cubicBezTo>
                  <a:cubicBezTo>
                    <a:pt x="763163" y="3655332"/>
                    <a:pt x="798127" y="3634415"/>
                    <a:pt x="797181" y="3607382"/>
                  </a:cubicBezTo>
                  <a:cubicBezTo>
                    <a:pt x="796436" y="3585413"/>
                    <a:pt x="779733" y="3572484"/>
                    <a:pt x="762647" y="3572370"/>
                  </a:cubicBezTo>
                  <a:close/>
                  <a:moveTo>
                    <a:pt x="765589" y="3126425"/>
                  </a:moveTo>
                  <a:cubicBezTo>
                    <a:pt x="732888" y="3126205"/>
                    <a:pt x="719966" y="3166444"/>
                    <a:pt x="740614" y="3185651"/>
                  </a:cubicBezTo>
                  <a:cubicBezTo>
                    <a:pt x="766133" y="3209396"/>
                    <a:pt x="801078" y="3188403"/>
                    <a:pt x="800133" y="3161446"/>
                  </a:cubicBezTo>
                  <a:cubicBezTo>
                    <a:pt x="799378" y="3139506"/>
                    <a:pt x="782722" y="3126539"/>
                    <a:pt x="765589" y="3126425"/>
                  </a:cubicBezTo>
                  <a:close/>
                  <a:moveTo>
                    <a:pt x="777355" y="1342634"/>
                  </a:moveTo>
                  <a:cubicBezTo>
                    <a:pt x="744731" y="1342415"/>
                    <a:pt x="731675" y="1382596"/>
                    <a:pt x="752380" y="1401861"/>
                  </a:cubicBezTo>
                  <a:cubicBezTo>
                    <a:pt x="777899" y="1425606"/>
                    <a:pt x="812844" y="1404613"/>
                    <a:pt x="811899" y="1377646"/>
                  </a:cubicBezTo>
                  <a:cubicBezTo>
                    <a:pt x="811144" y="1355716"/>
                    <a:pt x="794488" y="1342749"/>
                    <a:pt x="777355" y="1342634"/>
                  </a:cubicBezTo>
                  <a:close/>
                  <a:moveTo>
                    <a:pt x="774413" y="1788580"/>
                  </a:moveTo>
                  <a:cubicBezTo>
                    <a:pt x="741799" y="1788360"/>
                    <a:pt x="728734" y="1828541"/>
                    <a:pt x="749439" y="1847806"/>
                  </a:cubicBezTo>
                  <a:cubicBezTo>
                    <a:pt x="774939" y="1871542"/>
                    <a:pt x="809903" y="1850625"/>
                    <a:pt x="808957" y="1823601"/>
                  </a:cubicBezTo>
                  <a:cubicBezTo>
                    <a:pt x="808203" y="1801623"/>
                    <a:pt x="791508" y="1788694"/>
                    <a:pt x="774413" y="1788580"/>
                  </a:cubicBezTo>
                  <a:close/>
                  <a:moveTo>
                    <a:pt x="771472" y="2234525"/>
                  </a:moveTo>
                  <a:cubicBezTo>
                    <a:pt x="738857" y="2234305"/>
                    <a:pt x="725792" y="2274496"/>
                    <a:pt x="746497" y="2293751"/>
                  </a:cubicBezTo>
                  <a:cubicBezTo>
                    <a:pt x="771987" y="2317478"/>
                    <a:pt x="806942" y="2296589"/>
                    <a:pt x="806016" y="2269546"/>
                  </a:cubicBezTo>
                  <a:cubicBezTo>
                    <a:pt x="805261" y="2247568"/>
                    <a:pt x="788567" y="2234639"/>
                    <a:pt x="771472" y="2234525"/>
                  </a:cubicBezTo>
                  <a:close/>
                  <a:moveTo>
                    <a:pt x="406150" y="2678081"/>
                  </a:moveTo>
                  <a:cubicBezTo>
                    <a:pt x="373535" y="2677861"/>
                    <a:pt x="360470" y="2718052"/>
                    <a:pt x="381166" y="2737307"/>
                  </a:cubicBezTo>
                  <a:cubicBezTo>
                    <a:pt x="406656" y="2761034"/>
                    <a:pt x="441610" y="2740145"/>
                    <a:pt x="440684" y="2713103"/>
                  </a:cubicBezTo>
                  <a:cubicBezTo>
                    <a:pt x="439939" y="2691124"/>
                    <a:pt x="423245" y="2678195"/>
                    <a:pt x="406150" y="2678081"/>
                  </a:cubicBezTo>
                  <a:close/>
                  <a:moveTo>
                    <a:pt x="412033" y="1786191"/>
                  </a:moveTo>
                  <a:cubicBezTo>
                    <a:pt x="379332" y="1785971"/>
                    <a:pt x="366410" y="1826210"/>
                    <a:pt x="387058" y="1845417"/>
                  </a:cubicBezTo>
                  <a:cubicBezTo>
                    <a:pt x="412577" y="1869163"/>
                    <a:pt x="447522" y="1848169"/>
                    <a:pt x="446576" y="1821203"/>
                  </a:cubicBezTo>
                  <a:cubicBezTo>
                    <a:pt x="445822" y="1799234"/>
                    <a:pt x="429128" y="1786296"/>
                    <a:pt x="412033" y="1786191"/>
                  </a:cubicBezTo>
                  <a:close/>
                  <a:moveTo>
                    <a:pt x="409091" y="2232136"/>
                  </a:moveTo>
                  <a:cubicBezTo>
                    <a:pt x="376476" y="2231916"/>
                    <a:pt x="363411" y="2272098"/>
                    <a:pt x="384117" y="2291362"/>
                  </a:cubicBezTo>
                  <a:cubicBezTo>
                    <a:pt x="409616" y="2315098"/>
                    <a:pt x="444580" y="2294181"/>
                    <a:pt x="443635" y="2267148"/>
                  </a:cubicBezTo>
                  <a:cubicBezTo>
                    <a:pt x="442880" y="2245179"/>
                    <a:pt x="426186" y="2232250"/>
                    <a:pt x="409091" y="2232136"/>
                  </a:cubicBezTo>
                  <a:close/>
                  <a:moveTo>
                    <a:pt x="414984" y="1340236"/>
                  </a:moveTo>
                  <a:cubicBezTo>
                    <a:pt x="382283" y="1340016"/>
                    <a:pt x="369361" y="1380255"/>
                    <a:pt x="390009" y="1399462"/>
                  </a:cubicBezTo>
                  <a:cubicBezTo>
                    <a:pt x="415528" y="1423208"/>
                    <a:pt x="450473" y="1402214"/>
                    <a:pt x="449527" y="1375248"/>
                  </a:cubicBezTo>
                  <a:cubicBezTo>
                    <a:pt x="448763" y="1353318"/>
                    <a:pt x="432108" y="1340351"/>
                    <a:pt x="414984" y="1340236"/>
                  </a:cubicBezTo>
                  <a:close/>
                  <a:moveTo>
                    <a:pt x="417925" y="894291"/>
                  </a:moveTo>
                  <a:cubicBezTo>
                    <a:pt x="385311" y="894071"/>
                    <a:pt x="372246" y="934253"/>
                    <a:pt x="392941" y="953517"/>
                  </a:cubicBezTo>
                  <a:cubicBezTo>
                    <a:pt x="418450" y="977253"/>
                    <a:pt x="453386" y="956326"/>
                    <a:pt x="452469" y="929303"/>
                  </a:cubicBezTo>
                  <a:cubicBezTo>
                    <a:pt x="451705" y="907334"/>
                    <a:pt x="435011" y="894405"/>
                    <a:pt x="417925" y="894291"/>
                  </a:cubicBezTo>
                  <a:close/>
                  <a:moveTo>
                    <a:pt x="423808" y="2400"/>
                  </a:moveTo>
                  <a:cubicBezTo>
                    <a:pt x="391184" y="2181"/>
                    <a:pt x="378129" y="42362"/>
                    <a:pt x="398834" y="61627"/>
                  </a:cubicBezTo>
                  <a:cubicBezTo>
                    <a:pt x="424324" y="85353"/>
                    <a:pt x="459278" y="64465"/>
                    <a:pt x="458352" y="37413"/>
                  </a:cubicBezTo>
                  <a:cubicBezTo>
                    <a:pt x="457598" y="15444"/>
                    <a:pt x="440903" y="2506"/>
                    <a:pt x="423808" y="2400"/>
                  </a:cubicBezTo>
                  <a:close/>
                  <a:moveTo>
                    <a:pt x="420867" y="448346"/>
                  </a:moveTo>
                  <a:cubicBezTo>
                    <a:pt x="388252" y="448126"/>
                    <a:pt x="375178" y="488308"/>
                    <a:pt x="395892" y="507572"/>
                  </a:cubicBezTo>
                  <a:cubicBezTo>
                    <a:pt x="421382" y="531299"/>
                    <a:pt x="456337" y="510410"/>
                    <a:pt x="455411" y="483367"/>
                  </a:cubicBezTo>
                  <a:cubicBezTo>
                    <a:pt x="454656" y="461389"/>
                    <a:pt x="437962" y="448460"/>
                    <a:pt x="420867" y="448346"/>
                  </a:cubicBezTo>
                  <a:close/>
                  <a:moveTo>
                    <a:pt x="3670498" y="2253674"/>
                  </a:moveTo>
                  <a:cubicBezTo>
                    <a:pt x="3638017" y="2253464"/>
                    <a:pt x="3624723" y="2293550"/>
                    <a:pt x="3645514" y="2312900"/>
                  </a:cubicBezTo>
                  <a:cubicBezTo>
                    <a:pt x="3671004" y="2336627"/>
                    <a:pt x="3705978" y="2315738"/>
                    <a:pt x="3705032" y="2288686"/>
                  </a:cubicBezTo>
                  <a:cubicBezTo>
                    <a:pt x="3704278" y="2266718"/>
                    <a:pt x="3687584" y="2253789"/>
                    <a:pt x="3670498" y="2253674"/>
                  </a:cubicBezTo>
                  <a:close/>
                  <a:moveTo>
                    <a:pt x="3319884" y="467495"/>
                  </a:moveTo>
                  <a:cubicBezTo>
                    <a:pt x="3287240" y="467285"/>
                    <a:pt x="3274223" y="507467"/>
                    <a:pt x="3294909" y="526721"/>
                  </a:cubicBezTo>
                  <a:cubicBezTo>
                    <a:pt x="3320266" y="550324"/>
                    <a:pt x="3355363" y="529703"/>
                    <a:pt x="3354437" y="502517"/>
                  </a:cubicBezTo>
                  <a:cubicBezTo>
                    <a:pt x="3353663" y="480529"/>
                    <a:pt x="3336979" y="467610"/>
                    <a:pt x="3319884" y="467495"/>
                  </a:cubicBezTo>
                  <a:close/>
                  <a:moveTo>
                    <a:pt x="3322825" y="21550"/>
                  </a:moveTo>
                  <a:cubicBezTo>
                    <a:pt x="3290191" y="21330"/>
                    <a:pt x="3277155" y="61531"/>
                    <a:pt x="3297851" y="80776"/>
                  </a:cubicBezTo>
                  <a:cubicBezTo>
                    <a:pt x="3323341" y="104503"/>
                    <a:pt x="3358295" y="83614"/>
                    <a:pt x="3357369" y="56572"/>
                  </a:cubicBezTo>
                  <a:cubicBezTo>
                    <a:pt x="3356615" y="34594"/>
                    <a:pt x="3339920" y="21655"/>
                    <a:pt x="3322825" y="21550"/>
                  </a:cubicBezTo>
                  <a:close/>
                  <a:moveTo>
                    <a:pt x="3316942" y="913440"/>
                  </a:moveTo>
                  <a:cubicBezTo>
                    <a:pt x="3284318" y="913221"/>
                    <a:pt x="3271262" y="953402"/>
                    <a:pt x="3291968" y="972667"/>
                  </a:cubicBezTo>
                  <a:cubicBezTo>
                    <a:pt x="3317458" y="996393"/>
                    <a:pt x="3352431" y="975486"/>
                    <a:pt x="3351486" y="948452"/>
                  </a:cubicBezTo>
                  <a:cubicBezTo>
                    <a:pt x="3350731" y="926484"/>
                    <a:pt x="3334037" y="913555"/>
                    <a:pt x="3316942" y="913440"/>
                  </a:cubicBezTo>
                  <a:close/>
                  <a:moveTo>
                    <a:pt x="3314001" y="1359386"/>
                  </a:moveTo>
                  <a:cubicBezTo>
                    <a:pt x="3281300" y="1359166"/>
                    <a:pt x="3268378" y="1399405"/>
                    <a:pt x="3289026" y="1418612"/>
                  </a:cubicBezTo>
                  <a:cubicBezTo>
                    <a:pt x="3314526" y="1442348"/>
                    <a:pt x="3349490" y="1421431"/>
                    <a:pt x="3348544" y="1394407"/>
                  </a:cubicBezTo>
                  <a:cubicBezTo>
                    <a:pt x="3347790" y="1372429"/>
                    <a:pt x="3331096" y="1359500"/>
                    <a:pt x="3314001" y="1359386"/>
                  </a:cubicBezTo>
                  <a:close/>
                  <a:moveTo>
                    <a:pt x="3664606" y="3145574"/>
                  </a:moveTo>
                  <a:cubicBezTo>
                    <a:pt x="3631981" y="3145354"/>
                    <a:pt x="3618935" y="3185545"/>
                    <a:pt x="3639631" y="3204800"/>
                  </a:cubicBezTo>
                  <a:cubicBezTo>
                    <a:pt x="3665131" y="3228537"/>
                    <a:pt x="3700095" y="3207619"/>
                    <a:pt x="3699149" y="3180586"/>
                  </a:cubicBezTo>
                  <a:cubicBezTo>
                    <a:pt x="3698395" y="3158618"/>
                    <a:pt x="3681701" y="3145689"/>
                    <a:pt x="3664606" y="3145574"/>
                  </a:cubicBezTo>
                  <a:close/>
                  <a:moveTo>
                    <a:pt x="3658723" y="4037464"/>
                  </a:moveTo>
                  <a:cubicBezTo>
                    <a:pt x="3626117" y="4037245"/>
                    <a:pt x="3613033" y="4077426"/>
                    <a:pt x="3633748" y="4096691"/>
                  </a:cubicBezTo>
                  <a:cubicBezTo>
                    <a:pt x="3659267" y="4120456"/>
                    <a:pt x="3694193" y="4099443"/>
                    <a:pt x="3693266" y="4072486"/>
                  </a:cubicBezTo>
                  <a:cubicBezTo>
                    <a:pt x="3692512" y="4050508"/>
                    <a:pt x="3675818" y="4037579"/>
                    <a:pt x="3658723" y="4037464"/>
                  </a:cubicBezTo>
                  <a:close/>
                  <a:moveTo>
                    <a:pt x="3661664" y="3591519"/>
                  </a:moveTo>
                  <a:cubicBezTo>
                    <a:pt x="3629040" y="3591299"/>
                    <a:pt x="3615984" y="3631491"/>
                    <a:pt x="3636690" y="3650745"/>
                  </a:cubicBezTo>
                  <a:cubicBezTo>
                    <a:pt x="3662180" y="3674472"/>
                    <a:pt x="3697134" y="3653583"/>
                    <a:pt x="3696208" y="3626531"/>
                  </a:cubicBezTo>
                  <a:cubicBezTo>
                    <a:pt x="3695453" y="3604563"/>
                    <a:pt x="3678759" y="3591634"/>
                    <a:pt x="3661664" y="3591519"/>
                  </a:cubicBezTo>
                  <a:close/>
                  <a:moveTo>
                    <a:pt x="3302225" y="3143176"/>
                  </a:moveTo>
                  <a:cubicBezTo>
                    <a:pt x="3269543" y="3142956"/>
                    <a:pt x="3256593" y="3183176"/>
                    <a:pt x="3277251" y="3202402"/>
                  </a:cubicBezTo>
                  <a:cubicBezTo>
                    <a:pt x="3302769" y="3226148"/>
                    <a:pt x="3337714" y="3205154"/>
                    <a:pt x="3336769" y="3178188"/>
                  </a:cubicBezTo>
                  <a:cubicBezTo>
                    <a:pt x="3336014" y="3156258"/>
                    <a:pt x="3319358" y="3143290"/>
                    <a:pt x="3302225" y="3143176"/>
                  </a:cubicBezTo>
                  <a:close/>
                  <a:moveTo>
                    <a:pt x="3667547" y="2699629"/>
                  </a:moveTo>
                  <a:cubicBezTo>
                    <a:pt x="3634932" y="2699409"/>
                    <a:pt x="3621867" y="2739591"/>
                    <a:pt x="3642573" y="2758855"/>
                  </a:cubicBezTo>
                  <a:cubicBezTo>
                    <a:pt x="3668091" y="2782601"/>
                    <a:pt x="3703036" y="2761607"/>
                    <a:pt x="3702091" y="2734641"/>
                  </a:cubicBezTo>
                  <a:cubicBezTo>
                    <a:pt x="3701336" y="2712701"/>
                    <a:pt x="3684680" y="2699734"/>
                    <a:pt x="3667547" y="2699629"/>
                  </a:cubicBezTo>
                  <a:close/>
                  <a:moveTo>
                    <a:pt x="3299283" y="3589121"/>
                  </a:moveTo>
                  <a:cubicBezTo>
                    <a:pt x="3266659" y="3588901"/>
                    <a:pt x="3253604" y="3629092"/>
                    <a:pt x="3274309" y="3648347"/>
                  </a:cubicBezTo>
                  <a:cubicBezTo>
                    <a:pt x="3299809" y="3672083"/>
                    <a:pt x="3334773" y="3651166"/>
                    <a:pt x="3333827" y="3624142"/>
                  </a:cubicBezTo>
                  <a:cubicBezTo>
                    <a:pt x="3333073" y="3602174"/>
                    <a:pt x="3316379" y="3589235"/>
                    <a:pt x="3299283" y="3589121"/>
                  </a:cubicBezTo>
                  <a:close/>
                  <a:moveTo>
                    <a:pt x="3296342" y="4035075"/>
                  </a:moveTo>
                  <a:cubicBezTo>
                    <a:pt x="3263718" y="4034856"/>
                    <a:pt x="3250662" y="4075047"/>
                    <a:pt x="3271367" y="4094302"/>
                  </a:cubicBezTo>
                  <a:cubicBezTo>
                    <a:pt x="3296857" y="4118028"/>
                    <a:pt x="3331812" y="4097140"/>
                    <a:pt x="3330886" y="4070088"/>
                  </a:cubicBezTo>
                  <a:cubicBezTo>
                    <a:pt x="3330131" y="4048119"/>
                    <a:pt x="3313437" y="4035190"/>
                    <a:pt x="3296342" y="4035075"/>
                  </a:cubicBezTo>
                  <a:close/>
                  <a:moveTo>
                    <a:pt x="3311059" y="1805340"/>
                  </a:moveTo>
                  <a:cubicBezTo>
                    <a:pt x="3278444" y="1805120"/>
                    <a:pt x="3265379" y="1845302"/>
                    <a:pt x="3286085" y="1864566"/>
                  </a:cubicBezTo>
                  <a:cubicBezTo>
                    <a:pt x="3311575" y="1888293"/>
                    <a:pt x="3346529" y="1867404"/>
                    <a:pt x="3345603" y="1840352"/>
                  </a:cubicBezTo>
                  <a:cubicBezTo>
                    <a:pt x="3344848" y="1818384"/>
                    <a:pt x="3328145" y="1805445"/>
                    <a:pt x="3311059" y="1805340"/>
                  </a:cubicBezTo>
                  <a:close/>
                  <a:moveTo>
                    <a:pt x="3305176" y="2697230"/>
                  </a:moveTo>
                  <a:cubicBezTo>
                    <a:pt x="3272552" y="2697011"/>
                    <a:pt x="3259487" y="2737192"/>
                    <a:pt x="3280192" y="2756457"/>
                  </a:cubicBezTo>
                  <a:cubicBezTo>
                    <a:pt x="3305682" y="2780183"/>
                    <a:pt x="3340656" y="2759295"/>
                    <a:pt x="3339710" y="2732252"/>
                  </a:cubicBezTo>
                  <a:cubicBezTo>
                    <a:pt x="3338956" y="2710274"/>
                    <a:pt x="3322262" y="2697345"/>
                    <a:pt x="3305176" y="2697230"/>
                  </a:cubicBezTo>
                  <a:close/>
                  <a:moveTo>
                    <a:pt x="3308118" y="2251285"/>
                  </a:moveTo>
                  <a:cubicBezTo>
                    <a:pt x="3275541" y="2251075"/>
                    <a:pt x="3262409" y="2291228"/>
                    <a:pt x="3283134" y="2310512"/>
                  </a:cubicBezTo>
                  <a:cubicBezTo>
                    <a:pt x="3308643" y="2334248"/>
                    <a:pt x="3343578" y="2313321"/>
                    <a:pt x="3342661" y="2286307"/>
                  </a:cubicBezTo>
                  <a:cubicBezTo>
                    <a:pt x="3341897" y="2264281"/>
                    <a:pt x="3325060" y="2251391"/>
                    <a:pt x="3308118" y="2251285"/>
                  </a:cubicBezTo>
                  <a:close/>
                  <a:moveTo>
                    <a:pt x="3685206" y="23939"/>
                  </a:moveTo>
                  <a:cubicBezTo>
                    <a:pt x="3652639" y="23719"/>
                    <a:pt x="3639488" y="63863"/>
                    <a:pt x="3660222" y="83165"/>
                  </a:cubicBezTo>
                  <a:cubicBezTo>
                    <a:pt x="3685712" y="106892"/>
                    <a:pt x="3720676" y="86003"/>
                    <a:pt x="3719749" y="58951"/>
                  </a:cubicBezTo>
                  <a:cubicBezTo>
                    <a:pt x="3718986" y="36983"/>
                    <a:pt x="3702301" y="24054"/>
                    <a:pt x="3685206" y="23939"/>
                  </a:cubicBezTo>
                  <a:close/>
                  <a:moveTo>
                    <a:pt x="4032869" y="2256073"/>
                  </a:moveTo>
                  <a:cubicBezTo>
                    <a:pt x="4000169" y="2255853"/>
                    <a:pt x="3987247" y="2296092"/>
                    <a:pt x="4007895" y="2315299"/>
                  </a:cubicBezTo>
                  <a:cubicBezTo>
                    <a:pt x="4033414" y="2339045"/>
                    <a:pt x="4068359" y="2318051"/>
                    <a:pt x="4067413" y="2291095"/>
                  </a:cubicBezTo>
                  <a:cubicBezTo>
                    <a:pt x="4066659" y="2269154"/>
                    <a:pt x="4050003" y="2256187"/>
                    <a:pt x="4032869" y="2256073"/>
                  </a:cubicBezTo>
                  <a:close/>
                  <a:moveTo>
                    <a:pt x="4035811" y="1810128"/>
                  </a:moveTo>
                  <a:cubicBezTo>
                    <a:pt x="4003187" y="1809908"/>
                    <a:pt x="3990131" y="1850089"/>
                    <a:pt x="4010827" y="1869354"/>
                  </a:cubicBezTo>
                  <a:cubicBezTo>
                    <a:pt x="4036336" y="1893090"/>
                    <a:pt x="4071271" y="1872163"/>
                    <a:pt x="4070354" y="1845140"/>
                  </a:cubicBezTo>
                  <a:cubicBezTo>
                    <a:pt x="4069591" y="1823171"/>
                    <a:pt x="4052906" y="1810233"/>
                    <a:pt x="4035811" y="1810128"/>
                  </a:cubicBezTo>
                  <a:close/>
                  <a:moveTo>
                    <a:pt x="4029928" y="2702018"/>
                  </a:moveTo>
                  <a:cubicBezTo>
                    <a:pt x="3997304" y="2701798"/>
                    <a:pt x="3984248" y="2741980"/>
                    <a:pt x="4004953" y="2761244"/>
                  </a:cubicBezTo>
                  <a:cubicBezTo>
                    <a:pt x="4030472" y="2784990"/>
                    <a:pt x="4065417" y="2763996"/>
                    <a:pt x="4064471" y="2737030"/>
                  </a:cubicBezTo>
                  <a:cubicBezTo>
                    <a:pt x="4063717" y="2715061"/>
                    <a:pt x="4047023" y="2702133"/>
                    <a:pt x="4029928" y="2702018"/>
                  </a:cubicBezTo>
                  <a:close/>
                  <a:moveTo>
                    <a:pt x="4026986" y="3147963"/>
                  </a:moveTo>
                  <a:cubicBezTo>
                    <a:pt x="3994371" y="3147743"/>
                    <a:pt x="3981306" y="3187925"/>
                    <a:pt x="4002012" y="3207189"/>
                  </a:cubicBezTo>
                  <a:cubicBezTo>
                    <a:pt x="4027502" y="3230916"/>
                    <a:pt x="4062456" y="3210027"/>
                    <a:pt x="4061530" y="3182985"/>
                  </a:cubicBezTo>
                  <a:cubicBezTo>
                    <a:pt x="4060776" y="3161007"/>
                    <a:pt x="4044072" y="3148078"/>
                    <a:pt x="4026986" y="3147963"/>
                  </a:cubicBezTo>
                  <a:close/>
                  <a:moveTo>
                    <a:pt x="4044635" y="472283"/>
                  </a:moveTo>
                  <a:cubicBezTo>
                    <a:pt x="4012011" y="472063"/>
                    <a:pt x="3998956" y="512245"/>
                    <a:pt x="4019661" y="531509"/>
                  </a:cubicBezTo>
                  <a:cubicBezTo>
                    <a:pt x="4045161" y="555245"/>
                    <a:pt x="4080125" y="534328"/>
                    <a:pt x="4079179" y="507295"/>
                  </a:cubicBezTo>
                  <a:cubicBezTo>
                    <a:pt x="4078425" y="485326"/>
                    <a:pt x="4061731" y="472397"/>
                    <a:pt x="4044635" y="472283"/>
                  </a:cubicBezTo>
                  <a:close/>
                  <a:moveTo>
                    <a:pt x="4038752" y="1364173"/>
                  </a:moveTo>
                  <a:cubicBezTo>
                    <a:pt x="4006138" y="1363953"/>
                    <a:pt x="3993073" y="1404144"/>
                    <a:pt x="4013778" y="1423399"/>
                  </a:cubicBezTo>
                  <a:cubicBezTo>
                    <a:pt x="4039268" y="1447126"/>
                    <a:pt x="4074222" y="1426237"/>
                    <a:pt x="4073296" y="1399195"/>
                  </a:cubicBezTo>
                  <a:cubicBezTo>
                    <a:pt x="4072542" y="1377216"/>
                    <a:pt x="4055848" y="1364288"/>
                    <a:pt x="4038752" y="1364173"/>
                  </a:cubicBezTo>
                  <a:close/>
                  <a:moveTo>
                    <a:pt x="4041694" y="918228"/>
                  </a:moveTo>
                  <a:cubicBezTo>
                    <a:pt x="4009012" y="918008"/>
                    <a:pt x="3996062" y="958228"/>
                    <a:pt x="4016710" y="977454"/>
                  </a:cubicBezTo>
                  <a:cubicBezTo>
                    <a:pt x="4042200" y="1001181"/>
                    <a:pt x="4077154" y="980292"/>
                    <a:pt x="4076228" y="953240"/>
                  </a:cubicBezTo>
                  <a:cubicBezTo>
                    <a:pt x="4075483" y="931271"/>
                    <a:pt x="4058789" y="918342"/>
                    <a:pt x="4041694" y="918228"/>
                  </a:cubicBezTo>
                  <a:close/>
                  <a:moveTo>
                    <a:pt x="3679323" y="915839"/>
                  </a:moveTo>
                  <a:cubicBezTo>
                    <a:pt x="3646641" y="915619"/>
                    <a:pt x="3633691" y="955839"/>
                    <a:pt x="3654348" y="975065"/>
                  </a:cubicBezTo>
                  <a:cubicBezTo>
                    <a:pt x="3679867" y="998821"/>
                    <a:pt x="3714812" y="977836"/>
                    <a:pt x="3713866" y="950851"/>
                  </a:cubicBezTo>
                  <a:cubicBezTo>
                    <a:pt x="3713103" y="928882"/>
                    <a:pt x="3696408" y="915944"/>
                    <a:pt x="3679323" y="915839"/>
                  </a:cubicBezTo>
                  <a:close/>
                  <a:moveTo>
                    <a:pt x="4024045" y="3593908"/>
                  </a:moveTo>
                  <a:cubicBezTo>
                    <a:pt x="3991411" y="3593688"/>
                    <a:pt x="3978375" y="3633889"/>
                    <a:pt x="3999070" y="3653134"/>
                  </a:cubicBezTo>
                  <a:cubicBezTo>
                    <a:pt x="4024560" y="3676861"/>
                    <a:pt x="4059515" y="3655972"/>
                    <a:pt x="4058588" y="3628930"/>
                  </a:cubicBezTo>
                  <a:cubicBezTo>
                    <a:pt x="4057834" y="3606952"/>
                    <a:pt x="4041130" y="3594023"/>
                    <a:pt x="4024045" y="3593908"/>
                  </a:cubicBezTo>
                  <a:close/>
                  <a:moveTo>
                    <a:pt x="3676381" y="1361784"/>
                  </a:moveTo>
                  <a:cubicBezTo>
                    <a:pt x="3643757" y="1361564"/>
                    <a:pt x="3630711" y="1401755"/>
                    <a:pt x="3651407" y="1421010"/>
                  </a:cubicBezTo>
                  <a:cubicBezTo>
                    <a:pt x="3676897" y="1444737"/>
                    <a:pt x="3711851" y="1423848"/>
                    <a:pt x="3710925" y="1396796"/>
                  </a:cubicBezTo>
                  <a:cubicBezTo>
                    <a:pt x="3710161" y="1374828"/>
                    <a:pt x="3693467" y="1361899"/>
                    <a:pt x="3676381" y="1361784"/>
                  </a:cubicBezTo>
                  <a:close/>
                  <a:moveTo>
                    <a:pt x="3682264" y="469884"/>
                  </a:moveTo>
                  <a:cubicBezTo>
                    <a:pt x="3649640" y="469674"/>
                    <a:pt x="3636585" y="509846"/>
                    <a:pt x="3657280" y="529110"/>
                  </a:cubicBezTo>
                  <a:cubicBezTo>
                    <a:pt x="3682799" y="552856"/>
                    <a:pt x="3717744" y="531862"/>
                    <a:pt x="3716798" y="504896"/>
                  </a:cubicBezTo>
                  <a:cubicBezTo>
                    <a:pt x="3716054" y="482966"/>
                    <a:pt x="3699388" y="469999"/>
                    <a:pt x="3682264" y="469884"/>
                  </a:cubicBezTo>
                  <a:close/>
                  <a:moveTo>
                    <a:pt x="3673440" y="1807729"/>
                  </a:moveTo>
                  <a:cubicBezTo>
                    <a:pt x="3640834" y="1807509"/>
                    <a:pt x="3627750" y="1847691"/>
                    <a:pt x="3648456" y="1866955"/>
                  </a:cubicBezTo>
                  <a:cubicBezTo>
                    <a:pt x="3673965" y="1890692"/>
                    <a:pt x="3708900" y="1869765"/>
                    <a:pt x="3707983" y="1842751"/>
                  </a:cubicBezTo>
                  <a:cubicBezTo>
                    <a:pt x="3707210" y="1820734"/>
                    <a:pt x="3690382" y="1807844"/>
                    <a:pt x="3673440" y="1807729"/>
                  </a:cubicBezTo>
                  <a:close/>
                  <a:moveTo>
                    <a:pt x="4021094" y="4039863"/>
                  </a:moveTo>
                  <a:cubicBezTo>
                    <a:pt x="3988460" y="4039643"/>
                    <a:pt x="3975423" y="4079834"/>
                    <a:pt x="3996119" y="4099089"/>
                  </a:cubicBezTo>
                  <a:cubicBezTo>
                    <a:pt x="4021476" y="4122692"/>
                    <a:pt x="4056478" y="4102156"/>
                    <a:pt x="4055647" y="4074875"/>
                  </a:cubicBezTo>
                  <a:cubicBezTo>
                    <a:pt x="4054797" y="4052811"/>
                    <a:pt x="4038084" y="4039968"/>
                    <a:pt x="4021094" y="4039863"/>
                  </a:cubicBezTo>
                  <a:close/>
                  <a:moveTo>
                    <a:pt x="2960454" y="19152"/>
                  </a:moveTo>
                  <a:cubicBezTo>
                    <a:pt x="2927839" y="18932"/>
                    <a:pt x="2914765" y="59123"/>
                    <a:pt x="2935480" y="78378"/>
                  </a:cubicBezTo>
                  <a:cubicBezTo>
                    <a:pt x="2960970" y="102105"/>
                    <a:pt x="2995924" y="81216"/>
                    <a:pt x="2994998" y="54164"/>
                  </a:cubicBezTo>
                  <a:cubicBezTo>
                    <a:pt x="2994234" y="32195"/>
                    <a:pt x="2977540" y="19266"/>
                    <a:pt x="2960454" y="19152"/>
                  </a:cubicBezTo>
                  <a:close/>
                  <a:moveTo>
                    <a:pt x="2586298" y="1800553"/>
                  </a:moveTo>
                  <a:cubicBezTo>
                    <a:pt x="2553673" y="1800333"/>
                    <a:pt x="2540618" y="1840515"/>
                    <a:pt x="2561323" y="1859779"/>
                  </a:cubicBezTo>
                  <a:cubicBezTo>
                    <a:pt x="2586813" y="1883506"/>
                    <a:pt x="2621787" y="1862607"/>
                    <a:pt x="2620841" y="1835565"/>
                  </a:cubicBezTo>
                  <a:cubicBezTo>
                    <a:pt x="2620087" y="1813587"/>
                    <a:pt x="2603393" y="1800658"/>
                    <a:pt x="2586298" y="1800553"/>
                  </a:cubicBezTo>
                  <a:close/>
                  <a:moveTo>
                    <a:pt x="2235693" y="14364"/>
                  </a:moveTo>
                  <a:cubicBezTo>
                    <a:pt x="2203011" y="14144"/>
                    <a:pt x="2190061" y="54364"/>
                    <a:pt x="2210718" y="73590"/>
                  </a:cubicBezTo>
                  <a:cubicBezTo>
                    <a:pt x="2236237" y="97336"/>
                    <a:pt x="2271182" y="76342"/>
                    <a:pt x="2270236" y="49386"/>
                  </a:cubicBezTo>
                  <a:cubicBezTo>
                    <a:pt x="2269482" y="27408"/>
                    <a:pt x="2252788" y="14479"/>
                    <a:pt x="2235693" y="14364"/>
                  </a:cubicBezTo>
                  <a:close/>
                  <a:moveTo>
                    <a:pt x="2957513" y="465097"/>
                  </a:moveTo>
                  <a:cubicBezTo>
                    <a:pt x="2924869" y="464886"/>
                    <a:pt x="2911852" y="505078"/>
                    <a:pt x="2932538" y="524332"/>
                  </a:cubicBezTo>
                  <a:cubicBezTo>
                    <a:pt x="2958018" y="548059"/>
                    <a:pt x="2992983" y="527180"/>
                    <a:pt x="2992056" y="500118"/>
                  </a:cubicBezTo>
                  <a:cubicBezTo>
                    <a:pt x="2991292" y="478140"/>
                    <a:pt x="2974598" y="465211"/>
                    <a:pt x="2957513" y="465097"/>
                  </a:cubicBezTo>
                  <a:close/>
                  <a:moveTo>
                    <a:pt x="2580415" y="2692443"/>
                  </a:moveTo>
                  <a:cubicBezTo>
                    <a:pt x="2547800" y="2692223"/>
                    <a:pt x="2534725" y="2732405"/>
                    <a:pt x="2555440" y="2751669"/>
                  </a:cubicBezTo>
                  <a:cubicBezTo>
                    <a:pt x="2580930" y="2775396"/>
                    <a:pt x="2615885" y="2754507"/>
                    <a:pt x="2614958" y="2727455"/>
                  </a:cubicBezTo>
                  <a:cubicBezTo>
                    <a:pt x="2614204" y="2705487"/>
                    <a:pt x="2597510" y="2692558"/>
                    <a:pt x="2580415" y="2692443"/>
                  </a:cubicBezTo>
                  <a:close/>
                  <a:moveTo>
                    <a:pt x="2577473" y="3138388"/>
                  </a:moveTo>
                  <a:cubicBezTo>
                    <a:pt x="2544858" y="3138169"/>
                    <a:pt x="2531793" y="3178350"/>
                    <a:pt x="2552489" y="3197614"/>
                  </a:cubicBezTo>
                  <a:cubicBezTo>
                    <a:pt x="2577998" y="3221351"/>
                    <a:pt x="2612934" y="3200424"/>
                    <a:pt x="2612017" y="3173400"/>
                  </a:cubicBezTo>
                  <a:cubicBezTo>
                    <a:pt x="2611253" y="3151394"/>
                    <a:pt x="2594425" y="3138503"/>
                    <a:pt x="2577473" y="3138388"/>
                  </a:cubicBezTo>
                  <a:close/>
                  <a:moveTo>
                    <a:pt x="2571590" y="4030288"/>
                  </a:moveTo>
                  <a:cubicBezTo>
                    <a:pt x="2538966" y="4030068"/>
                    <a:pt x="2525910" y="4070250"/>
                    <a:pt x="2546616" y="4089514"/>
                  </a:cubicBezTo>
                  <a:cubicBezTo>
                    <a:pt x="2572115" y="4113251"/>
                    <a:pt x="2607079" y="4092304"/>
                    <a:pt x="2606134" y="4065300"/>
                  </a:cubicBezTo>
                  <a:cubicBezTo>
                    <a:pt x="2605379" y="4043331"/>
                    <a:pt x="2588685" y="4030403"/>
                    <a:pt x="2571590" y="4030288"/>
                  </a:cubicBezTo>
                  <a:close/>
                  <a:moveTo>
                    <a:pt x="2226868" y="1352209"/>
                  </a:moveTo>
                  <a:cubicBezTo>
                    <a:pt x="2194301" y="1351989"/>
                    <a:pt x="2181150" y="1392133"/>
                    <a:pt x="2201884" y="1411435"/>
                  </a:cubicBezTo>
                  <a:cubicBezTo>
                    <a:pt x="2227374" y="1435162"/>
                    <a:pt x="2262329" y="1414273"/>
                    <a:pt x="2261412" y="1387221"/>
                  </a:cubicBezTo>
                  <a:cubicBezTo>
                    <a:pt x="2260648" y="1365253"/>
                    <a:pt x="2243963" y="1352324"/>
                    <a:pt x="2226868" y="1352209"/>
                  </a:cubicBezTo>
                  <a:close/>
                  <a:moveTo>
                    <a:pt x="2574531" y="3584333"/>
                  </a:moveTo>
                  <a:cubicBezTo>
                    <a:pt x="2541907" y="3584114"/>
                    <a:pt x="2528852" y="3624295"/>
                    <a:pt x="2549557" y="3643559"/>
                  </a:cubicBezTo>
                  <a:cubicBezTo>
                    <a:pt x="2575057" y="3667296"/>
                    <a:pt x="2610021" y="3646350"/>
                    <a:pt x="2609075" y="3619345"/>
                  </a:cubicBezTo>
                  <a:cubicBezTo>
                    <a:pt x="2608321" y="3597415"/>
                    <a:pt x="2591665" y="3584448"/>
                    <a:pt x="2574531" y="3584333"/>
                  </a:cubicBezTo>
                  <a:close/>
                  <a:moveTo>
                    <a:pt x="2229810" y="906264"/>
                  </a:moveTo>
                  <a:cubicBezTo>
                    <a:pt x="2197185" y="906044"/>
                    <a:pt x="2184130" y="946235"/>
                    <a:pt x="2204835" y="965490"/>
                  </a:cubicBezTo>
                  <a:cubicBezTo>
                    <a:pt x="2230325" y="989217"/>
                    <a:pt x="2265280" y="968328"/>
                    <a:pt x="2264353" y="941286"/>
                  </a:cubicBezTo>
                  <a:cubicBezTo>
                    <a:pt x="2263599" y="919308"/>
                    <a:pt x="2246905" y="906369"/>
                    <a:pt x="2229810" y="906264"/>
                  </a:cubicBezTo>
                  <a:close/>
                  <a:moveTo>
                    <a:pt x="2212160" y="3581944"/>
                  </a:moveTo>
                  <a:cubicBezTo>
                    <a:pt x="2179546" y="3581725"/>
                    <a:pt x="2166471" y="3621906"/>
                    <a:pt x="2187177" y="3641171"/>
                  </a:cubicBezTo>
                  <a:cubicBezTo>
                    <a:pt x="2212667" y="3664897"/>
                    <a:pt x="2247640" y="3644009"/>
                    <a:pt x="2246695" y="3616956"/>
                  </a:cubicBezTo>
                  <a:cubicBezTo>
                    <a:pt x="2245940" y="3594988"/>
                    <a:pt x="2229246" y="3582059"/>
                    <a:pt x="2212160" y="3581944"/>
                  </a:cubicBezTo>
                  <a:close/>
                  <a:moveTo>
                    <a:pt x="2223926" y="1798154"/>
                  </a:moveTo>
                  <a:cubicBezTo>
                    <a:pt x="2191302" y="1797935"/>
                    <a:pt x="2178247" y="1838116"/>
                    <a:pt x="2198952" y="1857380"/>
                  </a:cubicBezTo>
                  <a:cubicBezTo>
                    <a:pt x="2224452" y="1881117"/>
                    <a:pt x="2259416" y="1860171"/>
                    <a:pt x="2258470" y="1833176"/>
                  </a:cubicBezTo>
                  <a:cubicBezTo>
                    <a:pt x="2257716" y="1811236"/>
                    <a:pt x="2241060" y="1798269"/>
                    <a:pt x="2223926" y="1798154"/>
                  </a:cubicBezTo>
                  <a:close/>
                  <a:moveTo>
                    <a:pt x="2209209" y="4027889"/>
                  </a:moveTo>
                  <a:cubicBezTo>
                    <a:pt x="2176585" y="4027670"/>
                    <a:pt x="2163530" y="4067851"/>
                    <a:pt x="2184235" y="4087116"/>
                  </a:cubicBezTo>
                  <a:cubicBezTo>
                    <a:pt x="2209735" y="4110852"/>
                    <a:pt x="2244699" y="4089906"/>
                    <a:pt x="2243753" y="4062911"/>
                  </a:cubicBezTo>
                  <a:cubicBezTo>
                    <a:pt x="2242999" y="4040971"/>
                    <a:pt x="2226343" y="4028004"/>
                    <a:pt x="2209209" y="4027889"/>
                  </a:cubicBezTo>
                  <a:close/>
                  <a:moveTo>
                    <a:pt x="2215102" y="3135999"/>
                  </a:moveTo>
                  <a:cubicBezTo>
                    <a:pt x="2182487" y="3135780"/>
                    <a:pt x="2169413" y="3175961"/>
                    <a:pt x="2190128" y="3195225"/>
                  </a:cubicBezTo>
                  <a:cubicBezTo>
                    <a:pt x="2215618" y="3218952"/>
                    <a:pt x="2250572" y="3198064"/>
                    <a:pt x="2249646" y="3171021"/>
                  </a:cubicBezTo>
                  <a:cubicBezTo>
                    <a:pt x="2248872" y="3148995"/>
                    <a:pt x="2232044" y="3136104"/>
                    <a:pt x="2215102" y="3135999"/>
                  </a:cubicBezTo>
                  <a:close/>
                  <a:moveTo>
                    <a:pt x="2220985" y="2244100"/>
                  </a:moveTo>
                  <a:cubicBezTo>
                    <a:pt x="2188361" y="2243880"/>
                    <a:pt x="2175305" y="2284061"/>
                    <a:pt x="2196011" y="2303326"/>
                  </a:cubicBezTo>
                  <a:cubicBezTo>
                    <a:pt x="2221501" y="2327053"/>
                    <a:pt x="2256474" y="2306154"/>
                    <a:pt x="2255529" y="2279121"/>
                  </a:cubicBezTo>
                  <a:cubicBezTo>
                    <a:pt x="2254765" y="2257143"/>
                    <a:pt x="2238071" y="2244214"/>
                    <a:pt x="2220985" y="2244100"/>
                  </a:cubicBezTo>
                  <a:close/>
                  <a:moveTo>
                    <a:pt x="2218043" y="2690054"/>
                  </a:moveTo>
                  <a:cubicBezTo>
                    <a:pt x="2185362" y="2689835"/>
                    <a:pt x="2172411" y="2730054"/>
                    <a:pt x="2193069" y="2749280"/>
                  </a:cubicBezTo>
                  <a:cubicBezTo>
                    <a:pt x="2218559" y="2773007"/>
                    <a:pt x="2253514" y="2752118"/>
                    <a:pt x="2252587" y="2725066"/>
                  </a:cubicBezTo>
                  <a:cubicBezTo>
                    <a:pt x="2251823" y="2703088"/>
                    <a:pt x="2235129" y="2690159"/>
                    <a:pt x="2218043" y="2690054"/>
                  </a:cubicBezTo>
                  <a:close/>
                  <a:moveTo>
                    <a:pt x="2232751" y="460309"/>
                  </a:moveTo>
                  <a:cubicBezTo>
                    <a:pt x="2200136" y="460090"/>
                    <a:pt x="2187071" y="500271"/>
                    <a:pt x="2207767" y="519536"/>
                  </a:cubicBezTo>
                  <a:cubicBezTo>
                    <a:pt x="2233267" y="543262"/>
                    <a:pt x="2268231" y="522354"/>
                    <a:pt x="2267285" y="495331"/>
                  </a:cubicBezTo>
                  <a:cubicBezTo>
                    <a:pt x="2266540" y="473353"/>
                    <a:pt x="2249846" y="460424"/>
                    <a:pt x="2232751" y="460309"/>
                  </a:cubicBezTo>
                  <a:close/>
                  <a:moveTo>
                    <a:pt x="2945737" y="2248887"/>
                  </a:moveTo>
                  <a:cubicBezTo>
                    <a:pt x="2913122" y="2248667"/>
                    <a:pt x="2900048" y="2288849"/>
                    <a:pt x="2920762" y="2308113"/>
                  </a:cubicBezTo>
                  <a:cubicBezTo>
                    <a:pt x="2946252" y="2331840"/>
                    <a:pt x="2981207" y="2310951"/>
                    <a:pt x="2980281" y="2283899"/>
                  </a:cubicBezTo>
                  <a:cubicBezTo>
                    <a:pt x="2979526" y="2261931"/>
                    <a:pt x="2962832" y="2249002"/>
                    <a:pt x="2945737" y="2248887"/>
                  </a:cubicBezTo>
                  <a:close/>
                  <a:moveTo>
                    <a:pt x="2942795" y="2694832"/>
                  </a:moveTo>
                  <a:cubicBezTo>
                    <a:pt x="2910180" y="2694612"/>
                    <a:pt x="2897116" y="2734794"/>
                    <a:pt x="2917811" y="2754058"/>
                  </a:cubicBezTo>
                  <a:cubicBezTo>
                    <a:pt x="2943320" y="2777795"/>
                    <a:pt x="2978256" y="2756868"/>
                    <a:pt x="2977339" y="2729854"/>
                  </a:cubicBezTo>
                  <a:cubicBezTo>
                    <a:pt x="2976575" y="2707837"/>
                    <a:pt x="2959747" y="2694947"/>
                    <a:pt x="2942795" y="2694832"/>
                  </a:cubicBezTo>
                  <a:close/>
                  <a:moveTo>
                    <a:pt x="2936912" y="3586732"/>
                  </a:moveTo>
                  <a:cubicBezTo>
                    <a:pt x="2904231" y="3586512"/>
                    <a:pt x="2891280" y="3626732"/>
                    <a:pt x="2911938" y="3645958"/>
                  </a:cubicBezTo>
                  <a:cubicBezTo>
                    <a:pt x="2937457" y="3669704"/>
                    <a:pt x="2972402" y="3648710"/>
                    <a:pt x="2971456" y="3621744"/>
                  </a:cubicBezTo>
                  <a:cubicBezTo>
                    <a:pt x="2970692" y="3599775"/>
                    <a:pt x="2953998" y="3586846"/>
                    <a:pt x="2936912" y="3586732"/>
                  </a:cubicBezTo>
                  <a:close/>
                  <a:moveTo>
                    <a:pt x="2939854" y="3140787"/>
                  </a:moveTo>
                  <a:cubicBezTo>
                    <a:pt x="2907229" y="3140567"/>
                    <a:pt x="2894174" y="3180749"/>
                    <a:pt x="2914870" y="3200013"/>
                  </a:cubicBezTo>
                  <a:cubicBezTo>
                    <a:pt x="2940369" y="3223749"/>
                    <a:pt x="2975334" y="3202803"/>
                    <a:pt x="2974388" y="3175808"/>
                  </a:cubicBezTo>
                  <a:cubicBezTo>
                    <a:pt x="2973633" y="3153830"/>
                    <a:pt x="2956949" y="3140901"/>
                    <a:pt x="2939854" y="3140787"/>
                  </a:cubicBezTo>
                  <a:close/>
                  <a:moveTo>
                    <a:pt x="2954561" y="911051"/>
                  </a:moveTo>
                  <a:cubicBezTo>
                    <a:pt x="2921985" y="910832"/>
                    <a:pt x="2908853" y="950985"/>
                    <a:pt x="2929587" y="970278"/>
                  </a:cubicBezTo>
                  <a:cubicBezTo>
                    <a:pt x="2954943" y="993880"/>
                    <a:pt x="2990041" y="973259"/>
                    <a:pt x="2989115" y="946073"/>
                  </a:cubicBezTo>
                  <a:cubicBezTo>
                    <a:pt x="2988351" y="924085"/>
                    <a:pt x="2971657" y="911156"/>
                    <a:pt x="2954561" y="911051"/>
                  </a:cubicBezTo>
                  <a:close/>
                  <a:moveTo>
                    <a:pt x="2583356" y="2246498"/>
                  </a:moveTo>
                  <a:cubicBezTo>
                    <a:pt x="2550675" y="2246278"/>
                    <a:pt x="2537724" y="2286498"/>
                    <a:pt x="2558382" y="2305724"/>
                  </a:cubicBezTo>
                  <a:cubicBezTo>
                    <a:pt x="2583872" y="2329451"/>
                    <a:pt x="2618826" y="2308562"/>
                    <a:pt x="2617900" y="2281510"/>
                  </a:cubicBezTo>
                  <a:cubicBezTo>
                    <a:pt x="2617145" y="2259542"/>
                    <a:pt x="2600451" y="2246613"/>
                    <a:pt x="2583356" y="2246498"/>
                  </a:cubicBezTo>
                  <a:close/>
                  <a:moveTo>
                    <a:pt x="2948678" y="1802942"/>
                  </a:moveTo>
                  <a:cubicBezTo>
                    <a:pt x="2915978" y="1802722"/>
                    <a:pt x="2903056" y="1842961"/>
                    <a:pt x="2923694" y="1862168"/>
                  </a:cubicBezTo>
                  <a:cubicBezTo>
                    <a:pt x="2949184" y="1885895"/>
                    <a:pt x="2984139" y="1865006"/>
                    <a:pt x="2983212" y="1837963"/>
                  </a:cubicBezTo>
                  <a:cubicBezTo>
                    <a:pt x="2982468" y="1815985"/>
                    <a:pt x="2965774" y="1803056"/>
                    <a:pt x="2948678" y="1802942"/>
                  </a:cubicBezTo>
                  <a:close/>
                  <a:moveTo>
                    <a:pt x="2951620" y="1356997"/>
                  </a:moveTo>
                  <a:cubicBezTo>
                    <a:pt x="2918938" y="1356777"/>
                    <a:pt x="2905988" y="1396997"/>
                    <a:pt x="2926645" y="1416223"/>
                  </a:cubicBezTo>
                  <a:cubicBezTo>
                    <a:pt x="2952164" y="1439969"/>
                    <a:pt x="2987109" y="1418975"/>
                    <a:pt x="2986164" y="1392009"/>
                  </a:cubicBezTo>
                  <a:cubicBezTo>
                    <a:pt x="2985409" y="1370040"/>
                    <a:pt x="2968715" y="1357111"/>
                    <a:pt x="2951620" y="1356997"/>
                  </a:cubicBezTo>
                  <a:close/>
                  <a:moveTo>
                    <a:pt x="2589249" y="1354598"/>
                  </a:moveTo>
                  <a:cubicBezTo>
                    <a:pt x="2556624" y="1354378"/>
                    <a:pt x="2543569" y="1394560"/>
                    <a:pt x="2564265" y="1413824"/>
                  </a:cubicBezTo>
                  <a:cubicBezTo>
                    <a:pt x="2589621" y="1437427"/>
                    <a:pt x="2624719" y="1416806"/>
                    <a:pt x="2623792" y="1389620"/>
                  </a:cubicBezTo>
                  <a:cubicBezTo>
                    <a:pt x="2623028" y="1367642"/>
                    <a:pt x="2606344" y="1354713"/>
                    <a:pt x="2589249" y="1354598"/>
                  </a:cubicBezTo>
                  <a:close/>
                  <a:moveTo>
                    <a:pt x="2933971" y="4032677"/>
                  </a:moveTo>
                  <a:cubicBezTo>
                    <a:pt x="2901356" y="4032457"/>
                    <a:pt x="2888291" y="4072639"/>
                    <a:pt x="2908996" y="4091903"/>
                  </a:cubicBezTo>
                  <a:cubicBezTo>
                    <a:pt x="2934496" y="4115640"/>
                    <a:pt x="2969460" y="4094722"/>
                    <a:pt x="2968514" y="4067699"/>
                  </a:cubicBezTo>
                  <a:cubicBezTo>
                    <a:pt x="2967750" y="4045720"/>
                    <a:pt x="2951056" y="4032792"/>
                    <a:pt x="2933971" y="4032677"/>
                  </a:cubicBezTo>
                  <a:close/>
                  <a:moveTo>
                    <a:pt x="2592190" y="908653"/>
                  </a:moveTo>
                  <a:cubicBezTo>
                    <a:pt x="2559614" y="908433"/>
                    <a:pt x="2546473" y="948586"/>
                    <a:pt x="2567206" y="967879"/>
                  </a:cubicBezTo>
                  <a:cubicBezTo>
                    <a:pt x="2592715" y="991635"/>
                    <a:pt x="2627651" y="970650"/>
                    <a:pt x="2626724" y="943665"/>
                  </a:cubicBezTo>
                  <a:cubicBezTo>
                    <a:pt x="2625970" y="921649"/>
                    <a:pt x="2609247" y="908768"/>
                    <a:pt x="2592190" y="908653"/>
                  </a:cubicBezTo>
                  <a:close/>
                  <a:moveTo>
                    <a:pt x="1873321" y="11975"/>
                  </a:moveTo>
                  <a:cubicBezTo>
                    <a:pt x="1840640" y="11755"/>
                    <a:pt x="1827690" y="51975"/>
                    <a:pt x="1848347" y="71201"/>
                  </a:cubicBezTo>
                  <a:cubicBezTo>
                    <a:pt x="1873866" y="94947"/>
                    <a:pt x="1908811" y="73953"/>
                    <a:pt x="1907865" y="46987"/>
                  </a:cubicBezTo>
                  <a:cubicBezTo>
                    <a:pt x="1907101" y="25047"/>
                    <a:pt x="1890445" y="12080"/>
                    <a:pt x="1873321" y="11975"/>
                  </a:cubicBezTo>
                  <a:close/>
                  <a:moveTo>
                    <a:pt x="2598073" y="16763"/>
                  </a:moveTo>
                  <a:cubicBezTo>
                    <a:pt x="2565392" y="16543"/>
                    <a:pt x="2552442" y="56763"/>
                    <a:pt x="2573099" y="75989"/>
                  </a:cubicBezTo>
                  <a:cubicBezTo>
                    <a:pt x="2598598" y="99725"/>
                    <a:pt x="2633563" y="78808"/>
                    <a:pt x="2632617" y="51775"/>
                  </a:cubicBezTo>
                  <a:cubicBezTo>
                    <a:pt x="2631863" y="29806"/>
                    <a:pt x="2615169" y="16868"/>
                    <a:pt x="2598073" y="16763"/>
                  </a:cubicBezTo>
                  <a:close/>
                  <a:moveTo>
                    <a:pt x="2595132" y="462708"/>
                  </a:moveTo>
                  <a:cubicBezTo>
                    <a:pt x="2562536" y="462498"/>
                    <a:pt x="2549433" y="502660"/>
                    <a:pt x="2570157" y="521944"/>
                  </a:cubicBezTo>
                  <a:cubicBezTo>
                    <a:pt x="2595647" y="545670"/>
                    <a:pt x="2630602" y="524782"/>
                    <a:pt x="2629676" y="497729"/>
                  </a:cubicBezTo>
                  <a:cubicBezTo>
                    <a:pt x="2628921" y="475751"/>
                    <a:pt x="2612218" y="462822"/>
                    <a:pt x="2595132" y="462708"/>
                  </a:cubicBezTo>
                  <a:close/>
                </a:path>
              </a:pathLst>
            </a:custGeom>
            <a:solidFill>
              <a:srgbClr val="FFD1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9" name="Google Shape;2159;p25"/>
          <p:cNvGrpSpPr/>
          <p:nvPr/>
        </p:nvGrpSpPr>
        <p:grpSpPr>
          <a:xfrm>
            <a:off x="6275473" y="1377286"/>
            <a:ext cx="2356426" cy="2388920"/>
            <a:chOff x="12550947" y="2754571"/>
            <a:chExt cx="4712851" cy="4777840"/>
          </a:xfrm>
        </p:grpSpPr>
        <p:sp>
          <p:nvSpPr>
            <p:cNvPr id="2160" name="Google Shape;2160;p25"/>
            <p:cNvSpPr/>
            <p:nvPr/>
          </p:nvSpPr>
          <p:spPr>
            <a:xfrm>
              <a:off x="12550947" y="2754571"/>
              <a:ext cx="4712851" cy="4777840"/>
            </a:xfrm>
            <a:custGeom>
              <a:rect b="b" l="l" r="r" t="t"/>
              <a:pathLst>
                <a:path extrusionOk="0" h="4777840" w="4712851">
                  <a:moveTo>
                    <a:pt x="1" y="77940"/>
                  </a:moveTo>
                  <a:cubicBezTo>
                    <a:pt x="-238" y="34395"/>
                    <a:pt x="35405" y="-798"/>
                    <a:pt x="78916" y="14"/>
                  </a:cubicBezTo>
                  <a:cubicBezTo>
                    <a:pt x="4788824" y="88050"/>
                    <a:pt x="4708620" y="5422"/>
                    <a:pt x="4709374" y="140664"/>
                  </a:cubicBezTo>
                  <a:cubicBezTo>
                    <a:pt x="4710463" y="337559"/>
                    <a:pt x="4712851" y="4699304"/>
                    <a:pt x="4712851" y="4698664"/>
                  </a:cubicBezTo>
                  <a:cubicBezTo>
                    <a:pt x="4713089" y="4741807"/>
                    <a:pt x="4678078" y="4776839"/>
                    <a:pt x="4634958" y="4776600"/>
                  </a:cubicBezTo>
                  <a:cubicBezTo>
                    <a:pt x="-72477" y="4750627"/>
                    <a:pt x="4232" y="4832720"/>
                    <a:pt x="3478" y="4696064"/>
                  </a:cubicBezTo>
                  <a:cubicBezTo>
                    <a:pt x="2379" y="4496417"/>
                    <a:pt x="1" y="77310"/>
                    <a:pt x="1" y="77940"/>
                  </a:cubicBezTo>
                  <a:close/>
                </a:path>
              </a:pathLst>
            </a:custGeom>
            <a:solidFill>
              <a:srgbClr val="FFD1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12876733" y="3138846"/>
              <a:ext cx="4082067" cy="4109429"/>
            </a:xfrm>
            <a:custGeom>
              <a:rect b="b" l="l" r="r" t="t"/>
              <a:pathLst>
                <a:path extrusionOk="0" h="4109429" w="4082067">
                  <a:moveTo>
                    <a:pt x="1180162" y="488155"/>
                  </a:moveTo>
                  <a:cubicBezTo>
                    <a:pt x="1181108" y="515197"/>
                    <a:pt x="1146134" y="536086"/>
                    <a:pt x="1120644" y="512359"/>
                  </a:cubicBezTo>
                  <a:cubicBezTo>
                    <a:pt x="1100006" y="493143"/>
                    <a:pt x="1112918" y="452913"/>
                    <a:pt x="1145628" y="453133"/>
                  </a:cubicBezTo>
                  <a:cubicBezTo>
                    <a:pt x="1162714" y="453248"/>
                    <a:pt x="1179408" y="466177"/>
                    <a:pt x="1180162" y="488155"/>
                  </a:cubicBezTo>
                  <a:close/>
                  <a:moveTo>
                    <a:pt x="1148560" y="7188"/>
                  </a:moveTo>
                  <a:cubicBezTo>
                    <a:pt x="1115917" y="6968"/>
                    <a:pt x="1102900" y="47169"/>
                    <a:pt x="1123576" y="66414"/>
                  </a:cubicBezTo>
                  <a:cubicBezTo>
                    <a:pt x="1149085" y="90150"/>
                    <a:pt x="1184021" y="69223"/>
                    <a:pt x="1183104" y="42200"/>
                  </a:cubicBezTo>
                  <a:cubicBezTo>
                    <a:pt x="1182340" y="20231"/>
                    <a:pt x="1165655" y="7293"/>
                    <a:pt x="1148560" y="7188"/>
                  </a:cubicBezTo>
                  <a:close/>
                  <a:moveTo>
                    <a:pt x="1142677" y="899078"/>
                  </a:moveTo>
                  <a:cubicBezTo>
                    <a:pt x="1110062" y="898868"/>
                    <a:pt x="1096997" y="939040"/>
                    <a:pt x="1117703" y="958314"/>
                  </a:cubicBezTo>
                  <a:cubicBezTo>
                    <a:pt x="1143202" y="982050"/>
                    <a:pt x="1178166" y="961104"/>
                    <a:pt x="1177221" y="934109"/>
                  </a:cubicBezTo>
                  <a:cubicBezTo>
                    <a:pt x="1176466" y="912160"/>
                    <a:pt x="1159810" y="899193"/>
                    <a:pt x="1142677" y="899078"/>
                  </a:cubicBezTo>
                  <a:close/>
                  <a:moveTo>
                    <a:pt x="1139736" y="1345023"/>
                  </a:moveTo>
                  <a:cubicBezTo>
                    <a:pt x="1107102" y="1344804"/>
                    <a:pt x="1094066" y="1384995"/>
                    <a:pt x="1114752" y="1404249"/>
                  </a:cubicBezTo>
                  <a:cubicBezTo>
                    <a:pt x="1140251" y="1427986"/>
                    <a:pt x="1175215" y="1407068"/>
                    <a:pt x="1174270" y="1380045"/>
                  </a:cubicBezTo>
                  <a:cubicBezTo>
                    <a:pt x="1173525" y="1358067"/>
                    <a:pt x="1156831" y="1345138"/>
                    <a:pt x="1139736" y="1345023"/>
                  </a:cubicBezTo>
                  <a:close/>
                  <a:moveTo>
                    <a:pt x="1484458" y="4023102"/>
                  </a:moveTo>
                  <a:cubicBezTo>
                    <a:pt x="1451881" y="4022882"/>
                    <a:pt x="1438749" y="4063045"/>
                    <a:pt x="1459474" y="4082328"/>
                  </a:cubicBezTo>
                  <a:cubicBezTo>
                    <a:pt x="1484983" y="4106065"/>
                    <a:pt x="1519918" y="4085138"/>
                    <a:pt x="1519001" y="4058114"/>
                  </a:cubicBezTo>
                  <a:cubicBezTo>
                    <a:pt x="1518237" y="4036146"/>
                    <a:pt x="1501553" y="4023217"/>
                    <a:pt x="1484458" y="4023102"/>
                  </a:cubicBezTo>
                  <a:close/>
                  <a:moveTo>
                    <a:pt x="1490341" y="3131212"/>
                  </a:moveTo>
                  <a:cubicBezTo>
                    <a:pt x="1457716" y="3130992"/>
                    <a:pt x="1444661" y="3171174"/>
                    <a:pt x="1465366" y="3190438"/>
                  </a:cubicBezTo>
                  <a:cubicBezTo>
                    <a:pt x="1490856" y="3214165"/>
                    <a:pt x="1525811" y="3193276"/>
                    <a:pt x="1524884" y="3166233"/>
                  </a:cubicBezTo>
                  <a:cubicBezTo>
                    <a:pt x="1524130" y="3144255"/>
                    <a:pt x="1507436" y="3131327"/>
                    <a:pt x="1490341" y="3131212"/>
                  </a:cubicBezTo>
                  <a:close/>
                  <a:moveTo>
                    <a:pt x="1487399" y="3577157"/>
                  </a:moveTo>
                  <a:cubicBezTo>
                    <a:pt x="1454784" y="3576937"/>
                    <a:pt x="1441719" y="3617119"/>
                    <a:pt x="1462425" y="3636383"/>
                  </a:cubicBezTo>
                  <a:cubicBezTo>
                    <a:pt x="1487915" y="3660110"/>
                    <a:pt x="1522869" y="3639221"/>
                    <a:pt x="1521943" y="3612169"/>
                  </a:cubicBezTo>
                  <a:cubicBezTo>
                    <a:pt x="1521188" y="3590201"/>
                    <a:pt x="1504494" y="3577272"/>
                    <a:pt x="1487399" y="3577157"/>
                  </a:cubicBezTo>
                  <a:close/>
                  <a:moveTo>
                    <a:pt x="1130911" y="2682868"/>
                  </a:moveTo>
                  <a:cubicBezTo>
                    <a:pt x="1098287" y="2682648"/>
                    <a:pt x="1085231" y="2722830"/>
                    <a:pt x="1105937" y="2742095"/>
                  </a:cubicBezTo>
                  <a:cubicBezTo>
                    <a:pt x="1131293" y="2765697"/>
                    <a:pt x="1166391" y="2745076"/>
                    <a:pt x="1165464" y="2717890"/>
                  </a:cubicBezTo>
                  <a:cubicBezTo>
                    <a:pt x="1164691" y="2695902"/>
                    <a:pt x="1148006" y="2682983"/>
                    <a:pt x="1130911" y="2682868"/>
                  </a:cubicBezTo>
                  <a:close/>
                  <a:moveTo>
                    <a:pt x="1122077" y="4020713"/>
                  </a:moveTo>
                  <a:cubicBezTo>
                    <a:pt x="1089462" y="4020493"/>
                    <a:pt x="1076397" y="4060685"/>
                    <a:pt x="1097102" y="4079940"/>
                  </a:cubicBezTo>
                  <a:cubicBezTo>
                    <a:pt x="1122593" y="4103666"/>
                    <a:pt x="1157547" y="4082778"/>
                    <a:pt x="1156621" y="4055725"/>
                  </a:cubicBezTo>
                  <a:cubicBezTo>
                    <a:pt x="1155866" y="4033757"/>
                    <a:pt x="1139172" y="4020828"/>
                    <a:pt x="1122077" y="4020713"/>
                  </a:cubicBezTo>
                  <a:close/>
                  <a:moveTo>
                    <a:pt x="1125018" y="3574759"/>
                  </a:moveTo>
                  <a:cubicBezTo>
                    <a:pt x="1092394" y="3574539"/>
                    <a:pt x="1079339" y="3614721"/>
                    <a:pt x="1100044" y="3633985"/>
                  </a:cubicBezTo>
                  <a:cubicBezTo>
                    <a:pt x="1125534" y="3657712"/>
                    <a:pt x="1160488" y="3636823"/>
                    <a:pt x="1159562" y="3609780"/>
                  </a:cubicBezTo>
                  <a:cubicBezTo>
                    <a:pt x="1158808" y="3587812"/>
                    <a:pt x="1142114" y="3574873"/>
                    <a:pt x="1125018" y="3574759"/>
                  </a:cubicBezTo>
                  <a:close/>
                  <a:moveTo>
                    <a:pt x="783247" y="450735"/>
                  </a:moveTo>
                  <a:cubicBezTo>
                    <a:pt x="750661" y="450515"/>
                    <a:pt x="737549" y="490677"/>
                    <a:pt x="758264" y="509961"/>
                  </a:cubicBezTo>
                  <a:cubicBezTo>
                    <a:pt x="783773" y="533697"/>
                    <a:pt x="818708" y="512770"/>
                    <a:pt x="817791" y="485747"/>
                  </a:cubicBezTo>
                  <a:cubicBezTo>
                    <a:pt x="817027" y="463778"/>
                    <a:pt x="800333" y="450849"/>
                    <a:pt x="783247" y="450735"/>
                  </a:cubicBezTo>
                  <a:close/>
                  <a:moveTo>
                    <a:pt x="1493282" y="2685267"/>
                  </a:moveTo>
                  <a:cubicBezTo>
                    <a:pt x="1460658" y="2685047"/>
                    <a:pt x="1447612" y="2725238"/>
                    <a:pt x="1468308" y="2744493"/>
                  </a:cubicBezTo>
                  <a:cubicBezTo>
                    <a:pt x="1493826" y="2768239"/>
                    <a:pt x="1528771" y="2747245"/>
                    <a:pt x="1527826" y="2720279"/>
                  </a:cubicBezTo>
                  <a:cubicBezTo>
                    <a:pt x="1527071" y="2698310"/>
                    <a:pt x="1510377" y="2685372"/>
                    <a:pt x="1493282" y="2685267"/>
                  </a:cubicBezTo>
                  <a:close/>
                  <a:moveTo>
                    <a:pt x="1133853" y="2236923"/>
                  </a:moveTo>
                  <a:cubicBezTo>
                    <a:pt x="1101247" y="2236703"/>
                    <a:pt x="1088163" y="2276885"/>
                    <a:pt x="1108878" y="2296149"/>
                  </a:cubicBezTo>
                  <a:cubicBezTo>
                    <a:pt x="1134387" y="2319905"/>
                    <a:pt x="1169323" y="2298921"/>
                    <a:pt x="1168396" y="2271935"/>
                  </a:cubicBezTo>
                  <a:cubicBezTo>
                    <a:pt x="1167642" y="2249967"/>
                    <a:pt x="1150948" y="2237038"/>
                    <a:pt x="1133853" y="2236923"/>
                  </a:cubicBezTo>
                  <a:close/>
                  <a:moveTo>
                    <a:pt x="1127969" y="3128813"/>
                  </a:moveTo>
                  <a:cubicBezTo>
                    <a:pt x="1095345" y="3128594"/>
                    <a:pt x="1082290" y="3168775"/>
                    <a:pt x="1102995" y="3188040"/>
                  </a:cubicBezTo>
                  <a:cubicBezTo>
                    <a:pt x="1128514" y="3211785"/>
                    <a:pt x="1163459" y="3190792"/>
                    <a:pt x="1162513" y="3163826"/>
                  </a:cubicBezTo>
                  <a:cubicBezTo>
                    <a:pt x="1161749" y="3141857"/>
                    <a:pt x="1145055" y="3128928"/>
                    <a:pt x="1127969" y="3128813"/>
                  </a:cubicBezTo>
                  <a:close/>
                  <a:moveTo>
                    <a:pt x="1136794" y="1790978"/>
                  </a:moveTo>
                  <a:cubicBezTo>
                    <a:pt x="1104179" y="1790758"/>
                    <a:pt x="1091114" y="1830950"/>
                    <a:pt x="1111820" y="1850204"/>
                  </a:cubicBezTo>
                  <a:cubicBezTo>
                    <a:pt x="1137310" y="1873931"/>
                    <a:pt x="1172264" y="1853042"/>
                    <a:pt x="1171338" y="1825990"/>
                  </a:cubicBezTo>
                  <a:cubicBezTo>
                    <a:pt x="1170583" y="1804012"/>
                    <a:pt x="1153889" y="1791083"/>
                    <a:pt x="1136794" y="1790978"/>
                  </a:cubicBezTo>
                  <a:close/>
                  <a:moveTo>
                    <a:pt x="786189" y="4789"/>
                  </a:moveTo>
                  <a:cubicBezTo>
                    <a:pt x="753574" y="4570"/>
                    <a:pt x="740500" y="44751"/>
                    <a:pt x="761215" y="64016"/>
                  </a:cubicBezTo>
                  <a:cubicBezTo>
                    <a:pt x="786542" y="87589"/>
                    <a:pt x="821669" y="67026"/>
                    <a:pt x="820733" y="39811"/>
                  </a:cubicBezTo>
                  <a:cubicBezTo>
                    <a:pt x="819969" y="17833"/>
                    <a:pt x="803275" y="4904"/>
                    <a:pt x="786189" y="4789"/>
                  </a:cubicBezTo>
                  <a:close/>
                  <a:moveTo>
                    <a:pt x="1855663" y="2687656"/>
                  </a:moveTo>
                  <a:cubicBezTo>
                    <a:pt x="1823039" y="2687436"/>
                    <a:pt x="1809983" y="2727618"/>
                    <a:pt x="1830679" y="2746882"/>
                  </a:cubicBezTo>
                  <a:cubicBezTo>
                    <a:pt x="1856169" y="2770609"/>
                    <a:pt x="1891142" y="2749710"/>
                    <a:pt x="1890197" y="2722677"/>
                  </a:cubicBezTo>
                  <a:cubicBezTo>
                    <a:pt x="1889452" y="2700699"/>
                    <a:pt x="1872758" y="2687770"/>
                    <a:pt x="1855663" y="2687656"/>
                  </a:cubicBezTo>
                  <a:close/>
                  <a:moveTo>
                    <a:pt x="1849780" y="3579546"/>
                  </a:moveTo>
                  <a:cubicBezTo>
                    <a:pt x="1817203" y="3579326"/>
                    <a:pt x="1804071" y="3619489"/>
                    <a:pt x="1824796" y="3638772"/>
                  </a:cubicBezTo>
                  <a:cubicBezTo>
                    <a:pt x="1850305" y="3662508"/>
                    <a:pt x="1885240" y="3641581"/>
                    <a:pt x="1884323" y="3614567"/>
                  </a:cubicBezTo>
                  <a:cubicBezTo>
                    <a:pt x="1883560" y="3592590"/>
                    <a:pt x="1866875" y="3579661"/>
                    <a:pt x="1849780" y="3579546"/>
                  </a:cubicBezTo>
                  <a:close/>
                  <a:moveTo>
                    <a:pt x="1858604" y="2241711"/>
                  </a:moveTo>
                  <a:cubicBezTo>
                    <a:pt x="1825980" y="2241491"/>
                    <a:pt x="1812934" y="2281682"/>
                    <a:pt x="1833630" y="2300937"/>
                  </a:cubicBezTo>
                  <a:cubicBezTo>
                    <a:pt x="1859149" y="2324683"/>
                    <a:pt x="1894094" y="2303689"/>
                    <a:pt x="1893148" y="2276732"/>
                  </a:cubicBezTo>
                  <a:cubicBezTo>
                    <a:pt x="1892394" y="2254754"/>
                    <a:pt x="1875699" y="2241825"/>
                    <a:pt x="1858604" y="2241711"/>
                  </a:cubicBezTo>
                  <a:close/>
                  <a:moveTo>
                    <a:pt x="1852721" y="3133601"/>
                  </a:moveTo>
                  <a:cubicBezTo>
                    <a:pt x="1820106" y="3133381"/>
                    <a:pt x="1807042" y="3173563"/>
                    <a:pt x="1827747" y="3192827"/>
                  </a:cubicBezTo>
                  <a:cubicBezTo>
                    <a:pt x="1853237" y="3216554"/>
                    <a:pt x="1888191" y="3195665"/>
                    <a:pt x="1887265" y="3168613"/>
                  </a:cubicBezTo>
                  <a:cubicBezTo>
                    <a:pt x="1886511" y="3146644"/>
                    <a:pt x="1869816" y="3133716"/>
                    <a:pt x="1852721" y="3133601"/>
                  </a:cubicBezTo>
                  <a:close/>
                  <a:moveTo>
                    <a:pt x="1870370" y="457920"/>
                  </a:moveTo>
                  <a:cubicBezTo>
                    <a:pt x="1837689" y="457701"/>
                    <a:pt x="1824738" y="497921"/>
                    <a:pt x="1845396" y="517147"/>
                  </a:cubicBezTo>
                  <a:cubicBezTo>
                    <a:pt x="1870896" y="540883"/>
                    <a:pt x="1905860" y="519937"/>
                    <a:pt x="1904914" y="492933"/>
                  </a:cubicBezTo>
                  <a:cubicBezTo>
                    <a:pt x="1904160" y="470964"/>
                    <a:pt x="1887466" y="458035"/>
                    <a:pt x="1870370" y="457920"/>
                  </a:cubicBezTo>
                  <a:close/>
                  <a:moveTo>
                    <a:pt x="1864487" y="1349811"/>
                  </a:moveTo>
                  <a:cubicBezTo>
                    <a:pt x="1831844" y="1349591"/>
                    <a:pt x="1818817" y="1389792"/>
                    <a:pt x="1839513" y="1409037"/>
                  </a:cubicBezTo>
                  <a:cubicBezTo>
                    <a:pt x="1865003" y="1432764"/>
                    <a:pt x="1899958" y="1411875"/>
                    <a:pt x="1899031" y="1384832"/>
                  </a:cubicBezTo>
                  <a:cubicBezTo>
                    <a:pt x="1898277" y="1362854"/>
                    <a:pt x="1881583" y="1349925"/>
                    <a:pt x="1864487" y="1349811"/>
                  </a:cubicBezTo>
                  <a:close/>
                  <a:moveTo>
                    <a:pt x="1861546" y="1795765"/>
                  </a:moveTo>
                  <a:cubicBezTo>
                    <a:pt x="1828979" y="1795546"/>
                    <a:pt x="1815828" y="1835689"/>
                    <a:pt x="1836562" y="1854992"/>
                  </a:cubicBezTo>
                  <a:cubicBezTo>
                    <a:pt x="1861918" y="1878594"/>
                    <a:pt x="1897016" y="1857973"/>
                    <a:pt x="1896090" y="1830777"/>
                  </a:cubicBezTo>
                  <a:cubicBezTo>
                    <a:pt x="1895326" y="1808761"/>
                    <a:pt x="1878498" y="1795871"/>
                    <a:pt x="1861546" y="1795765"/>
                  </a:cubicBezTo>
                  <a:close/>
                  <a:moveTo>
                    <a:pt x="1510941" y="9577"/>
                  </a:moveTo>
                  <a:cubicBezTo>
                    <a:pt x="1478326" y="9357"/>
                    <a:pt x="1465261" y="49539"/>
                    <a:pt x="1485957" y="68803"/>
                  </a:cubicBezTo>
                  <a:cubicBezTo>
                    <a:pt x="1511437" y="92520"/>
                    <a:pt x="1546420" y="71651"/>
                    <a:pt x="1545475" y="44598"/>
                  </a:cubicBezTo>
                  <a:cubicBezTo>
                    <a:pt x="1544730" y="22620"/>
                    <a:pt x="1528036" y="9691"/>
                    <a:pt x="1510941" y="9577"/>
                  </a:cubicBezTo>
                  <a:close/>
                  <a:moveTo>
                    <a:pt x="1502116" y="1347422"/>
                  </a:moveTo>
                  <a:cubicBezTo>
                    <a:pt x="1469501" y="1347202"/>
                    <a:pt x="1456437" y="1387393"/>
                    <a:pt x="1477142" y="1406648"/>
                  </a:cubicBezTo>
                  <a:cubicBezTo>
                    <a:pt x="1502632" y="1430375"/>
                    <a:pt x="1537586" y="1409486"/>
                    <a:pt x="1536660" y="1382434"/>
                  </a:cubicBezTo>
                  <a:cubicBezTo>
                    <a:pt x="1535896" y="1360465"/>
                    <a:pt x="1519202" y="1347536"/>
                    <a:pt x="1502116" y="1347422"/>
                  </a:cubicBezTo>
                  <a:close/>
                  <a:moveTo>
                    <a:pt x="1846838" y="4025501"/>
                  </a:moveTo>
                  <a:cubicBezTo>
                    <a:pt x="1814214" y="4025281"/>
                    <a:pt x="1801159" y="4065463"/>
                    <a:pt x="1821854" y="4084727"/>
                  </a:cubicBezTo>
                  <a:cubicBezTo>
                    <a:pt x="1847344" y="4108454"/>
                    <a:pt x="1882318" y="4087565"/>
                    <a:pt x="1881372" y="4060513"/>
                  </a:cubicBezTo>
                  <a:cubicBezTo>
                    <a:pt x="1880618" y="4038544"/>
                    <a:pt x="1863924" y="4025615"/>
                    <a:pt x="1846838" y="4025501"/>
                  </a:cubicBezTo>
                  <a:close/>
                  <a:moveTo>
                    <a:pt x="1505058" y="901467"/>
                  </a:moveTo>
                  <a:cubicBezTo>
                    <a:pt x="1472443" y="901257"/>
                    <a:pt x="1459378" y="941429"/>
                    <a:pt x="1480083" y="960703"/>
                  </a:cubicBezTo>
                  <a:cubicBezTo>
                    <a:pt x="1505583" y="984439"/>
                    <a:pt x="1540547" y="963493"/>
                    <a:pt x="1539602" y="936498"/>
                  </a:cubicBezTo>
                  <a:cubicBezTo>
                    <a:pt x="1538838" y="914520"/>
                    <a:pt x="1522143" y="901582"/>
                    <a:pt x="1505058" y="901467"/>
                  </a:cubicBezTo>
                  <a:close/>
                  <a:moveTo>
                    <a:pt x="1499175" y="1793367"/>
                  </a:moveTo>
                  <a:cubicBezTo>
                    <a:pt x="1466570" y="1793147"/>
                    <a:pt x="1453485" y="1833329"/>
                    <a:pt x="1474191" y="1852593"/>
                  </a:cubicBezTo>
                  <a:cubicBezTo>
                    <a:pt x="1499681" y="1876320"/>
                    <a:pt x="1534635" y="1855431"/>
                    <a:pt x="1533709" y="1828379"/>
                  </a:cubicBezTo>
                  <a:cubicBezTo>
                    <a:pt x="1532954" y="1806410"/>
                    <a:pt x="1516260" y="1793482"/>
                    <a:pt x="1499175" y="1793367"/>
                  </a:cubicBezTo>
                  <a:close/>
                  <a:moveTo>
                    <a:pt x="1496224" y="2239312"/>
                  </a:moveTo>
                  <a:cubicBezTo>
                    <a:pt x="1463647" y="2239092"/>
                    <a:pt x="1450515" y="2279245"/>
                    <a:pt x="1471240" y="2298538"/>
                  </a:cubicBezTo>
                  <a:cubicBezTo>
                    <a:pt x="1496596" y="2322141"/>
                    <a:pt x="1531694" y="2301520"/>
                    <a:pt x="1530767" y="2274324"/>
                  </a:cubicBezTo>
                  <a:cubicBezTo>
                    <a:pt x="1530013" y="2252356"/>
                    <a:pt x="1513319" y="2239427"/>
                    <a:pt x="1496224" y="2239312"/>
                  </a:cubicBezTo>
                  <a:close/>
                  <a:moveTo>
                    <a:pt x="1507999" y="455522"/>
                  </a:moveTo>
                  <a:cubicBezTo>
                    <a:pt x="1475299" y="455302"/>
                    <a:pt x="1462377" y="495541"/>
                    <a:pt x="1483025" y="514748"/>
                  </a:cubicBezTo>
                  <a:cubicBezTo>
                    <a:pt x="1508524" y="538484"/>
                    <a:pt x="1543489" y="517538"/>
                    <a:pt x="1542543" y="490534"/>
                  </a:cubicBezTo>
                  <a:cubicBezTo>
                    <a:pt x="1541789" y="468604"/>
                    <a:pt x="1525133" y="455637"/>
                    <a:pt x="1507999" y="455522"/>
                  </a:cubicBezTo>
                  <a:close/>
                  <a:moveTo>
                    <a:pt x="1867429" y="903865"/>
                  </a:moveTo>
                  <a:cubicBezTo>
                    <a:pt x="1834833" y="903655"/>
                    <a:pt x="1821730" y="943818"/>
                    <a:pt x="1842455" y="963092"/>
                  </a:cubicBezTo>
                  <a:cubicBezTo>
                    <a:pt x="1867954" y="986828"/>
                    <a:pt x="1902918" y="965892"/>
                    <a:pt x="1901973" y="938878"/>
                  </a:cubicBezTo>
                  <a:cubicBezTo>
                    <a:pt x="1901218" y="916909"/>
                    <a:pt x="1884524" y="903980"/>
                    <a:pt x="1867429" y="903865"/>
                  </a:cubicBezTo>
                  <a:close/>
                  <a:moveTo>
                    <a:pt x="55545" y="891902"/>
                  </a:moveTo>
                  <a:cubicBezTo>
                    <a:pt x="22920" y="891682"/>
                    <a:pt x="9865" y="931873"/>
                    <a:pt x="30570" y="951128"/>
                  </a:cubicBezTo>
                  <a:cubicBezTo>
                    <a:pt x="56060" y="974855"/>
                    <a:pt x="91015" y="953966"/>
                    <a:pt x="90088" y="926923"/>
                  </a:cubicBezTo>
                  <a:cubicBezTo>
                    <a:pt x="89324" y="904945"/>
                    <a:pt x="72640" y="892007"/>
                    <a:pt x="55545" y="891902"/>
                  </a:cubicBezTo>
                  <a:close/>
                  <a:moveTo>
                    <a:pt x="403208" y="3124026"/>
                  </a:moveTo>
                  <a:cubicBezTo>
                    <a:pt x="370641" y="3123806"/>
                    <a:pt x="357490" y="3163950"/>
                    <a:pt x="378224" y="3183252"/>
                  </a:cubicBezTo>
                  <a:cubicBezTo>
                    <a:pt x="403581" y="3206855"/>
                    <a:pt x="438678" y="3186234"/>
                    <a:pt x="437752" y="3159038"/>
                  </a:cubicBezTo>
                  <a:cubicBezTo>
                    <a:pt x="436988" y="3137069"/>
                    <a:pt x="420303" y="3124141"/>
                    <a:pt x="403208" y="3124026"/>
                  </a:cubicBezTo>
                  <a:close/>
                  <a:moveTo>
                    <a:pt x="58486" y="445947"/>
                  </a:moveTo>
                  <a:cubicBezTo>
                    <a:pt x="25805" y="445727"/>
                    <a:pt x="12854" y="485947"/>
                    <a:pt x="33512" y="505173"/>
                  </a:cubicBezTo>
                  <a:cubicBezTo>
                    <a:pt x="59002" y="528900"/>
                    <a:pt x="93956" y="508011"/>
                    <a:pt x="93030" y="480959"/>
                  </a:cubicBezTo>
                  <a:cubicBezTo>
                    <a:pt x="92275" y="458991"/>
                    <a:pt x="75581" y="446062"/>
                    <a:pt x="58486" y="445947"/>
                  </a:cubicBezTo>
                  <a:close/>
                  <a:moveTo>
                    <a:pt x="52603" y="1337847"/>
                  </a:moveTo>
                  <a:cubicBezTo>
                    <a:pt x="20122" y="1337637"/>
                    <a:pt x="6828" y="1377723"/>
                    <a:pt x="27619" y="1397073"/>
                  </a:cubicBezTo>
                  <a:cubicBezTo>
                    <a:pt x="53109" y="1420800"/>
                    <a:pt x="88073" y="1399911"/>
                    <a:pt x="87147" y="1372869"/>
                  </a:cubicBezTo>
                  <a:cubicBezTo>
                    <a:pt x="86383" y="1350843"/>
                    <a:pt x="69555" y="1337962"/>
                    <a:pt x="52603" y="1337847"/>
                  </a:cubicBezTo>
                  <a:close/>
                  <a:moveTo>
                    <a:pt x="400267" y="3569971"/>
                  </a:moveTo>
                  <a:cubicBezTo>
                    <a:pt x="367585" y="3569751"/>
                    <a:pt x="354635" y="3609971"/>
                    <a:pt x="375292" y="3629197"/>
                  </a:cubicBezTo>
                  <a:cubicBezTo>
                    <a:pt x="400811" y="3652943"/>
                    <a:pt x="435756" y="3631949"/>
                    <a:pt x="434810" y="3604983"/>
                  </a:cubicBezTo>
                  <a:cubicBezTo>
                    <a:pt x="434056" y="3583015"/>
                    <a:pt x="417362" y="3570086"/>
                    <a:pt x="400267" y="3569971"/>
                  </a:cubicBezTo>
                  <a:close/>
                  <a:moveTo>
                    <a:pt x="397325" y="4015926"/>
                  </a:moveTo>
                  <a:cubicBezTo>
                    <a:pt x="364624" y="4015706"/>
                    <a:pt x="351703" y="4055945"/>
                    <a:pt x="372351" y="4075152"/>
                  </a:cubicBezTo>
                  <a:cubicBezTo>
                    <a:pt x="397850" y="4098888"/>
                    <a:pt x="432814" y="4077971"/>
                    <a:pt x="431869" y="4050938"/>
                  </a:cubicBezTo>
                  <a:cubicBezTo>
                    <a:pt x="431114" y="4028969"/>
                    <a:pt x="414420" y="4016040"/>
                    <a:pt x="397325" y="4015926"/>
                  </a:cubicBezTo>
                  <a:close/>
                  <a:moveTo>
                    <a:pt x="36778" y="10026"/>
                  </a:moveTo>
                  <a:cubicBezTo>
                    <a:pt x="15710" y="29348"/>
                    <a:pt x="28536" y="69367"/>
                    <a:pt x="60969" y="69577"/>
                  </a:cubicBezTo>
                  <a:cubicBezTo>
                    <a:pt x="93660" y="69797"/>
                    <a:pt x="106591" y="29567"/>
                    <a:pt x="85943" y="10351"/>
                  </a:cubicBezTo>
                  <a:cubicBezTo>
                    <a:pt x="70195" y="-4308"/>
                    <a:pt x="49432" y="-2463"/>
                    <a:pt x="36778" y="10026"/>
                  </a:cubicBezTo>
                  <a:close/>
                  <a:moveTo>
                    <a:pt x="49661" y="1783792"/>
                  </a:moveTo>
                  <a:cubicBezTo>
                    <a:pt x="17037" y="1783572"/>
                    <a:pt x="3982" y="1823754"/>
                    <a:pt x="24687" y="1843018"/>
                  </a:cubicBezTo>
                  <a:cubicBezTo>
                    <a:pt x="50187" y="1866755"/>
                    <a:pt x="85151" y="1845809"/>
                    <a:pt x="84205" y="1818804"/>
                  </a:cubicBezTo>
                  <a:cubicBezTo>
                    <a:pt x="83451" y="1796874"/>
                    <a:pt x="66795" y="1783907"/>
                    <a:pt x="49661" y="1783792"/>
                  </a:cubicBezTo>
                  <a:close/>
                  <a:moveTo>
                    <a:pt x="37886" y="3567582"/>
                  </a:moveTo>
                  <a:cubicBezTo>
                    <a:pt x="5309" y="3567362"/>
                    <a:pt x="-7822" y="3607516"/>
                    <a:pt x="12911" y="3626808"/>
                  </a:cubicBezTo>
                  <a:cubicBezTo>
                    <a:pt x="38268" y="3650411"/>
                    <a:pt x="73366" y="3629790"/>
                    <a:pt x="72439" y="3602604"/>
                  </a:cubicBezTo>
                  <a:cubicBezTo>
                    <a:pt x="71675" y="3580616"/>
                    <a:pt x="54991" y="3567697"/>
                    <a:pt x="37886" y="3567582"/>
                  </a:cubicBezTo>
                  <a:close/>
                  <a:moveTo>
                    <a:pt x="46720" y="2229737"/>
                  </a:moveTo>
                  <a:cubicBezTo>
                    <a:pt x="14086" y="2229518"/>
                    <a:pt x="1050" y="2269709"/>
                    <a:pt x="21736" y="2288963"/>
                  </a:cubicBezTo>
                  <a:cubicBezTo>
                    <a:pt x="47255" y="2312709"/>
                    <a:pt x="82200" y="2291715"/>
                    <a:pt x="81254" y="2264759"/>
                  </a:cubicBezTo>
                  <a:cubicBezTo>
                    <a:pt x="80509" y="2242781"/>
                    <a:pt x="63806" y="2229852"/>
                    <a:pt x="46720" y="2229737"/>
                  </a:cubicBezTo>
                  <a:close/>
                  <a:moveTo>
                    <a:pt x="4047118" y="95922"/>
                  </a:moveTo>
                  <a:cubicBezTo>
                    <a:pt x="4079771" y="96132"/>
                    <a:pt x="4092769" y="55931"/>
                    <a:pt x="4072102" y="36696"/>
                  </a:cubicBezTo>
                  <a:cubicBezTo>
                    <a:pt x="4046727" y="13084"/>
                    <a:pt x="4011734" y="33648"/>
                    <a:pt x="4012575" y="60910"/>
                  </a:cubicBezTo>
                  <a:cubicBezTo>
                    <a:pt x="4013415" y="82965"/>
                    <a:pt x="4030138" y="95807"/>
                    <a:pt x="4047118" y="95922"/>
                  </a:cubicBezTo>
                  <a:close/>
                  <a:moveTo>
                    <a:pt x="34944" y="4013527"/>
                  </a:moveTo>
                  <a:cubicBezTo>
                    <a:pt x="2263" y="4013307"/>
                    <a:pt x="-10688" y="4053528"/>
                    <a:pt x="9970" y="4072754"/>
                  </a:cubicBezTo>
                  <a:cubicBezTo>
                    <a:pt x="35326" y="4096356"/>
                    <a:pt x="70338" y="4075802"/>
                    <a:pt x="69488" y="4048539"/>
                  </a:cubicBezTo>
                  <a:cubicBezTo>
                    <a:pt x="68648" y="4026485"/>
                    <a:pt x="51925" y="4013642"/>
                    <a:pt x="34944" y="4013527"/>
                  </a:cubicBezTo>
                  <a:close/>
                  <a:moveTo>
                    <a:pt x="780306" y="896689"/>
                  </a:moveTo>
                  <a:cubicBezTo>
                    <a:pt x="747682" y="896470"/>
                    <a:pt x="734626" y="936651"/>
                    <a:pt x="755322" y="955915"/>
                  </a:cubicBezTo>
                  <a:cubicBezTo>
                    <a:pt x="780812" y="979642"/>
                    <a:pt x="815786" y="958753"/>
                    <a:pt x="814840" y="931701"/>
                  </a:cubicBezTo>
                  <a:cubicBezTo>
                    <a:pt x="814086" y="909733"/>
                    <a:pt x="797392" y="896794"/>
                    <a:pt x="780306" y="896689"/>
                  </a:cubicBezTo>
                  <a:close/>
                  <a:moveTo>
                    <a:pt x="43778" y="2675692"/>
                  </a:moveTo>
                  <a:cubicBezTo>
                    <a:pt x="11164" y="2675472"/>
                    <a:pt x="-1911" y="2715654"/>
                    <a:pt x="18804" y="2734918"/>
                  </a:cubicBezTo>
                  <a:cubicBezTo>
                    <a:pt x="44294" y="2758645"/>
                    <a:pt x="79249" y="2737756"/>
                    <a:pt x="78322" y="2710704"/>
                  </a:cubicBezTo>
                  <a:cubicBezTo>
                    <a:pt x="77558" y="2688735"/>
                    <a:pt x="60864" y="2675797"/>
                    <a:pt x="43778" y="2675692"/>
                  </a:cubicBezTo>
                  <a:close/>
                  <a:moveTo>
                    <a:pt x="40837" y="3121637"/>
                  </a:moveTo>
                  <a:cubicBezTo>
                    <a:pt x="8194" y="3121417"/>
                    <a:pt x="-4833" y="3161618"/>
                    <a:pt x="15863" y="3180863"/>
                  </a:cubicBezTo>
                  <a:cubicBezTo>
                    <a:pt x="41353" y="3204590"/>
                    <a:pt x="76307" y="3183701"/>
                    <a:pt x="75381" y="3156659"/>
                  </a:cubicBezTo>
                  <a:cubicBezTo>
                    <a:pt x="74617" y="3134681"/>
                    <a:pt x="57923" y="3121752"/>
                    <a:pt x="40837" y="3121637"/>
                  </a:cubicBezTo>
                  <a:close/>
                  <a:moveTo>
                    <a:pt x="759706" y="4018315"/>
                  </a:moveTo>
                  <a:cubicBezTo>
                    <a:pt x="727081" y="4018095"/>
                    <a:pt x="714036" y="4058286"/>
                    <a:pt x="734731" y="4077541"/>
                  </a:cubicBezTo>
                  <a:cubicBezTo>
                    <a:pt x="760221" y="4101268"/>
                    <a:pt x="795176" y="4080379"/>
                    <a:pt x="794249" y="4053337"/>
                  </a:cubicBezTo>
                  <a:cubicBezTo>
                    <a:pt x="793485" y="4031358"/>
                    <a:pt x="776791" y="4018429"/>
                    <a:pt x="759706" y="4018315"/>
                  </a:cubicBezTo>
                  <a:close/>
                  <a:moveTo>
                    <a:pt x="768530" y="2680470"/>
                  </a:moveTo>
                  <a:cubicBezTo>
                    <a:pt x="735963" y="2680260"/>
                    <a:pt x="722812" y="2720394"/>
                    <a:pt x="743546" y="2739696"/>
                  </a:cubicBezTo>
                  <a:cubicBezTo>
                    <a:pt x="769036" y="2763423"/>
                    <a:pt x="804000" y="2742534"/>
                    <a:pt x="803074" y="2715482"/>
                  </a:cubicBezTo>
                  <a:cubicBezTo>
                    <a:pt x="802310" y="2693523"/>
                    <a:pt x="785625" y="2680584"/>
                    <a:pt x="768530" y="2680470"/>
                  </a:cubicBezTo>
                  <a:close/>
                  <a:moveTo>
                    <a:pt x="762647" y="3572370"/>
                  </a:moveTo>
                  <a:cubicBezTo>
                    <a:pt x="730023" y="3572150"/>
                    <a:pt x="716968" y="3612332"/>
                    <a:pt x="737663" y="3631596"/>
                  </a:cubicBezTo>
                  <a:cubicBezTo>
                    <a:pt x="763163" y="3655332"/>
                    <a:pt x="798127" y="3634415"/>
                    <a:pt x="797181" y="3607382"/>
                  </a:cubicBezTo>
                  <a:cubicBezTo>
                    <a:pt x="796436" y="3585413"/>
                    <a:pt x="779733" y="3572484"/>
                    <a:pt x="762647" y="3572370"/>
                  </a:cubicBezTo>
                  <a:close/>
                  <a:moveTo>
                    <a:pt x="765589" y="3126425"/>
                  </a:moveTo>
                  <a:cubicBezTo>
                    <a:pt x="732888" y="3126205"/>
                    <a:pt x="719966" y="3166444"/>
                    <a:pt x="740614" y="3185651"/>
                  </a:cubicBezTo>
                  <a:cubicBezTo>
                    <a:pt x="766133" y="3209396"/>
                    <a:pt x="801078" y="3188403"/>
                    <a:pt x="800133" y="3161446"/>
                  </a:cubicBezTo>
                  <a:cubicBezTo>
                    <a:pt x="799378" y="3139506"/>
                    <a:pt x="782722" y="3126539"/>
                    <a:pt x="765589" y="3126425"/>
                  </a:cubicBezTo>
                  <a:close/>
                  <a:moveTo>
                    <a:pt x="777355" y="1342634"/>
                  </a:moveTo>
                  <a:cubicBezTo>
                    <a:pt x="744731" y="1342415"/>
                    <a:pt x="731675" y="1382596"/>
                    <a:pt x="752380" y="1401861"/>
                  </a:cubicBezTo>
                  <a:cubicBezTo>
                    <a:pt x="777899" y="1425606"/>
                    <a:pt x="812844" y="1404613"/>
                    <a:pt x="811899" y="1377646"/>
                  </a:cubicBezTo>
                  <a:cubicBezTo>
                    <a:pt x="811144" y="1355716"/>
                    <a:pt x="794488" y="1342749"/>
                    <a:pt x="777355" y="1342634"/>
                  </a:cubicBezTo>
                  <a:close/>
                  <a:moveTo>
                    <a:pt x="774413" y="1788580"/>
                  </a:moveTo>
                  <a:cubicBezTo>
                    <a:pt x="741799" y="1788360"/>
                    <a:pt x="728734" y="1828541"/>
                    <a:pt x="749439" y="1847806"/>
                  </a:cubicBezTo>
                  <a:cubicBezTo>
                    <a:pt x="774939" y="1871542"/>
                    <a:pt x="809903" y="1850625"/>
                    <a:pt x="808957" y="1823601"/>
                  </a:cubicBezTo>
                  <a:cubicBezTo>
                    <a:pt x="808203" y="1801623"/>
                    <a:pt x="791508" y="1788694"/>
                    <a:pt x="774413" y="1788580"/>
                  </a:cubicBezTo>
                  <a:close/>
                  <a:moveTo>
                    <a:pt x="771472" y="2234525"/>
                  </a:moveTo>
                  <a:cubicBezTo>
                    <a:pt x="738857" y="2234305"/>
                    <a:pt x="725792" y="2274496"/>
                    <a:pt x="746497" y="2293751"/>
                  </a:cubicBezTo>
                  <a:cubicBezTo>
                    <a:pt x="771987" y="2317478"/>
                    <a:pt x="806942" y="2296589"/>
                    <a:pt x="806016" y="2269546"/>
                  </a:cubicBezTo>
                  <a:cubicBezTo>
                    <a:pt x="805261" y="2247568"/>
                    <a:pt x="788567" y="2234639"/>
                    <a:pt x="771472" y="2234525"/>
                  </a:cubicBezTo>
                  <a:close/>
                  <a:moveTo>
                    <a:pt x="406150" y="2678081"/>
                  </a:moveTo>
                  <a:cubicBezTo>
                    <a:pt x="373535" y="2677861"/>
                    <a:pt x="360470" y="2718052"/>
                    <a:pt x="381166" y="2737307"/>
                  </a:cubicBezTo>
                  <a:cubicBezTo>
                    <a:pt x="406656" y="2761034"/>
                    <a:pt x="441610" y="2740145"/>
                    <a:pt x="440684" y="2713103"/>
                  </a:cubicBezTo>
                  <a:cubicBezTo>
                    <a:pt x="439939" y="2691124"/>
                    <a:pt x="423245" y="2678195"/>
                    <a:pt x="406150" y="2678081"/>
                  </a:cubicBezTo>
                  <a:close/>
                  <a:moveTo>
                    <a:pt x="412033" y="1786191"/>
                  </a:moveTo>
                  <a:cubicBezTo>
                    <a:pt x="379332" y="1785971"/>
                    <a:pt x="366410" y="1826210"/>
                    <a:pt x="387058" y="1845417"/>
                  </a:cubicBezTo>
                  <a:cubicBezTo>
                    <a:pt x="412577" y="1869163"/>
                    <a:pt x="447522" y="1848169"/>
                    <a:pt x="446576" y="1821203"/>
                  </a:cubicBezTo>
                  <a:cubicBezTo>
                    <a:pt x="445822" y="1799234"/>
                    <a:pt x="429128" y="1786296"/>
                    <a:pt x="412033" y="1786191"/>
                  </a:cubicBezTo>
                  <a:close/>
                  <a:moveTo>
                    <a:pt x="409091" y="2232136"/>
                  </a:moveTo>
                  <a:cubicBezTo>
                    <a:pt x="376476" y="2231916"/>
                    <a:pt x="363411" y="2272098"/>
                    <a:pt x="384117" y="2291362"/>
                  </a:cubicBezTo>
                  <a:cubicBezTo>
                    <a:pt x="409616" y="2315098"/>
                    <a:pt x="444580" y="2294181"/>
                    <a:pt x="443635" y="2267148"/>
                  </a:cubicBezTo>
                  <a:cubicBezTo>
                    <a:pt x="442880" y="2245179"/>
                    <a:pt x="426186" y="2232250"/>
                    <a:pt x="409091" y="2232136"/>
                  </a:cubicBezTo>
                  <a:close/>
                  <a:moveTo>
                    <a:pt x="414984" y="1340236"/>
                  </a:moveTo>
                  <a:cubicBezTo>
                    <a:pt x="382283" y="1340016"/>
                    <a:pt x="369361" y="1380255"/>
                    <a:pt x="390009" y="1399462"/>
                  </a:cubicBezTo>
                  <a:cubicBezTo>
                    <a:pt x="415528" y="1423208"/>
                    <a:pt x="450473" y="1402214"/>
                    <a:pt x="449527" y="1375248"/>
                  </a:cubicBezTo>
                  <a:cubicBezTo>
                    <a:pt x="448763" y="1353318"/>
                    <a:pt x="432108" y="1340351"/>
                    <a:pt x="414984" y="1340236"/>
                  </a:cubicBezTo>
                  <a:close/>
                  <a:moveTo>
                    <a:pt x="417925" y="894291"/>
                  </a:moveTo>
                  <a:cubicBezTo>
                    <a:pt x="385311" y="894071"/>
                    <a:pt x="372246" y="934253"/>
                    <a:pt x="392941" y="953517"/>
                  </a:cubicBezTo>
                  <a:cubicBezTo>
                    <a:pt x="418450" y="977253"/>
                    <a:pt x="453386" y="956326"/>
                    <a:pt x="452469" y="929303"/>
                  </a:cubicBezTo>
                  <a:cubicBezTo>
                    <a:pt x="451705" y="907334"/>
                    <a:pt x="435011" y="894405"/>
                    <a:pt x="417925" y="894291"/>
                  </a:cubicBezTo>
                  <a:close/>
                  <a:moveTo>
                    <a:pt x="423808" y="2400"/>
                  </a:moveTo>
                  <a:cubicBezTo>
                    <a:pt x="391184" y="2181"/>
                    <a:pt x="378129" y="42362"/>
                    <a:pt x="398834" y="61627"/>
                  </a:cubicBezTo>
                  <a:cubicBezTo>
                    <a:pt x="424324" y="85353"/>
                    <a:pt x="459278" y="64465"/>
                    <a:pt x="458352" y="37413"/>
                  </a:cubicBezTo>
                  <a:cubicBezTo>
                    <a:pt x="457598" y="15444"/>
                    <a:pt x="440903" y="2506"/>
                    <a:pt x="423808" y="2400"/>
                  </a:cubicBezTo>
                  <a:close/>
                  <a:moveTo>
                    <a:pt x="420867" y="448346"/>
                  </a:moveTo>
                  <a:cubicBezTo>
                    <a:pt x="388252" y="448126"/>
                    <a:pt x="375178" y="488308"/>
                    <a:pt x="395892" y="507572"/>
                  </a:cubicBezTo>
                  <a:cubicBezTo>
                    <a:pt x="421382" y="531299"/>
                    <a:pt x="456337" y="510410"/>
                    <a:pt x="455411" y="483367"/>
                  </a:cubicBezTo>
                  <a:cubicBezTo>
                    <a:pt x="454656" y="461389"/>
                    <a:pt x="437962" y="448460"/>
                    <a:pt x="420867" y="448346"/>
                  </a:cubicBezTo>
                  <a:close/>
                  <a:moveTo>
                    <a:pt x="3670498" y="2253674"/>
                  </a:moveTo>
                  <a:cubicBezTo>
                    <a:pt x="3638017" y="2253464"/>
                    <a:pt x="3624723" y="2293550"/>
                    <a:pt x="3645514" y="2312900"/>
                  </a:cubicBezTo>
                  <a:cubicBezTo>
                    <a:pt x="3671004" y="2336627"/>
                    <a:pt x="3705978" y="2315738"/>
                    <a:pt x="3705032" y="2288686"/>
                  </a:cubicBezTo>
                  <a:cubicBezTo>
                    <a:pt x="3704278" y="2266718"/>
                    <a:pt x="3687584" y="2253789"/>
                    <a:pt x="3670498" y="2253674"/>
                  </a:cubicBezTo>
                  <a:close/>
                  <a:moveTo>
                    <a:pt x="3319884" y="467495"/>
                  </a:moveTo>
                  <a:cubicBezTo>
                    <a:pt x="3287240" y="467285"/>
                    <a:pt x="3274223" y="507467"/>
                    <a:pt x="3294909" y="526721"/>
                  </a:cubicBezTo>
                  <a:cubicBezTo>
                    <a:pt x="3320266" y="550324"/>
                    <a:pt x="3355363" y="529703"/>
                    <a:pt x="3354437" y="502517"/>
                  </a:cubicBezTo>
                  <a:cubicBezTo>
                    <a:pt x="3353663" y="480529"/>
                    <a:pt x="3336979" y="467610"/>
                    <a:pt x="3319884" y="467495"/>
                  </a:cubicBezTo>
                  <a:close/>
                  <a:moveTo>
                    <a:pt x="3322825" y="21550"/>
                  </a:moveTo>
                  <a:cubicBezTo>
                    <a:pt x="3290191" y="21330"/>
                    <a:pt x="3277155" y="61531"/>
                    <a:pt x="3297851" y="80776"/>
                  </a:cubicBezTo>
                  <a:cubicBezTo>
                    <a:pt x="3323341" y="104503"/>
                    <a:pt x="3358295" y="83614"/>
                    <a:pt x="3357369" y="56572"/>
                  </a:cubicBezTo>
                  <a:cubicBezTo>
                    <a:pt x="3356615" y="34594"/>
                    <a:pt x="3339920" y="21655"/>
                    <a:pt x="3322825" y="21550"/>
                  </a:cubicBezTo>
                  <a:close/>
                  <a:moveTo>
                    <a:pt x="3316942" y="913440"/>
                  </a:moveTo>
                  <a:cubicBezTo>
                    <a:pt x="3284318" y="913221"/>
                    <a:pt x="3271262" y="953402"/>
                    <a:pt x="3291968" y="972667"/>
                  </a:cubicBezTo>
                  <a:cubicBezTo>
                    <a:pt x="3317458" y="996393"/>
                    <a:pt x="3352431" y="975486"/>
                    <a:pt x="3351486" y="948452"/>
                  </a:cubicBezTo>
                  <a:cubicBezTo>
                    <a:pt x="3350731" y="926484"/>
                    <a:pt x="3334037" y="913555"/>
                    <a:pt x="3316942" y="913440"/>
                  </a:cubicBezTo>
                  <a:close/>
                  <a:moveTo>
                    <a:pt x="3314001" y="1359386"/>
                  </a:moveTo>
                  <a:cubicBezTo>
                    <a:pt x="3281300" y="1359166"/>
                    <a:pt x="3268378" y="1399405"/>
                    <a:pt x="3289026" y="1418612"/>
                  </a:cubicBezTo>
                  <a:cubicBezTo>
                    <a:pt x="3314526" y="1442348"/>
                    <a:pt x="3349490" y="1421431"/>
                    <a:pt x="3348544" y="1394407"/>
                  </a:cubicBezTo>
                  <a:cubicBezTo>
                    <a:pt x="3347790" y="1372429"/>
                    <a:pt x="3331096" y="1359500"/>
                    <a:pt x="3314001" y="1359386"/>
                  </a:cubicBezTo>
                  <a:close/>
                  <a:moveTo>
                    <a:pt x="3664606" y="3145574"/>
                  </a:moveTo>
                  <a:cubicBezTo>
                    <a:pt x="3631981" y="3145354"/>
                    <a:pt x="3618935" y="3185545"/>
                    <a:pt x="3639631" y="3204800"/>
                  </a:cubicBezTo>
                  <a:cubicBezTo>
                    <a:pt x="3665131" y="3228537"/>
                    <a:pt x="3700095" y="3207619"/>
                    <a:pt x="3699149" y="3180586"/>
                  </a:cubicBezTo>
                  <a:cubicBezTo>
                    <a:pt x="3698395" y="3158618"/>
                    <a:pt x="3681701" y="3145689"/>
                    <a:pt x="3664606" y="3145574"/>
                  </a:cubicBezTo>
                  <a:close/>
                  <a:moveTo>
                    <a:pt x="3658723" y="4037464"/>
                  </a:moveTo>
                  <a:cubicBezTo>
                    <a:pt x="3626117" y="4037245"/>
                    <a:pt x="3613033" y="4077426"/>
                    <a:pt x="3633748" y="4096691"/>
                  </a:cubicBezTo>
                  <a:cubicBezTo>
                    <a:pt x="3659267" y="4120456"/>
                    <a:pt x="3694193" y="4099443"/>
                    <a:pt x="3693266" y="4072486"/>
                  </a:cubicBezTo>
                  <a:cubicBezTo>
                    <a:pt x="3692512" y="4050508"/>
                    <a:pt x="3675818" y="4037579"/>
                    <a:pt x="3658723" y="4037464"/>
                  </a:cubicBezTo>
                  <a:close/>
                  <a:moveTo>
                    <a:pt x="3661664" y="3591519"/>
                  </a:moveTo>
                  <a:cubicBezTo>
                    <a:pt x="3629040" y="3591299"/>
                    <a:pt x="3615984" y="3631491"/>
                    <a:pt x="3636690" y="3650745"/>
                  </a:cubicBezTo>
                  <a:cubicBezTo>
                    <a:pt x="3662180" y="3674472"/>
                    <a:pt x="3697134" y="3653583"/>
                    <a:pt x="3696208" y="3626531"/>
                  </a:cubicBezTo>
                  <a:cubicBezTo>
                    <a:pt x="3695453" y="3604563"/>
                    <a:pt x="3678759" y="3591634"/>
                    <a:pt x="3661664" y="3591519"/>
                  </a:cubicBezTo>
                  <a:close/>
                  <a:moveTo>
                    <a:pt x="3302225" y="3143176"/>
                  </a:moveTo>
                  <a:cubicBezTo>
                    <a:pt x="3269543" y="3142956"/>
                    <a:pt x="3256593" y="3183176"/>
                    <a:pt x="3277251" y="3202402"/>
                  </a:cubicBezTo>
                  <a:cubicBezTo>
                    <a:pt x="3302769" y="3226148"/>
                    <a:pt x="3337714" y="3205154"/>
                    <a:pt x="3336769" y="3178188"/>
                  </a:cubicBezTo>
                  <a:cubicBezTo>
                    <a:pt x="3336014" y="3156258"/>
                    <a:pt x="3319358" y="3143290"/>
                    <a:pt x="3302225" y="3143176"/>
                  </a:cubicBezTo>
                  <a:close/>
                  <a:moveTo>
                    <a:pt x="3667547" y="2699629"/>
                  </a:moveTo>
                  <a:cubicBezTo>
                    <a:pt x="3634932" y="2699409"/>
                    <a:pt x="3621867" y="2739591"/>
                    <a:pt x="3642573" y="2758855"/>
                  </a:cubicBezTo>
                  <a:cubicBezTo>
                    <a:pt x="3668091" y="2782601"/>
                    <a:pt x="3703036" y="2761607"/>
                    <a:pt x="3702091" y="2734641"/>
                  </a:cubicBezTo>
                  <a:cubicBezTo>
                    <a:pt x="3701336" y="2712701"/>
                    <a:pt x="3684680" y="2699734"/>
                    <a:pt x="3667547" y="2699629"/>
                  </a:cubicBezTo>
                  <a:close/>
                  <a:moveTo>
                    <a:pt x="3299283" y="3589121"/>
                  </a:moveTo>
                  <a:cubicBezTo>
                    <a:pt x="3266659" y="3588901"/>
                    <a:pt x="3253604" y="3629092"/>
                    <a:pt x="3274309" y="3648347"/>
                  </a:cubicBezTo>
                  <a:cubicBezTo>
                    <a:pt x="3299809" y="3672083"/>
                    <a:pt x="3334773" y="3651166"/>
                    <a:pt x="3333827" y="3624142"/>
                  </a:cubicBezTo>
                  <a:cubicBezTo>
                    <a:pt x="3333073" y="3602174"/>
                    <a:pt x="3316379" y="3589235"/>
                    <a:pt x="3299283" y="3589121"/>
                  </a:cubicBezTo>
                  <a:close/>
                  <a:moveTo>
                    <a:pt x="3296342" y="4035075"/>
                  </a:moveTo>
                  <a:cubicBezTo>
                    <a:pt x="3263718" y="4034856"/>
                    <a:pt x="3250662" y="4075047"/>
                    <a:pt x="3271367" y="4094302"/>
                  </a:cubicBezTo>
                  <a:cubicBezTo>
                    <a:pt x="3296857" y="4118028"/>
                    <a:pt x="3331812" y="4097140"/>
                    <a:pt x="3330886" y="4070088"/>
                  </a:cubicBezTo>
                  <a:cubicBezTo>
                    <a:pt x="3330131" y="4048119"/>
                    <a:pt x="3313437" y="4035190"/>
                    <a:pt x="3296342" y="4035075"/>
                  </a:cubicBezTo>
                  <a:close/>
                  <a:moveTo>
                    <a:pt x="3311059" y="1805340"/>
                  </a:moveTo>
                  <a:cubicBezTo>
                    <a:pt x="3278444" y="1805120"/>
                    <a:pt x="3265379" y="1845302"/>
                    <a:pt x="3286085" y="1864566"/>
                  </a:cubicBezTo>
                  <a:cubicBezTo>
                    <a:pt x="3311575" y="1888293"/>
                    <a:pt x="3346529" y="1867404"/>
                    <a:pt x="3345603" y="1840352"/>
                  </a:cubicBezTo>
                  <a:cubicBezTo>
                    <a:pt x="3344848" y="1818384"/>
                    <a:pt x="3328145" y="1805445"/>
                    <a:pt x="3311059" y="1805340"/>
                  </a:cubicBezTo>
                  <a:close/>
                  <a:moveTo>
                    <a:pt x="3305176" y="2697230"/>
                  </a:moveTo>
                  <a:cubicBezTo>
                    <a:pt x="3272552" y="2697011"/>
                    <a:pt x="3259487" y="2737192"/>
                    <a:pt x="3280192" y="2756457"/>
                  </a:cubicBezTo>
                  <a:cubicBezTo>
                    <a:pt x="3305682" y="2780183"/>
                    <a:pt x="3340656" y="2759295"/>
                    <a:pt x="3339710" y="2732252"/>
                  </a:cubicBezTo>
                  <a:cubicBezTo>
                    <a:pt x="3338956" y="2710274"/>
                    <a:pt x="3322262" y="2697345"/>
                    <a:pt x="3305176" y="2697230"/>
                  </a:cubicBezTo>
                  <a:close/>
                  <a:moveTo>
                    <a:pt x="3308118" y="2251285"/>
                  </a:moveTo>
                  <a:cubicBezTo>
                    <a:pt x="3275541" y="2251075"/>
                    <a:pt x="3262409" y="2291228"/>
                    <a:pt x="3283134" y="2310512"/>
                  </a:cubicBezTo>
                  <a:cubicBezTo>
                    <a:pt x="3308643" y="2334248"/>
                    <a:pt x="3343578" y="2313321"/>
                    <a:pt x="3342661" y="2286307"/>
                  </a:cubicBezTo>
                  <a:cubicBezTo>
                    <a:pt x="3341897" y="2264281"/>
                    <a:pt x="3325060" y="2251391"/>
                    <a:pt x="3308118" y="2251285"/>
                  </a:cubicBezTo>
                  <a:close/>
                  <a:moveTo>
                    <a:pt x="3685206" y="23939"/>
                  </a:moveTo>
                  <a:cubicBezTo>
                    <a:pt x="3652639" y="23719"/>
                    <a:pt x="3639488" y="63863"/>
                    <a:pt x="3660222" y="83165"/>
                  </a:cubicBezTo>
                  <a:cubicBezTo>
                    <a:pt x="3685712" y="106892"/>
                    <a:pt x="3720676" y="86003"/>
                    <a:pt x="3719749" y="58951"/>
                  </a:cubicBezTo>
                  <a:cubicBezTo>
                    <a:pt x="3718986" y="36983"/>
                    <a:pt x="3702301" y="24054"/>
                    <a:pt x="3685206" y="23939"/>
                  </a:cubicBezTo>
                  <a:close/>
                  <a:moveTo>
                    <a:pt x="4032869" y="2256073"/>
                  </a:moveTo>
                  <a:cubicBezTo>
                    <a:pt x="4000169" y="2255853"/>
                    <a:pt x="3987247" y="2296092"/>
                    <a:pt x="4007895" y="2315299"/>
                  </a:cubicBezTo>
                  <a:cubicBezTo>
                    <a:pt x="4033414" y="2339045"/>
                    <a:pt x="4068359" y="2318051"/>
                    <a:pt x="4067413" y="2291095"/>
                  </a:cubicBezTo>
                  <a:cubicBezTo>
                    <a:pt x="4066659" y="2269154"/>
                    <a:pt x="4050003" y="2256187"/>
                    <a:pt x="4032869" y="2256073"/>
                  </a:cubicBezTo>
                  <a:close/>
                  <a:moveTo>
                    <a:pt x="4035811" y="1810128"/>
                  </a:moveTo>
                  <a:cubicBezTo>
                    <a:pt x="4003187" y="1809908"/>
                    <a:pt x="3990131" y="1850089"/>
                    <a:pt x="4010827" y="1869354"/>
                  </a:cubicBezTo>
                  <a:cubicBezTo>
                    <a:pt x="4036336" y="1893090"/>
                    <a:pt x="4071271" y="1872163"/>
                    <a:pt x="4070354" y="1845140"/>
                  </a:cubicBezTo>
                  <a:cubicBezTo>
                    <a:pt x="4069591" y="1823171"/>
                    <a:pt x="4052906" y="1810233"/>
                    <a:pt x="4035811" y="1810128"/>
                  </a:cubicBezTo>
                  <a:close/>
                  <a:moveTo>
                    <a:pt x="4029928" y="2702018"/>
                  </a:moveTo>
                  <a:cubicBezTo>
                    <a:pt x="3997304" y="2701798"/>
                    <a:pt x="3984248" y="2741980"/>
                    <a:pt x="4004953" y="2761244"/>
                  </a:cubicBezTo>
                  <a:cubicBezTo>
                    <a:pt x="4030472" y="2784990"/>
                    <a:pt x="4065417" y="2763996"/>
                    <a:pt x="4064471" y="2737030"/>
                  </a:cubicBezTo>
                  <a:cubicBezTo>
                    <a:pt x="4063717" y="2715061"/>
                    <a:pt x="4047023" y="2702133"/>
                    <a:pt x="4029928" y="2702018"/>
                  </a:cubicBezTo>
                  <a:close/>
                  <a:moveTo>
                    <a:pt x="4026986" y="3147963"/>
                  </a:moveTo>
                  <a:cubicBezTo>
                    <a:pt x="3994371" y="3147743"/>
                    <a:pt x="3981306" y="3187925"/>
                    <a:pt x="4002012" y="3207189"/>
                  </a:cubicBezTo>
                  <a:cubicBezTo>
                    <a:pt x="4027502" y="3230916"/>
                    <a:pt x="4062456" y="3210027"/>
                    <a:pt x="4061530" y="3182985"/>
                  </a:cubicBezTo>
                  <a:cubicBezTo>
                    <a:pt x="4060776" y="3161007"/>
                    <a:pt x="4044072" y="3148078"/>
                    <a:pt x="4026986" y="3147963"/>
                  </a:cubicBezTo>
                  <a:close/>
                  <a:moveTo>
                    <a:pt x="4044635" y="472283"/>
                  </a:moveTo>
                  <a:cubicBezTo>
                    <a:pt x="4012011" y="472063"/>
                    <a:pt x="3998956" y="512245"/>
                    <a:pt x="4019661" y="531509"/>
                  </a:cubicBezTo>
                  <a:cubicBezTo>
                    <a:pt x="4045161" y="555245"/>
                    <a:pt x="4080125" y="534328"/>
                    <a:pt x="4079179" y="507295"/>
                  </a:cubicBezTo>
                  <a:cubicBezTo>
                    <a:pt x="4078425" y="485326"/>
                    <a:pt x="4061731" y="472397"/>
                    <a:pt x="4044635" y="472283"/>
                  </a:cubicBezTo>
                  <a:close/>
                  <a:moveTo>
                    <a:pt x="4038752" y="1364173"/>
                  </a:moveTo>
                  <a:cubicBezTo>
                    <a:pt x="4006138" y="1363953"/>
                    <a:pt x="3993073" y="1404144"/>
                    <a:pt x="4013778" y="1423399"/>
                  </a:cubicBezTo>
                  <a:cubicBezTo>
                    <a:pt x="4039268" y="1447126"/>
                    <a:pt x="4074222" y="1426237"/>
                    <a:pt x="4073296" y="1399195"/>
                  </a:cubicBezTo>
                  <a:cubicBezTo>
                    <a:pt x="4072542" y="1377216"/>
                    <a:pt x="4055848" y="1364288"/>
                    <a:pt x="4038752" y="1364173"/>
                  </a:cubicBezTo>
                  <a:close/>
                  <a:moveTo>
                    <a:pt x="4041694" y="918228"/>
                  </a:moveTo>
                  <a:cubicBezTo>
                    <a:pt x="4009012" y="918008"/>
                    <a:pt x="3996062" y="958228"/>
                    <a:pt x="4016710" y="977454"/>
                  </a:cubicBezTo>
                  <a:cubicBezTo>
                    <a:pt x="4042200" y="1001181"/>
                    <a:pt x="4077154" y="980292"/>
                    <a:pt x="4076228" y="953240"/>
                  </a:cubicBezTo>
                  <a:cubicBezTo>
                    <a:pt x="4075483" y="931271"/>
                    <a:pt x="4058789" y="918342"/>
                    <a:pt x="4041694" y="918228"/>
                  </a:cubicBezTo>
                  <a:close/>
                  <a:moveTo>
                    <a:pt x="3679323" y="915839"/>
                  </a:moveTo>
                  <a:cubicBezTo>
                    <a:pt x="3646641" y="915619"/>
                    <a:pt x="3633691" y="955839"/>
                    <a:pt x="3654348" y="975065"/>
                  </a:cubicBezTo>
                  <a:cubicBezTo>
                    <a:pt x="3679867" y="998821"/>
                    <a:pt x="3714812" y="977836"/>
                    <a:pt x="3713866" y="950851"/>
                  </a:cubicBezTo>
                  <a:cubicBezTo>
                    <a:pt x="3713103" y="928882"/>
                    <a:pt x="3696408" y="915944"/>
                    <a:pt x="3679323" y="915839"/>
                  </a:cubicBezTo>
                  <a:close/>
                  <a:moveTo>
                    <a:pt x="4024045" y="3593908"/>
                  </a:moveTo>
                  <a:cubicBezTo>
                    <a:pt x="3991411" y="3593688"/>
                    <a:pt x="3978375" y="3633889"/>
                    <a:pt x="3999070" y="3653134"/>
                  </a:cubicBezTo>
                  <a:cubicBezTo>
                    <a:pt x="4024560" y="3676861"/>
                    <a:pt x="4059515" y="3655972"/>
                    <a:pt x="4058588" y="3628930"/>
                  </a:cubicBezTo>
                  <a:cubicBezTo>
                    <a:pt x="4057834" y="3606952"/>
                    <a:pt x="4041130" y="3594023"/>
                    <a:pt x="4024045" y="3593908"/>
                  </a:cubicBezTo>
                  <a:close/>
                  <a:moveTo>
                    <a:pt x="3676381" y="1361784"/>
                  </a:moveTo>
                  <a:cubicBezTo>
                    <a:pt x="3643757" y="1361564"/>
                    <a:pt x="3630711" y="1401755"/>
                    <a:pt x="3651407" y="1421010"/>
                  </a:cubicBezTo>
                  <a:cubicBezTo>
                    <a:pt x="3676897" y="1444737"/>
                    <a:pt x="3711851" y="1423848"/>
                    <a:pt x="3710925" y="1396796"/>
                  </a:cubicBezTo>
                  <a:cubicBezTo>
                    <a:pt x="3710161" y="1374828"/>
                    <a:pt x="3693467" y="1361899"/>
                    <a:pt x="3676381" y="1361784"/>
                  </a:cubicBezTo>
                  <a:close/>
                  <a:moveTo>
                    <a:pt x="3682264" y="469884"/>
                  </a:moveTo>
                  <a:cubicBezTo>
                    <a:pt x="3649640" y="469674"/>
                    <a:pt x="3636585" y="509846"/>
                    <a:pt x="3657280" y="529110"/>
                  </a:cubicBezTo>
                  <a:cubicBezTo>
                    <a:pt x="3682799" y="552856"/>
                    <a:pt x="3717744" y="531862"/>
                    <a:pt x="3716798" y="504896"/>
                  </a:cubicBezTo>
                  <a:cubicBezTo>
                    <a:pt x="3716054" y="482966"/>
                    <a:pt x="3699388" y="469999"/>
                    <a:pt x="3682264" y="469884"/>
                  </a:cubicBezTo>
                  <a:close/>
                  <a:moveTo>
                    <a:pt x="3673440" y="1807729"/>
                  </a:moveTo>
                  <a:cubicBezTo>
                    <a:pt x="3640834" y="1807509"/>
                    <a:pt x="3627750" y="1847691"/>
                    <a:pt x="3648456" y="1866955"/>
                  </a:cubicBezTo>
                  <a:cubicBezTo>
                    <a:pt x="3673965" y="1890692"/>
                    <a:pt x="3708900" y="1869765"/>
                    <a:pt x="3707983" y="1842751"/>
                  </a:cubicBezTo>
                  <a:cubicBezTo>
                    <a:pt x="3707210" y="1820734"/>
                    <a:pt x="3690382" y="1807844"/>
                    <a:pt x="3673440" y="1807729"/>
                  </a:cubicBezTo>
                  <a:close/>
                  <a:moveTo>
                    <a:pt x="4021094" y="4039863"/>
                  </a:moveTo>
                  <a:cubicBezTo>
                    <a:pt x="3988460" y="4039643"/>
                    <a:pt x="3975423" y="4079834"/>
                    <a:pt x="3996119" y="4099089"/>
                  </a:cubicBezTo>
                  <a:cubicBezTo>
                    <a:pt x="4021476" y="4122692"/>
                    <a:pt x="4056478" y="4102156"/>
                    <a:pt x="4055647" y="4074875"/>
                  </a:cubicBezTo>
                  <a:cubicBezTo>
                    <a:pt x="4054797" y="4052811"/>
                    <a:pt x="4038084" y="4039968"/>
                    <a:pt x="4021094" y="4039863"/>
                  </a:cubicBezTo>
                  <a:close/>
                  <a:moveTo>
                    <a:pt x="2960454" y="19152"/>
                  </a:moveTo>
                  <a:cubicBezTo>
                    <a:pt x="2927839" y="18932"/>
                    <a:pt x="2914765" y="59123"/>
                    <a:pt x="2935480" y="78378"/>
                  </a:cubicBezTo>
                  <a:cubicBezTo>
                    <a:pt x="2960970" y="102105"/>
                    <a:pt x="2995924" y="81216"/>
                    <a:pt x="2994998" y="54164"/>
                  </a:cubicBezTo>
                  <a:cubicBezTo>
                    <a:pt x="2994234" y="32195"/>
                    <a:pt x="2977540" y="19266"/>
                    <a:pt x="2960454" y="19152"/>
                  </a:cubicBezTo>
                  <a:close/>
                  <a:moveTo>
                    <a:pt x="2586298" y="1800553"/>
                  </a:moveTo>
                  <a:cubicBezTo>
                    <a:pt x="2553673" y="1800333"/>
                    <a:pt x="2540618" y="1840515"/>
                    <a:pt x="2561323" y="1859779"/>
                  </a:cubicBezTo>
                  <a:cubicBezTo>
                    <a:pt x="2586813" y="1883506"/>
                    <a:pt x="2621787" y="1862607"/>
                    <a:pt x="2620841" y="1835565"/>
                  </a:cubicBezTo>
                  <a:cubicBezTo>
                    <a:pt x="2620087" y="1813587"/>
                    <a:pt x="2603393" y="1800658"/>
                    <a:pt x="2586298" y="1800553"/>
                  </a:cubicBezTo>
                  <a:close/>
                  <a:moveTo>
                    <a:pt x="2235693" y="14364"/>
                  </a:moveTo>
                  <a:cubicBezTo>
                    <a:pt x="2203011" y="14144"/>
                    <a:pt x="2190061" y="54364"/>
                    <a:pt x="2210718" y="73590"/>
                  </a:cubicBezTo>
                  <a:cubicBezTo>
                    <a:pt x="2236237" y="97336"/>
                    <a:pt x="2271182" y="76342"/>
                    <a:pt x="2270236" y="49386"/>
                  </a:cubicBezTo>
                  <a:cubicBezTo>
                    <a:pt x="2269482" y="27408"/>
                    <a:pt x="2252788" y="14479"/>
                    <a:pt x="2235693" y="14364"/>
                  </a:cubicBezTo>
                  <a:close/>
                  <a:moveTo>
                    <a:pt x="2957513" y="465097"/>
                  </a:moveTo>
                  <a:cubicBezTo>
                    <a:pt x="2924869" y="464886"/>
                    <a:pt x="2911852" y="505078"/>
                    <a:pt x="2932538" y="524332"/>
                  </a:cubicBezTo>
                  <a:cubicBezTo>
                    <a:pt x="2958018" y="548059"/>
                    <a:pt x="2992983" y="527180"/>
                    <a:pt x="2992056" y="500118"/>
                  </a:cubicBezTo>
                  <a:cubicBezTo>
                    <a:pt x="2991292" y="478140"/>
                    <a:pt x="2974598" y="465211"/>
                    <a:pt x="2957513" y="465097"/>
                  </a:cubicBezTo>
                  <a:close/>
                  <a:moveTo>
                    <a:pt x="2580415" y="2692443"/>
                  </a:moveTo>
                  <a:cubicBezTo>
                    <a:pt x="2547800" y="2692223"/>
                    <a:pt x="2534725" y="2732405"/>
                    <a:pt x="2555440" y="2751669"/>
                  </a:cubicBezTo>
                  <a:cubicBezTo>
                    <a:pt x="2580930" y="2775396"/>
                    <a:pt x="2615885" y="2754507"/>
                    <a:pt x="2614958" y="2727455"/>
                  </a:cubicBezTo>
                  <a:cubicBezTo>
                    <a:pt x="2614204" y="2705487"/>
                    <a:pt x="2597510" y="2692558"/>
                    <a:pt x="2580415" y="2692443"/>
                  </a:cubicBezTo>
                  <a:close/>
                  <a:moveTo>
                    <a:pt x="2577473" y="3138388"/>
                  </a:moveTo>
                  <a:cubicBezTo>
                    <a:pt x="2544858" y="3138169"/>
                    <a:pt x="2531793" y="3178350"/>
                    <a:pt x="2552489" y="3197614"/>
                  </a:cubicBezTo>
                  <a:cubicBezTo>
                    <a:pt x="2577998" y="3221351"/>
                    <a:pt x="2612934" y="3200424"/>
                    <a:pt x="2612017" y="3173400"/>
                  </a:cubicBezTo>
                  <a:cubicBezTo>
                    <a:pt x="2611253" y="3151394"/>
                    <a:pt x="2594425" y="3138503"/>
                    <a:pt x="2577473" y="3138388"/>
                  </a:cubicBezTo>
                  <a:close/>
                  <a:moveTo>
                    <a:pt x="2571590" y="4030288"/>
                  </a:moveTo>
                  <a:cubicBezTo>
                    <a:pt x="2538966" y="4030068"/>
                    <a:pt x="2525910" y="4070250"/>
                    <a:pt x="2546616" y="4089514"/>
                  </a:cubicBezTo>
                  <a:cubicBezTo>
                    <a:pt x="2572115" y="4113251"/>
                    <a:pt x="2607079" y="4092304"/>
                    <a:pt x="2606134" y="4065300"/>
                  </a:cubicBezTo>
                  <a:cubicBezTo>
                    <a:pt x="2605379" y="4043331"/>
                    <a:pt x="2588685" y="4030403"/>
                    <a:pt x="2571590" y="4030288"/>
                  </a:cubicBezTo>
                  <a:close/>
                  <a:moveTo>
                    <a:pt x="2226868" y="1352209"/>
                  </a:moveTo>
                  <a:cubicBezTo>
                    <a:pt x="2194301" y="1351989"/>
                    <a:pt x="2181150" y="1392133"/>
                    <a:pt x="2201884" y="1411435"/>
                  </a:cubicBezTo>
                  <a:cubicBezTo>
                    <a:pt x="2227374" y="1435162"/>
                    <a:pt x="2262329" y="1414273"/>
                    <a:pt x="2261412" y="1387221"/>
                  </a:cubicBezTo>
                  <a:cubicBezTo>
                    <a:pt x="2260648" y="1365253"/>
                    <a:pt x="2243963" y="1352324"/>
                    <a:pt x="2226868" y="1352209"/>
                  </a:cubicBezTo>
                  <a:close/>
                  <a:moveTo>
                    <a:pt x="2574531" y="3584333"/>
                  </a:moveTo>
                  <a:cubicBezTo>
                    <a:pt x="2541907" y="3584114"/>
                    <a:pt x="2528852" y="3624295"/>
                    <a:pt x="2549557" y="3643559"/>
                  </a:cubicBezTo>
                  <a:cubicBezTo>
                    <a:pt x="2575057" y="3667296"/>
                    <a:pt x="2610021" y="3646350"/>
                    <a:pt x="2609075" y="3619345"/>
                  </a:cubicBezTo>
                  <a:cubicBezTo>
                    <a:pt x="2608321" y="3597415"/>
                    <a:pt x="2591665" y="3584448"/>
                    <a:pt x="2574531" y="3584333"/>
                  </a:cubicBezTo>
                  <a:close/>
                  <a:moveTo>
                    <a:pt x="2229810" y="906264"/>
                  </a:moveTo>
                  <a:cubicBezTo>
                    <a:pt x="2197185" y="906044"/>
                    <a:pt x="2184130" y="946235"/>
                    <a:pt x="2204835" y="965490"/>
                  </a:cubicBezTo>
                  <a:cubicBezTo>
                    <a:pt x="2230325" y="989217"/>
                    <a:pt x="2265280" y="968328"/>
                    <a:pt x="2264353" y="941286"/>
                  </a:cubicBezTo>
                  <a:cubicBezTo>
                    <a:pt x="2263599" y="919308"/>
                    <a:pt x="2246905" y="906369"/>
                    <a:pt x="2229810" y="906264"/>
                  </a:cubicBezTo>
                  <a:close/>
                  <a:moveTo>
                    <a:pt x="2212160" y="3581944"/>
                  </a:moveTo>
                  <a:cubicBezTo>
                    <a:pt x="2179546" y="3581725"/>
                    <a:pt x="2166471" y="3621906"/>
                    <a:pt x="2187177" y="3641171"/>
                  </a:cubicBezTo>
                  <a:cubicBezTo>
                    <a:pt x="2212667" y="3664897"/>
                    <a:pt x="2247640" y="3644009"/>
                    <a:pt x="2246695" y="3616956"/>
                  </a:cubicBezTo>
                  <a:cubicBezTo>
                    <a:pt x="2245940" y="3594988"/>
                    <a:pt x="2229246" y="3582059"/>
                    <a:pt x="2212160" y="3581944"/>
                  </a:cubicBezTo>
                  <a:close/>
                  <a:moveTo>
                    <a:pt x="2223926" y="1798154"/>
                  </a:moveTo>
                  <a:cubicBezTo>
                    <a:pt x="2191302" y="1797935"/>
                    <a:pt x="2178247" y="1838116"/>
                    <a:pt x="2198952" y="1857380"/>
                  </a:cubicBezTo>
                  <a:cubicBezTo>
                    <a:pt x="2224452" y="1881117"/>
                    <a:pt x="2259416" y="1860171"/>
                    <a:pt x="2258470" y="1833176"/>
                  </a:cubicBezTo>
                  <a:cubicBezTo>
                    <a:pt x="2257716" y="1811236"/>
                    <a:pt x="2241060" y="1798269"/>
                    <a:pt x="2223926" y="1798154"/>
                  </a:cubicBezTo>
                  <a:close/>
                  <a:moveTo>
                    <a:pt x="2209209" y="4027889"/>
                  </a:moveTo>
                  <a:cubicBezTo>
                    <a:pt x="2176585" y="4027670"/>
                    <a:pt x="2163530" y="4067851"/>
                    <a:pt x="2184235" y="4087116"/>
                  </a:cubicBezTo>
                  <a:cubicBezTo>
                    <a:pt x="2209735" y="4110852"/>
                    <a:pt x="2244699" y="4089906"/>
                    <a:pt x="2243753" y="4062911"/>
                  </a:cubicBezTo>
                  <a:cubicBezTo>
                    <a:pt x="2242999" y="4040971"/>
                    <a:pt x="2226343" y="4028004"/>
                    <a:pt x="2209209" y="4027889"/>
                  </a:cubicBezTo>
                  <a:close/>
                  <a:moveTo>
                    <a:pt x="2215102" y="3135999"/>
                  </a:moveTo>
                  <a:cubicBezTo>
                    <a:pt x="2182487" y="3135780"/>
                    <a:pt x="2169413" y="3175961"/>
                    <a:pt x="2190128" y="3195225"/>
                  </a:cubicBezTo>
                  <a:cubicBezTo>
                    <a:pt x="2215618" y="3218952"/>
                    <a:pt x="2250572" y="3198064"/>
                    <a:pt x="2249646" y="3171021"/>
                  </a:cubicBezTo>
                  <a:cubicBezTo>
                    <a:pt x="2248872" y="3148995"/>
                    <a:pt x="2232044" y="3136104"/>
                    <a:pt x="2215102" y="3135999"/>
                  </a:cubicBezTo>
                  <a:close/>
                  <a:moveTo>
                    <a:pt x="2220985" y="2244100"/>
                  </a:moveTo>
                  <a:cubicBezTo>
                    <a:pt x="2188361" y="2243880"/>
                    <a:pt x="2175305" y="2284061"/>
                    <a:pt x="2196011" y="2303326"/>
                  </a:cubicBezTo>
                  <a:cubicBezTo>
                    <a:pt x="2221501" y="2327053"/>
                    <a:pt x="2256474" y="2306154"/>
                    <a:pt x="2255529" y="2279121"/>
                  </a:cubicBezTo>
                  <a:cubicBezTo>
                    <a:pt x="2254765" y="2257143"/>
                    <a:pt x="2238071" y="2244214"/>
                    <a:pt x="2220985" y="2244100"/>
                  </a:cubicBezTo>
                  <a:close/>
                  <a:moveTo>
                    <a:pt x="2218043" y="2690054"/>
                  </a:moveTo>
                  <a:cubicBezTo>
                    <a:pt x="2185362" y="2689835"/>
                    <a:pt x="2172411" y="2730054"/>
                    <a:pt x="2193069" y="2749280"/>
                  </a:cubicBezTo>
                  <a:cubicBezTo>
                    <a:pt x="2218559" y="2773007"/>
                    <a:pt x="2253514" y="2752118"/>
                    <a:pt x="2252587" y="2725066"/>
                  </a:cubicBezTo>
                  <a:cubicBezTo>
                    <a:pt x="2251823" y="2703088"/>
                    <a:pt x="2235129" y="2690159"/>
                    <a:pt x="2218043" y="2690054"/>
                  </a:cubicBezTo>
                  <a:close/>
                  <a:moveTo>
                    <a:pt x="2232751" y="460309"/>
                  </a:moveTo>
                  <a:cubicBezTo>
                    <a:pt x="2200136" y="460090"/>
                    <a:pt x="2187071" y="500271"/>
                    <a:pt x="2207767" y="519536"/>
                  </a:cubicBezTo>
                  <a:cubicBezTo>
                    <a:pt x="2233267" y="543262"/>
                    <a:pt x="2268231" y="522354"/>
                    <a:pt x="2267285" y="495331"/>
                  </a:cubicBezTo>
                  <a:cubicBezTo>
                    <a:pt x="2266540" y="473353"/>
                    <a:pt x="2249846" y="460424"/>
                    <a:pt x="2232751" y="460309"/>
                  </a:cubicBezTo>
                  <a:close/>
                  <a:moveTo>
                    <a:pt x="2945737" y="2248887"/>
                  </a:moveTo>
                  <a:cubicBezTo>
                    <a:pt x="2913122" y="2248667"/>
                    <a:pt x="2900048" y="2288849"/>
                    <a:pt x="2920762" y="2308113"/>
                  </a:cubicBezTo>
                  <a:cubicBezTo>
                    <a:pt x="2946252" y="2331840"/>
                    <a:pt x="2981207" y="2310951"/>
                    <a:pt x="2980281" y="2283899"/>
                  </a:cubicBezTo>
                  <a:cubicBezTo>
                    <a:pt x="2979526" y="2261931"/>
                    <a:pt x="2962832" y="2249002"/>
                    <a:pt x="2945737" y="2248887"/>
                  </a:cubicBezTo>
                  <a:close/>
                  <a:moveTo>
                    <a:pt x="2942795" y="2694832"/>
                  </a:moveTo>
                  <a:cubicBezTo>
                    <a:pt x="2910180" y="2694612"/>
                    <a:pt x="2897116" y="2734794"/>
                    <a:pt x="2917811" y="2754058"/>
                  </a:cubicBezTo>
                  <a:cubicBezTo>
                    <a:pt x="2943320" y="2777795"/>
                    <a:pt x="2978256" y="2756868"/>
                    <a:pt x="2977339" y="2729854"/>
                  </a:cubicBezTo>
                  <a:cubicBezTo>
                    <a:pt x="2976575" y="2707837"/>
                    <a:pt x="2959747" y="2694947"/>
                    <a:pt x="2942795" y="2694832"/>
                  </a:cubicBezTo>
                  <a:close/>
                  <a:moveTo>
                    <a:pt x="2936912" y="3586732"/>
                  </a:moveTo>
                  <a:cubicBezTo>
                    <a:pt x="2904231" y="3586512"/>
                    <a:pt x="2891280" y="3626732"/>
                    <a:pt x="2911938" y="3645958"/>
                  </a:cubicBezTo>
                  <a:cubicBezTo>
                    <a:pt x="2937457" y="3669704"/>
                    <a:pt x="2972402" y="3648710"/>
                    <a:pt x="2971456" y="3621744"/>
                  </a:cubicBezTo>
                  <a:cubicBezTo>
                    <a:pt x="2970692" y="3599775"/>
                    <a:pt x="2953998" y="3586846"/>
                    <a:pt x="2936912" y="3586732"/>
                  </a:cubicBezTo>
                  <a:close/>
                  <a:moveTo>
                    <a:pt x="2939854" y="3140787"/>
                  </a:moveTo>
                  <a:cubicBezTo>
                    <a:pt x="2907229" y="3140567"/>
                    <a:pt x="2894174" y="3180749"/>
                    <a:pt x="2914870" y="3200013"/>
                  </a:cubicBezTo>
                  <a:cubicBezTo>
                    <a:pt x="2940369" y="3223749"/>
                    <a:pt x="2975334" y="3202803"/>
                    <a:pt x="2974388" y="3175808"/>
                  </a:cubicBezTo>
                  <a:cubicBezTo>
                    <a:pt x="2973633" y="3153830"/>
                    <a:pt x="2956949" y="3140901"/>
                    <a:pt x="2939854" y="3140787"/>
                  </a:cubicBezTo>
                  <a:close/>
                  <a:moveTo>
                    <a:pt x="2954561" y="911051"/>
                  </a:moveTo>
                  <a:cubicBezTo>
                    <a:pt x="2921985" y="910832"/>
                    <a:pt x="2908853" y="950985"/>
                    <a:pt x="2929587" y="970278"/>
                  </a:cubicBezTo>
                  <a:cubicBezTo>
                    <a:pt x="2954943" y="993880"/>
                    <a:pt x="2990041" y="973259"/>
                    <a:pt x="2989115" y="946073"/>
                  </a:cubicBezTo>
                  <a:cubicBezTo>
                    <a:pt x="2988351" y="924085"/>
                    <a:pt x="2971657" y="911156"/>
                    <a:pt x="2954561" y="911051"/>
                  </a:cubicBezTo>
                  <a:close/>
                  <a:moveTo>
                    <a:pt x="2583356" y="2246498"/>
                  </a:moveTo>
                  <a:cubicBezTo>
                    <a:pt x="2550675" y="2246278"/>
                    <a:pt x="2537724" y="2286498"/>
                    <a:pt x="2558382" y="2305724"/>
                  </a:cubicBezTo>
                  <a:cubicBezTo>
                    <a:pt x="2583872" y="2329451"/>
                    <a:pt x="2618826" y="2308562"/>
                    <a:pt x="2617900" y="2281510"/>
                  </a:cubicBezTo>
                  <a:cubicBezTo>
                    <a:pt x="2617145" y="2259542"/>
                    <a:pt x="2600451" y="2246613"/>
                    <a:pt x="2583356" y="2246498"/>
                  </a:cubicBezTo>
                  <a:close/>
                  <a:moveTo>
                    <a:pt x="2948678" y="1802942"/>
                  </a:moveTo>
                  <a:cubicBezTo>
                    <a:pt x="2915978" y="1802722"/>
                    <a:pt x="2903056" y="1842961"/>
                    <a:pt x="2923694" y="1862168"/>
                  </a:cubicBezTo>
                  <a:cubicBezTo>
                    <a:pt x="2949184" y="1885895"/>
                    <a:pt x="2984139" y="1865006"/>
                    <a:pt x="2983212" y="1837963"/>
                  </a:cubicBezTo>
                  <a:cubicBezTo>
                    <a:pt x="2982468" y="1815985"/>
                    <a:pt x="2965774" y="1803056"/>
                    <a:pt x="2948678" y="1802942"/>
                  </a:cubicBezTo>
                  <a:close/>
                  <a:moveTo>
                    <a:pt x="2951620" y="1356997"/>
                  </a:moveTo>
                  <a:cubicBezTo>
                    <a:pt x="2918938" y="1356777"/>
                    <a:pt x="2905988" y="1396997"/>
                    <a:pt x="2926645" y="1416223"/>
                  </a:cubicBezTo>
                  <a:cubicBezTo>
                    <a:pt x="2952164" y="1439969"/>
                    <a:pt x="2987109" y="1418975"/>
                    <a:pt x="2986164" y="1392009"/>
                  </a:cubicBezTo>
                  <a:cubicBezTo>
                    <a:pt x="2985409" y="1370040"/>
                    <a:pt x="2968715" y="1357111"/>
                    <a:pt x="2951620" y="1356997"/>
                  </a:cubicBezTo>
                  <a:close/>
                  <a:moveTo>
                    <a:pt x="2589249" y="1354598"/>
                  </a:moveTo>
                  <a:cubicBezTo>
                    <a:pt x="2556624" y="1354378"/>
                    <a:pt x="2543569" y="1394560"/>
                    <a:pt x="2564265" y="1413824"/>
                  </a:cubicBezTo>
                  <a:cubicBezTo>
                    <a:pt x="2589621" y="1437427"/>
                    <a:pt x="2624719" y="1416806"/>
                    <a:pt x="2623792" y="1389620"/>
                  </a:cubicBezTo>
                  <a:cubicBezTo>
                    <a:pt x="2623028" y="1367642"/>
                    <a:pt x="2606344" y="1354713"/>
                    <a:pt x="2589249" y="1354598"/>
                  </a:cubicBezTo>
                  <a:close/>
                  <a:moveTo>
                    <a:pt x="2933971" y="4032677"/>
                  </a:moveTo>
                  <a:cubicBezTo>
                    <a:pt x="2901356" y="4032457"/>
                    <a:pt x="2888291" y="4072639"/>
                    <a:pt x="2908996" y="4091903"/>
                  </a:cubicBezTo>
                  <a:cubicBezTo>
                    <a:pt x="2934496" y="4115640"/>
                    <a:pt x="2969460" y="4094722"/>
                    <a:pt x="2968514" y="4067699"/>
                  </a:cubicBezTo>
                  <a:cubicBezTo>
                    <a:pt x="2967750" y="4045720"/>
                    <a:pt x="2951056" y="4032792"/>
                    <a:pt x="2933971" y="4032677"/>
                  </a:cubicBezTo>
                  <a:close/>
                  <a:moveTo>
                    <a:pt x="2592190" y="908653"/>
                  </a:moveTo>
                  <a:cubicBezTo>
                    <a:pt x="2559614" y="908433"/>
                    <a:pt x="2546473" y="948586"/>
                    <a:pt x="2567206" y="967879"/>
                  </a:cubicBezTo>
                  <a:cubicBezTo>
                    <a:pt x="2592715" y="991635"/>
                    <a:pt x="2627651" y="970650"/>
                    <a:pt x="2626724" y="943665"/>
                  </a:cubicBezTo>
                  <a:cubicBezTo>
                    <a:pt x="2625970" y="921649"/>
                    <a:pt x="2609247" y="908768"/>
                    <a:pt x="2592190" y="908653"/>
                  </a:cubicBezTo>
                  <a:close/>
                  <a:moveTo>
                    <a:pt x="1873321" y="11975"/>
                  </a:moveTo>
                  <a:cubicBezTo>
                    <a:pt x="1840640" y="11755"/>
                    <a:pt x="1827690" y="51975"/>
                    <a:pt x="1848347" y="71201"/>
                  </a:cubicBezTo>
                  <a:cubicBezTo>
                    <a:pt x="1873866" y="94947"/>
                    <a:pt x="1908811" y="73953"/>
                    <a:pt x="1907865" y="46987"/>
                  </a:cubicBezTo>
                  <a:cubicBezTo>
                    <a:pt x="1907101" y="25047"/>
                    <a:pt x="1890445" y="12080"/>
                    <a:pt x="1873321" y="11975"/>
                  </a:cubicBezTo>
                  <a:close/>
                  <a:moveTo>
                    <a:pt x="2598073" y="16763"/>
                  </a:moveTo>
                  <a:cubicBezTo>
                    <a:pt x="2565392" y="16543"/>
                    <a:pt x="2552442" y="56763"/>
                    <a:pt x="2573099" y="75989"/>
                  </a:cubicBezTo>
                  <a:cubicBezTo>
                    <a:pt x="2598598" y="99725"/>
                    <a:pt x="2633563" y="78808"/>
                    <a:pt x="2632617" y="51775"/>
                  </a:cubicBezTo>
                  <a:cubicBezTo>
                    <a:pt x="2631863" y="29806"/>
                    <a:pt x="2615169" y="16868"/>
                    <a:pt x="2598073" y="16763"/>
                  </a:cubicBezTo>
                  <a:close/>
                  <a:moveTo>
                    <a:pt x="2595132" y="462708"/>
                  </a:moveTo>
                  <a:cubicBezTo>
                    <a:pt x="2562536" y="462498"/>
                    <a:pt x="2549433" y="502660"/>
                    <a:pt x="2570157" y="521944"/>
                  </a:cubicBezTo>
                  <a:cubicBezTo>
                    <a:pt x="2595647" y="545670"/>
                    <a:pt x="2630602" y="524782"/>
                    <a:pt x="2629676" y="497729"/>
                  </a:cubicBezTo>
                  <a:cubicBezTo>
                    <a:pt x="2628921" y="475751"/>
                    <a:pt x="2612218" y="462822"/>
                    <a:pt x="2595132" y="462708"/>
                  </a:cubicBezTo>
                  <a:close/>
                </a:path>
              </a:pathLst>
            </a:custGeom>
            <a:solidFill>
              <a:srgbClr val="FFD1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2" name="Google Shape;2162;p25"/>
          <p:cNvGrpSpPr/>
          <p:nvPr/>
        </p:nvGrpSpPr>
        <p:grpSpPr>
          <a:xfrm>
            <a:off x="3611686" y="2025397"/>
            <a:ext cx="1920600" cy="1063981"/>
            <a:chOff x="0" y="0"/>
            <a:chExt cx="5121600" cy="2837283"/>
          </a:xfrm>
        </p:grpSpPr>
        <p:sp>
          <p:nvSpPr>
            <p:cNvPr id="2163" name="Google Shape;2163;p25"/>
            <p:cNvSpPr txBox="1"/>
            <p:nvPr/>
          </p:nvSpPr>
          <p:spPr>
            <a:xfrm>
              <a:off x="0" y="0"/>
              <a:ext cx="5121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95%</a:t>
              </a:r>
              <a:endParaRPr b="1" sz="2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64" name="Google Shape;2164;p25"/>
            <p:cNvSpPr txBox="1"/>
            <p:nvPr/>
          </p:nvSpPr>
          <p:spPr>
            <a:xfrm>
              <a:off x="0" y="1605783"/>
              <a:ext cx="5121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Elaborate on the featured statistic.</a:t>
              </a:r>
              <a:endPara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165" name="Google Shape;2165;p25"/>
          <p:cNvGrpSpPr/>
          <p:nvPr/>
        </p:nvGrpSpPr>
        <p:grpSpPr>
          <a:xfrm>
            <a:off x="6501525" y="2025397"/>
            <a:ext cx="1920600" cy="1063981"/>
            <a:chOff x="0" y="0"/>
            <a:chExt cx="5121600" cy="2837283"/>
          </a:xfrm>
        </p:grpSpPr>
        <p:sp>
          <p:nvSpPr>
            <p:cNvPr id="2166" name="Google Shape;2166;p25"/>
            <p:cNvSpPr txBox="1"/>
            <p:nvPr/>
          </p:nvSpPr>
          <p:spPr>
            <a:xfrm>
              <a:off x="0" y="0"/>
              <a:ext cx="5121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 million</a:t>
              </a:r>
              <a:endParaRPr b="1" sz="2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67" name="Google Shape;2167;p25"/>
            <p:cNvSpPr txBox="1"/>
            <p:nvPr/>
          </p:nvSpPr>
          <p:spPr>
            <a:xfrm>
              <a:off x="0" y="1605783"/>
              <a:ext cx="5121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Elaborate on the featured statistic.</a:t>
              </a:r>
              <a:endPara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168" name="Google Shape;2168;p25"/>
          <p:cNvGrpSpPr/>
          <p:nvPr/>
        </p:nvGrpSpPr>
        <p:grpSpPr>
          <a:xfrm>
            <a:off x="514349" y="1377286"/>
            <a:ext cx="2356425" cy="2388920"/>
            <a:chOff x="1028698" y="2754571"/>
            <a:chExt cx="4712851" cy="4777840"/>
          </a:xfrm>
        </p:grpSpPr>
        <p:sp>
          <p:nvSpPr>
            <p:cNvPr id="2169" name="Google Shape;2169;p25"/>
            <p:cNvSpPr/>
            <p:nvPr/>
          </p:nvSpPr>
          <p:spPr>
            <a:xfrm>
              <a:off x="1028698" y="2754571"/>
              <a:ext cx="4712851" cy="4777840"/>
            </a:xfrm>
            <a:custGeom>
              <a:rect b="b" l="l" r="r" t="t"/>
              <a:pathLst>
                <a:path extrusionOk="0" h="4777840" w="4712851">
                  <a:moveTo>
                    <a:pt x="1" y="77940"/>
                  </a:moveTo>
                  <a:cubicBezTo>
                    <a:pt x="-238" y="34395"/>
                    <a:pt x="35405" y="-798"/>
                    <a:pt x="78916" y="14"/>
                  </a:cubicBezTo>
                  <a:cubicBezTo>
                    <a:pt x="4788824" y="88050"/>
                    <a:pt x="4708620" y="5422"/>
                    <a:pt x="4709374" y="140664"/>
                  </a:cubicBezTo>
                  <a:cubicBezTo>
                    <a:pt x="4710463" y="337559"/>
                    <a:pt x="4712851" y="4699304"/>
                    <a:pt x="4712851" y="4698664"/>
                  </a:cubicBezTo>
                  <a:cubicBezTo>
                    <a:pt x="4713089" y="4741807"/>
                    <a:pt x="4678078" y="4776839"/>
                    <a:pt x="4634958" y="4776600"/>
                  </a:cubicBezTo>
                  <a:cubicBezTo>
                    <a:pt x="-72477" y="4750627"/>
                    <a:pt x="4232" y="4832720"/>
                    <a:pt x="3478" y="4696064"/>
                  </a:cubicBezTo>
                  <a:cubicBezTo>
                    <a:pt x="2379" y="4496417"/>
                    <a:pt x="1" y="77310"/>
                    <a:pt x="1" y="77940"/>
                  </a:cubicBezTo>
                  <a:close/>
                </a:path>
              </a:pathLst>
            </a:custGeom>
            <a:solidFill>
              <a:srgbClr val="FFD1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1354484" y="3138846"/>
              <a:ext cx="4082067" cy="4109429"/>
            </a:xfrm>
            <a:custGeom>
              <a:rect b="b" l="l" r="r" t="t"/>
              <a:pathLst>
                <a:path extrusionOk="0" h="4109429" w="4082067">
                  <a:moveTo>
                    <a:pt x="1180162" y="488155"/>
                  </a:moveTo>
                  <a:cubicBezTo>
                    <a:pt x="1181108" y="515197"/>
                    <a:pt x="1146134" y="536086"/>
                    <a:pt x="1120644" y="512359"/>
                  </a:cubicBezTo>
                  <a:cubicBezTo>
                    <a:pt x="1100006" y="493143"/>
                    <a:pt x="1112918" y="452913"/>
                    <a:pt x="1145628" y="453133"/>
                  </a:cubicBezTo>
                  <a:cubicBezTo>
                    <a:pt x="1162714" y="453248"/>
                    <a:pt x="1179408" y="466177"/>
                    <a:pt x="1180162" y="488155"/>
                  </a:cubicBezTo>
                  <a:close/>
                  <a:moveTo>
                    <a:pt x="1148560" y="7188"/>
                  </a:moveTo>
                  <a:cubicBezTo>
                    <a:pt x="1115917" y="6968"/>
                    <a:pt x="1102900" y="47169"/>
                    <a:pt x="1123576" y="66414"/>
                  </a:cubicBezTo>
                  <a:cubicBezTo>
                    <a:pt x="1149085" y="90150"/>
                    <a:pt x="1184021" y="69223"/>
                    <a:pt x="1183104" y="42200"/>
                  </a:cubicBezTo>
                  <a:cubicBezTo>
                    <a:pt x="1182340" y="20231"/>
                    <a:pt x="1165655" y="7293"/>
                    <a:pt x="1148560" y="7188"/>
                  </a:cubicBezTo>
                  <a:close/>
                  <a:moveTo>
                    <a:pt x="1142677" y="899078"/>
                  </a:moveTo>
                  <a:cubicBezTo>
                    <a:pt x="1110062" y="898868"/>
                    <a:pt x="1096997" y="939040"/>
                    <a:pt x="1117703" y="958314"/>
                  </a:cubicBezTo>
                  <a:cubicBezTo>
                    <a:pt x="1143202" y="982050"/>
                    <a:pt x="1178166" y="961104"/>
                    <a:pt x="1177221" y="934109"/>
                  </a:cubicBezTo>
                  <a:cubicBezTo>
                    <a:pt x="1176466" y="912160"/>
                    <a:pt x="1159810" y="899193"/>
                    <a:pt x="1142677" y="899078"/>
                  </a:cubicBezTo>
                  <a:close/>
                  <a:moveTo>
                    <a:pt x="1139736" y="1345023"/>
                  </a:moveTo>
                  <a:cubicBezTo>
                    <a:pt x="1107102" y="1344804"/>
                    <a:pt x="1094066" y="1384995"/>
                    <a:pt x="1114752" y="1404249"/>
                  </a:cubicBezTo>
                  <a:cubicBezTo>
                    <a:pt x="1140251" y="1427986"/>
                    <a:pt x="1175215" y="1407068"/>
                    <a:pt x="1174270" y="1380045"/>
                  </a:cubicBezTo>
                  <a:cubicBezTo>
                    <a:pt x="1173525" y="1358067"/>
                    <a:pt x="1156831" y="1345138"/>
                    <a:pt x="1139736" y="1345023"/>
                  </a:cubicBezTo>
                  <a:close/>
                  <a:moveTo>
                    <a:pt x="1484458" y="4023102"/>
                  </a:moveTo>
                  <a:cubicBezTo>
                    <a:pt x="1451881" y="4022882"/>
                    <a:pt x="1438749" y="4063045"/>
                    <a:pt x="1459474" y="4082328"/>
                  </a:cubicBezTo>
                  <a:cubicBezTo>
                    <a:pt x="1484983" y="4106065"/>
                    <a:pt x="1519918" y="4085138"/>
                    <a:pt x="1519001" y="4058114"/>
                  </a:cubicBezTo>
                  <a:cubicBezTo>
                    <a:pt x="1518237" y="4036146"/>
                    <a:pt x="1501553" y="4023217"/>
                    <a:pt x="1484458" y="4023102"/>
                  </a:cubicBezTo>
                  <a:close/>
                  <a:moveTo>
                    <a:pt x="1490341" y="3131212"/>
                  </a:moveTo>
                  <a:cubicBezTo>
                    <a:pt x="1457716" y="3130992"/>
                    <a:pt x="1444661" y="3171174"/>
                    <a:pt x="1465366" y="3190438"/>
                  </a:cubicBezTo>
                  <a:cubicBezTo>
                    <a:pt x="1490856" y="3214165"/>
                    <a:pt x="1525811" y="3193276"/>
                    <a:pt x="1524884" y="3166233"/>
                  </a:cubicBezTo>
                  <a:cubicBezTo>
                    <a:pt x="1524130" y="3144255"/>
                    <a:pt x="1507436" y="3131327"/>
                    <a:pt x="1490341" y="3131212"/>
                  </a:cubicBezTo>
                  <a:close/>
                  <a:moveTo>
                    <a:pt x="1487399" y="3577157"/>
                  </a:moveTo>
                  <a:cubicBezTo>
                    <a:pt x="1454784" y="3576937"/>
                    <a:pt x="1441719" y="3617119"/>
                    <a:pt x="1462425" y="3636383"/>
                  </a:cubicBezTo>
                  <a:cubicBezTo>
                    <a:pt x="1487915" y="3660110"/>
                    <a:pt x="1522869" y="3639221"/>
                    <a:pt x="1521943" y="3612169"/>
                  </a:cubicBezTo>
                  <a:cubicBezTo>
                    <a:pt x="1521188" y="3590201"/>
                    <a:pt x="1504494" y="3577272"/>
                    <a:pt x="1487399" y="3577157"/>
                  </a:cubicBezTo>
                  <a:close/>
                  <a:moveTo>
                    <a:pt x="1130911" y="2682868"/>
                  </a:moveTo>
                  <a:cubicBezTo>
                    <a:pt x="1098287" y="2682648"/>
                    <a:pt x="1085231" y="2722830"/>
                    <a:pt x="1105937" y="2742095"/>
                  </a:cubicBezTo>
                  <a:cubicBezTo>
                    <a:pt x="1131293" y="2765697"/>
                    <a:pt x="1166391" y="2745076"/>
                    <a:pt x="1165464" y="2717890"/>
                  </a:cubicBezTo>
                  <a:cubicBezTo>
                    <a:pt x="1164691" y="2695902"/>
                    <a:pt x="1148006" y="2682983"/>
                    <a:pt x="1130911" y="2682868"/>
                  </a:cubicBezTo>
                  <a:close/>
                  <a:moveTo>
                    <a:pt x="1122077" y="4020713"/>
                  </a:moveTo>
                  <a:cubicBezTo>
                    <a:pt x="1089462" y="4020493"/>
                    <a:pt x="1076397" y="4060685"/>
                    <a:pt x="1097102" y="4079940"/>
                  </a:cubicBezTo>
                  <a:cubicBezTo>
                    <a:pt x="1122593" y="4103666"/>
                    <a:pt x="1157547" y="4082778"/>
                    <a:pt x="1156621" y="4055725"/>
                  </a:cubicBezTo>
                  <a:cubicBezTo>
                    <a:pt x="1155866" y="4033757"/>
                    <a:pt x="1139172" y="4020828"/>
                    <a:pt x="1122077" y="4020713"/>
                  </a:cubicBezTo>
                  <a:close/>
                  <a:moveTo>
                    <a:pt x="1125018" y="3574759"/>
                  </a:moveTo>
                  <a:cubicBezTo>
                    <a:pt x="1092394" y="3574539"/>
                    <a:pt x="1079339" y="3614721"/>
                    <a:pt x="1100044" y="3633985"/>
                  </a:cubicBezTo>
                  <a:cubicBezTo>
                    <a:pt x="1125534" y="3657712"/>
                    <a:pt x="1160488" y="3636823"/>
                    <a:pt x="1159562" y="3609780"/>
                  </a:cubicBezTo>
                  <a:cubicBezTo>
                    <a:pt x="1158808" y="3587812"/>
                    <a:pt x="1142114" y="3574873"/>
                    <a:pt x="1125018" y="3574759"/>
                  </a:cubicBezTo>
                  <a:close/>
                  <a:moveTo>
                    <a:pt x="783247" y="450735"/>
                  </a:moveTo>
                  <a:cubicBezTo>
                    <a:pt x="750661" y="450515"/>
                    <a:pt x="737549" y="490677"/>
                    <a:pt x="758264" y="509961"/>
                  </a:cubicBezTo>
                  <a:cubicBezTo>
                    <a:pt x="783773" y="533697"/>
                    <a:pt x="818708" y="512770"/>
                    <a:pt x="817791" y="485747"/>
                  </a:cubicBezTo>
                  <a:cubicBezTo>
                    <a:pt x="817027" y="463778"/>
                    <a:pt x="800333" y="450849"/>
                    <a:pt x="783247" y="450735"/>
                  </a:cubicBezTo>
                  <a:close/>
                  <a:moveTo>
                    <a:pt x="1493282" y="2685267"/>
                  </a:moveTo>
                  <a:cubicBezTo>
                    <a:pt x="1460658" y="2685047"/>
                    <a:pt x="1447612" y="2725238"/>
                    <a:pt x="1468308" y="2744493"/>
                  </a:cubicBezTo>
                  <a:cubicBezTo>
                    <a:pt x="1493826" y="2768239"/>
                    <a:pt x="1528771" y="2747245"/>
                    <a:pt x="1527826" y="2720279"/>
                  </a:cubicBezTo>
                  <a:cubicBezTo>
                    <a:pt x="1527071" y="2698310"/>
                    <a:pt x="1510377" y="2685372"/>
                    <a:pt x="1493282" y="2685267"/>
                  </a:cubicBezTo>
                  <a:close/>
                  <a:moveTo>
                    <a:pt x="1133853" y="2236923"/>
                  </a:moveTo>
                  <a:cubicBezTo>
                    <a:pt x="1101247" y="2236703"/>
                    <a:pt x="1088163" y="2276885"/>
                    <a:pt x="1108878" y="2296149"/>
                  </a:cubicBezTo>
                  <a:cubicBezTo>
                    <a:pt x="1134387" y="2319905"/>
                    <a:pt x="1169323" y="2298921"/>
                    <a:pt x="1168396" y="2271935"/>
                  </a:cubicBezTo>
                  <a:cubicBezTo>
                    <a:pt x="1167642" y="2249967"/>
                    <a:pt x="1150948" y="2237038"/>
                    <a:pt x="1133853" y="2236923"/>
                  </a:cubicBezTo>
                  <a:close/>
                  <a:moveTo>
                    <a:pt x="1127969" y="3128813"/>
                  </a:moveTo>
                  <a:cubicBezTo>
                    <a:pt x="1095345" y="3128594"/>
                    <a:pt x="1082290" y="3168775"/>
                    <a:pt x="1102995" y="3188040"/>
                  </a:cubicBezTo>
                  <a:cubicBezTo>
                    <a:pt x="1128514" y="3211785"/>
                    <a:pt x="1163459" y="3190792"/>
                    <a:pt x="1162513" y="3163826"/>
                  </a:cubicBezTo>
                  <a:cubicBezTo>
                    <a:pt x="1161749" y="3141857"/>
                    <a:pt x="1145055" y="3128928"/>
                    <a:pt x="1127969" y="3128813"/>
                  </a:cubicBezTo>
                  <a:close/>
                  <a:moveTo>
                    <a:pt x="1136794" y="1790978"/>
                  </a:moveTo>
                  <a:cubicBezTo>
                    <a:pt x="1104179" y="1790758"/>
                    <a:pt x="1091114" y="1830950"/>
                    <a:pt x="1111820" y="1850204"/>
                  </a:cubicBezTo>
                  <a:cubicBezTo>
                    <a:pt x="1137310" y="1873931"/>
                    <a:pt x="1172264" y="1853042"/>
                    <a:pt x="1171338" y="1825990"/>
                  </a:cubicBezTo>
                  <a:cubicBezTo>
                    <a:pt x="1170583" y="1804012"/>
                    <a:pt x="1153889" y="1791083"/>
                    <a:pt x="1136794" y="1790978"/>
                  </a:cubicBezTo>
                  <a:close/>
                  <a:moveTo>
                    <a:pt x="786189" y="4789"/>
                  </a:moveTo>
                  <a:cubicBezTo>
                    <a:pt x="753574" y="4570"/>
                    <a:pt x="740500" y="44751"/>
                    <a:pt x="761215" y="64016"/>
                  </a:cubicBezTo>
                  <a:cubicBezTo>
                    <a:pt x="786542" y="87589"/>
                    <a:pt x="821669" y="67026"/>
                    <a:pt x="820733" y="39811"/>
                  </a:cubicBezTo>
                  <a:cubicBezTo>
                    <a:pt x="819969" y="17833"/>
                    <a:pt x="803275" y="4904"/>
                    <a:pt x="786189" y="4789"/>
                  </a:cubicBezTo>
                  <a:close/>
                  <a:moveTo>
                    <a:pt x="1855663" y="2687656"/>
                  </a:moveTo>
                  <a:cubicBezTo>
                    <a:pt x="1823039" y="2687436"/>
                    <a:pt x="1809983" y="2727618"/>
                    <a:pt x="1830679" y="2746882"/>
                  </a:cubicBezTo>
                  <a:cubicBezTo>
                    <a:pt x="1856169" y="2770609"/>
                    <a:pt x="1891142" y="2749710"/>
                    <a:pt x="1890197" y="2722677"/>
                  </a:cubicBezTo>
                  <a:cubicBezTo>
                    <a:pt x="1889452" y="2700699"/>
                    <a:pt x="1872758" y="2687770"/>
                    <a:pt x="1855663" y="2687656"/>
                  </a:cubicBezTo>
                  <a:close/>
                  <a:moveTo>
                    <a:pt x="1849780" y="3579546"/>
                  </a:moveTo>
                  <a:cubicBezTo>
                    <a:pt x="1817203" y="3579326"/>
                    <a:pt x="1804071" y="3619489"/>
                    <a:pt x="1824796" y="3638772"/>
                  </a:cubicBezTo>
                  <a:cubicBezTo>
                    <a:pt x="1850305" y="3662508"/>
                    <a:pt x="1885240" y="3641581"/>
                    <a:pt x="1884323" y="3614567"/>
                  </a:cubicBezTo>
                  <a:cubicBezTo>
                    <a:pt x="1883560" y="3592590"/>
                    <a:pt x="1866875" y="3579661"/>
                    <a:pt x="1849780" y="3579546"/>
                  </a:cubicBezTo>
                  <a:close/>
                  <a:moveTo>
                    <a:pt x="1858604" y="2241711"/>
                  </a:moveTo>
                  <a:cubicBezTo>
                    <a:pt x="1825980" y="2241491"/>
                    <a:pt x="1812934" y="2281682"/>
                    <a:pt x="1833630" y="2300937"/>
                  </a:cubicBezTo>
                  <a:cubicBezTo>
                    <a:pt x="1859149" y="2324683"/>
                    <a:pt x="1894094" y="2303689"/>
                    <a:pt x="1893148" y="2276732"/>
                  </a:cubicBezTo>
                  <a:cubicBezTo>
                    <a:pt x="1892394" y="2254754"/>
                    <a:pt x="1875699" y="2241825"/>
                    <a:pt x="1858604" y="2241711"/>
                  </a:cubicBezTo>
                  <a:close/>
                  <a:moveTo>
                    <a:pt x="1852721" y="3133601"/>
                  </a:moveTo>
                  <a:cubicBezTo>
                    <a:pt x="1820106" y="3133381"/>
                    <a:pt x="1807042" y="3173563"/>
                    <a:pt x="1827747" y="3192827"/>
                  </a:cubicBezTo>
                  <a:cubicBezTo>
                    <a:pt x="1853237" y="3216554"/>
                    <a:pt x="1888191" y="3195665"/>
                    <a:pt x="1887265" y="3168613"/>
                  </a:cubicBezTo>
                  <a:cubicBezTo>
                    <a:pt x="1886511" y="3146644"/>
                    <a:pt x="1869816" y="3133716"/>
                    <a:pt x="1852721" y="3133601"/>
                  </a:cubicBezTo>
                  <a:close/>
                  <a:moveTo>
                    <a:pt x="1870370" y="457920"/>
                  </a:moveTo>
                  <a:cubicBezTo>
                    <a:pt x="1837689" y="457701"/>
                    <a:pt x="1824738" y="497921"/>
                    <a:pt x="1845396" y="517147"/>
                  </a:cubicBezTo>
                  <a:cubicBezTo>
                    <a:pt x="1870896" y="540883"/>
                    <a:pt x="1905860" y="519937"/>
                    <a:pt x="1904914" y="492933"/>
                  </a:cubicBezTo>
                  <a:cubicBezTo>
                    <a:pt x="1904160" y="470964"/>
                    <a:pt x="1887466" y="458035"/>
                    <a:pt x="1870370" y="457920"/>
                  </a:cubicBezTo>
                  <a:close/>
                  <a:moveTo>
                    <a:pt x="1864487" y="1349811"/>
                  </a:moveTo>
                  <a:cubicBezTo>
                    <a:pt x="1831844" y="1349591"/>
                    <a:pt x="1818817" y="1389792"/>
                    <a:pt x="1839513" y="1409037"/>
                  </a:cubicBezTo>
                  <a:cubicBezTo>
                    <a:pt x="1865003" y="1432764"/>
                    <a:pt x="1899958" y="1411875"/>
                    <a:pt x="1899031" y="1384832"/>
                  </a:cubicBezTo>
                  <a:cubicBezTo>
                    <a:pt x="1898277" y="1362854"/>
                    <a:pt x="1881583" y="1349925"/>
                    <a:pt x="1864487" y="1349811"/>
                  </a:cubicBezTo>
                  <a:close/>
                  <a:moveTo>
                    <a:pt x="1861546" y="1795765"/>
                  </a:moveTo>
                  <a:cubicBezTo>
                    <a:pt x="1828979" y="1795546"/>
                    <a:pt x="1815828" y="1835689"/>
                    <a:pt x="1836562" y="1854992"/>
                  </a:cubicBezTo>
                  <a:cubicBezTo>
                    <a:pt x="1861918" y="1878594"/>
                    <a:pt x="1897016" y="1857973"/>
                    <a:pt x="1896090" y="1830777"/>
                  </a:cubicBezTo>
                  <a:cubicBezTo>
                    <a:pt x="1895326" y="1808761"/>
                    <a:pt x="1878498" y="1795871"/>
                    <a:pt x="1861546" y="1795765"/>
                  </a:cubicBezTo>
                  <a:close/>
                  <a:moveTo>
                    <a:pt x="1510941" y="9577"/>
                  </a:moveTo>
                  <a:cubicBezTo>
                    <a:pt x="1478326" y="9357"/>
                    <a:pt x="1465261" y="49539"/>
                    <a:pt x="1485957" y="68803"/>
                  </a:cubicBezTo>
                  <a:cubicBezTo>
                    <a:pt x="1511437" y="92520"/>
                    <a:pt x="1546420" y="71651"/>
                    <a:pt x="1545475" y="44598"/>
                  </a:cubicBezTo>
                  <a:cubicBezTo>
                    <a:pt x="1544730" y="22620"/>
                    <a:pt x="1528036" y="9691"/>
                    <a:pt x="1510941" y="9577"/>
                  </a:cubicBezTo>
                  <a:close/>
                  <a:moveTo>
                    <a:pt x="1502116" y="1347422"/>
                  </a:moveTo>
                  <a:cubicBezTo>
                    <a:pt x="1469501" y="1347202"/>
                    <a:pt x="1456437" y="1387393"/>
                    <a:pt x="1477142" y="1406648"/>
                  </a:cubicBezTo>
                  <a:cubicBezTo>
                    <a:pt x="1502632" y="1430375"/>
                    <a:pt x="1537586" y="1409486"/>
                    <a:pt x="1536660" y="1382434"/>
                  </a:cubicBezTo>
                  <a:cubicBezTo>
                    <a:pt x="1535896" y="1360465"/>
                    <a:pt x="1519202" y="1347536"/>
                    <a:pt x="1502116" y="1347422"/>
                  </a:cubicBezTo>
                  <a:close/>
                  <a:moveTo>
                    <a:pt x="1846838" y="4025501"/>
                  </a:moveTo>
                  <a:cubicBezTo>
                    <a:pt x="1814214" y="4025281"/>
                    <a:pt x="1801159" y="4065463"/>
                    <a:pt x="1821854" y="4084727"/>
                  </a:cubicBezTo>
                  <a:cubicBezTo>
                    <a:pt x="1847344" y="4108454"/>
                    <a:pt x="1882318" y="4087565"/>
                    <a:pt x="1881372" y="4060513"/>
                  </a:cubicBezTo>
                  <a:cubicBezTo>
                    <a:pt x="1880618" y="4038544"/>
                    <a:pt x="1863924" y="4025615"/>
                    <a:pt x="1846838" y="4025501"/>
                  </a:cubicBezTo>
                  <a:close/>
                  <a:moveTo>
                    <a:pt x="1505058" y="901467"/>
                  </a:moveTo>
                  <a:cubicBezTo>
                    <a:pt x="1472443" y="901257"/>
                    <a:pt x="1459378" y="941429"/>
                    <a:pt x="1480083" y="960703"/>
                  </a:cubicBezTo>
                  <a:cubicBezTo>
                    <a:pt x="1505583" y="984439"/>
                    <a:pt x="1540547" y="963493"/>
                    <a:pt x="1539602" y="936498"/>
                  </a:cubicBezTo>
                  <a:cubicBezTo>
                    <a:pt x="1538838" y="914520"/>
                    <a:pt x="1522143" y="901582"/>
                    <a:pt x="1505058" y="901467"/>
                  </a:cubicBezTo>
                  <a:close/>
                  <a:moveTo>
                    <a:pt x="1499175" y="1793367"/>
                  </a:moveTo>
                  <a:cubicBezTo>
                    <a:pt x="1466570" y="1793147"/>
                    <a:pt x="1453485" y="1833329"/>
                    <a:pt x="1474191" y="1852593"/>
                  </a:cubicBezTo>
                  <a:cubicBezTo>
                    <a:pt x="1499681" y="1876320"/>
                    <a:pt x="1534635" y="1855431"/>
                    <a:pt x="1533709" y="1828379"/>
                  </a:cubicBezTo>
                  <a:cubicBezTo>
                    <a:pt x="1532954" y="1806410"/>
                    <a:pt x="1516260" y="1793482"/>
                    <a:pt x="1499175" y="1793367"/>
                  </a:cubicBezTo>
                  <a:close/>
                  <a:moveTo>
                    <a:pt x="1496224" y="2239312"/>
                  </a:moveTo>
                  <a:cubicBezTo>
                    <a:pt x="1463647" y="2239092"/>
                    <a:pt x="1450515" y="2279245"/>
                    <a:pt x="1471240" y="2298538"/>
                  </a:cubicBezTo>
                  <a:cubicBezTo>
                    <a:pt x="1496596" y="2322141"/>
                    <a:pt x="1531694" y="2301520"/>
                    <a:pt x="1530767" y="2274324"/>
                  </a:cubicBezTo>
                  <a:cubicBezTo>
                    <a:pt x="1530013" y="2252356"/>
                    <a:pt x="1513319" y="2239427"/>
                    <a:pt x="1496224" y="2239312"/>
                  </a:cubicBezTo>
                  <a:close/>
                  <a:moveTo>
                    <a:pt x="1507999" y="455522"/>
                  </a:moveTo>
                  <a:cubicBezTo>
                    <a:pt x="1475299" y="455302"/>
                    <a:pt x="1462377" y="495541"/>
                    <a:pt x="1483025" y="514748"/>
                  </a:cubicBezTo>
                  <a:cubicBezTo>
                    <a:pt x="1508524" y="538484"/>
                    <a:pt x="1543489" y="517538"/>
                    <a:pt x="1542543" y="490534"/>
                  </a:cubicBezTo>
                  <a:cubicBezTo>
                    <a:pt x="1541789" y="468604"/>
                    <a:pt x="1525133" y="455637"/>
                    <a:pt x="1507999" y="455522"/>
                  </a:cubicBezTo>
                  <a:close/>
                  <a:moveTo>
                    <a:pt x="1867429" y="903865"/>
                  </a:moveTo>
                  <a:cubicBezTo>
                    <a:pt x="1834833" y="903655"/>
                    <a:pt x="1821730" y="943818"/>
                    <a:pt x="1842455" y="963092"/>
                  </a:cubicBezTo>
                  <a:cubicBezTo>
                    <a:pt x="1867954" y="986828"/>
                    <a:pt x="1902918" y="965892"/>
                    <a:pt x="1901973" y="938878"/>
                  </a:cubicBezTo>
                  <a:cubicBezTo>
                    <a:pt x="1901218" y="916909"/>
                    <a:pt x="1884524" y="903980"/>
                    <a:pt x="1867429" y="903865"/>
                  </a:cubicBezTo>
                  <a:close/>
                  <a:moveTo>
                    <a:pt x="55545" y="891902"/>
                  </a:moveTo>
                  <a:cubicBezTo>
                    <a:pt x="22920" y="891682"/>
                    <a:pt x="9865" y="931873"/>
                    <a:pt x="30570" y="951128"/>
                  </a:cubicBezTo>
                  <a:cubicBezTo>
                    <a:pt x="56060" y="974855"/>
                    <a:pt x="91015" y="953966"/>
                    <a:pt x="90088" y="926923"/>
                  </a:cubicBezTo>
                  <a:cubicBezTo>
                    <a:pt x="89324" y="904945"/>
                    <a:pt x="72640" y="892007"/>
                    <a:pt x="55545" y="891902"/>
                  </a:cubicBezTo>
                  <a:close/>
                  <a:moveTo>
                    <a:pt x="403208" y="3124026"/>
                  </a:moveTo>
                  <a:cubicBezTo>
                    <a:pt x="370641" y="3123806"/>
                    <a:pt x="357490" y="3163950"/>
                    <a:pt x="378224" y="3183252"/>
                  </a:cubicBezTo>
                  <a:cubicBezTo>
                    <a:pt x="403581" y="3206855"/>
                    <a:pt x="438678" y="3186234"/>
                    <a:pt x="437752" y="3159038"/>
                  </a:cubicBezTo>
                  <a:cubicBezTo>
                    <a:pt x="436988" y="3137069"/>
                    <a:pt x="420303" y="3124141"/>
                    <a:pt x="403208" y="3124026"/>
                  </a:cubicBezTo>
                  <a:close/>
                  <a:moveTo>
                    <a:pt x="58486" y="445947"/>
                  </a:moveTo>
                  <a:cubicBezTo>
                    <a:pt x="25805" y="445727"/>
                    <a:pt x="12854" y="485947"/>
                    <a:pt x="33512" y="505173"/>
                  </a:cubicBezTo>
                  <a:cubicBezTo>
                    <a:pt x="59002" y="528900"/>
                    <a:pt x="93956" y="508011"/>
                    <a:pt x="93030" y="480959"/>
                  </a:cubicBezTo>
                  <a:cubicBezTo>
                    <a:pt x="92275" y="458991"/>
                    <a:pt x="75581" y="446062"/>
                    <a:pt x="58486" y="445947"/>
                  </a:cubicBezTo>
                  <a:close/>
                  <a:moveTo>
                    <a:pt x="52603" y="1337847"/>
                  </a:moveTo>
                  <a:cubicBezTo>
                    <a:pt x="20122" y="1337637"/>
                    <a:pt x="6828" y="1377723"/>
                    <a:pt x="27619" y="1397073"/>
                  </a:cubicBezTo>
                  <a:cubicBezTo>
                    <a:pt x="53109" y="1420800"/>
                    <a:pt x="88073" y="1399911"/>
                    <a:pt x="87147" y="1372869"/>
                  </a:cubicBezTo>
                  <a:cubicBezTo>
                    <a:pt x="86383" y="1350843"/>
                    <a:pt x="69555" y="1337962"/>
                    <a:pt x="52603" y="1337847"/>
                  </a:cubicBezTo>
                  <a:close/>
                  <a:moveTo>
                    <a:pt x="400267" y="3569971"/>
                  </a:moveTo>
                  <a:cubicBezTo>
                    <a:pt x="367585" y="3569751"/>
                    <a:pt x="354635" y="3609971"/>
                    <a:pt x="375292" y="3629197"/>
                  </a:cubicBezTo>
                  <a:cubicBezTo>
                    <a:pt x="400811" y="3652943"/>
                    <a:pt x="435756" y="3631949"/>
                    <a:pt x="434810" y="3604983"/>
                  </a:cubicBezTo>
                  <a:cubicBezTo>
                    <a:pt x="434056" y="3583015"/>
                    <a:pt x="417362" y="3570086"/>
                    <a:pt x="400267" y="3569971"/>
                  </a:cubicBezTo>
                  <a:close/>
                  <a:moveTo>
                    <a:pt x="397325" y="4015926"/>
                  </a:moveTo>
                  <a:cubicBezTo>
                    <a:pt x="364624" y="4015706"/>
                    <a:pt x="351703" y="4055945"/>
                    <a:pt x="372351" y="4075152"/>
                  </a:cubicBezTo>
                  <a:cubicBezTo>
                    <a:pt x="397850" y="4098888"/>
                    <a:pt x="432814" y="4077971"/>
                    <a:pt x="431869" y="4050938"/>
                  </a:cubicBezTo>
                  <a:cubicBezTo>
                    <a:pt x="431114" y="4028969"/>
                    <a:pt x="414420" y="4016040"/>
                    <a:pt x="397325" y="4015926"/>
                  </a:cubicBezTo>
                  <a:close/>
                  <a:moveTo>
                    <a:pt x="36778" y="10026"/>
                  </a:moveTo>
                  <a:cubicBezTo>
                    <a:pt x="15710" y="29348"/>
                    <a:pt x="28536" y="69367"/>
                    <a:pt x="60969" y="69577"/>
                  </a:cubicBezTo>
                  <a:cubicBezTo>
                    <a:pt x="93660" y="69797"/>
                    <a:pt x="106591" y="29567"/>
                    <a:pt x="85943" y="10351"/>
                  </a:cubicBezTo>
                  <a:cubicBezTo>
                    <a:pt x="70195" y="-4308"/>
                    <a:pt x="49432" y="-2463"/>
                    <a:pt x="36778" y="10026"/>
                  </a:cubicBezTo>
                  <a:close/>
                  <a:moveTo>
                    <a:pt x="49661" y="1783792"/>
                  </a:moveTo>
                  <a:cubicBezTo>
                    <a:pt x="17037" y="1783572"/>
                    <a:pt x="3982" y="1823754"/>
                    <a:pt x="24687" y="1843018"/>
                  </a:cubicBezTo>
                  <a:cubicBezTo>
                    <a:pt x="50187" y="1866755"/>
                    <a:pt x="85151" y="1845809"/>
                    <a:pt x="84205" y="1818804"/>
                  </a:cubicBezTo>
                  <a:cubicBezTo>
                    <a:pt x="83451" y="1796874"/>
                    <a:pt x="66795" y="1783907"/>
                    <a:pt x="49661" y="1783792"/>
                  </a:cubicBezTo>
                  <a:close/>
                  <a:moveTo>
                    <a:pt x="37886" y="3567582"/>
                  </a:moveTo>
                  <a:cubicBezTo>
                    <a:pt x="5309" y="3567362"/>
                    <a:pt x="-7822" y="3607516"/>
                    <a:pt x="12911" y="3626808"/>
                  </a:cubicBezTo>
                  <a:cubicBezTo>
                    <a:pt x="38268" y="3650411"/>
                    <a:pt x="73366" y="3629790"/>
                    <a:pt x="72439" y="3602604"/>
                  </a:cubicBezTo>
                  <a:cubicBezTo>
                    <a:pt x="71675" y="3580616"/>
                    <a:pt x="54991" y="3567697"/>
                    <a:pt x="37886" y="3567582"/>
                  </a:cubicBezTo>
                  <a:close/>
                  <a:moveTo>
                    <a:pt x="46720" y="2229737"/>
                  </a:moveTo>
                  <a:cubicBezTo>
                    <a:pt x="14086" y="2229518"/>
                    <a:pt x="1050" y="2269709"/>
                    <a:pt x="21736" y="2288963"/>
                  </a:cubicBezTo>
                  <a:cubicBezTo>
                    <a:pt x="47255" y="2312709"/>
                    <a:pt x="82200" y="2291715"/>
                    <a:pt x="81254" y="2264759"/>
                  </a:cubicBezTo>
                  <a:cubicBezTo>
                    <a:pt x="80509" y="2242781"/>
                    <a:pt x="63806" y="2229852"/>
                    <a:pt x="46720" y="2229737"/>
                  </a:cubicBezTo>
                  <a:close/>
                  <a:moveTo>
                    <a:pt x="4047118" y="95922"/>
                  </a:moveTo>
                  <a:cubicBezTo>
                    <a:pt x="4079771" y="96132"/>
                    <a:pt x="4092769" y="55931"/>
                    <a:pt x="4072102" y="36696"/>
                  </a:cubicBezTo>
                  <a:cubicBezTo>
                    <a:pt x="4046727" y="13084"/>
                    <a:pt x="4011734" y="33648"/>
                    <a:pt x="4012575" y="60910"/>
                  </a:cubicBezTo>
                  <a:cubicBezTo>
                    <a:pt x="4013415" y="82965"/>
                    <a:pt x="4030138" y="95807"/>
                    <a:pt x="4047118" y="95922"/>
                  </a:cubicBezTo>
                  <a:close/>
                  <a:moveTo>
                    <a:pt x="34944" y="4013527"/>
                  </a:moveTo>
                  <a:cubicBezTo>
                    <a:pt x="2263" y="4013307"/>
                    <a:pt x="-10688" y="4053528"/>
                    <a:pt x="9970" y="4072754"/>
                  </a:cubicBezTo>
                  <a:cubicBezTo>
                    <a:pt x="35326" y="4096356"/>
                    <a:pt x="70338" y="4075802"/>
                    <a:pt x="69488" y="4048539"/>
                  </a:cubicBezTo>
                  <a:cubicBezTo>
                    <a:pt x="68648" y="4026485"/>
                    <a:pt x="51925" y="4013642"/>
                    <a:pt x="34944" y="4013527"/>
                  </a:cubicBezTo>
                  <a:close/>
                  <a:moveTo>
                    <a:pt x="780306" y="896689"/>
                  </a:moveTo>
                  <a:cubicBezTo>
                    <a:pt x="747682" y="896470"/>
                    <a:pt x="734626" y="936651"/>
                    <a:pt x="755322" y="955915"/>
                  </a:cubicBezTo>
                  <a:cubicBezTo>
                    <a:pt x="780812" y="979642"/>
                    <a:pt x="815786" y="958753"/>
                    <a:pt x="814840" y="931701"/>
                  </a:cubicBezTo>
                  <a:cubicBezTo>
                    <a:pt x="814086" y="909733"/>
                    <a:pt x="797392" y="896794"/>
                    <a:pt x="780306" y="896689"/>
                  </a:cubicBezTo>
                  <a:close/>
                  <a:moveTo>
                    <a:pt x="43778" y="2675692"/>
                  </a:moveTo>
                  <a:cubicBezTo>
                    <a:pt x="11164" y="2675472"/>
                    <a:pt x="-1911" y="2715654"/>
                    <a:pt x="18804" y="2734918"/>
                  </a:cubicBezTo>
                  <a:cubicBezTo>
                    <a:pt x="44294" y="2758645"/>
                    <a:pt x="79249" y="2737756"/>
                    <a:pt x="78322" y="2710704"/>
                  </a:cubicBezTo>
                  <a:cubicBezTo>
                    <a:pt x="77558" y="2688735"/>
                    <a:pt x="60864" y="2675797"/>
                    <a:pt x="43778" y="2675692"/>
                  </a:cubicBezTo>
                  <a:close/>
                  <a:moveTo>
                    <a:pt x="40837" y="3121637"/>
                  </a:moveTo>
                  <a:cubicBezTo>
                    <a:pt x="8194" y="3121417"/>
                    <a:pt x="-4833" y="3161618"/>
                    <a:pt x="15863" y="3180863"/>
                  </a:cubicBezTo>
                  <a:cubicBezTo>
                    <a:pt x="41353" y="3204590"/>
                    <a:pt x="76307" y="3183701"/>
                    <a:pt x="75381" y="3156659"/>
                  </a:cubicBezTo>
                  <a:cubicBezTo>
                    <a:pt x="74617" y="3134681"/>
                    <a:pt x="57923" y="3121752"/>
                    <a:pt x="40837" y="3121637"/>
                  </a:cubicBezTo>
                  <a:close/>
                  <a:moveTo>
                    <a:pt x="759706" y="4018315"/>
                  </a:moveTo>
                  <a:cubicBezTo>
                    <a:pt x="727081" y="4018095"/>
                    <a:pt x="714036" y="4058286"/>
                    <a:pt x="734731" y="4077541"/>
                  </a:cubicBezTo>
                  <a:cubicBezTo>
                    <a:pt x="760221" y="4101268"/>
                    <a:pt x="795176" y="4080379"/>
                    <a:pt x="794249" y="4053337"/>
                  </a:cubicBezTo>
                  <a:cubicBezTo>
                    <a:pt x="793485" y="4031358"/>
                    <a:pt x="776791" y="4018429"/>
                    <a:pt x="759706" y="4018315"/>
                  </a:cubicBezTo>
                  <a:close/>
                  <a:moveTo>
                    <a:pt x="768530" y="2680470"/>
                  </a:moveTo>
                  <a:cubicBezTo>
                    <a:pt x="735963" y="2680260"/>
                    <a:pt x="722812" y="2720394"/>
                    <a:pt x="743546" y="2739696"/>
                  </a:cubicBezTo>
                  <a:cubicBezTo>
                    <a:pt x="769036" y="2763423"/>
                    <a:pt x="804000" y="2742534"/>
                    <a:pt x="803074" y="2715482"/>
                  </a:cubicBezTo>
                  <a:cubicBezTo>
                    <a:pt x="802310" y="2693523"/>
                    <a:pt x="785625" y="2680584"/>
                    <a:pt x="768530" y="2680470"/>
                  </a:cubicBezTo>
                  <a:close/>
                  <a:moveTo>
                    <a:pt x="762647" y="3572370"/>
                  </a:moveTo>
                  <a:cubicBezTo>
                    <a:pt x="730023" y="3572150"/>
                    <a:pt x="716968" y="3612332"/>
                    <a:pt x="737663" y="3631596"/>
                  </a:cubicBezTo>
                  <a:cubicBezTo>
                    <a:pt x="763163" y="3655332"/>
                    <a:pt x="798127" y="3634415"/>
                    <a:pt x="797181" y="3607382"/>
                  </a:cubicBezTo>
                  <a:cubicBezTo>
                    <a:pt x="796436" y="3585413"/>
                    <a:pt x="779733" y="3572484"/>
                    <a:pt x="762647" y="3572370"/>
                  </a:cubicBezTo>
                  <a:close/>
                  <a:moveTo>
                    <a:pt x="765589" y="3126425"/>
                  </a:moveTo>
                  <a:cubicBezTo>
                    <a:pt x="732888" y="3126205"/>
                    <a:pt x="719966" y="3166444"/>
                    <a:pt x="740614" y="3185651"/>
                  </a:cubicBezTo>
                  <a:cubicBezTo>
                    <a:pt x="766133" y="3209396"/>
                    <a:pt x="801078" y="3188403"/>
                    <a:pt x="800133" y="3161446"/>
                  </a:cubicBezTo>
                  <a:cubicBezTo>
                    <a:pt x="799378" y="3139506"/>
                    <a:pt x="782722" y="3126539"/>
                    <a:pt x="765589" y="3126425"/>
                  </a:cubicBezTo>
                  <a:close/>
                  <a:moveTo>
                    <a:pt x="777355" y="1342634"/>
                  </a:moveTo>
                  <a:cubicBezTo>
                    <a:pt x="744731" y="1342415"/>
                    <a:pt x="731675" y="1382596"/>
                    <a:pt x="752380" y="1401861"/>
                  </a:cubicBezTo>
                  <a:cubicBezTo>
                    <a:pt x="777899" y="1425606"/>
                    <a:pt x="812844" y="1404613"/>
                    <a:pt x="811899" y="1377646"/>
                  </a:cubicBezTo>
                  <a:cubicBezTo>
                    <a:pt x="811144" y="1355716"/>
                    <a:pt x="794488" y="1342749"/>
                    <a:pt x="777355" y="1342634"/>
                  </a:cubicBezTo>
                  <a:close/>
                  <a:moveTo>
                    <a:pt x="774413" y="1788580"/>
                  </a:moveTo>
                  <a:cubicBezTo>
                    <a:pt x="741799" y="1788360"/>
                    <a:pt x="728734" y="1828541"/>
                    <a:pt x="749439" y="1847806"/>
                  </a:cubicBezTo>
                  <a:cubicBezTo>
                    <a:pt x="774939" y="1871542"/>
                    <a:pt x="809903" y="1850625"/>
                    <a:pt x="808957" y="1823601"/>
                  </a:cubicBezTo>
                  <a:cubicBezTo>
                    <a:pt x="808203" y="1801623"/>
                    <a:pt x="791508" y="1788694"/>
                    <a:pt x="774413" y="1788580"/>
                  </a:cubicBezTo>
                  <a:close/>
                  <a:moveTo>
                    <a:pt x="771472" y="2234525"/>
                  </a:moveTo>
                  <a:cubicBezTo>
                    <a:pt x="738857" y="2234305"/>
                    <a:pt x="725792" y="2274496"/>
                    <a:pt x="746497" y="2293751"/>
                  </a:cubicBezTo>
                  <a:cubicBezTo>
                    <a:pt x="771987" y="2317478"/>
                    <a:pt x="806942" y="2296589"/>
                    <a:pt x="806016" y="2269546"/>
                  </a:cubicBezTo>
                  <a:cubicBezTo>
                    <a:pt x="805261" y="2247568"/>
                    <a:pt x="788567" y="2234639"/>
                    <a:pt x="771472" y="2234525"/>
                  </a:cubicBezTo>
                  <a:close/>
                  <a:moveTo>
                    <a:pt x="406150" y="2678081"/>
                  </a:moveTo>
                  <a:cubicBezTo>
                    <a:pt x="373535" y="2677861"/>
                    <a:pt x="360470" y="2718052"/>
                    <a:pt x="381166" y="2737307"/>
                  </a:cubicBezTo>
                  <a:cubicBezTo>
                    <a:pt x="406656" y="2761034"/>
                    <a:pt x="441610" y="2740145"/>
                    <a:pt x="440684" y="2713103"/>
                  </a:cubicBezTo>
                  <a:cubicBezTo>
                    <a:pt x="439939" y="2691124"/>
                    <a:pt x="423245" y="2678195"/>
                    <a:pt x="406150" y="2678081"/>
                  </a:cubicBezTo>
                  <a:close/>
                  <a:moveTo>
                    <a:pt x="412033" y="1786191"/>
                  </a:moveTo>
                  <a:cubicBezTo>
                    <a:pt x="379332" y="1785971"/>
                    <a:pt x="366410" y="1826210"/>
                    <a:pt x="387058" y="1845417"/>
                  </a:cubicBezTo>
                  <a:cubicBezTo>
                    <a:pt x="412577" y="1869163"/>
                    <a:pt x="447522" y="1848169"/>
                    <a:pt x="446576" y="1821203"/>
                  </a:cubicBezTo>
                  <a:cubicBezTo>
                    <a:pt x="445822" y="1799234"/>
                    <a:pt x="429128" y="1786296"/>
                    <a:pt x="412033" y="1786191"/>
                  </a:cubicBezTo>
                  <a:close/>
                  <a:moveTo>
                    <a:pt x="409091" y="2232136"/>
                  </a:moveTo>
                  <a:cubicBezTo>
                    <a:pt x="376476" y="2231916"/>
                    <a:pt x="363411" y="2272098"/>
                    <a:pt x="384117" y="2291362"/>
                  </a:cubicBezTo>
                  <a:cubicBezTo>
                    <a:pt x="409616" y="2315098"/>
                    <a:pt x="444580" y="2294181"/>
                    <a:pt x="443635" y="2267148"/>
                  </a:cubicBezTo>
                  <a:cubicBezTo>
                    <a:pt x="442880" y="2245179"/>
                    <a:pt x="426186" y="2232250"/>
                    <a:pt x="409091" y="2232136"/>
                  </a:cubicBezTo>
                  <a:close/>
                  <a:moveTo>
                    <a:pt x="414984" y="1340236"/>
                  </a:moveTo>
                  <a:cubicBezTo>
                    <a:pt x="382283" y="1340016"/>
                    <a:pt x="369361" y="1380255"/>
                    <a:pt x="390009" y="1399462"/>
                  </a:cubicBezTo>
                  <a:cubicBezTo>
                    <a:pt x="415528" y="1423208"/>
                    <a:pt x="450473" y="1402214"/>
                    <a:pt x="449527" y="1375248"/>
                  </a:cubicBezTo>
                  <a:cubicBezTo>
                    <a:pt x="448763" y="1353318"/>
                    <a:pt x="432108" y="1340351"/>
                    <a:pt x="414984" y="1340236"/>
                  </a:cubicBezTo>
                  <a:close/>
                  <a:moveTo>
                    <a:pt x="417925" y="894291"/>
                  </a:moveTo>
                  <a:cubicBezTo>
                    <a:pt x="385311" y="894071"/>
                    <a:pt x="372246" y="934253"/>
                    <a:pt x="392941" y="953517"/>
                  </a:cubicBezTo>
                  <a:cubicBezTo>
                    <a:pt x="418450" y="977253"/>
                    <a:pt x="453386" y="956326"/>
                    <a:pt x="452469" y="929303"/>
                  </a:cubicBezTo>
                  <a:cubicBezTo>
                    <a:pt x="451705" y="907334"/>
                    <a:pt x="435011" y="894405"/>
                    <a:pt x="417925" y="894291"/>
                  </a:cubicBezTo>
                  <a:close/>
                  <a:moveTo>
                    <a:pt x="423808" y="2400"/>
                  </a:moveTo>
                  <a:cubicBezTo>
                    <a:pt x="391184" y="2181"/>
                    <a:pt x="378129" y="42362"/>
                    <a:pt x="398834" y="61627"/>
                  </a:cubicBezTo>
                  <a:cubicBezTo>
                    <a:pt x="424324" y="85353"/>
                    <a:pt x="459278" y="64465"/>
                    <a:pt x="458352" y="37413"/>
                  </a:cubicBezTo>
                  <a:cubicBezTo>
                    <a:pt x="457598" y="15444"/>
                    <a:pt x="440903" y="2506"/>
                    <a:pt x="423808" y="2400"/>
                  </a:cubicBezTo>
                  <a:close/>
                  <a:moveTo>
                    <a:pt x="420867" y="448346"/>
                  </a:moveTo>
                  <a:cubicBezTo>
                    <a:pt x="388252" y="448126"/>
                    <a:pt x="375178" y="488308"/>
                    <a:pt x="395892" y="507572"/>
                  </a:cubicBezTo>
                  <a:cubicBezTo>
                    <a:pt x="421382" y="531299"/>
                    <a:pt x="456337" y="510410"/>
                    <a:pt x="455411" y="483367"/>
                  </a:cubicBezTo>
                  <a:cubicBezTo>
                    <a:pt x="454656" y="461389"/>
                    <a:pt x="437962" y="448460"/>
                    <a:pt x="420867" y="448346"/>
                  </a:cubicBezTo>
                  <a:close/>
                  <a:moveTo>
                    <a:pt x="3670498" y="2253674"/>
                  </a:moveTo>
                  <a:cubicBezTo>
                    <a:pt x="3638017" y="2253464"/>
                    <a:pt x="3624723" y="2293550"/>
                    <a:pt x="3645514" y="2312900"/>
                  </a:cubicBezTo>
                  <a:cubicBezTo>
                    <a:pt x="3671004" y="2336627"/>
                    <a:pt x="3705978" y="2315738"/>
                    <a:pt x="3705032" y="2288686"/>
                  </a:cubicBezTo>
                  <a:cubicBezTo>
                    <a:pt x="3704278" y="2266718"/>
                    <a:pt x="3687584" y="2253789"/>
                    <a:pt x="3670498" y="2253674"/>
                  </a:cubicBezTo>
                  <a:close/>
                  <a:moveTo>
                    <a:pt x="3319884" y="467495"/>
                  </a:moveTo>
                  <a:cubicBezTo>
                    <a:pt x="3287240" y="467285"/>
                    <a:pt x="3274223" y="507467"/>
                    <a:pt x="3294909" y="526721"/>
                  </a:cubicBezTo>
                  <a:cubicBezTo>
                    <a:pt x="3320266" y="550324"/>
                    <a:pt x="3355363" y="529703"/>
                    <a:pt x="3354437" y="502517"/>
                  </a:cubicBezTo>
                  <a:cubicBezTo>
                    <a:pt x="3353663" y="480529"/>
                    <a:pt x="3336979" y="467610"/>
                    <a:pt x="3319884" y="467495"/>
                  </a:cubicBezTo>
                  <a:close/>
                  <a:moveTo>
                    <a:pt x="3322825" y="21550"/>
                  </a:moveTo>
                  <a:cubicBezTo>
                    <a:pt x="3290191" y="21330"/>
                    <a:pt x="3277155" y="61531"/>
                    <a:pt x="3297851" y="80776"/>
                  </a:cubicBezTo>
                  <a:cubicBezTo>
                    <a:pt x="3323341" y="104503"/>
                    <a:pt x="3358295" y="83614"/>
                    <a:pt x="3357369" y="56572"/>
                  </a:cubicBezTo>
                  <a:cubicBezTo>
                    <a:pt x="3356615" y="34594"/>
                    <a:pt x="3339920" y="21655"/>
                    <a:pt x="3322825" y="21550"/>
                  </a:cubicBezTo>
                  <a:close/>
                  <a:moveTo>
                    <a:pt x="3316942" y="913440"/>
                  </a:moveTo>
                  <a:cubicBezTo>
                    <a:pt x="3284318" y="913221"/>
                    <a:pt x="3271262" y="953402"/>
                    <a:pt x="3291968" y="972667"/>
                  </a:cubicBezTo>
                  <a:cubicBezTo>
                    <a:pt x="3317458" y="996393"/>
                    <a:pt x="3352431" y="975486"/>
                    <a:pt x="3351486" y="948452"/>
                  </a:cubicBezTo>
                  <a:cubicBezTo>
                    <a:pt x="3350731" y="926484"/>
                    <a:pt x="3334037" y="913555"/>
                    <a:pt x="3316942" y="913440"/>
                  </a:cubicBezTo>
                  <a:close/>
                  <a:moveTo>
                    <a:pt x="3314001" y="1359386"/>
                  </a:moveTo>
                  <a:cubicBezTo>
                    <a:pt x="3281300" y="1359166"/>
                    <a:pt x="3268378" y="1399405"/>
                    <a:pt x="3289026" y="1418612"/>
                  </a:cubicBezTo>
                  <a:cubicBezTo>
                    <a:pt x="3314526" y="1442348"/>
                    <a:pt x="3349490" y="1421431"/>
                    <a:pt x="3348544" y="1394407"/>
                  </a:cubicBezTo>
                  <a:cubicBezTo>
                    <a:pt x="3347790" y="1372429"/>
                    <a:pt x="3331096" y="1359500"/>
                    <a:pt x="3314001" y="1359386"/>
                  </a:cubicBezTo>
                  <a:close/>
                  <a:moveTo>
                    <a:pt x="3664606" y="3145574"/>
                  </a:moveTo>
                  <a:cubicBezTo>
                    <a:pt x="3631981" y="3145354"/>
                    <a:pt x="3618935" y="3185545"/>
                    <a:pt x="3639631" y="3204800"/>
                  </a:cubicBezTo>
                  <a:cubicBezTo>
                    <a:pt x="3665131" y="3228537"/>
                    <a:pt x="3700095" y="3207619"/>
                    <a:pt x="3699149" y="3180586"/>
                  </a:cubicBezTo>
                  <a:cubicBezTo>
                    <a:pt x="3698395" y="3158618"/>
                    <a:pt x="3681701" y="3145689"/>
                    <a:pt x="3664606" y="3145574"/>
                  </a:cubicBezTo>
                  <a:close/>
                  <a:moveTo>
                    <a:pt x="3658723" y="4037464"/>
                  </a:moveTo>
                  <a:cubicBezTo>
                    <a:pt x="3626117" y="4037245"/>
                    <a:pt x="3613033" y="4077426"/>
                    <a:pt x="3633748" y="4096691"/>
                  </a:cubicBezTo>
                  <a:cubicBezTo>
                    <a:pt x="3659267" y="4120456"/>
                    <a:pt x="3694193" y="4099443"/>
                    <a:pt x="3693266" y="4072486"/>
                  </a:cubicBezTo>
                  <a:cubicBezTo>
                    <a:pt x="3692512" y="4050508"/>
                    <a:pt x="3675818" y="4037579"/>
                    <a:pt x="3658723" y="4037464"/>
                  </a:cubicBezTo>
                  <a:close/>
                  <a:moveTo>
                    <a:pt x="3661664" y="3591519"/>
                  </a:moveTo>
                  <a:cubicBezTo>
                    <a:pt x="3629040" y="3591299"/>
                    <a:pt x="3615984" y="3631491"/>
                    <a:pt x="3636690" y="3650745"/>
                  </a:cubicBezTo>
                  <a:cubicBezTo>
                    <a:pt x="3662180" y="3674472"/>
                    <a:pt x="3697134" y="3653583"/>
                    <a:pt x="3696208" y="3626531"/>
                  </a:cubicBezTo>
                  <a:cubicBezTo>
                    <a:pt x="3695453" y="3604563"/>
                    <a:pt x="3678759" y="3591634"/>
                    <a:pt x="3661664" y="3591519"/>
                  </a:cubicBezTo>
                  <a:close/>
                  <a:moveTo>
                    <a:pt x="3302225" y="3143176"/>
                  </a:moveTo>
                  <a:cubicBezTo>
                    <a:pt x="3269543" y="3142956"/>
                    <a:pt x="3256593" y="3183176"/>
                    <a:pt x="3277251" y="3202402"/>
                  </a:cubicBezTo>
                  <a:cubicBezTo>
                    <a:pt x="3302769" y="3226148"/>
                    <a:pt x="3337714" y="3205154"/>
                    <a:pt x="3336769" y="3178188"/>
                  </a:cubicBezTo>
                  <a:cubicBezTo>
                    <a:pt x="3336014" y="3156258"/>
                    <a:pt x="3319358" y="3143290"/>
                    <a:pt x="3302225" y="3143176"/>
                  </a:cubicBezTo>
                  <a:close/>
                  <a:moveTo>
                    <a:pt x="3667547" y="2699629"/>
                  </a:moveTo>
                  <a:cubicBezTo>
                    <a:pt x="3634932" y="2699409"/>
                    <a:pt x="3621867" y="2739591"/>
                    <a:pt x="3642573" y="2758855"/>
                  </a:cubicBezTo>
                  <a:cubicBezTo>
                    <a:pt x="3668091" y="2782601"/>
                    <a:pt x="3703036" y="2761607"/>
                    <a:pt x="3702091" y="2734641"/>
                  </a:cubicBezTo>
                  <a:cubicBezTo>
                    <a:pt x="3701336" y="2712701"/>
                    <a:pt x="3684680" y="2699734"/>
                    <a:pt x="3667547" y="2699629"/>
                  </a:cubicBezTo>
                  <a:close/>
                  <a:moveTo>
                    <a:pt x="3299283" y="3589121"/>
                  </a:moveTo>
                  <a:cubicBezTo>
                    <a:pt x="3266659" y="3588901"/>
                    <a:pt x="3253604" y="3629092"/>
                    <a:pt x="3274309" y="3648347"/>
                  </a:cubicBezTo>
                  <a:cubicBezTo>
                    <a:pt x="3299809" y="3672083"/>
                    <a:pt x="3334773" y="3651166"/>
                    <a:pt x="3333827" y="3624142"/>
                  </a:cubicBezTo>
                  <a:cubicBezTo>
                    <a:pt x="3333073" y="3602174"/>
                    <a:pt x="3316379" y="3589235"/>
                    <a:pt x="3299283" y="3589121"/>
                  </a:cubicBezTo>
                  <a:close/>
                  <a:moveTo>
                    <a:pt x="3296342" y="4035075"/>
                  </a:moveTo>
                  <a:cubicBezTo>
                    <a:pt x="3263718" y="4034856"/>
                    <a:pt x="3250662" y="4075047"/>
                    <a:pt x="3271367" y="4094302"/>
                  </a:cubicBezTo>
                  <a:cubicBezTo>
                    <a:pt x="3296857" y="4118028"/>
                    <a:pt x="3331812" y="4097140"/>
                    <a:pt x="3330886" y="4070088"/>
                  </a:cubicBezTo>
                  <a:cubicBezTo>
                    <a:pt x="3330131" y="4048119"/>
                    <a:pt x="3313437" y="4035190"/>
                    <a:pt x="3296342" y="4035075"/>
                  </a:cubicBezTo>
                  <a:close/>
                  <a:moveTo>
                    <a:pt x="3311059" y="1805340"/>
                  </a:moveTo>
                  <a:cubicBezTo>
                    <a:pt x="3278444" y="1805120"/>
                    <a:pt x="3265379" y="1845302"/>
                    <a:pt x="3286085" y="1864566"/>
                  </a:cubicBezTo>
                  <a:cubicBezTo>
                    <a:pt x="3311575" y="1888293"/>
                    <a:pt x="3346529" y="1867404"/>
                    <a:pt x="3345603" y="1840352"/>
                  </a:cubicBezTo>
                  <a:cubicBezTo>
                    <a:pt x="3344848" y="1818384"/>
                    <a:pt x="3328145" y="1805445"/>
                    <a:pt x="3311059" y="1805340"/>
                  </a:cubicBezTo>
                  <a:close/>
                  <a:moveTo>
                    <a:pt x="3305176" y="2697230"/>
                  </a:moveTo>
                  <a:cubicBezTo>
                    <a:pt x="3272552" y="2697011"/>
                    <a:pt x="3259487" y="2737192"/>
                    <a:pt x="3280192" y="2756457"/>
                  </a:cubicBezTo>
                  <a:cubicBezTo>
                    <a:pt x="3305682" y="2780183"/>
                    <a:pt x="3340656" y="2759295"/>
                    <a:pt x="3339710" y="2732252"/>
                  </a:cubicBezTo>
                  <a:cubicBezTo>
                    <a:pt x="3338956" y="2710274"/>
                    <a:pt x="3322262" y="2697345"/>
                    <a:pt x="3305176" y="2697230"/>
                  </a:cubicBezTo>
                  <a:close/>
                  <a:moveTo>
                    <a:pt x="3308118" y="2251285"/>
                  </a:moveTo>
                  <a:cubicBezTo>
                    <a:pt x="3275541" y="2251075"/>
                    <a:pt x="3262409" y="2291228"/>
                    <a:pt x="3283134" y="2310512"/>
                  </a:cubicBezTo>
                  <a:cubicBezTo>
                    <a:pt x="3308643" y="2334248"/>
                    <a:pt x="3343578" y="2313321"/>
                    <a:pt x="3342661" y="2286307"/>
                  </a:cubicBezTo>
                  <a:cubicBezTo>
                    <a:pt x="3341897" y="2264281"/>
                    <a:pt x="3325060" y="2251391"/>
                    <a:pt x="3308118" y="2251285"/>
                  </a:cubicBezTo>
                  <a:close/>
                  <a:moveTo>
                    <a:pt x="3685206" y="23939"/>
                  </a:moveTo>
                  <a:cubicBezTo>
                    <a:pt x="3652639" y="23719"/>
                    <a:pt x="3639488" y="63863"/>
                    <a:pt x="3660222" y="83165"/>
                  </a:cubicBezTo>
                  <a:cubicBezTo>
                    <a:pt x="3685712" y="106892"/>
                    <a:pt x="3720676" y="86003"/>
                    <a:pt x="3719749" y="58951"/>
                  </a:cubicBezTo>
                  <a:cubicBezTo>
                    <a:pt x="3718986" y="36983"/>
                    <a:pt x="3702301" y="24054"/>
                    <a:pt x="3685206" y="23939"/>
                  </a:cubicBezTo>
                  <a:close/>
                  <a:moveTo>
                    <a:pt x="4032869" y="2256073"/>
                  </a:moveTo>
                  <a:cubicBezTo>
                    <a:pt x="4000169" y="2255853"/>
                    <a:pt x="3987247" y="2296092"/>
                    <a:pt x="4007895" y="2315299"/>
                  </a:cubicBezTo>
                  <a:cubicBezTo>
                    <a:pt x="4033414" y="2339045"/>
                    <a:pt x="4068359" y="2318051"/>
                    <a:pt x="4067413" y="2291095"/>
                  </a:cubicBezTo>
                  <a:cubicBezTo>
                    <a:pt x="4066659" y="2269154"/>
                    <a:pt x="4050003" y="2256187"/>
                    <a:pt x="4032869" y="2256073"/>
                  </a:cubicBezTo>
                  <a:close/>
                  <a:moveTo>
                    <a:pt x="4035811" y="1810128"/>
                  </a:moveTo>
                  <a:cubicBezTo>
                    <a:pt x="4003187" y="1809908"/>
                    <a:pt x="3990131" y="1850089"/>
                    <a:pt x="4010827" y="1869354"/>
                  </a:cubicBezTo>
                  <a:cubicBezTo>
                    <a:pt x="4036336" y="1893090"/>
                    <a:pt x="4071271" y="1872163"/>
                    <a:pt x="4070354" y="1845140"/>
                  </a:cubicBezTo>
                  <a:cubicBezTo>
                    <a:pt x="4069591" y="1823171"/>
                    <a:pt x="4052906" y="1810233"/>
                    <a:pt x="4035811" y="1810128"/>
                  </a:cubicBezTo>
                  <a:close/>
                  <a:moveTo>
                    <a:pt x="4029928" y="2702018"/>
                  </a:moveTo>
                  <a:cubicBezTo>
                    <a:pt x="3997304" y="2701798"/>
                    <a:pt x="3984248" y="2741980"/>
                    <a:pt x="4004953" y="2761244"/>
                  </a:cubicBezTo>
                  <a:cubicBezTo>
                    <a:pt x="4030472" y="2784990"/>
                    <a:pt x="4065417" y="2763996"/>
                    <a:pt x="4064471" y="2737030"/>
                  </a:cubicBezTo>
                  <a:cubicBezTo>
                    <a:pt x="4063717" y="2715061"/>
                    <a:pt x="4047023" y="2702133"/>
                    <a:pt x="4029928" y="2702018"/>
                  </a:cubicBezTo>
                  <a:close/>
                  <a:moveTo>
                    <a:pt x="4026986" y="3147963"/>
                  </a:moveTo>
                  <a:cubicBezTo>
                    <a:pt x="3994371" y="3147743"/>
                    <a:pt x="3981306" y="3187925"/>
                    <a:pt x="4002012" y="3207189"/>
                  </a:cubicBezTo>
                  <a:cubicBezTo>
                    <a:pt x="4027502" y="3230916"/>
                    <a:pt x="4062456" y="3210027"/>
                    <a:pt x="4061530" y="3182985"/>
                  </a:cubicBezTo>
                  <a:cubicBezTo>
                    <a:pt x="4060776" y="3161007"/>
                    <a:pt x="4044072" y="3148078"/>
                    <a:pt x="4026986" y="3147963"/>
                  </a:cubicBezTo>
                  <a:close/>
                  <a:moveTo>
                    <a:pt x="4044635" y="472283"/>
                  </a:moveTo>
                  <a:cubicBezTo>
                    <a:pt x="4012011" y="472063"/>
                    <a:pt x="3998956" y="512245"/>
                    <a:pt x="4019661" y="531509"/>
                  </a:cubicBezTo>
                  <a:cubicBezTo>
                    <a:pt x="4045161" y="555245"/>
                    <a:pt x="4080125" y="534328"/>
                    <a:pt x="4079179" y="507295"/>
                  </a:cubicBezTo>
                  <a:cubicBezTo>
                    <a:pt x="4078425" y="485326"/>
                    <a:pt x="4061731" y="472397"/>
                    <a:pt x="4044635" y="472283"/>
                  </a:cubicBezTo>
                  <a:close/>
                  <a:moveTo>
                    <a:pt x="4038752" y="1364173"/>
                  </a:moveTo>
                  <a:cubicBezTo>
                    <a:pt x="4006138" y="1363953"/>
                    <a:pt x="3993073" y="1404144"/>
                    <a:pt x="4013778" y="1423399"/>
                  </a:cubicBezTo>
                  <a:cubicBezTo>
                    <a:pt x="4039268" y="1447126"/>
                    <a:pt x="4074222" y="1426237"/>
                    <a:pt x="4073296" y="1399195"/>
                  </a:cubicBezTo>
                  <a:cubicBezTo>
                    <a:pt x="4072542" y="1377216"/>
                    <a:pt x="4055848" y="1364288"/>
                    <a:pt x="4038752" y="1364173"/>
                  </a:cubicBezTo>
                  <a:close/>
                  <a:moveTo>
                    <a:pt x="4041694" y="918228"/>
                  </a:moveTo>
                  <a:cubicBezTo>
                    <a:pt x="4009012" y="918008"/>
                    <a:pt x="3996062" y="958228"/>
                    <a:pt x="4016710" y="977454"/>
                  </a:cubicBezTo>
                  <a:cubicBezTo>
                    <a:pt x="4042200" y="1001181"/>
                    <a:pt x="4077154" y="980292"/>
                    <a:pt x="4076228" y="953240"/>
                  </a:cubicBezTo>
                  <a:cubicBezTo>
                    <a:pt x="4075483" y="931271"/>
                    <a:pt x="4058789" y="918342"/>
                    <a:pt x="4041694" y="918228"/>
                  </a:cubicBezTo>
                  <a:close/>
                  <a:moveTo>
                    <a:pt x="3679323" y="915839"/>
                  </a:moveTo>
                  <a:cubicBezTo>
                    <a:pt x="3646641" y="915619"/>
                    <a:pt x="3633691" y="955839"/>
                    <a:pt x="3654348" y="975065"/>
                  </a:cubicBezTo>
                  <a:cubicBezTo>
                    <a:pt x="3679867" y="998821"/>
                    <a:pt x="3714812" y="977836"/>
                    <a:pt x="3713866" y="950851"/>
                  </a:cubicBezTo>
                  <a:cubicBezTo>
                    <a:pt x="3713103" y="928882"/>
                    <a:pt x="3696408" y="915944"/>
                    <a:pt x="3679323" y="915839"/>
                  </a:cubicBezTo>
                  <a:close/>
                  <a:moveTo>
                    <a:pt x="4024045" y="3593908"/>
                  </a:moveTo>
                  <a:cubicBezTo>
                    <a:pt x="3991411" y="3593688"/>
                    <a:pt x="3978375" y="3633889"/>
                    <a:pt x="3999070" y="3653134"/>
                  </a:cubicBezTo>
                  <a:cubicBezTo>
                    <a:pt x="4024560" y="3676861"/>
                    <a:pt x="4059515" y="3655972"/>
                    <a:pt x="4058588" y="3628930"/>
                  </a:cubicBezTo>
                  <a:cubicBezTo>
                    <a:pt x="4057834" y="3606952"/>
                    <a:pt x="4041130" y="3594023"/>
                    <a:pt x="4024045" y="3593908"/>
                  </a:cubicBezTo>
                  <a:close/>
                  <a:moveTo>
                    <a:pt x="3676381" y="1361784"/>
                  </a:moveTo>
                  <a:cubicBezTo>
                    <a:pt x="3643757" y="1361564"/>
                    <a:pt x="3630711" y="1401755"/>
                    <a:pt x="3651407" y="1421010"/>
                  </a:cubicBezTo>
                  <a:cubicBezTo>
                    <a:pt x="3676897" y="1444737"/>
                    <a:pt x="3711851" y="1423848"/>
                    <a:pt x="3710925" y="1396796"/>
                  </a:cubicBezTo>
                  <a:cubicBezTo>
                    <a:pt x="3710161" y="1374828"/>
                    <a:pt x="3693467" y="1361899"/>
                    <a:pt x="3676381" y="1361784"/>
                  </a:cubicBezTo>
                  <a:close/>
                  <a:moveTo>
                    <a:pt x="3682264" y="469884"/>
                  </a:moveTo>
                  <a:cubicBezTo>
                    <a:pt x="3649640" y="469674"/>
                    <a:pt x="3636585" y="509846"/>
                    <a:pt x="3657280" y="529110"/>
                  </a:cubicBezTo>
                  <a:cubicBezTo>
                    <a:pt x="3682799" y="552856"/>
                    <a:pt x="3717744" y="531862"/>
                    <a:pt x="3716798" y="504896"/>
                  </a:cubicBezTo>
                  <a:cubicBezTo>
                    <a:pt x="3716054" y="482966"/>
                    <a:pt x="3699388" y="469999"/>
                    <a:pt x="3682264" y="469884"/>
                  </a:cubicBezTo>
                  <a:close/>
                  <a:moveTo>
                    <a:pt x="3673440" y="1807729"/>
                  </a:moveTo>
                  <a:cubicBezTo>
                    <a:pt x="3640834" y="1807509"/>
                    <a:pt x="3627750" y="1847691"/>
                    <a:pt x="3648456" y="1866955"/>
                  </a:cubicBezTo>
                  <a:cubicBezTo>
                    <a:pt x="3673965" y="1890692"/>
                    <a:pt x="3708900" y="1869765"/>
                    <a:pt x="3707983" y="1842751"/>
                  </a:cubicBezTo>
                  <a:cubicBezTo>
                    <a:pt x="3707210" y="1820734"/>
                    <a:pt x="3690382" y="1807844"/>
                    <a:pt x="3673440" y="1807729"/>
                  </a:cubicBezTo>
                  <a:close/>
                  <a:moveTo>
                    <a:pt x="4021094" y="4039863"/>
                  </a:moveTo>
                  <a:cubicBezTo>
                    <a:pt x="3988460" y="4039643"/>
                    <a:pt x="3975423" y="4079834"/>
                    <a:pt x="3996119" y="4099089"/>
                  </a:cubicBezTo>
                  <a:cubicBezTo>
                    <a:pt x="4021476" y="4122692"/>
                    <a:pt x="4056478" y="4102156"/>
                    <a:pt x="4055647" y="4074875"/>
                  </a:cubicBezTo>
                  <a:cubicBezTo>
                    <a:pt x="4054797" y="4052811"/>
                    <a:pt x="4038084" y="4039968"/>
                    <a:pt x="4021094" y="4039863"/>
                  </a:cubicBezTo>
                  <a:close/>
                  <a:moveTo>
                    <a:pt x="2960454" y="19152"/>
                  </a:moveTo>
                  <a:cubicBezTo>
                    <a:pt x="2927839" y="18932"/>
                    <a:pt x="2914765" y="59123"/>
                    <a:pt x="2935480" y="78378"/>
                  </a:cubicBezTo>
                  <a:cubicBezTo>
                    <a:pt x="2960970" y="102105"/>
                    <a:pt x="2995924" y="81216"/>
                    <a:pt x="2994998" y="54164"/>
                  </a:cubicBezTo>
                  <a:cubicBezTo>
                    <a:pt x="2994234" y="32195"/>
                    <a:pt x="2977540" y="19266"/>
                    <a:pt x="2960454" y="19152"/>
                  </a:cubicBezTo>
                  <a:close/>
                  <a:moveTo>
                    <a:pt x="2586298" y="1800553"/>
                  </a:moveTo>
                  <a:cubicBezTo>
                    <a:pt x="2553673" y="1800333"/>
                    <a:pt x="2540618" y="1840515"/>
                    <a:pt x="2561323" y="1859779"/>
                  </a:cubicBezTo>
                  <a:cubicBezTo>
                    <a:pt x="2586813" y="1883506"/>
                    <a:pt x="2621787" y="1862607"/>
                    <a:pt x="2620841" y="1835565"/>
                  </a:cubicBezTo>
                  <a:cubicBezTo>
                    <a:pt x="2620087" y="1813587"/>
                    <a:pt x="2603393" y="1800658"/>
                    <a:pt x="2586298" y="1800553"/>
                  </a:cubicBezTo>
                  <a:close/>
                  <a:moveTo>
                    <a:pt x="2235693" y="14364"/>
                  </a:moveTo>
                  <a:cubicBezTo>
                    <a:pt x="2203011" y="14144"/>
                    <a:pt x="2190061" y="54364"/>
                    <a:pt x="2210718" y="73590"/>
                  </a:cubicBezTo>
                  <a:cubicBezTo>
                    <a:pt x="2236237" y="97336"/>
                    <a:pt x="2271182" y="76342"/>
                    <a:pt x="2270236" y="49386"/>
                  </a:cubicBezTo>
                  <a:cubicBezTo>
                    <a:pt x="2269482" y="27408"/>
                    <a:pt x="2252788" y="14479"/>
                    <a:pt x="2235693" y="14364"/>
                  </a:cubicBezTo>
                  <a:close/>
                  <a:moveTo>
                    <a:pt x="2957513" y="465097"/>
                  </a:moveTo>
                  <a:cubicBezTo>
                    <a:pt x="2924869" y="464886"/>
                    <a:pt x="2911852" y="505078"/>
                    <a:pt x="2932538" y="524332"/>
                  </a:cubicBezTo>
                  <a:cubicBezTo>
                    <a:pt x="2958018" y="548059"/>
                    <a:pt x="2992983" y="527180"/>
                    <a:pt x="2992056" y="500118"/>
                  </a:cubicBezTo>
                  <a:cubicBezTo>
                    <a:pt x="2991292" y="478140"/>
                    <a:pt x="2974598" y="465211"/>
                    <a:pt x="2957513" y="465097"/>
                  </a:cubicBezTo>
                  <a:close/>
                  <a:moveTo>
                    <a:pt x="2580415" y="2692443"/>
                  </a:moveTo>
                  <a:cubicBezTo>
                    <a:pt x="2547800" y="2692223"/>
                    <a:pt x="2534725" y="2732405"/>
                    <a:pt x="2555440" y="2751669"/>
                  </a:cubicBezTo>
                  <a:cubicBezTo>
                    <a:pt x="2580930" y="2775396"/>
                    <a:pt x="2615885" y="2754507"/>
                    <a:pt x="2614958" y="2727455"/>
                  </a:cubicBezTo>
                  <a:cubicBezTo>
                    <a:pt x="2614204" y="2705487"/>
                    <a:pt x="2597510" y="2692558"/>
                    <a:pt x="2580415" y="2692443"/>
                  </a:cubicBezTo>
                  <a:close/>
                  <a:moveTo>
                    <a:pt x="2577473" y="3138388"/>
                  </a:moveTo>
                  <a:cubicBezTo>
                    <a:pt x="2544858" y="3138169"/>
                    <a:pt x="2531793" y="3178350"/>
                    <a:pt x="2552489" y="3197614"/>
                  </a:cubicBezTo>
                  <a:cubicBezTo>
                    <a:pt x="2577998" y="3221351"/>
                    <a:pt x="2612934" y="3200424"/>
                    <a:pt x="2612017" y="3173400"/>
                  </a:cubicBezTo>
                  <a:cubicBezTo>
                    <a:pt x="2611253" y="3151394"/>
                    <a:pt x="2594425" y="3138503"/>
                    <a:pt x="2577473" y="3138388"/>
                  </a:cubicBezTo>
                  <a:close/>
                  <a:moveTo>
                    <a:pt x="2571590" y="4030288"/>
                  </a:moveTo>
                  <a:cubicBezTo>
                    <a:pt x="2538966" y="4030068"/>
                    <a:pt x="2525910" y="4070250"/>
                    <a:pt x="2546616" y="4089514"/>
                  </a:cubicBezTo>
                  <a:cubicBezTo>
                    <a:pt x="2572115" y="4113251"/>
                    <a:pt x="2607079" y="4092304"/>
                    <a:pt x="2606134" y="4065300"/>
                  </a:cubicBezTo>
                  <a:cubicBezTo>
                    <a:pt x="2605379" y="4043331"/>
                    <a:pt x="2588685" y="4030403"/>
                    <a:pt x="2571590" y="4030288"/>
                  </a:cubicBezTo>
                  <a:close/>
                  <a:moveTo>
                    <a:pt x="2226868" y="1352209"/>
                  </a:moveTo>
                  <a:cubicBezTo>
                    <a:pt x="2194301" y="1351989"/>
                    <a:pt x="2181150" y="1392133"/>
                    <a:pt x="2201884" y="1411435"/>
                  </a:cubicBezTo>
                  <a:cubicBezTo>
                    <a:pt x="2227374" y="1435162"/>
                    <a:pt x="2262329" y="1414273"/>
                    <a:pt x="2261412" y="1387221"/>
                  </a:cubicBezTo>
                  <a:cubicBezTo>
                    <a:pt x="2260648" y="1365253"/>
                    <a:pt x="2243963" y="1352324"/>
                    <a:pt x="2226868" y="1352209"/>
                  </a:cubicBezTo>
                  <a:close/>
                  <a:moveTo>
                    <a:pt x="2574531" y="3584333"/>
                  </a:moveTo>
                  <a:cubicBezTo>
                    <a:pt x="2541907" y="3584114"/>
                    <a:pt x="2528852" y="3624295"/>
                    <a:pt x="2549557" y="3643559"/>
                  </a:cubicBezTo>
                  <a:cubicBezTo>
                    <a:pt x="2575057" y="3667296"/>
                    <a:pt x="2610021" y="3646350"/>
                    <a:pt x="2609075" y="3619345"/>
                  </a:cubicBezTo>
                  <a:cubicBezTo>
                    <a:pt x="2608321" y="3597415"/>
                    <a:pt x="2591665" y="3584448"/>
                    <a:pt x="2574531" y="3584333"/>
                  </a:cubicBezTo>
                  <a:close/>
                  <a:moveTo>
                    <a:pt x="2229810" y="906264"/>
                  </a:moveTo>
                  <a:cubicBezTo>
                    <a:pt x="2197185" y="906044"/>
                    <a:pt x="2184130" y="946235"/>
                    <a:pt x="2204835" y="965490"/>
                  </a:cubicBezTo>
                  <a:cubicBezTo>
                    <a:pt x="2230325" y="989217"/>
                    <a:pt x="2265280" y="968328"/>
                    <a:pt x="2264353" y="941286"/>
                  </a:cubicBezTo>
                  <a:cubicBezTo>
                    <a:pt x="2263599" y="919308"/>
                    <a:pt x="2246905" y="906369"/>
                    <a:pt x="2229810" y="906264"/>
                  </a:cubicBezTo>
                  <a:close/>
                  <a:moveTo>
                    <a:pt x="2212160" y="3581944"/>
                  </a:moveTo>
                  <a:cubicBezTo>
                    <a:pt x="2179546" y="3581725"/>
                    <a:pt x="2166471" y="3621906"/>
                    <a:pt x="2187177" y="3641171"/>
                  </a:cubicBezTo>
                  <a:cubicBezTo>
                    <a:pt x="2212667" y="3664897"/>
                    <a:pt x="2247640" y="3644009"/>
                    <a:pt x="2246695" y="3616956"/>
                  </a:cubicBezTo>
                  <a:cubicBezTo>
                    <a:pt x="2245940" y="3594988"/>
                    <a:pt x="2229246" y="3582059"/>
                    <a:pt x="2212160" y="3581944"/>
                  </a:cubicBezTo>
                  <a:close/>
                  <a:moveTo>
                    <a:pt x="2223926" y="1798154"/>
                  </a:moveTo>
                  <a:cubicBezTo>
                    <a:pt x="2191302" y="1797935"/>
                    <a:pt x="2178247" y="1838116"/>
                    <a:pt x="2198952" y="1857380"/>
                  </a:cubicBezTo>
                  <a:cubicBezTo>
                    <a:pt x="2224452" y="1881117"/>
                    <a:pt x="2259416" y="1860171"/>
                    <a:pt x="2258470" y="1833176"/>
                  </a:cubicBezTo>
                  <a:cubicBezTo>
                    <a:pt x="2257716" y="1811236"/>
                    <a:pt x="2241060" y="1798269"/>
                    <a:pt x="2223926" y="1798154"/>
                  </a:cubicBezTo>
                  <a:close/>
                  <a:moveTo>
                    <a:pt x="2209209" y="4027889"/>
                  </a:moveTo>
                  <a:cubicBezTo>
                    <a:pt x="2176585" y="4027670"/>
                    <a:pt x="2163530" y="4067851"/>
                    <a:pt x="2184235" y="4087116"/>
                  </a:cubicBezTo>
                  <a:cubicBezTo>
                    <a:pt x="2209735" y="4110852"/>
                    <a:pt x="2244699" y="4089906"/>
                    <a:pt x="2243753" y="4062911"/>
                  </a:cubicBezTo>
                  <a:cubicBezTo>
                    <a:pt x="2242999" y="4040971"/>
                    <a:pt x="2226343" y="4028004"/>
                    <a:pt x="2209209" y="4027889"/>
                  </a:cubicBezTo>
                  <a:close/>
                  <a:moveTo>
                    <a:pt x="2215102" y="3135999"/>
                  </a:moveTo>
                  <a:cubicBezTo>
                    <a:pt x="2182487" y="3135780"/>
                    <a:pt x="2169413" y="3175961"/>
                    <a:pt x="2190128" y="3195225"/>
                  </a:cubicBezTo>
                  <a:cubicBezTo>
                    <a:pt x="2215618" y="3218952"/>
                    <a:pt x="2250572" y="3198064"/>
                    <a:pt x="2249646" y="3171021"/>
                  </a:cubicBezTo>
                  <a:cubicBezTo>
                    <a:pt x="2248872" y="3148995"/>
                    <a:pt x="2232044" y="3136104"/>
                    <a:pt x="2215102" y="3135999"/>
                  </a:cubicBezTo>
                  <a:close/>
                  <a:moveTo>
                    <a:pt x="2220985" y="2244100"/>
                  </a:moveTo>
                  <a:cubicBezTo>
                    <a:pt x="2188361" y="2243880"/>
                    <a:pt x="2175305" y="2284061"/>
                    <a:pt x="2196011" y="2303326"/>
                  </a:cubicBezTo>
                  <a:cubicBezTo>
                    <a:pt x="2221501" y="2327053"/>
                    <a:pt x="2256474" y="2306154"/>
                    <a:pt x="2255529" y="2279121"/>
                  </a:cubicBezTo>
                  <a:cubicBezTo>
                    <a:pt x="2254765" y="2257143"/>
                    <a:pt x="2238071" y="2244214"/>
                    <a:pt x="2220985" y="2244100"/>
                  </a:cubicBezTo>
                  <a:close/>
                  <a:moveTo>
                    <a:pt x="2218043" y="2690054"/>
                  </a:moveTo>
                  <a:cubicBezTo>
                    <a:pt x="2185362" y="2689835"/>
                    <a:pt x="2172411" y="2730054"/>
                    <a:pt x="2193069" y="2749280"/>
                  </a:cubicBezTo>
                  <a:cubicBezTo>
                    <a:pt x="2218559" y="2773007"/>
                    <a:pt x="2253514" y="2752118"/>
                    <a:pt x="2252587" y="2725066"/>
                  </a:cubicBezTo>
                  <a:cubicBezTo>
                    <a:pt x="2251823" y="2703088"/>
                    <a:pt x="2235129" y="2690159"/>
                    <a:pt x="2218043" y="2690054"/>
                  </a:cubicBezTo>
                  <a:close/>
                  <a:moveTo>
                    <a:pt x="2232751" y="460309"/>
                  </a:moveTo>
                  <a:cubicBezTo>
                    <a:pt x="2200136" y="460090"/>
                    <a:pt x="2187071" y="500271"/>
                    <a:pt x="2207767" y="519536"/>
                  </a:cubicBezTo>
                  <a:cubicBezTo>
                    <a:pt x="2233267" y="543262"/>
                    <a:pt x="2268231" y="522354"/>
                    <a:pt x="2267285" y="495331"/>
                  </a:cubicBezTo>
                  <a:cubicBezTo>
                    <a:pt x="2266540" y="473353"/>
                    <a:pt x="2249846" y="460424"/>
                    <a:pt x="2232751" y="460309"/>
                  </a:cubicBezTo>
                  <a:close/>
                  <a:moveTo>
                    <a:pt x="2945737" y="2248887"/>
                  </a:moveTo>
                  <a:cubicBezTo>
                    <a:pt x="2913122" y="2248667"/>
                    <a:pt x="2900048" y="2288849"/>
                    <a:pt x="2920762" y="2308113"/>
                  </a:cubicBezTo>
                  <a:cubicBezTo>
                    <a:pt x="2946252" y="2331840"/>
                    <a:pt x="2981207" y="2310951"/>
                    <a:pt x="2980281" y="2283899"/>
                  </a:cubicBezTo>
                  <a:cubicBezTo>
                    <a:pt x="2979526" y="2261931"/>
                    <a:pt x="2962832" y="2249002"/>
                    <a:pt x="2945737" y="2248887"/>
                  </a:cubicBezTo>
                  <a:close/>
                  <a:moveTo>
                    <a:pt x="2942795" y="2694832"/>
                  </a:moveTo>
                  <a:cubicBezTo>
                    <a:pt x="2910180" y="2694612"/>
                    <a:pt x="2897116" y="2734794"/>
                    <a:pt x="2917811" y="2754058"/>
                  </a:cubicBezTo>
                  <a:cubicBezTo>
                    <a:pt x="2943320" y="2777795"/>
                    <a:pt x="2978256" y="2756868"/>
                    <a:pt x="2977339" y="2729854"/>
                  </a:cubicBezTo>
                  <a:cubicBezTo>
                    <a:pt x="2976575" y="2707837"/>
                    <a:pt x="2959747" y="2694947"/>
                    <a:pt x="2942795" y="2694832"/>
                  </a:cubicBezTo>
                  <a:close/>
                  <a:moveTo>
                    <a:pt x="2936912" y="3586732"/>
                  </a:moveTo>
                  <a:cubicBezTo>
                    <a:pt x="2904231" y="3586512"/>
                    <a:pt x="2891280" y="3626732"/>
                    <a:pt x="2911938" y="3645958"/>
                  </a:cubicBezTo>
                  <a:cubicBezTo>
                    <a:pt x="2937457" y="3669704"/>
                    <a:pt x="2972402" y="3648710"/>
                    <a:pt x="2971456" y="3621744"/>
                  </a:cubicBezTo>
                  <a:cubicBezTo>
                    <a:pt x="2970692" y="3599775"/>
                    <a:pt x="2953998" y="3586846"/>
                    <a:pt x="2936912" y="3586732"/>
                  </a:cubicBezTo>
                  <a:close/>
                  <a:moveTo>
                    <a:pt x="2939854" y="3140787"/>
                  </a:moveTo>
                  <a:cubicBezTo>
                    <a:pt x="2907229" y="3140567"/>
                    <a:pt x="2894174" y="3180749"/>
                    <a:pt x="2914870" y="3200013"/>
                  </a:cubicBezTo>
                  <a:cubicBezTo>
                    <a:pt x="2940369" y="3223749"/>
                    <a:pt x="2975334" y="3202803"/>
                    <a:pt x="2974388" y="3175808"/>
                  </a:cubicBezTo>
                  <a:cubicBezTo>
                    <a:pt x="2973633" y="3153830"/>
                    <a:pt x="2956949" y="3140901"/>
                    <a:pt x="2939854" y="3140787"/>
                  </a:cubicBezTo>
                  <a:close/>
                  <a:moveTo>
                    <a:pt x="2954561" y="911051"/>
                  </a:moveTo>
                  <a:cubicBezTo>
                    <a:pt x="2921985" y="910832"/>
                    <a:pt x="2908853" y="950985"/>
                    <a:pt x="2929587" y="970278"/>
                  </a:cubicBezTo>
                  <a:cubicBezTo>
                    <a:pt x="2954943" y="993880"/>
                    <a:pt x="2990041" y="973259"/>
                    <a:pt x="2989115" y="946073"/>
                  </a:cubicBezTo>
                  <a:cubicBezTo>
                    <a:pt x="2988351" y="924085"/>
                    <a:pt x="2971657" y="911156"/>
                    <a:pt x="2954561" y="911051"/>
                  </a:cubicBezTo>
                  <a:close/>
                  <a:moveTo>
                    <a:pt x="2583356" y="2246498"/>
                  </a:moveTo>
                  <a:cubicBezTo>
                    <a:pt x="2550675" y="2246278"/>
                    <a:pt x="2537724" y="2286498"/>
                    <a:pt x="2558382" y="2305724"/>
                  </a:cubicBezTo>
                  <a:cubicBezTo>
                    <a:pt x="2583872" y="2329451"/>
                    <a:pt x="2618826" y="2308562"/>
                    <a:pt x="2617900" y="2281510"/>
                  </a:cubicBezTo>
                  <a:cubicBezTo>
                    <a:pt x="2617145" y="2259542"/>
                    <a:pt x="2600451" y="2246613"/>
                    <a:pt x="2583356" y="2246498"/>
                  </a:cubicBezTo>
                  <a:close/>
                  <a:moveTo>
                    <a:pt x="2948678" y="1802942"/>
                  </a:moveTo>
                  <a:cubicBezTo>
                    <a:pt x="2915978" y="1802722"/>
                    <a:pt x="2903056" y="1842961"/>
                    <a:pt x="2923694" y="1862168"/>
                  </a:cubicBezTo>
                  <a:cubicBezTo>
                    <a:pt x="2949184" y="1885895"/>
                    <a:pt x="2984139" y="1865006"/>
                    <a:pt x="2983212" y="1837963"/>
                  </a:cubicBezTo>
                  <a:cubicBezTo>
                    <a:pt x="2982468" y="1815985"/>
                    <a:pt x="2965774" y="1803056"/>
                    <a:pt x="2948678" y="1802942"/>
                  </a:cubicBezTo>
                  <a:close/>
                  <a:moveTo>
                    <a:pt x="2951620" y="1356997"/>
                  </a:moveTo>
                  <a:cubicBezTo>
                    <a:pt x="2918938" y="1356777"/>
                    <a:pt x="2905988" y="1396997"/>
                    <a:pt x="2926645" y="1416223"/>
                  </a:cubicBezTo>
                  <a:cubicBezTo>
                    <a:pt x="2952164" y="1439969"/>
                    <a:pt x="2987109" y="1418975"/>
                    <a:pt x="2986164" y="1392009"/>
                  </a:cubicBezTo>
                  <a:cubicBezTo>
                    <a:pt x="2985409" y="1370040"/>
                    <a:pt x="2968715" y="1357111"/>
                    <a:pt x="2951620" y="1356997"/>
                  </a:cubicBezTo>
                  <a:close/>
                  <a:moveTo>
                    <a:pt x="2589249" y="1354598"/>
                  </a:moveTo>
                  <a:cubicBezTo>
                    <a:pt x="2556624" y="1354378"/>
                    <a:pt x="2543569" y="1394560"/>
                    <a:pt x="2564265" y="1413824"/>
                  </a:cubicBezTo>
                  <a:cubicBezTo>
                    <a:pt x="2589621" y="1437427"/>
                    <a:pt x="2624719" y="1416806"/>
                    <a:pt x="2623792" y="1389620"/>
                  </a:cubicBezTo>
                  <a:cubicBezTo>
                    <a:pt x="2623028" y="1367642"/>
                    <a:pt x="2606344" y="1354713"/>
                    <a:pt x="2589249" y="1354598"/>
                  </a:cubicBezTo>
                  <a:close/>
                  <a:moveTo>
                    <a:pt x="2933971" y="4032677"/>
                  </a:moveTo>
                  <a:cubicBezTo>
                    <a:pt x="2901356" y="4032457"/>
                    <a:pt x="2888291" y="4072639"/>
                    <a:pt x="2908996" y="4091903"/>
                  </a:cubicBezTo>
                  <a:cubicBezTo>
                    <a:pt x="2934496" y="4115640"/>
                    <a:pt x="2969460" y="4094722"/>
                    <a:pt x="2968514" y="4067699"/>
                  </a:cubicBezTo>
                  <a:cubicBezTo>
                    <a:pt x="2967750" y="4045720"/>
                    <a:pt x="2951056" y="4032792"/>
                    <a:pt x="2933971" y="4032677"/>
                  </a:cubicBezTo>
                  <a:close/>
                  <a:moveTo>
                    <a:pt x="2592190" y="908653"/>
                  </a:moveTo>
                  <a:cubicBezTo>
                    <a:pt x="2559614" y="908433"/>
                    <a:pt x="2546473" y="948586"/>
                    <a:pt x="2567206" y="967879"/>
                  </a:cubicBezTo>
                  <a:cubicBezTo>
                    <a:pt x="2592715" y="991635"/>
                    <a:pt x="2627651" y="970650"/>
                    <a:pt x="2626724" y="943665"/>
                  </a:cubicBezTo>
                  <a:cubicBezTo>
                    <a:pt x="2625970" y="921649"/>
                    <a:pt x="2609247" y="908768"/>
                    <a:pt x="2592190" y="908653"/>
                  </a:cubicBezTo>
                  <a:close/>
                  <a:moveTo>
                    <a:pt x="1873321" y="11975"/>
                  </a:moveTo>
                  <a:cubicBezTo>
                    <a:pt x="1840640" y="11755"/>
                    <a:pt x="1827690" y="51975"/>
                    <a:pt x="1848347" y="71201"/>
                  </a:cubicBezTo>
                  <a:cubicBezTo>
                    <a:pt x="1873866" y="94947"/>
                    <a:pt x="1908811" y="73953"/>
                    <a:pt x="1907865" y="46987"/>
                  </a:cubicBezTo>
                  <a:cubicBezTo>
                    <a:pt x="1907101" y="25047"/>
                    <a:pt x="1890445" y="12080"/>
                    <a:pt x="1873321" y="11975"/>
                  </a:cubicBezTo>
                  <a:close/>
                  <a:moveTo>
                    <a:pt x="2598073" y="16763"/>
                  </a:moveTo>
                  <a:cubicBezTo>
                    <a:pt x="2565392" y="16543"/>
                    <a:pt x="2552442" y="56763"/>
                    <a:pt x="2573099" y="75989"/>
                  </a:cubicBezTo>
                  <a:cubicBezTo>
                    <a:pt x="2598598" y="99725"/>
                    <a:pt x="2633563" y="78808"/>
                    <a:pt x="2632617" y="51775"/>
                  </a:cubicBezTo>
                  <a:cubicBezTo>
                    <a:pt x="2631863" y="29806"/>
                    <a:pt x="2615169" y="16868"/>
                    <a:pt x="2598073" y="16763"/>
                  </a:cubicBezTo>
                  <a:close/>
                  <a:moveTo>
                    <a:pt x="2595132" y="462708"/>
                  </a:moveTo>
                  <a:cubicBezTo>
                    <a:pt x="2562536" y="462498"/>
                    <a:pt x="2549433" y="502660"/>
                    <a:pt x="2570157" y="521944"/>
                  </a:cubicBezTo>
                  <a:cubicBezTo>
                    <a:pt x="2595647" y="545670"/>
                    <a:pt x="2630602" y="524782"/>
                    <a:pt x="2629676" y="497729"/>
                  </a:cubicBezTo>
                  <a:cubicBezTo>
                    <a:pt x="2628921" y="475751"/>
                    <a:pt x="2612218" y="462822"/>
                    <a:pt x="2595132" y="462708"/>
                  </a:cubicBezTo>
                  <a:close/>
                </a:path>
              </a:pathLst>
            </a:custGeom>
            <a:solidFill>
              <a:srgbClr val="FFD1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1" name="Google Shape;2171;p25"/>
          <p:cNvGrpSpPr/>
          <p:nvPr/>
        </p:nvGrpSpPr>
        <p:grpSpPr>
          <a:xfrm>
            <a:off x="731124" y="2025397"/>
            <a:ext cx="1920600" cy="1063981"/>
            <a:chOff x="0" y="0"/>
            <a:chExt cx="5121600" cy="2837283"/>
          </a:xfrm>
        </p:grpSpPr>
        <p:sp>
          <p:nvSpPr>
            <p:cNvPr id="2172" name="Google Shape;2172;p25"/>
            <p:cNvSpPr txBox="1"/>
            <p:nvPr/>
          </p:nvSpPr>
          <p:spPr>
            <a:xfrm>
              <a:off x="0" y="0"/>
              <a:ext cx="5121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2 out 5</a:t>
              </a:r>
              <a:endParaRPr b="1" sz="2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73" name="Google Shape;2173;p25"/>
            <p:cNvSpPr txBox="1"/>
            <p:nvPr/>
          </p:nvSpPr>
          <p:spPr>
            <a:xfrm>
              <a:off x="0" y="1605783"/>
              <a:ext cx="5121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Elaborate on the featured statistic.</a:t>
              </a:r>
              <a:endPara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174" name="Google Shape;2174;p25"/>
          <p:cNvGrpSpPr/>
          <p:nvPr/>
        </p:nvGrpSpPr>
        <p:grpSpPr>
          <a:xfrm rot="293241">
            <a:off x="4918902" y="3738186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rect b="b" l="l" r="r" t="t"/>
              <a:pathLst>
                <a:path extrusionOk="0" h="1237735" w="4671601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rect b="b" l="l" r="r" t="t"/>
                <a:pathLst>
                  <a:path extrusionOk="0" h="663154" w="480037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rect b="b" l="l" r="r" t="t"/>
                <a:pathLst>
                  <a:path extrusionOk="0" h="493171" w="551931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rect b="b" l="l" r="r" t="t"/>
                <a:pathLst>
                  <a:path extrusionOk="0" h="655807" w="491004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rect b="b" l="l" r="r" t="t"/>
                <a:pathLst>
                  <a:path extrusionOk="0" h="502038" w="409619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rect b="b" l="l" r="r" t="t"/>
                <a:pathLst>
                  <a:path extrusionOk="0" h="501979" w="378418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rect b="b" l="l" r="r" t="t"/>
                <a:pathLst>
                  <a:path extrusionOk="0" h="493689" w="429161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rect b="b" l="l" r="r" t="t"/>
                <a:pathLst>
                  <a:path extrusionOk="0" h="165478" w="16692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rect b="b" l="l" r="r" t="t"/>
                <a:pathLst>
                  <a:path extrusionOk="0" h="484459" w="256583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rect b="b" l="l" r="r" t="t"/>
                <a:pathLst>
                  <a:path extrusionOk="0" h="655807" w="491013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rect b="b" l="l" r="r" t="t"/>
                <a:pathLst>
                  <a:path extrusionOk="0" h="501988" w="382118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8009734" y="408410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rect b="b" l="l" r="r" t="t"/>
              <a:pathLst>
                <a:path extrusionOk="0" h="2489000" w="2479659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rect b="b" l="l" r="r" t="t"/>
              <a:pathLst>
                <a:path extrusionOk="0" h="1865446" w="731241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rect b="b" l="l" r="r" t="t"/>
              <a:pathLst>
                <a:path extrusionOk="0" h="1373388" w="1465043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rect b="b" l="l" r="r" t="t"/>
              <a:pathLst>
                <a:path extrusionOk="0" h="1208475" w="1732899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782897" y="3486193"/>
            <a:ext cx="690324" cy="989995"/>
          </a:xfrm>
          <a:custGeom>
            <a:rect b="b" l="l" r="r" t="t"/>
            <a:pathLst>
              <a:path extrusionOk="0" h="1979990" w="1380647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1906190" y="-65203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rect b="b" l="l" r="r" t="t"/>
              <a:pathLst>
                <a:path extrusionOk="0" h="179765" w="438505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rect b="b" l="l" r="r" t="t"/>
              <a:pathLst>
                <a:path extrusionOk="0" h="145323" w="403187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rect b="b" l="l" r="r" t="t"/>
              <a:pathLst>
                <a:path extrusionOk="0" h="123865" w="246597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rect b="b" l="l" r="r" t="t"/>
              <a:pathLst>
                <a:path extrusionOk="0" h="1274123" w="2808892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rect b="b" l="l" r="r" t="t"/>
              <a:pathLst>
                <a:path extrusionOk="0" h="606213" w="2814231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rect b="b" l="l" r="r" t="t"/>
              <a:pathLst>
                <a:path extrusionOk="0" h="3460" w="7241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rect b="b" l="l" r="r" t="t"/>
              <a:pathLst>
                <a:path extrusionOk="0" h="90950" w="2808881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rect b="b" l="l" r="r" t="t"/>
              <a:pathLst>
                <a:path extrusionOk="0" h="1570252" w="157291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rect b="b" l="l" r="r" t="t"/>
              <a:pathLst>
                <a:path extrusionOk="0" h="1220987" w="1221878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rect b="b" l="l" r="r" t="t"/>
              <a:pathLst>
                <a:path extrusionOk="0" h="1031483" w="103368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rect b="b" l="l" r="r" t="t"/>
              <a:pathLst>
                <a:path extrusionOk="0" h="357656" w="185935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rect b="b" l="l" r="r" t="t"/>
              <a:pathLst>
                <a:path extrusionOk="0" h="273987" w="105623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rect b="b" l="l" r="r" t="t"/>
              <a:pathLst>
                <a:path extrusionOk="0" h="127428" w="55316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rect b="b" l="l" r="r" t="t"/>
              <a:pathLst>
                <a:path extrusionOk="0" h="88921" w="86828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rect b="b" l="l" r="r" t="t"/>
              <a:pathLst>
                <a:path extrusionOk="0" h="246825" w="658013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rect b="b" l="l" r="r" t="t"/>
              <a:pathLst>
                <a:path extrusionOk="0" h="146378" w="548334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rect b="b" l="l" r="r" t="t"/>
              <a:pathLst>
                <a:path extrusionOk="0" h="80698" w="454276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rect b="b" l="l" r="r" t="t"/>
              <a:pathLst>
                <a:path extrusionOk="0" h="915753" w="1443919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rect b="b" l="l" r="r" t="t"/>
              <a:pathLst>
                <a:path extrusionOk="0" h="391611" w="1235489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26"/>
          <p:cNvGrpSpPr/>
          <p:nvPr/>
        </p:nvGrpSpPr>
        <p:grpSpPr>
          <a:xfrm rot="641849">
            <a:off x="1063211" y="1994357"/>
            <a:ext cx="2548459" cy="3699993"/>
            <a:chOff x="2107182" y="3975830"/>
            <a:chExt cx="4943090" cy="7177166"/>
          </a:xfrm>
        </p:grpSpPr>
        <p:sp>
          <p:nvSpPr>
            <p:cNvPr id="2218" name="Google Shape;2218;p26"/>
            <p:cNvSpPr/>
            <p:nvPr/>
          </p:nvSpPr>
          <p:spPr>
            <a:xfrm>
              <a:off x="2195262" y="4172448"/>
              <a:ext cx="4855010" cy="6980548"/>
            </a:xfrm>
            <a:custGeom>
              <a:rect b="b" l="l" r="r" t="t"/>
              <a:pathLst>
                <a:path extrusionOk="0" h="6980548" w="4855010">
                  <a:moveTo>
                    <a:pt x="4645041" y="150619"/>
                  </a:moveTo>
                  <a:cubicBezTo>
                    <a:pt x="4618817" y="144794"/>
                    <a:pt x="4591457" y="144204"/>
                    <a:pt x="4564471" y="143672"/>
                  </a:cubicBezTo>
                  <a:cubicBezTo>
                    <a:pt x="4300163" y="138508"/>
                    <a:pt x="4036616" y="128944"/>
                    <a:pt x="3772480" y="119767"/>
                  </a:cubicBezTo>
                  <a:cubicBezTo>
                    <a:pt x="3507826" y="110577"/>
                    <a:pt x="3243173" y="101012"/>
                    <a:pt x="2978548" y="90972"/>
                  </a:cubicBezTo>
                  <a:cubicBezTo>
                    <a:pt x="2450491" y="70937"/>
                    <a:pt x="1922392" y="48700"/>
                    <a:pt x="1394263" y="31009"/>
                  </a:cubicBezTo>
                  <a:cubicBezTo>
                    <a:pt x="1393228" y="17863"/>
                    <a:pt x="983323" y="15619"/>
                    <a:pt x="951348" y="14756"/>
                  </a:cubicBezTo>
                  <a:cubicBezTo>
                    <a:pt x="778521" y="10111"/>
                    <a:pt x="605737" y="3825"/>
                    <a:pt x="432867" y="1222"/>
                  </a:cubicBezTo>
                  <a:cubicBezTo>
                    <a:pt x="347682" y="-58"/>
                    <a:pt x="262412" y="-734"/>
                    <a:pt x="177270" y="1251"/>
                  </a:cubicBezTo>
                  <a:cubicBezTo>
                    <a:pt x="126146" y="2430"/>
                    <a:pt x="63504" y="790"/>
                    <a:pt x="53987" y="64881"/>
                  </a:cubicBezTo>
                  <a:cubicBezTo>
                    <a:pt x="37654" y="174811"/>
                    <a:pt x="57394" y="301800"/>
                    <a:pt x="59292" y="413053"/>
                  </a:cubicBezTo>
                  <a:cubicBezTo>
                    <a:pt x="66452" y="834665"/>
                    <a:pt x="66121" y="1256680"/>
                    <a:pt x="77580" y="1678076"/>
                  </a:cubicBezTo>
                  <a:cubicBezTo>
                    <a:pt x="77493" y="1686548"/>
                    <a:pt x="77393" y="1695005"/>
                    <a:pt x="77307" y="1703477"/>
                  </a:cubicBezTo>
                  <a:cubicBezTo>
                    <a:pt x="68005" y="2549965"/>
                    <a:pt x="58703" y="3396454"/>
                    <a:pt x="49401" y="4242943"/>
                  </a:cubicBezTo>
                  <a:lnTo>
                    <a:pt x="35455" y="5512669"/>
                  </a:lnTo>
                  <a:cubicBezTo>
                    <a:pt x="32996" y="5736672"/>
                    <a:pt x="39969" y="5964615"/>
                    <a:pt x="38460" y="6191149"/>
                  </a:cubicBezTo>
                  <a:cubicBezTo>
                    <a:pt x="33413" y="6252249"/>
                    <a:pt x="30020" y="6313506"/>
                    <a:pt x="27059" y="6374879"/>
                  </a:cubicBezTo>
                  <a:cubicBezTo>
                    <a:pt x="19755" y="6526290"/>
                    <a:pt x="-13154" y="6701318"/>
                    <a:pt x="5809" y="6851506"/>
                  </a:cubicBezTo>
                  <a:cubicBezTo>
                    <a:pt x="24169" y="6996862"/>
                    <a:pt x="177774" y="6969103"/>
                    <a:pt x="300755" y="6971965"/>
                  </a:cubicBezTo>
                  <a:cubicBezTo>
                    <a:pt x="1778578" y="7006283"/>
                    <a:pt x="3257923" y="6935834"/>
                    <a:pt x="4727335" y="6794089"/>
                  </a:cubicBezTo>
                  <a:cubicBezTo>
                    <a:pt x="4816099" y="6785531"/>
                    <a:pt x="4848218" y="6773104"/>
                    <a:pt x="4852876" y="6673573"/>
                  </a:cubicBezTo>
                  <a:cubicBezTo>
                    <a:pt x="4859029" y="6541665"/>
                    <a:pt x="4850331" y="6407025"/>
                    <a:pt x="4846248" y="6275103"/>
                  </a:cubicBezTo>
                  <a:cubicBezTo>
                    <a:pt x="4829499" y="5733795"/>
                    <a:pt x="4800845" y="5195939"/>
                    <a:pt x="4789660" y="4654127"/>
                  </a:cubicBezTo>
                  <a:cubicBezTo>
                    <a:pt x="4774707" y="3803899"/>
                    <a:pt x="4759769" y="2953685"/>
                    <a:pt x="4744818" y="2103456"/>
                  </a:cubicBezTo>
                  <a:cubicBezTo>
                    <a:pt x="4734912" y="1540243"/>
                    <a:pt x="4725797" y="980035"/>
                    <a:pt x="4740763" y="416951"/>
                  </a:cubicBezTo>
                  <a:cubicBezTo>
                    <a:pt x="4743250" y="323461"/>
                    <a:pt x="4780315" y="193754"/>
                    <a:pt x="4661962" y="155222"/>
                  </a:cubicBezTo>
                  <a:cubicBezTo>
                    <a:pt x="4656384" y="153395"/>
                    <a:pt x="4650734" y="151885"/>
                    <a:pt x="4645041" y="150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2236113" y="4454699"/>
              <a:ext cx="4748677" cy="6580709"/>
            </a:xfrm>
            <a:custGeom>
              <a:rect b="b" l="l" r="r" t="t"/>
              <a:pathLst>
                <a:path extrusionOk="0" h="6580709" w="4748677">
                  <a:moveTo>
                    <a:pt x="4747227" y="6323061"/>
                  </a:moveTo>
                  <a:cubicBezTo>
                    <a:pt x="4756011" y="6175245"/>
                    <a:pt x="4722541" y="6017722"/>
                    <a:pt x="4710335" y="5870136"/>
                  </a:cubicBezTo>
                  <a:cubicBezTo>
                    <a:pt x="4696706" y="5705378"/>
                    <a:pt x="4684974" y="5540461"/>
                    <a:pt x="4675111" y="5375444"/>
                  </a:cubicBezTo>
                  <a:cubicBezTo>
                    <a:pt x="4623656" y="4514486"/>
                    <a:pt x="4614828" y="3649701"/>
                    <a:pt x="4603873" y="2787362"/>
                  </a:cubicBezTo>
                  <a:cubicBezTo>
                    <a:pt x="4594297" y="2034177"/>
                    <a:pt x="4567556" y="1275008"/>
                    <a:pt x="4591781" y="522081"/>
                  </a:cubicBezTo>
                  <a:cubicBezTo>
                    <a:pt x="4591939" y="512358"/>
                    <a:pt x="4592098" y="502808"/>
                    <a:pt x="4592098" y="493099"/>
                  </a:cubicBezTo>
                  <a:cubicBezTo>
                    <a:pt x="4593047" y="346248"/>
                    <a:pt x="4588920" y="199410"/>
                    <a:pt x="4581904" y="52717"/>
                  </a:cubicBezTo>
                  <a:cubicBezTo>
                    <a:pt x="4580481" y="24368"/>
                    <a:pt x="4558657" y="-313"/>
                    <a:pt x="4528896" y="3"/>
                  </a:cubicBezTo>
                  <a:cubicBezTo>
                    <a:pt x="3816151" y="6691"/>
                    <a:pt x="3103392" y="13538"/>
                    <a:pt x="2390647" y="20384"/>
                  </a:cubicBezTo>
                  <a:cubicBezTo>
                    <a:pt x="1677903" y="27072"/>
                    <a:pt x="965158" y="32811"/>
                    <a:pt x="252399" y="40607"/>
                  </a:cubicBezTo>
                  <a:cubicBezTo>
                    <a:pt x="217535" y="41081"/>
                    <a:pt x="181390" y="41556"/>
                    <a:pt x="150350" y="59722"/>
                  </a:cubicBezTo>
                  <a:cubicBezTo>
                    <a:pt x="118980" y="78031"/>
                    <a:pt x="99714" y="110048"/>
                    <a:pt x="92080" y="145085"/>
                  </a:cubicBezTo>
                  <a:cubicBezTo>
                    <a:pt x="84589" y="180439"/>
                    <a:pt x="87307" y="216915"/>
                    <a:pt x="88256" y="252585"/>
                  </a:cubicBezTo>
                  <a:cubicBezTo>
                    <a:pt x="89535" y="299733"/>
                    <a:pt x="90800" y="346866"/>
                    <a:pt x="92080" y="394014"/>
                  </a:cubicBezTo>
                  <a:cubicBezTo>
                    <a:pt x="96695" y="571760"/>
                    <a:pt x="100677" y="749507"/>
                    <a:pt x="104013" y="927239"/>
                  </a:cubicBezTo>
                  <a:cubicBezTo>
                    <a:pt x="110698" y="1280819"/>
                    <a:pt x="114997" y="1634226"/>
                    <a:pt x="116593" y="1987806"/>
                  </a:cubicBezTo>
                  <a:cubicBezTo>
                    <a:pt x="119943" y="2699093"/>
                    <a:pt x="113085" y="3410395"/>
                    <a:pt x="95904" y="4121525"/>
                  </a:cubicBezTo>
                  <a:cubicBezTo>
                    <a:pt x="78867" y="4832654"/>
                    <a:pt x="51652" y="5543468"/>
                    <a:pt x="14070" y="6253806"/>
                  </a:cubicBezTo>
                  <a:cubicBezTo>
                    <a:pt x="9613" y="6339328"/>
                    <a:pt x="4998" y="6424864"/>
                    <a:pt x="67" y="6510544"/>
                  </a:cubicBezTo>
                  <a:cubicBezTo>
                    <a:pt x="-1529" y="6540001"/>
                    <a:pt x="25859" y="6562151"/>
                    <a:pt x="53233" y="6563258"/>
                  </a:cubicBezTo>
                  <a:cubicBezTo>
                    <a:pt x="891648" y="6597404"/>
                    <a:pt x="1731170" y="6577066"/>
                    <a:pt x="2569110" y="6539900"/>
                  </a:cubicBezTo>
                  <a:cubicBezTo>
                    <a:pt x="2988318" y="6521303"/>
                    <a:pt x="3407324" y="6498419"/>
                    <a:pt x="3826345" y="6476011"/>
                  </a:cubicBezTo>
                  <a:cubicBezTo>
                    <a:pt x="3940255" y="6469926"/>
                    <a:pt x="4054308" y="6466920"/>
                    <a:pt x="4168275" y="6461987"/>
                  </a:cubicBezTo>
                  <a:cubicBezTo>
                    <a:pt x="4265723" y="6457758"/>
                    <a:pt x="4362927" y="6449215"/>
                    <a:pt x="4459987" y="6439794"/>
                  </a:cubicBezTo>
                  <a:cubicBezTo>
                    <a:pt x="4508552" y="6435076"/>
                    <a:pt x="4557090" y="6430142"/>
                    <a:pt x="4605655" y="6425411"/>
                  </a:cubicBezTo>
                  <a:cubicBezTo>
                    <a:pt x="4640074" y="6422059"/>
                    <a:pt x="4692694" y="6426734"/>
                    <a:pt x="4721420" y="6404210"/>
                  </a:cubicBezTo>
                  <a:cubicBezTo>
                    <a:pt x="4737637" y="6391596"/>
                    <a:pt x="4744969" y="6361075"/>
                    <a:pt x="4747227" y="6323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2107182" y="4290820"/>
              <a:ext cx="4650344" cy="6534229"/>
            </a:xfrm>
            <a:custGeom>
              <a:rect b="b" l="l" r="r" t="t"/>
              <a:pathLst>
                <a:path extrusionOk="0" h="6534229" w="4650344">
                  <a:moveTo>
                    <a:pt x="4576079" y="3267568"/>
                  </a:moveTo>
                  <a:cubicBezTo>
                    <a:pt x="4574986" y="4306345"/>
                    <a:pt x="4598565" y="5346272"/>
                    <a:pt x="4650308" y="6389551"/>
                  </a:cubicBezTo>
                  <a:cubicBezTo>
                    <a:pt x="4651314" y="6411715"/>
                    <a:pt x="4631431" y="6428543"/>
                    <a:pt x="4611144" y="6429363"/>
                  </a:cubicBezTo>
                  <a:cubicBezTo>
                    <a:pt x="4277912" y="6442293"/>
                    <a:pt x="3944694" y="6453987"/>
                    <a:pt x="3611275" y="6464659"/>
                  </a:cubicBezTo>
                  <a:cubicBezTo>
                    <a:pt x="3020951" y="6483544"/>
                    <a:pt x="2430426" y="6498732"/>
                    <a:pt x="1839901" y="6510426"/>
                  </a:cubicBezTo>
                  <a:cubicBezTo>
                    <a:pt x="1247363" y="6522119"/>
                    <a:pt x="654639" y="6532792"/>
                    <a:pt x="61900" y="6534230"/>
                  </a:cubicBezTo>
                  <a:cubicBezTo>
                    <a:pt x="34382" y="6534230"/>
                    <a:pt x="21730" y="6509189"/>
                    <a:pt x="24936" y="6484565"/>
                  </a:cubicBezTo>
                  <a:cubicBezTo>
                    <a:pt x="131571" y="5667547"/>
                    <a:pt x="21442" y="4829559"/>
                    <a:pt x="3442" y="4009520"/>
                  </a:cubicBezTo>
                  <a:cubicBezTo>
                    <a:pt x="-22508" y="2827042"/>
                    <a:pt x="108338" y="1640997"/>
                    <a:pt x="60491" y="461583"/>
                  </a:cubicBezTo>
                  <a:cubicBezTo>
                    <a:pt x="54265" y="323864"/>
                    <a:pt x="43209" y="186362"/>
                    <a:pt x="24936" y="49665"/>
                  </a:cubicBezTo>
                  <a:cubicBezTo>
                    <a:pt x="21730" y="25041"/>
                    <a:pt x="34382" y="0"/>
                    <a:pt x="61900" y="0"/>
                  </a:cubicBezTo>
                  <a:cubicBezTo>
                    <a:pt x="654639" y="1438"/>
                    <a:pt x="1247363" y="12111"/>
                    <a:pt x="1839901" y="23804"/>
                  </a:cubicBezTo>
                  <a:cubicBezTo>
                    <a:pt x="2430426" y="35498"/>
                    <a:pt x="3020951" y="50686"/>
                    <a:pt x="3611275" y="69571"/>
                  </a:cubicBezTo>
                  <a:cubicBezTo>
                    <a:pt x="3944694" y="80243"/>
                    <a:pt x="4277926" y="91937"/>
                    <a:pt x="4611144" y="104867"/>
                  </a:cubicBezTo>
                  <a:cubicBezTo>
                    <a:pt x="4631431" y="105687"/>
                    <a:pt x="4651314" y="122515"/>
                    <a:pt x="4650308" y="144680"/>
                  </a:cubicBezTo>
                  <a:cubicBezTo>
                    <a:pt x="4603079" y="1185988"/>
                    <a:pt x="4577171" y="2226203"/>
                    <a:pt x="4576079" y="3267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2667943" y="5288143"/>
              <a:ext cx="897234" cy="1030435"/>
            </a:xfrm>
            <a:custGeom>
              <a:rect b="b" l="l" r="r" t="t"/>
              <a:pathLst>
                <a:path extrusionOk="0" h="1030435" w="897234">
                  <a:moveTo>
                    <a:pt x="876826" y="13033"/>
                  </a:moveTo>
                  <a:cubicBezTo>
                    <a:pt x="849581" y="-9405"/>
                    <a:pt x="812229" y="-1537"/>
                    <a:pt x="792418" y="26424"/>
                  </a:cubicBezTo>
                  <a:cubicBezTo>
                    <a:pt x="770622" y="57175"/>
                    <a:pt x="755440" y="93866"/>
                    <a:pt x="736203" y="126415"/>
                  </a:cubicBezTo>
                  <a:cubicBezTo>
                    <a:pt x="731631" y="134153"/>
                    <a:pt x="726815" y="141762"/>
                    <a:pt x="722128" y="149442"/>
                  </a:cubicBezTo>
                  <a:cubicBezTo>
                    <a:pt x="696939" y="131521"/>
                    <a:pt x="649524" y="138972"/>
                    <a:pt x="621474" y="139029"/>
                  </a:cubicBezTo>
                  <a:cubicBezTo>
                    <a:pt x="495416" y="139331"/>
                    <a:pt x="263628" y="138785"/>
                    <a:pt x="143464" y="177820"/>
                  </a:cubicBezTo>
                  <a:cubicBezTo>
                    <a:pt x="-76951" y="249405"/>
                    <a:pt x="30575" y="517520"/>
                    <a:pt x="17133" y="686997"/>
                  </a:cubicBezTo>
                  <a:cubicBezTo>
                    <a:pt x="12029" y="751375"/>
                    <a:pt x="-26646" y="959053"/>
                    <a:pt x="32459" y="1012112"/>
                  </a:cubicBezTo>
                  <a:cubicBezTo>
                    <a:pt x="59818" y="1036679"/>
                    <a:pt x="114034" y="1024971"/>
                    <a:pt x="314135" y="1027042"/>
                  </a:cubicBezTo>
                  <a:cubicBezTo>
                    <a:pt x="410375" y="1028034"/>
                    <a:pt x="541983" y="1038088"/>
                    <a:pt x="640567" y="1018038"/>
                  </a:cubicBezTo>
                  <a:cubicBezTo>
                    <a:pt x="849351" y="975579"/>
                    <a:pt x="791843" y="751649"/>
                    <a:pt x="793956" y="594096"/>
                  </a:cubicBezTo>
                  <a:cubicBezTo>
                    <a:pt x="797493" y="331820"/>
                    <a:pt x="854311" y="265457"/>
                    <a:pt x="802209" y="244256"/>
                  </a:cubicBezTo>
                  <a:cubicBezTo>
                    <a:pt x="814415" y="224939"/>
                    <a:pt x="826405" y="205479"/>
                    <a:pt x="837921" y="185731"/>
                  </a:cubicBezTo>
                  <a:cubicBezTo>
                    <a:pt x="858509" y="150420"/>
                    <a:pt x="883065" y="112823"/>
                    <a:pt x="895401" y="73715"/>
                  </a:cubicBezTo>
                  <a:cubicBezTo>
                    <a:pt x="895070" y="73658"/>
                    <a:pt x="894740" y="73600"/>
                    <a:pt x="894409" y="73543"/>
                  </a:cubicBezTo>
                  <a:cubicBezTo>
                    <a:pt x="901109" y="52385"/>
                    <a:pt x="896148" y="28955"/>
                    <a:pt x="876826" y="13033"/>
                  </a:cubicBezTo>
                  <a:close/>
                  <a:moveTo>
                    <a:pt x="534507" y="940528"/>
                  </a:moveTo>
                  <a:cubicBezTo>
                    <a:pt x="394014" y="947417"/>
                    <a:pt x="235736" y="949632"/>
                    <a:pt x="93403" y="937478"/>
                  </a:cubicBezTo>
                  <a:cubicBezTo>
                    <a:pt x="72384" y="864786"/>
                    <a:pt x="106285" y="757359"/>
                    <a:pt x="107105" y="656030"/>
                  </a:cubicBezTo>
                  <a:cubicBezTo>
                    <a:pt x="108628" y="466432"/>
                    <a:pt x="41214" y="304262"/>
                    <a:pt x="170824" y="262249"/>
                  </a:cubicBezTo>
                  <a:cubicBezTo>
                    <a:pt x="300203" y="220322"/>
                    <a:pt x="453233" y="228708"/>
                    <a:pt x="587357" y="227931"/>
                  </a:cubicBezTo>
                  <a:cubicBezTo>
                    <a:pt x="605990" y="227816"/>
                    <a:pt x="639201" y="232764"/>
                    <a:pt x="669824" y="231484"/>
                  </a:cubicBezTo>
                  <a:cubicBezTo>
                    <a:pt x="628332" y="293849"/>
                    <a:pt x="584424" y="354560"/>
                    <a:pt x="540445" y="415185"/>
                  </a:cubicBezTo>
                  <a:cubicBezTo>
                    <a:pt x="466647" y="516902"/>
                    <a:pt x="390980" y="619137"/>
                    <a:pt x="330136" y="729484"/>
                  </a:cubicBezTo>
                  <a:cubicBezTo>
                    <a:pt x="328857" y="727758"/>
                    <a:pt x="327405" y="726191"/>
                    <a:pt x="326140" y="724450"/>
                  </a:cubicBezTo>
                  <a:cubicBezTo>
                    <a:pt x="307392" y="698431"/>
                    <a:pt x="294021" y="669305"/>
                    <a:pt x="266978" y="650622"/>
                  </a:cubicBezTo>
                  <a:cubicBezTo>
                    <a:pt x="250847" y="639475"/>
                    <a:pt x="220842" y="647946"/>
                    <a:pt x="217161" y="669104"/>
                  </a:cubicBezTo>
                  <a:cubicBezTo>
                    <a:pt x="210476" y="707435"/>
                    <a:pt x="225356" y="740530"/>
                    <a:pt x="241976" y="774561"/>
                  </a:cubicBezTo>
                  <a:cubicBezTo>
                    <a:pt x="258021" y="807398"/>
                    <a:pt x="278580" y="837976"/>
                    <a:pt x="300822" y="866886"/>
                  </a:cubicBezTo>
                  <a:cubicBezTo>
                    <a:pt x="322502" y="895077"/>
                    <a:pt x="372419" y="887468"/>
                    <a:pt x="389040" y="858314"/>
                  </a:cubicBezTo>
                  <a:cubicBezTo>
                    <a:pt x="465986" y="723328"/>
                    <a:pt x="552967" y="596901"/>
                    <a:pt x="644449" y="471408"/>
                  </a:cubicBezTo>
                  <a:cubicBezTo>
                    <a:pt x="670270" y="435983"/>
                    <a:pt x="695991" y="400485"/>
                    <a:pt x="721251" y="364657"/>
                  </a:cubicBezTo>
                  <a:cubicBezTo>
                    <a:pt x="720345" y="378048"/>
                    <a:pt x="719698" y="389885"/>
                    <a:pt x="718649" y="398227"/>
                  </a:cubicBezTo>
                  <a:cubicBezTo>
                    <a:pt x="662233" y="843470"/>
                    <a:pt x="814673" y="926777"/>
                    <a:pt x="534507" y="940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2648730" y="6384295"/>
              <a:ext cx="806514" cy="1133781"/>
            </a:xfrm>
            <a:custGeom>
              <a:rect b="b" l="l" r="r" t="t"/>
              <a:pathLst>
                <a:path extrusionOk="0" h="1133781" w="806514">
                  <a:moveTo>
                    <a:pt x="768442" y="356558"/>
                  </a:moveTo>
                  <a:cubicBezTo>
                    <a:pt x="772310" y="318918"/>
                    <a:pt x="794968" y="254625"/>
                    <a:pt x="740091" y="243320"/>
                  </a:cubicBezTo>
                  <a:cubicBezTo>
                    <a:pt x="735274" y="242716"/>
                    <a:pt x="730832" y="242788"/>
                    <a:pt x="726677" y="243334"/>
                  </a:cubicBezTo>
                  <a:cubicBezTo>
                    <a:pt x="739746" y="216553"/>
                    <a:pt x="752843" y="189801"/>
                    <a:pt x="765768" y="162947"/>
                  </a:cubicBezTo>
                  <a:cubicBezTo>
                    <a:pt x="785292" y="122358"/>
                    <a:pt x="829732" y="60453"/>
                    <a:pt x="791446" y="18368"/>
                  </a:cubicBezTo>
                  <a:cubicBezTo>
                    <a:pt x="772453" y="-2516"/>
                    <a:pt x="738437" y="-7277"/>
                    <a:pt x="716943" y="12903"/>
                  </a:cubicBezTo>
                  <a:cubicBezTo>
                    <a:pt x="707728" y="24136"/>
                    <a:pt x="706693" y="25359"/>
                    <a:pt x="713867" y="16570"/>
                  </a:cubicBezTo>
                  <a:cubicBezTo>
                    <a:pt x="709007" y="21173"/>
                    <a:pt x="705614" y="26696"/>
                    <a:pt x="703228" y="32852"/>
                  </a:cubicBezTo>
                  <a:cubicBezTo>
                    <a:pt x="698210" y="40993"/>
                    <a:pt x="692632" y="48961"/>
                    <a:pt x="688261" y="57447"/>
                  </a:cubicBezTo>
                  <a:cubicBezTo>
                    <a:pt x="678887" y="75685"/>
                    <a:pt x="670017" y="94239"/>
                    <a:pt x="661002" y="112650"/>
                  </a:cubicBezTo>
                  <a:cubicBezTo>
                    <a:pt x="652247" y="130513"/>
                    <a:pt x="643577" y="148435"/>
                    <a:pt x="634893" y="166342"/>
                  </a:cubicBezTo>
                  <a:cubicBezTo>
                    <a:pt x="604141" y="160157"/>
                    <a:pt x="563525" y="167953"/>
                    <a:pt x="539602" y="167708"/>
                  </a:cubicBezTo>
                  <a:cubicBezTo>
                    <a:pt x="399785" y="166284"/>
                    <a:pt x="239811" y="143904"/>
                    <a:pt x="105514" y="192533"/>
                  </a:cubicBezTo>
                  <a:cubicBezTo>
                    <a:pt x="-38559" y="244701"/>
                    <a:pt x="5536" y="432271"/>
                    <a:pt x="9101" y="583941"/>
                  </a:cubicBezTo>
                  <a:cubicBezTo>
                    <a:pt x="14737" y="823319"/>
                    <a:pt x="-8913" y="1024567"/>
                    <a:pt x="92776" y="1094599"/>
                  </a:cubicBezTo>
                  <a:cubicBezTo>
                    <a:pt x="136741" y="1124875"/>
                    <a:pt x="193905" y="1125278"/>
                    <a:pt x="245202" y="1125235"/>
                  </a:cubicBezTo>
                  <a:cubicBezTo>
                    <a:pt x="447315" y="1125033"/>
                    <a:pt x="677363" y="1166284"/>
                    <a:pt x="738797" y="1069313"/>
                  </a:cubicBezTo>
                  <a:cubicBezTo>
                    <a:pt x="787665" y="992191"/>
                    <a:pt x="740292" y="630686"/>
                    <a:pt x="768442" y="356558"/>
                  </a:cubicBezTo>
                  <a:close/>
                  <a:moveTo>
                    <a:pt x="663604" y="1021777"/>
                  </a:moveTo>
                  <a:cubicBezTo>
                    <a:pt x="626368" y="1057001"/>
                    <a:pt x="477594" y="1037872"/>
                    <a:pt x="408052" y="1036131"/>
                  </a:cubicBezTo>
                  <a:cubicBezTo>
                    <a:pt x="240170" y="1031917"/>
                    <a:pt x="174381" y="1046875"/>
                    <a:pt x="140494" y="1019591"/>
                  </a:cubicBezTo>
                  <a:cubicBezTo>
                    <a:pt x="79190" y="970257"/>
                    <a:pt x="107211" y="742687"/>
                    <a:pt x="97118" y="565689"/>
                  </a:cubicBezTo>
                  <a:cubicBezTo>
                    <a:pt x="92517" y="485028"/>
                    <a:pt x="76171" y="397306"/>
                    <a:pt x="96917" y="317767"/>
                  </a:cubicBezTo>
                  <a:cubicBezTo>
                    <a:pt x="109655" y="268951"/>
                    <a:pt x="166128" y="265528"/>
                    <a:pt x="209576" y="260206"/>
                  </a:cubicBezTo>
                  <a:cubicBezTo>
                    <a:pt x="369837" y="240602"/>
                    <a:pt x="506765" y="260709"/>
                    <a:pt x="589965" y="258724"/>
                  </a:cubicBezTo>
                  <a:lnTo>
                    <a:pt x="508936" y="425338"/>
                  </a:lnTo>
                  <a:cubicBezTo>
                    <a:pt x="474934" y="495269"/>
                    <a:pt x="440846" y="565171"/>
                    <a:pt x="407232" y="635288"/>
                  </a:cubicBezTo>
                  <a:cubicBezTo>
                    <a:pt x="386874" y="677747"/>
                    <a:pt x="365769" y="720063"/>
                    <a:pt x="345497" y="762737"/>
                  </a:cubicBezTo>
                  <a:cubicBezTo>
                    <a:pt x="329049" y="738099"/>
                    <a:pt x="312286" y="714439"/>
                    <a:pt x="287586" y="697323"/>
                  </a:cubicBezTo>
                  <a:cubicBezTo>
                    <a:pt x="268608" y="684177"/>
                    <a:pt x="234060" y="699178"/>
                    <a:pt x="236648" y="724478"/>
                  </a:cubicBezTo>
                  <a:cubicBezTo>
                    <a:pt x="239983" y="757113"/>
                    <a:pt x="252448" y="784643"/>
                    <a:pt x="267415" y="813610"/>
                  </a:cubicBezTo>
                  <a:cubicBezTo>
                    <a:pt x="281706" y="841269"/>
                    <a:pt x="294429" y="869546"/>
                    <a:pt x="308001" y="897564"/>
                  </a:cubicBezTo>
                  <a:cubicBezTo>
                    <a:pt x="325484" y="933608"/>
                    <a:pt x="382072" y="935262"/>
                    <a:pt x="401812" y="900513"/>
                  </a:cubicBezTo>
                  <a:cubicBezTo>
                    <a:pt x="446553" y="821737"/>
                    <a:pt x="484121" y="738315"/>
                    <a:pt x="524334" y="657136"/>
                  </a:cubicBezTo>
                  <a:cubicBezTo>
                    <a:pt x="565337" y="574347"/>
                    <a:pt x="605550" y="491141"/>
                    <a:pt x="646093" y="408122"/>
                  </a:cubicBezTo>
                  <a:cubicBezTo>
                    <a:pt x="655611" y="388632"/>
                    <a:pt x="665186" y="369158"/>
                    <a:pt x="674732" y="349669"/>
                  </a:cubicBezTo>
                  <a:cubicBezTo>
                    <a:pt x="672777" y="383972"/>
                    <a:pt x="674545" y="417384"/>
                    <a:pt x="673683" y="434054"/>
                  </a:cubicBezTo>
                  <a:cubicBezTo>
                    <a:pt x="658601" y="726837"/>
                    <a:pt x="691927" y="931724"/>
                    <a:pt x="663604" y="10217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2628074" y="7659428"/>
              <a:ext cx="795092" cy="977150"/>
            </a:xfrm>
            <a:custGeom>
              <a:rect b="b" l="l" r="r" t="t"/>
              <a:pathLst>
                <a:path extrusionOk="0" h="977150" w="795092">
                  <a:moveTo>
                    <a:pt x="740130" y="177144"/>
                  </a:moveTo>
                  <a:cubicBezTo>
                    <a:pt x="749145" y="157512"/>
                    <a:pt x="757699" y="137691"/>
                    <a:pt x="765089" y="117440"/>
                  </a:cubicBezTo>
                  <a:cubicBezTo>
                    <a:pt x="765650" y="115901"/>
                    <a:pt x="766599" y="113830"/>
                    <a:pt x="767418" y="111730"/>
                  </a:cubicBezTo>
                  <a:cubicBezTo>
                    <a:pt x="774937" y="105890"/>
                    <a:pt x="782040" y="97563"/>
                    <a:pt x="785735" y="91047"/>
                  </a:cubicBezTo>
                  <a:cubicBezTo>
                    <a:pt x="799163" y="67387"/>
                    <a:pt x="798976" y="38146"/>
                    <a:pt x="779696" y="17593"/>
                  </a:cubicBezTo>
                  <a:cubicBezTo>
                    <a:pt x="760301" y="-3076"/>
                    <a:pt x="725667" y="-6830"/>
                    <a:pt x="704231" y="13307"/>
                  </a:cubicBezTo>
                  <a:cubicBezTo>
                    <a:pt x="700349" y="16945"/>
                    <a:pt x="697085" y="21318"/>
                    <a:pt x="694440" y="26064"/>
                  </a:cubicBezTo>
                  <a:cubicBezTo>
                    <a:pt x="691780" y="27833"/>
                    <a:pt x="689235" y="29804"/>
                    <a:pt x="686834" y="31990"/>
                  </a:cubicBezTo>
                  <a:cubicBezTo>
                    <a:pt x="678323" y="39196"/>
                    <a:pt x="672788" y="46905"/>
                    <a:pt x="667828" y="56614"/>
                  </a:cubicBezTo>
                  <a:cubicBezTo>
                    <a:pt x="666750" y="58743"/>
                    <a:pt x="665714" y="60972"/>
                    <a:pt x="664651" y="63158"/>
                  </a:cubicBezTo>
                  <a:cubicBezTo>
                    <a:pt x="594116" y="61648"/>
                    <a:pt x="480509" y="77311"/>
                    <a:pt x="342905" y="62971"/>
                  </a:cubicBezTo>
                  <a:cubicBezTo>
                    <a:pt x="266089" y="54960"/>
                    <a:pt x="176663" y="34277"/>
                    <a:pt x="104432" y="70263"/>
                  </a:cubicBezTo>
                  <a:cubicBezTo>
                    <a:pt x="-30770" y="137634"/>
                    <a:pt x="3908" y="372165"/>
                    <a:pt x="4181" y="493515"/>
                  </a:cubicBezTo>
                  <a:cubicBezTo>
                    <a:pt x="4382" y="589494"/>
                    <a:pt x="6036" y="731973"/>
                    <a:pt x="12433" y="827994"/>
                  </a:cubicBezTo>
                  <a:cubicBezTo>
                    <a:pt x="22512" y="979247"/>
                    <a:pt x="33726" y="948309"/>
                    <a:pt x="400946" y="962476"/>
                  </a:cubicBezTo>
                  <a:cubicBezTo>
                    <a:pt x="491996" y="965986"/>
                    <a:pt x="689135" y="1015104"/>
                    <a:pt x="737974" y="911431"/>
                  </a:cubicBezTo>
                  <a:cubicBezTo>
                    <a:pt x="776648" y="829318"/>
                    <a:pt x="769388" y="629220"/>
                    <a:pt x="764658" y="343528"/>
                  </a:cubicBezTo>
                  <a:cubicBezTo>
                    <a:pt x="764025" y="307125"/>
                    <a:pt x="784067" y="200301"/>
                    <a:pt x="740130" y="177144"/>
                  </a:cubicBezTo>
                  <a:close/>
                  <a:moveTo>
                    <a:pt x="575052" y="891611"/>
                  </a:moveTo>
                  <a:cubicBezTo>
                    <a:pt x="398516" y="877400"/>
                    <a:pt x="120549" y="880263"/>
                    <a:pt x="95763" y="869935"/>
                  </a:cubicBezTo>
                  <a:cubicBezTo>
                    <a:pt x="80854" y="786758"/>
                    <a:pt x="82809" y="417371"/>
                    <a:pt x="84721" y="332309"/>
                  </a:cubicBezTo>
                  <a:cubicBezTo>
                    <a:pt x="86015" y="274590"/>
                    <a:pt x="78482" y="171650"/>
                    <a:pt x="139699" y="141216"/>
                  </a:cubicBezTo>
                  <a:cubicBezTo>
                    <a:pt x="190336" y="116045"/>
                    <a:pt x="259777" y="133434"/>
                    <a:pt x="313303" y="139461"/>
                  </a:cubicBezTo>
                  <a:cubicBezTo>
                    <a:pt x="409112" y="150248"/>
                    <a:pt x="504202" y="145530"/>
                    <a:pt x="600342" y="144825"/>
                  </a:cubicBezTo>
                  <a:cubicBezTo>
                    <a:pt x="607142" y="144782"/>
                    <a:pt x="615840" y="145415"/>
                    <a:pt x="625473" y="146163"/>
                  </a:cubicBezTo>
                  <a:cubicBezTo>
                    <a:pt x="617019" y="162531"/>
                    <a:pt x="608264" y="178741"/>
                    <a:pt x="599235" y="194735"/>
                  </a:cubicBezTo>
                  <a:cubicBezTo>
                    <a:pt x="564715" y="255863"/>
                    <a:pt x="525768" y="314330"/>
                    <a:pt x="485929" y="372079"/>
                  </a:cubicBezTo>
                  <a:cubicBezTo>
                    <a:pt x="423503" y="462577"/>
                    <a:pt x="358749" y="551896"/>
                    <a:pt x="304274" y="647357"/>
                  </a:cubicBezTo>
                  <a:cubicBezTo>
                    <a:pt x="283456" y="616706"/>
                    <a:pt x="265643" y="590731"/>
                    <a:pt x="232072" y="573399"/>
                  </a:cubicBezTo>
                  <a:cubicBezTo>
                    <a:pt x="209500" y="561748"/>
                    <a:pt x="180157" y="573730"/>
                    <a:pt x="179366" y="601503"/>
                  </a:cubicBezTo>
                  <a:cubicBezTo>
                    <a:pt x="178805" y="621439"/>
                    <a:pt x="179193" y="638655"/>
                    <a:pt x="187158" y="657410"/>
                  </a:cubicBezTo>
                  <a:cubicBezTo>
                    <a:pt x="193527" y="672384"/>
                    <a:pt x="200716" y="687040"/>
                    <a:pt x="208091" y="701538"/>
                  </a:cubicBezTo>
                  <a:cubicBezTo>
                    <a:pt x="223460" y="731757"/>
                    <a:pt x="240656" y="761343"/>
                    <a:pt x="257764" y="790613"/>
                  </a:cubicBezTo>
                  <a:cubicBezTo>
                    <a:pt x="277662" y="824643"/>
                    <a:pt x="337543" y="834898"/>
                    <a:pt x="357541" y="793748"/>
                  </a:cubicBezTo>
                  <a:cubicBezTo>
                    <a:pt x="414848" y="675821"/>
                    <a:pt x="491119" y="568897"/>
                    <a:pt x="565750" y="461585"/>
                  </a:cubicBezTo>
                  <a:cubicBezTo>
                    <a:pt x="604641" y="405678"/>
                    <a:pt x="644465" y="348605"/>
                    <a:pt x="680235" y="289347"/>
                  </a:cubicBezTo>
                  <a:cubicBezTo>
                    <a:pt x="682277" y="311943"/>
                    <a:pt x="685181" y="332453"/>
                    <a:pt x="685382" y="344837"/>
                  </a:cubicBezTo>
                  <a:cubicBezTo>
                    <a:pt x="695705" y="965928"/>
                    <a:pt x="683211" y="900327"/>
                    <a:pt x="575052" y="89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2589571" y="8750118"/>
              <a:ext cx="909144" cy="954783"/>
            </a:xfrm>
            <a:custGeom>
              <a:rect b="b" l="l" r="r" t="t"/>
              <a:pathLst>
                <a:path extrusionOk="0" h="954783" w="909144">
                  <a:moveTo>
                    <a:pt x="909091" y="50410"/>
                  </a:moveTo>
                  <a:cubicBezTo>
                    <a:pt x="907696" y="14121"/>
                    <a:pt x="871394" y="-12416"/>
                    <a:pt x="837090" y="6009"/>
                  </a:cubicBezTo>
                  <a:cubicBezTo>
                    <a:pt x="801076" y="25369"/>
                    <a:pt x="779855" y="70402"/>
                    <a:pt x="757240" y="103181"/>
                  </a:cubicBezTo>
                  <a:cubicBezTo>
                    <a:pt x="755285" y="106015"/>
                    <a:pt x="753214" y="108747"/>
                    <a:pt x="751245" y="111552"/>
                  </a:cubicBezTo>
                  <a:cubicBezTo>
                    <a:pt x="732713" y="109898"/>
                    <a:pt x="710744" y="115738"/>
                    <a:pt x="693247" y="117795"/>
                  </a:cubicBezTo>
                  <a:cubicBezTo>
                    <a:pt x="417696" y="150013"/>
                    <a:pt x="160202" y="67583"/>
                    <a:pt x="46911" y="170768"/>
                  </a:cubicBezTo>
                  <a:cubicBezTo>
                    <a:pt x="113" y="213399"/>
                    <a:pt x="-448" y="282208"/>
                    <a:pt x="84" y="340790"/>
                  </a:cubicBezTo>
                  <a:cubicBezTo>
                    <a:pt x="4254" y="797713"/>
                    <a:pt x="8639" y="880300"/>
                    <a:pt x="65270" y="937430"/>
                  </a:cubicBezTo>
                  <a:cubicBezTo>
                    <a:pt x="83414" y="955740"/>
                    <a:pt x="119429" y="951669"/>
                    <a:pt x="142561" y="952575"/>
                  </a:cubicBezTo>
                  <a:cubicBezTo>
                    <a:pt x="205993" y="955064"/>
                    <a:pt x="269540" y="954891"/>
                    <a:pt x="333000" y="954661"/>
                  </a:cubicBezTo>
                  <a:cubicBezTo>
                    <a:pt x="872918" y="952705"/>
                    <a:pt x="824295" y="964284"/>
                    <a:pt x="843632" y="351434"/>
                  </a:cubicBezTo>
                  <a:cubicBezTo>
                    <a:pt x="844696" y="317763"/>
                    <a:pt x="867038" y="227768"/>
                    <a:pt x="836803" y="192572"/>
                  </a:cubicBezTo>
                  <a:cubicBezTo>
                    <a:pt x="843330" y="183525"/>
                    <a:pt x="849972" y="174565"/>
                    <a:pt x="856269" y="165359"/>
                  </a:cubicBezTo>
                  <a:cubicBezTo>
                    <a:pt x="878252" y="133242"/>
                    <a:pt x="910644" y="90841"/>
                    <a:pt x="909091" y="50410"/>
                  </a:cubicBezTo>
                  <a:close/>
                  <a:moveTo>
                    <a:pt x="553617" y="870693"/>
                  </a:moveTo>
                  <a:cubicBezTo>
                    <a:pt x="409731" y="874447"/>
                    <a:pt x="258671" y="884314"/>
                    <a:pt x="114756" y="869801"/>
                  </a:cubicBezTo>
                  <a:cubicBezTo>
                    <a:pt x="75205" y="811794"/>
                    <a:pt x="89467" y="727221"/>
                    <a:pt x="85844" y="544139"/>
                  </a:cubicBezTo>
                  <a:cubicBezTo>
                    <a:pt x="77031" y="99054"/>
                    <a:pt x="14346" y="228472"/>
                    <a:pt x="637134" y="203374"/>
                  </a:cubicBezTo>
                  <a:cubicBezTo>
                    <a:pt x="647960" y="202943"/>
                    <a:pt x="664579" y="203130"/>
                    <a:pt x="682824" y="202396"/>
                  </a:cubicBezTo>
                  <a:cubicBezTo>
                    <a:pt x="640642" y="254851"/>
                    <a:pt x="594865" y="306429"/>
                    <a:pt x="549793" y="357777"/>
                  </a:cubicBezTo>
                  <a:cubicBezTo>
                    <a:pt x="472559" y="445787"/>
                    <a:pt x="394218" y="535552"/>
                    <a:pt x="330772" y="634580"/>
                  </a:cubicBezTo>
                  <a:cubicBezTo>
                    <a:pt x="326746" y="627100"/>
                    <a:pt x="322936" y="619521"/>
                    <a:pt x="318767" y="612128"/>
                  </a:cubicBezTo>
                  <a:cubicBezTo>
                    <a:pt x="308027" y="593041"/>
                    <a:pt x="296856" y="574458"/>
                    <a:pt x="284061" y="556695"/>
                  </a:cubicBezTo>
                  <a:cubicBezTo>
                    <a:pt x="270633" y="538069"/>
                    <a:pt x="259045" y="519083"/>
                    <a:pt x="237838" y="508483"/>
                  </a:cubicBezTo>
                  <a:cubicBezTo>
                    <a:pt x="221118" y="500112"/>
                    <a:pt x="194463" y="504053"/>
                    <a:pt x="189905" y="526260"/>
                  </a:cubicBezTo>
                  <a:cubicBezTo>
                    <a:pt x="180560" y="571797"/>
                    <a:pt x="203765" y="619003"/>
                    <a:pt x="220629" y="660469"/>
                  </a:cubicBezTo>
                  <a:cubicBezTo>
                    <a:pt x="237738" y="702511"/>
                    <a:pt x="257391" y="743488"/>
                    <a:pt x="276556" y="784624"/>
                  </a:cubicBezTo>
                  <a:cubicBezTo>
                    <a:pt x="294412" y="822941"/>
                    <a:pt x="357571" y="825875"/>
                    <a:pt x="377555" y="787789"/>
                  </a:cubicBezTo>
                  <a:cubicBezTo>
                    <a:pt x="447169" y="655075"/>
                    <a:pt x="541641" y="543649"/>
                    <a:pt x="639463" y="432209"/>
                  </a:cubicBezTo>
                  <a:cubicBezTo>
                    <a:pt x="679072" y="387090"/>
                    <a:pt x="718609" y="341883"/>
                    <a:pt x="756823" y="295570"/>
                  </a:cubicBezTo>
                  <a:cubicBezTo>
                    <a:pt x="758088" y="317418"/>
                    <a:pt x="760202" y="337252"/>
                    <a:pt x="760000" y="349420"/>
                  </a:cubicBezTo>
                  <a:cubicBezTo>
                    <a:pt x="751115" y="884457"/>
                    <a:pt x="761079" y="865270"/>
                    <a:pt x="553617" y="8706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3642180" y="5673134"/>
              <a:ext cx="2573637" cy="460363"/>
            </a:xfrm>
            <a:custGeom>
              <a:rect b="b" l="l" r="r" t="t"/>
              <a:pathLst>
                <a:path extrusionOk="0" h="460363" w="2573637">
                  <a:moveTo>
                    <a:pt x="2568607" y="362472"/>
                  </a:moveTo>
                  <a:cubicBezTo>
                    <a:pt x="2549643" y="318028"/>
                    <a:pt x="2525375" y="278834"/>
                    <a:pt x="2496779" y="239957"/>
                  </a:cubicBezTo>
                  <a:cubicBezTo>
                    <a:pt x="2467967" y="200791"/>
                    <a:pt x="2431794" y="150868"/>
                    <a:pt x="2375738" y="167092"/>
                  </a:cubicBezTo>
                  <a:cubicBezTo>
                    <a:pt x="2333139" y="179418"/>
                    <a:pt x="2314592" y="230378"/>
                    <a:pt x="2296850" y="269658"/>
                  </a:cubicBezTo>
                  <a:cubicBezTo>
                    <a:pt x="2292034" y="259719"/>
                    <a:pt x="2287362" y="248457"/>
                    <a:pt x="2283336" y="239669"/>
                  </a:cubicBezTo>
                  <a:cubicBezTo>
                    <a:pt x="2262906" y="195024"/>
                    <a:pt x="2242477" y="150393"/>
                    <a:pt x="2222047" y="105748"/>
                  </a:cubicBezTo>
                  <a:cubicBezTo>
                    <a:pt x="2204406" y="67201"/>
                    <a:pt x="2185327" y="19679"/>
                    <a:pt x="2139896" y="7252"/>
                  </a:cubicBezTo>
                  <a:cubicBezTo>
                    <a:pt x="2088110" y="-6915"/>
                    <a:pt x="2051865" y="28597"/>
                    <a:pt x="2028488" y="69819"/>
                  </a:cubicBezTo>
                  <a:cubicBezTo>
                    <a:pt x="2004262" y="112508"/>
                    <a:pt x="1980224" y="155298"/>
                    <a:pt x="1956085" y="198044"/>
                  </a:cubicBezTo>
                  <a:cubicBezTo>
                    <a:pt x="1937955" y="230147"/>
                    <a:pt x="1921163" y="273138"/>
                    <a:pt x="1893199" y="295518"/>
                  </a:cubicBezTo>
                  <a:cubicBezTo>
                    <a:pt x="1889519" y="298467"/>
                    <a:pt x="1886442" y="298424"/>
                    <a:pt x="1878822" y="293706"/>
                  </a:cubicBezTo>
                  <a:cubicBezTo>
                    <a:pt x="1865983" y="285752"/>
                    <a:pt x="1856121" y="271729"/>
                    <a:pt x="1847451" y="259374"/>
                  </a:cubicBezTo>
                  <a:cubicBezTo>
                    <a:pt x="1821687" y="222596"/>
                    <a:pt x="1799331" y="183100"/>
                    <a:pt x="1779678" y="142756"/>
                  </a:cubicBezTo>
                  <a:cubicBezTo>
                    <a:pt x="1769829" y="122533"/>
                    <a:pt x="1760614" y="101980"/>
                    <a:pt x="1752318" y="81066"/>
                  </a:cubicBezTo>
                  <a:cubicBezTo>
                    <a:pt x="1744224" y="60686"/>
                    <a:pt x="1738128" y="39327"/>
                    <a:pt x="1722399" y="23103"/>
                  </a:cubicBezTo>
                  <a:cubicBezTo>
                    <a:pt x="1702573" y="2635"/>
                    <a:pt x="1674480" y="-5692"/>
                    <a:pt x="1647365" y="4088"/>
                  </a:cubicBezTo>
                  <a:cubicBezTo>
                    <a:pt x="1623097" y="12847"/>
                    <a:pt x="1609510" y="33919"/>
                    <a:pt x="1601215" y="57291"/>
                  </a:cubicBezTo>
                  <a:cubicBezTo>
                    <a:pt x="1587226" y="96758"/>
                    <a:pt x="1582654" y="139649"/>
                    <a:pt x="1575451" y="180684"/>
                  </a:cubicBezTo>
                  <a:cubicBezTo>
                    <a:pt x="1569096" y="216829"/>
                    <a:pt x="1562281" y="255548"/>
                    <a:pt x="1545201" y="288557"/>
                  </a:cubicBezTo>
                  <a:cubicBezTo>
                    <a:pt x="1533455" y="272937"/>
                    <a:pt x="1524556" y="254268"/>
                    <a:pt x="1514679" y="237454"/>
                  </a:cubicBezTo>
                  <a:cubicBezTo>
                    <a:pt x="1500129" y="212672"/>
                    <a:pt x="1485565" y="187875"/>
                    <a:pt x="1471016" y="163093"/>
                  </a:cubicBezTo>
                  <a:cubicBezTo>
                    <a:pt x="1458364" y="141547"/>
                    <a:pt x="1446603" y="118161"/>
                    <a:pt x="1429840" y="99405"/>
                  </a:cubicBezTo>
                  <a:cubicBezTo>
                    <a:pt x="1390705" y="55623"/>
                    <a:pt x="1330954" y="59406"/>
                    <a:pt x="1288858" y="96384"/>
                  </a:cubicBezTo>
                  <a:cubicBezTo>
                    <a:pt x="1251089" y="129552"/>
                    <a:pt x="1225915" y="180612"/>
                    <a:pt x="1198527" y="222093"/>
                  </a:cubicBezTo>
                  <a:cubicBezTo>
                    <a:pt x="1184581" y="243222"/>
                    <a:pt x="1170721" y="264394"/>
                    <a:pt x="1156819" y="285551"/>
                  </a:cubicBezTo>
                  <a:cubicBezTo>
                    <a:pt x="1140314" y="248457"/>
                    <a:pt x="1123751" y="211377"/>
                    <a:pt x="1106887" y="174456"/>
                  </a:cubicBezTo>
                  <a:cubicBezTo>
                    <a:pt x="1080117" y="115816"/>
                    <a:pt x="1031738" y="58456"/>
                    <a:pt x="960183" y="68611"/>
                  </a:cubicBezTo>
                  <a:cubicBezTo>
                    <a:pt x="892064" y="78290"/>
                    <a:pt x="869535" y="147531"/>
                    <a:pt x="849062" y="203481"/>
                  </a:cubicBezTo>
                  <a:cubicBezTo>
                    <a:pt x="837503" y="235066"/>
                    <a:pt x="826936" y="266968"/>
                    <a:pt x="817260" y="299143"/>
                  </a:cubicBezTo>
                  <a:cubicBezTo>
                    <a:pt x="809741" y="273743"/>
                    <a:pt x="804795" y="246976"/>
                    <a:pt x="797046" y="224912"/>
                  </a:cubicBezTo>
                  <a:cubicBezTo>
                    <a:pt x="776041" y="165150"/>
                    <a:pt x="738301" y="101232"/>
                    <a:pt x="671419" y="86719"/>
                  </a:cubicBezTo>
                  <a:cubicBezTo>
                    <a:pt x="596442" y="70452"/>
                    <a:pt x="535038" y="118880"/>
                    <a:pt x="488973" y="172428"/>
                  </a:cubicBezTo>
                  <a:cubicBezTo>
                    <a:pt x="455115" y="211780"/>
                    <a:pt x="421717" y="251535"/>
                    <a:pt x="388348" y="291333"/>
                  </a:cubicBezTo>
                  <a:cubicBezTo>
                    <a:pt x="378457" y="245523"/>
                    <a:pt x="368292" y="199727"/>
                    <a:pt x="355799" y="154765"/>
                  </a:cubicBezTo>
                  <a:cubicBezTo>
                    <a:pt x="339107" y="94673"/>
                    <a:pt x="300662" y="30093"/>
                    <a:pt x="229582" y="32696"/>
                  </a:cubicBezTo>
                  <a:cubicBezTo>
                    <a:pt x="148164" y="35673"/>
                    <a:pt x="111934" y="109861"/>
                    <a:pt x="88787" y="176858"/>
                  </a:cubicBezTo>
                  <a:cubicBezTo>
                    <a:pt x="63411" y="250356"/>
                    <a:pt x="30804" y="320818"/>
                    <a:pt x="2611" y="393165"/>
                  </a:cubicBezTo>
                  <a:cubicBezTo>
                    <a:pt x="-12945" y="433079"/>
                    <a:pt x="45152" y="454984"/>
                    <a:pt x="67796" y="423097"/>
                  </a:cubicBezTo>
                  <a:cubicBezTo>
                    <a:pt x="105594" y="369879"/>
                    <a:pt x="133298" y="311024"/>
                    <a:pt x="158041" y="250715"/>
                  </a:cubicBezTo>
                  <a:cubicBezTo>
                    <a:pt x="169069" y="223833"/>
                    <a:pt x="177623" y="195642"/>
                    <a:pt x="189743" y="169249"/>
                  </a:cubicBezTo>
                  <a:cubicBezTo>
                    <a:pt x="197262" y="152867"/>
                    <a:pt x="209296" y="129235"/>
                    <a:pt x="229510" y="126244"/>
                  </a:cubicBezTo>
                  <a:cubicBezTo>
                    <a:pt x="239876" y="124705"/>
                    <a:pt x="245195" y="131983"/>
                    <a:pt x="251708" y="144036"/>
                  </a:cubicBezTo>
                  <a:cubicBezTo>
                    <a:pt x="262505" y="163999"/>
                    <a:pt x="266905" y="188134"/>
                    <a:pt x="272023" y="211032"/>
                  </a:cubicBezTo>
                  <a:cubicBezTo>
                    <a:pt x="286630" y="276317"/>
                    <a:pt x="301439" y="341545"/>
                    <a:pt x="316233" y="406786"/>
                  </a:cubicBezTo>
                  <a:cubicBezTo>
                    <a:pt x="323508" y="438861"/>
                    <a:pt x="371369" y="458235"/>
                    <a:pt x="395019" y="430260"/>
                  </a:cubicBezTo>
                  <a:cubicBezTo>
                    <a:pt x="444821" y="371332"/>
                    <a:pt x="494566" y="312332"/>
                    <a:pt x="544397" y="253434"/>
                  </a:cubicBezTo>
                  <a:cubicBezTo>
                    <a:pt x="570650" y="222409"/>
                    <a:pt x="616484" y="162029"/>
                    <a:pt x="659457" y="182654"/>
                  </a:cubicBezTo>
                  <a:cubicBezTo>
                    <a:pt x="671577" y="188465"/>
                    <a:pt x="685753" y="208156"/>
                    <a:pt x="694437" y="225085"/>
                  </a:cubicBezTo>
                  <a:cubicBezTo>
                    <a:pt x="705766" y="247177"/>
                    <a:pt x="711560" y="270909"/>
                    <a:pt x="718073" y="295015"/>
                  </a:cubicBezTo>
                  <a:cubicBezTo>
                    <a:pt x="734621" y="356230"/>
                    <a:pt x="756373" y="415819"/>
                    <a:pt x="810819" y="453085"/>
                  </a:cubicBezTo>
                  <a:cubicBezTo>
                    <a:pt x="835418" y="469914"/>
                    <a:pt x="874912" y="456106"/>
                    <a:pt x="882216" y="426606"/>
                  </a:cubicBezTo>
                  <a:cubicBezTo>
                    <a:pt x="895457" y="373101"/>
                    <a:pt x="910970" y="320214"/>
                    <a:pt x="928941" y="268104"/>
                  </a:cubicBezTo>
                  <a:cubicBezTo>
                    <a:pt x="937697" y="242733"/>
                    <a:pt x="946899" y="217490"/>
                    <a:pt x="956919" y="192593"/>
                  </a:cubicBezTo>
                  <a:cubicBezTo>
                    <a:pt x="960916" y="182654"/>
                    <a:pt x="967415" y="163784"/>
                    <a:pt x="976731" y="164057"/>
                  </a:cubicBezTo>
                  <a:cubicBezTo>
                    <a:pt x="1006075" y="164949"/>
                    <a:pt x="1024808" y="231255"/>
                    <a:pt x="1033952" y="252153"/>
                  </a:cubicBezTo>
                  <a:cubicBezTo>
                    <a:pt x="1057458" y="305846"/>
                    <a:pt x="1080979" y="359523"/>
                    <a:pt x="1104500" y="413215"/>
                  </a:cubicBezTo>
                  <a:cubicBezTo>
                    <a:pt x="1120258" y="449188"/>
                    <a:pt x="1171512" y="444887"/>
                    <a:pt x="1190849" y="415934"/>
                  </a:cubicBezTo>
                  <a:cubicBezTo>
                    <a:pt x="1231579" y="354892"/>
                    <a:pt x="1272223" y="293807"/>
                    <a:pt x="1312767" y="232636"/>
                  </a:cubicBezTo>
                  <a:cubicBezTo>
                    <a:pt x="1322673" y="217692"/>
                    <a:pt x="1332176" y="202331"/>
                    <a:pt x="1342614" y="187746"/>
                  </a:cubicBezTo>
                  <a:cubicBezTo>
                    <a:pt x="1345906" y="183143"/>
                    <a:pt x="1354130" y="175563"/>
                    <a:pt x="1357854" y="171148"/>
                  </a:cubicBezTo>
                  <a:cubicBezTo>
                    <a:pt x="1365358" y="185704"/>
                    <a:pt x="1375394" y="200734"/>
                    <a:pt x="1383905" y="215304"/>
                  </a:cubicBezTo>
                  <a:cubicBezTo>
                    <a:pt x="1402049" y="246314"/>
                    <a:pt x="1420178" y="277324"/>
                    <a:pt x="1438308" y="308348"/>
                  </a:cubicBezTo>
                  <a:cubicBezTo>
                    <a:pt x="1455747" y="338179"/>
                    <a:pt x="1473560" y="369592"/>
                    <a:pt x="1504040" y="388059"/>
                  </a:cubicBezTo>
                  <a:cubicBezTo>
                    <a:pt x="1538186" y="408728"/>
                    <a:pt x="1581015" y="404413"/>
                    <a:pt x="1609122" y="375719"/>
                  </a:cubicBezTo>
                  <a:cubicBezTo>
                    <a:pt x="1632154" y="352217"/>
                    <a:pt x="1645927" y="316877"/>
                    <a:pt x="1655776" y="286112"/>
                  </a:cubicBezTo>
                  <a:cubicBezTo>
                    <a:pt x="1666659" y="252125"/>
                    <a:pt x="1672209" y="216742"/>
                    <a:pt x="1678204" y="181648"/>
                  </a:cubicBezTo>
                  <a:cubicBezTo>
                    <a:pt x="1678779" y="178311"/>
                    <a:pt x="1679383" y="174988"/>
                    <a:pt x="1679958" y="171666"/>
                  </a:cubicBezTo>
                  <a:cubicBezTo>
                    <a:pt x="1687434" y="188048"/>
                    <a:pt x="1695198" y="204287"/>
                    <a:pt x="1703608" y="220223"/>
                  </a:cubicBezTo>
                  <a:cubicBezTo>
                    <a:pt x="1727704" y="265918"/>
                    <a:pt x="1754834" y="315238"/>
                    <a:pt x="1790259" y="353224"/>
                  </a:cubicBezTo>
                  <a:cubicBezTo>
                    <a:pt x="1828574" y="394302"/>
                    <a:pt x="1885838" y="416207"/>
                    <a:pt x="1938861" y="389081"/>
                  </a:cubicBezTo>
                  <a:cubicBezTo>
                    <a:pt x="1984106" y="365938"/>
                    <a:pt x="2008087" y="318661"/>
                    <a:pt x="2032039" y="276389"/>
                  </a:cubicBezTo>
                  <a:cubicBezTo>
                    <a:pt x="2059801" y="227414"/>
                    <a:pt x="2087563" y="178426"/>
                    <a:pt x="2115325" y="129451"/>
                  </a:cubicBezTo>
                  <a:cubicBezTo>
                    <a:pt x="2115484" y="129178"/>
                    <a:pt x="2115771" y="128775"/>
                    <a:pt x="2115972" y="128444"/>
                  </a:cubicBezTo>
                  <a:cubicBezTo>
                    <a:pt x="2121464" y="140397"/>
                    <a:pt x="2126640" y="152507"/>
                    <a:pt x="2131974" y="164532"/>
                  </a:cubicBezTo>
                  <a:cubicBezTo>
                    <a:pt x="2155380" y="217303"/>
                    <a:pt x="2177377" y="270995"/>
                    <a:pt x="2202292" y="323062"/>
                  </a:cubicBezTo>
                  <a:cubicBezTo>
                    <a:pt x="2224534" y="369505"/>
                    <a:pt x="2270296" y="412755"/>
                    <a:pt x="2325547" y="397250"/>
                  </a:cubicBezTo>
                  <a:cubicBezTo>
                    <a:pt x="2360397" y="387470"/>
                    <a:pt x="2375537" y="356632"/>
                    <a:pt x="2390230" y="326859"/>
                  </a:cubicBezTo>
                  <a:cubicBezTo>
                    <a:pt x="2395075" y="317036"/>
                    <a:pt x="2399934" y="307212"/>
                    <a:pt x="2404780" y="297374"/>
                  </a:cubicBezTo>
                  <a:cubicBezTo>
                    <a:pt x="2407468" y="300869"/>
                    <a:pt x="2410186" y="304335"/>
                    <a:pt x="2412845" y="307859"/>
                  </a:cubicBezTo>
                  <a:cubicBezTo>
                    <a:pt x="2419732" y="317021"/>
                    <a:pt x="2426288" y="326414"/>
                    <a:pt x="2432944" y="335762"/>
                  </a:cubicBezTo>
                  <a:cubicBezTo>
                    <a:pt x="2452512" y="363263"/>
                    <a:pt x="2472582" y="390289"/>
                    <a:pt x="2492423" y="417574"/>
                  </a:cubicBezTo>
                  <a:cubicBezTo>
                    <a:pt x="2506109" y="436401"/>
                    <a:pt x="2537581" y="435840"/>
                    <a:pt x="2554474" y="423226"/>
                  </a:cubicBezTo>
                  <a:cubicBezTo>
                    <a:pt x="2574501" y="408253"/>
                    <a:pt x="2578138" y="384823"/>
                    <a:pt x="2568607" y="3624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3670578" y="6851423"/>
              <a:ext cx="2459943" cy="497607"/>
            </a:xfrm>
            <a:custGeom>
              <a:rect b="b" l="l" r="r" t="t"/>
              <a:pathLst>
                <a:path extrusionOk="0" h="497607" w="2459943">
                  <a:moveTo>
                    <a:pt x="2434738" y="217048"/>
                  </a:moveTo>
                  <a:cubicBezTo>
                    <a:pt x="2418851" y="184614"/>
                    <a:pt x="2405351" y="148786"/>
                    <a:pt x="2383972" y="119545"/>
                  </a:cubicBezTo>
                  <a:cubicBezTo>
                    <a:pt x="2356311" y="81703"/>
                    <a:pt x="2306868" y="68212"/>
                    <a:pt x="2266641" y="95295"/>
                  </a:cubicBezTo>
                  <a:cubicBezTo>
                    <a:pt x="2233775" y="117430"/>
                    <a:pt x="2219139" y="156826"/>
                    <a:pt x="2206703" y="192855"/>
                  </a:cubicBezTo>
                  <a:cubicBezTo>
                    <a:pt x="2201800" y="207037"/>
                    <a:pt x="2197659" y="222355"/>
                    <a:pt x="2191290" y="235674"/>
                  </a:cubicBezTo>
                  <a:cubicBezTo>
                    <a:pt x="2188875" y="240737"/>
                    <a:pt x="2185525" y="246404"/>
                    <a:pt x="2181945" y="251193"/>
                  </a:cubicBezTo>
                  <a:cubicBezTo>
                    <a:pt x="2182175" y="250230"/>
                    <a:pt x="2172226" y="260485"/>
                    <a:pt x="2174656" y="258586"/>
                  </a:cubicBezTo>
                  <a:cubicBezTo>
                    <a:pt x="2176712" y="256975"/>
                    <a:pt x="2169006" y="263059"/>
                    <a:pt x="2167036" y="264426"/>
                  </a:cubicBezTo>
                  <a:cubicBezTo>
                    <a:pt x="2166993" y="264383"/>
                    <a:pt x="2166993" y="264354"/>
                    <a:pt x="2166950" y="264296"/>
                  </a:cubicBezTo>
                  <a:cubicBezTo>
                    <a:pt x="2167237" y="264023"/>
                    <a:pt x="2167611" y="263692"/>
                    <a:pt x="2168359" y="263045"/>
                  </a:cubicBezTo>
                  <a:cubicBezTo>
                    <a:pt x="2168474" y="262944"/>
                    <a:pt x="2167582" y="263318"/>
                    <a:pt x="2166504" y="263779"/>
                  </a:cubicBezTo>
                  <a:cubicBezTo>
                    <a:pt x="2164046" y="260801"/>
                    <a:pt x="2159718" y="256458"/>
                    <a:pt x="2157964" y="253610"/>
                  </a:cubicBezTo>
                  <a:cubicBezTo>
                    <a:pt x="2137822" y="220989"/>
                    <a:pt x="2119247" y="187275"/>
                    <a:pt x="2099938" y="154150"/>
                  </a:cubicBezTo>
                  <a:cubicBezTo>
                    <a:pt x="2090478" y="137941"/>
                    <a:pt x="2081032" y="121717"/>
                    <a:pt x="2071572" y="105492"/>
                  </a:cubicBezTo>
                  <a:cubicBezTo>
                    <a:pt x="2060689" y="86823"/>
                    <a:pt x="2050912" y="64587"/>
                    <a:pt x="2036564" y="48377"/>
                  </a:cubicBezTo>
                  <a:cubicBezTo>
                    <a:pt x="2006803" y="14764"/>
                    <a:pt x="1954068" y="13268"/>
                    <a:pt x="1920498" y="42394"/>
                  </a:cubicBezTo>
                  <a:cubicBezTo>
                    <a:pt x="1891643" y="67420"/>
                    <a:pt x="1881564" y="108599"/>
                    <a:pt x="1868309" y="142989"/>
                  </a:cubicBezTo>
                  <a:cubicBezTo>
                    <a:pt x="1856721" y="173093"/>
                    <a:pt x="1843911" y="211582"/>
                    <a:pt x="1831978" y="236997"/>
                  </a:cubicBezTo>
                  <a:cubicBezTo>
                    <a:pt x="1829059" y="243196"/>
                    <a:pt x="1825666" y="249438"/>
                    <a:pt x="1821784" y="255077"/>
                  </a:cubicBezTo>
                  <a:cubicBezTo>
                    <a:pt x="1819872" y="257853"/>
                    <a:pt x="1816321" y="261794"/>
                    <a:pt x="1815315" y="262887"/>
                  </a:cubicBezTo>
                  <a:cubicBezTo>
                    <a:pt x="1815315" y="262887"/>
                    <a:pt x="1815315" y="262887"/>
                    <a:pt x="1815315" y="262887"/>
                  </a:cubicBezTo>
                  <a:cubicBezTo>
                    <a:pt x="1815631" y="262542"/>
                    <a:pt x="1815631" y="262441"/>
                    <a:pt x="1815200" y="262685"/>
                  </a:cubicBezTo>
                  <a:cubicBezTo>
                    <a:pt x="1813129" y="258931"/>
                    <a:pt x="1811045" y="255192"/>
                    <a:pt x="1808960" y="251452"/>
                  </a:cubicBezTo>
                  <a:cubicBezTo>
                    <a:pt x="1799169" y="233890"/>
                    <a:pt x="1789364" y="216329"/>
                    <a:pt x="1779559" y="198767"/>
                  </a:cubicBezTo>
                  <a:cubicBezTo>
                    <a:pt x="1761357" y="166146"/>
                    <a:pt x="1743170" y="133525"/>
                    <a:pt x="1724969" y="100904"/>
                  </a:cubicBezTo>
                  <a:cubicBezTo>
                    <a:pt x="1707299" y="69218"/>
                    <a:pt x="1690435" y="35476"/>
                    <a:pt x="1658906" y="15282"/>
                  </a:cubicBezTo>
                  <a:cubicBezTo>
                    <a:pt x="1625321" y="-6221"/>
                    <a:pt x="1577244" y="-5603"/>
                    <a:pt x="1546448" y="20776"/>
                  </a:cubicBezTo>
                  <a:cubicBezTo>
                    <a:pt x="1518025" y="45126"/>
                    <a:pt x="1506437" y="91196"/>
                    <a:pt x="1491887" y="124852"/>
                  </a:cubicBezTo>
                  <a:cubicBezTo>
                    <a:pt x="1476331" y="160839"/>
                    <a:pt x="1460790" y="196825"/>
                    <a:pt x="1445219" y="232797"/>
                  </a:cubicBezTo>
                  <a:cubicBezTo>
                    <a:pt x="1439627" y="245742"/>
                    <a:pt x="1436550" y="253725"/>
                    <a:pt x="1428542" y="266986"/>
                  </a:cubicBezTo>
                  <a:cubicBezTo>
                    <a:pt x="1425365" y="272236"/>
                    <a:pt x="1424085" y="274652"/>
                    <a:pt x="1421943" y="277112"/>
                  </a:cubicBezTo>
                  <a:cubicBezTo>
                    <a:pt x="1419743" y="279629"/>
                    <a:pt x="1417227" y="281815"/>
                    <a:pt x="1414783" y="284073"/>
                  </a:cubicBezTo>
                  <a:cubicBezTo>
                    <a:pt x="1418622" y="280506"/>
                    <a:pt x="1412842" y="283555"/>
                    <a:pt x="1412181" y="284634"/>
                  </a:cubicBezTo>
                  <a:cubicBezTo>
                    <a:pt x="1411994" y="284663"/>
                    <a:pt x="1411778" y="284706"/>
                    <a:pt x="1411577" y="284735"/>
                  </a:cubicBezTo>
                  <a:cubicBezTo>
                    <a:pt x="1409852" y="282491"/>
                    <a:pt x="1407480" y="280031"/>
                    <a:pt x="1406502" y="278708"/>
                  </a:cubicBezTo>
                  <a:cubicBezTo>
                    <a:pt x="1399486" y="269201"/>
                    <a:pt x="1392614" y="259579"/>
                    <a:pt x="1385669" y="250014"/>
                  </a:cubicBezTo>
                  <a:cubicBezTo>
                    <a:pt x="1363112" y="218932"/>
                    <a:pt x="1340540" y="187850"/>
                    <a:pt x="1317982" y="156768"/>
                  </a:cubicBezTo>
                  <a:cubicBezTo>
                    <a:pt x="1296474" y="127110"/>
                    <a:pt x="1275987" y="91958"/>
                    <a:pt x="1238879" y="80164"/>
                  </a:cubicBezTo>
                  <a:cubicBezTo>
                    <a:pt x="1197890" y="67147"/>
                    <a:pt x="1157548" y="89412"/>
                    <a:pt x="1139332" y="126621"/>
                  </a:cubicBezTo>
                  <a:cubicBezTo>
                    <a:pt x="1122295" y="161399"/>
                    <a:pt x="1112620" y="200680"/>
                    <a:pt x="1100428" y="237371"/>
                  </a:cubicBezTo>
                  <a:cubicBezTo>
                    <a:pt x="1088135" y="274336"/>
                    <a:pt x="1075627" y="311228"/>
                    <a:pt x="1063565" y="348279"/>
                  </a:cubicBezTo>
                  <a:cubicBezTo>
                    <a:pt x="1061969" y="348049"/>
                    <a:pt x="1059611" y="347416"/>
                    <a:pt x="1059712" y="347603"/>
                  </a:cubicBezTo>
                  <a:cubicBezTo>
                    <a:pt x="1058734" y="347200"/>
                    <a:pt x="1057900" y="346870"/>
                    <a:pt x="1057972" y="346927"/>
                  </a:cubicBezTo>
                  <a:cubicBezTo>
                    <a:pt x="1061624" y="350250"/>
                    <a:pt x="1054608" y="344338"/>
                    <a:pt x="1054033" y="343878"/>
                  </a:cubicBezTo>
                  <a:cubicBezTo>
                    <a:pt x="1032899" y="326676"/>
                    <a:pt x="1019355" y="296817"/>
                    <a:pt x="1004921" y="273444"/>
                  </a:cubicBezTo>
                  <a:cubicBezTo>
                    <a:pt x="984994" y="241154"/>
                    <a:pt x="965082" y="208849"/>
                    <a:pt x="945141" y="176559"/>
                  </a:cubicBezTo>
                  <a:cubicBezTo>
                    <a:pt x="925703" y="145118"/>
                    <a:pt x="903634" y="111131"/>
                    <a:pt x="865779" y="100401"/>
                  </a:cubicBezTo>
                  <a:cubicBezTo>
                    <a:pt x="830138" y="90304"/>
                    <a:pt x="787740" y="100976"/>
                    <a:pt x="766951" y="133410"/>
                  </a:cubicBezTo>
                  <a:cubicBezTo>
                    <a:pt x="756887" y="149102"/>
                    <a:pt x="750806" y="168922"/>
                    <a:pt x="743473" y="186023"/>
                  </a:cubicBezTo>
                  <a:cubicBezTo>
                    <a:pt x="735494" y="204621"/>
                    <a:pt x="727514" y="223233"/>
                    <a:pt x="719550" y="241830"/>
                  </a:cubicBezTo>
                  <a:cubicBezTo>
                    <a:pt x="707717" y="269417"/>
                    <a:pt x="695698" y="303044"/>
                    <a:pt x="682802" y="326791"/>
                  </a:cubicBezTo>
                  <a:cubicBezTo>
                    <a:pt x="678072" y="319642"/>
                    <a:pt x="673126" y="311746"/>
                    <a:pt x="671487" y="309272"/>
                  </a:cubicBezTo>
                  <a:cubicBezTo>
                    <a:pt x="628614" y="244592"/>
                    <a:pt x="585742" y="179911"/>
                    <a:pt x="542884" y="115230"/>
                  </a:cubicBezTo>
                  <a:cubicBezTo>
                    <a:pt x="521088" y="82336"/>
                    <a:pt x="498660" y="52045"/>
                    <a:pt x="455011" y="52304"/>
                  </a:cubicBezTo>
                  <a:cubicBezTo>
                    <a:pt x="416739" y="52534"/>
                    <a:pt x="383384" y="72512"/>
                    <a:pt x="363127" y="104744"/>
                  </a:cubicBezTo>
                  <a:cubicBezTo>
                    <a:pt x="344350" y="134633"/>
                    <a:pt x="337104" y="171295"/>
                    <a:pt x="327486" y="204779"/>
                  </a:cubicBezTo>
                  <a:cubicBezTo>
                    <a:pt x="318342" y="236652"/>
                    <a:pt x="309213" y="268525"/>
                    <a:pt x="300069" y="300398"/>
                  </a:cubicBezTo>
                  <a:cubicBezTo>
                    <a:pt x="285965" y="270078"/>
                    <a:pt x="271904" y="239744"/>
                    <a:pt x="257714" y="209482"/>
                  </a:cubicBezTo>
                  <a:cubicBezTo>
                    <a:pt x="229722" y="149792"/>
                    <a:pt x="201629" y="66514"/>
                    <a:pt x="121851" y="68010"/>
                  </a:cubicBezTo>
                  <a:cubicBezTo>
                    <a:pt x="40160" y="69549"/>
                    <a:pt x="24474" y="169253"/>
                    <a:pt x="12254" y="232553"/>
                  </a:cubicBezTo>
                  <a:cubicBezTo>
                    <a:pt x="-2123" y="307043"/>
                    <a:pt x="-4007" y="383101"/>
                    <a:pt x="7438" y="458094"/>
                  </a:cubicBezTo>
                  <a:cubicBezTo>
                    <a:pt x="13045" y="494857"/>
                    <a:pt x="70395" y="487335"/>
                    <a:pt x="71444" y="451464"/>
                  </a:cubicBezTo>
                  <a:cubicBezTo>
                    <a:pt x="73155" y="393111"/>
                    <a:pt x="79323" y="335823"/>
                    <a:pt x="93096" y="279082"/>
                  </a:cubicBezTo>
                  <a:cubicBezTo>
                    <a:pt x="99925" y="250978"/>
                    <a:pt x="107977" y="223549"/>
                    <a:pt x="117681" y="196293"/>
                  </a:cubicBezTo>
                  <a:cubicBezTo>
                    <a:pt x="118414" y="194236"/>
                    <a:pt x="123231" y="180299"/>
                    <a:pt x="127184" y="169655"/>
                  </a:cubicBezTo>
                  <a:cubicBezTo>
                    <a:pt x="133640" y="180112"/>
                    <a:pt x="144106" y="200881"/>
                    <a:pt x="149943" y="213696"/>
                  </a:cubicBezTo>
                  <a:cubicBezTo>
                    <a:pt x="162581" y="241413"/>
                    <a:pt x="175218" y="269115"/>
                    <a:pt x="187856" y="296831"/>
                  </a:cubicBezTo>
                  <a:cubicBezTo>
                    <a:pt x="214324" y="354881"/>
                    <a:pt x="241439" y="412701"/>
                    <a:pt x="267059" y="471140"/>
                  </a:cubicBezTo>
                  <a:cubicBezTo>
                    <a:pt x="285390" y="512966"/>
                    <a:pt x="349224" y="501733"/>
                    <a:pt x="361574" y="461791"/>
                  </a:cubicBezTo>
                  <a:cubicBezTo>
                    <a:pt x="383039" y="392392"/>
                    <a:pt x="402377" y="322275"/>
                    <a:pt x="422504" y="252473"/>
                  </a:cubicBezTo>
                  <a:cubicBezTo>
                    <a:pt x="430426" y="224973"/>
                    <a:pt x="435156" y="191935"/>
                    <a:pt x="448311" y="166405"/>
                  </a:cubicBezTo>
                  <a:cubicBezTo>
                    <a:pt x="448743" y="165556"/>
                    <a:pt x="449030" y="164981"/>
                    <a:pt x="449375" y="164291"/>
                  </a:cubicBezTo>
                  <a:cubicBezTo>
                    <a:pt x="452179" y="168045"/>
                    <a:pt x="454781" y="171381"/>
                    <a:pt x="455500" y="172475"/>
                  </a:cubicBezTo>
                  <a:cubicBezTo>
                    <a:pt x="495094" y="232423"/>
                    <a:pt x="534703" y="292358"/>
                    <a:pt x="574298" y="352307"/>
                  </a:cubicBezTo>
                  <a:cubicBezTo>
                    <a:pt x="592140" y="379318"/>
                    <a:pt x="608817" y="411234"/>
                    <a:pt x="636924" y="429069"/>
                  </a:cubicBezTo>
                  <a:cubicBezTo>
                    <a:pt x="670610" y="450442"/>
                    <a:pt x="713957" y="446343"/>
                    <a:pt x="743588" y="419835"/>
                  </a:cubicBezTo>
                  <a:cubicBezTo>
                    <a:pt x="767354" y="398577"/>
                    <a:pt x="778870" y="369379"/>
                    <a:pt x="791076" y="340771"/>
                  </a:cubicBezTo>
                  <a:cubicBezTo>
                    <a:pt x="805827" y="306209"/>
                    <a:pt x="820578" y="271646"/>
                    <a:pt x="835343" y="237083"/>
                  </a:cubicBezTo>
                  <a:cubicBezTo>
                    <a:pt x="836378" y="234653"/>
                    <a:pt x="841151" y="225361"/>
                    <a:pt x="845852" y="215595"/>
                  </a:cubicBezTo>
                  <a:cubicBezTo>
                    <a:pt x="859367" y="235329"/>
                    <a:pt x="870926" y="257019"/>
                    <a:pt x="883247" y="277299"/>
                  </a:cubicBezTo>
                  <a:cubicBezTo>
                    <a:pt x="916272" y="331609"/>
                    <a:pt x="946923" y="403611"/>
                    <a:pt x="1002822" y="438274"/>
                  </a:cubicBezTo>
                  <a:cubicBezTo>
                    <a:pt x="1060474" y="474031"/>
                    <a:pt x="1139232" y="453765"/>
                    <a:pt x="1164262" y="389070"/>
                  </a:cubicBezTo>
                  <a:cubicBezTo>
                    <a:pt x="1186590" y="331365"/>
                    <a:pt x="1202376" y="271128"/>
                    <a:pt x="1222676" y="212647"/>
                  </a:cubicBezTo>
                  <a:cubicBezTo>
                    <a:pt x="1223165" y="213294"/>
                    <a:pt x="1223625" y="213898"/>
                    <a:pt x="1223726" y="214027"/>
                  </a:cubicBezTo>
                  <a:cubicBezTo>
                    <a:pt x="1245723" y="245526"/>
                    <a:pt x="1267734" y="276997"/>
                    <a:pt x="1289731" y="308496"/>
                  </a:cubicBezTo>
                  <a:cubicBezTo>
                    <a:pt x="1307645" y="334141"/>
                    <a:pt x="1324337" y="367020"/>
                    <a:pt x="1351423" y="384093"/>
                  </a:cubicBezTo>
                  <a:cubicBezTo>
                    <a:pt x="1379717" y="401943"/>
                    <a:pt x="1416494" y="404575"/>
                    <a:pt x="1447807" y="394017"/>
                  </a:cubicBezTo>
                  <a:cubicBezTo>
                    <a:pt x="1518212" y="370271"/>
                    <a:pt x="1542035" y="296831"/>
                    <a:pt x="1568862" y="234883"/>
                  </a:cubicBezTo>
                  <a:cubicBezTo>
                    <a:pt x="1582708" y="202909"/>
                    <a:pt x="1596553" y="170921"/>
                    <a:pt x="1610412" y="138948"/>
                  </a:cubicBezTo>
                  <a:cubicBezTo>
                    <a:pt x="1610887" y="137854"/>
                    <a:pt x="1611361" y="136761"/>
                    <a:pt x="1611836" y="135683"/>
                  </a:cubicBezTo>
                  <a:cubicBezTo>
                    <a:pt x="1614208" y="140041"/>
                    <a:pt x="1616594" y="144384"/>
                    <a:pt x="1618981" y="148728"/>
                  </a:cubicBezTo>
                  <a:cubicBezTo>
                    <a:pt x="1627233" y="163859"/>
                    <a:pt x="1635500" y="178990"/>
                    <a:pt x="1643753" y="194121"/>
                  </a:cubicBezTo>
                  <a:cubicBezTo>
                    <a:pt x="1661652" y="226900"/>
                    <a:pt x="1679537" y="259694"/>
                    <a:pt x="1697437" y="292473"/>
                  </a:cubicBezTo>
                  <a:cubicBezTo>
                    <a:pt x="1713266" y="321469"/>
                    <a:pt x="1726665" y="352120"/>
                    <a:pt x="1756944" y="368732"/>
                  </a:cubicBezTo>
                  <a:cubicBezTo>
                    <a:pt x="1789594" y="386639"/>
                    <a:pt x="1829131" y="385718"/>
                    <a:pt x="1862658" y="370731"/>
                  </a:cubicBezTo>
                  <a:cubicBezTo>
                    <a:pt x="1926795" y="342051"/>
                    <a:pt x="1946966" y="265648"/>
                    <a:pt x="1970055" y="205757"/>
                  </a:cubicBezTo>
                  <a:cubicBezTo>
                    <a:pt x="1973190" y="197616"/>
                    <a:pt x="1976324" y="189490"/>
                    <a:pt x="1979472" y="181349"/>
                  </a:cubicBezTo>
                  <a:cubicBezTo>
                    <a:pt x="1988760" y="197285"/>
                    <a:pt x="1998033" y="213222"/>
                    <a:pt x="2007321" y="229158"/>
                  </a:cubicBezTo>
                  <a:cubicBezTo>
                    <a:pt x="2044184" y="292430"/>
                    <a:pt x="2080903" y="387488"/>
                    <a:pt x="2169092" y="381921"/>
                  </a:cubicBezTo>
                  <a:cubicBezTo>
                    <a:pt x="2207206" y="379519"/>
                    <a:pt x="2242372" y="360332"/>
                    <a:pt x="2267518" y="331839"/>
                  </a:cubicBezTo>
                  <a:cubicBezTo>
                    <a:pt x="2290924" y="305317"/>
                    <a:pt x="2303446" y="273415"/>
                    <a:pt x="2314962" y="240665"/>
                  </a:cubicBezTo>
                  <a:cubicBezTo>
                    <a:pt x="2319074" y="249079"/>
                    <a:pt x="2323200" y="257493"/>
                    <a:pt x="2327312" y="265907"/>
                  </a:cubicBezTo>
                  <a:cubicBezTo>
                    <a:pt x="2330604" y="272653"/>
                    <a:pt x="2333854" y="279427"/>
                    <a:pt x="2337218" y="286144"/>
                  </a:cubicBezTo>
                  <a:cubicBezTo>
                    <a:pt x="2337117" y="287209"/>
                    <a:pt x="2336873" y="288244"/>
                    <a:pt x="2336830" y="289323"/>
                  </a:cubicBezTo>
                  <a:cubicBezTo>
                    <a:pt x="2334889" y="339635"/>
                    <a:pt x="2394051" y="374097"/>
                    <a:pt x="2435255" y="342454"/>
                  </a:cubicBezTo>
                  <a:cubicBezTo>
                    <a:pt x="2479752" y="308251"/>
                    <a:pt x="2454319" y="257019"/>
                    <a:pt x="2434738" y="2170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7" name="Google Shape;2227;p26"/>
            <p:cNvGrpSpPr/>
            <p:nvPr/>
          </p:nvGrpSpPr>
          <p:grpSpPr>
            <a:xfrm>
              <a:off x="3638124" y="8011910"/>
              <a:ext cx="2628847" cy="571811"/>
              <a:chOff x="3638124" y="8011910"/>
              <a:chExt cx="2628847" cy="571811"/>
            </a:xfrm>
          </p:grpSpPr>
          <p:sp>
            <p:nvSpPr>
              <p:cNvPr id="2228" name="Google Shape;2228;p26"/>
              <p:cNvSpPr/>
              <p:nvPr/>
            </p:nvSpPr>
            <p:spPr>
              <a:xfrm>
                <a:off x="5925013" y="8350754"/>
                <a:ext cx="287" cy="86"/>
              </a:xfrm>
              <a:custGeom>
                <a:rect b="b" l="l" r="r" t="t"/>
                <a:pathLst>
                  <a:path extrusionOk="0" h="86" w="287">
                    <a:moveTo>
                      <a:pt x="287" y="86"/>
                    </a:moveTo>
                    <a:cubicBezTo>
                      <a:pt x="158" y="43"/>
                      <a:pt x="129" y="4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0" y="29"/>
                      <a:pt x="187" y="58"/>
                      <a:pt x="287" y="86"/>
                    </a:cubicBezTo>
                    <a:cubicBezTo>
                      <a:pt x="287" y="86"/>
                      <a:pt x="287" y="86"/>
                      <a:pt x="287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26"/>
              <p:cNvSpPr/>
              <p:nvPr/>
            </p:nvSpPr>
            <p:spPr>
              <a:xfrm>
                <a:off x="4206475" y="8203442"/>
                <a:ext cx="1509" cy="460"/>
              </a:xfrm>
              <a:custGeom>
                <a:rect b="b" l="l" r="r" t="t"/>
                <a:pathLst>
                  <a:path extrusionOk="0" h="460" w="1509">
                    <a:moveTo>
                      <a:pt x="0" y="460"/>
                    </a:moveTo>
                    <a:cubicBezTo>
                      <a:pt x="302" y="374"/>
                      <a:pt x="805" y="216"/>
                      <a:pt x="1510" y="0"/>
                    </a:cubicBezTo>
                    <a:cubicBezTo>
                      <a:pt x="992" y="129"/>
                      <a:pt x="532" y="259"/>
                      <a:pt x="187" y="360"/>
                    </a:cubicBezTo>
                    <a:cubicBezTo>
                      <a:pt x="115" y="388"/>
                      <a:pt x="57" y="417"/>
                      <a:pt x="0" y="4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26"/>
              <p:cNvSpPr/>
              <p:nvPr/>
            </p:nvSpPr>
            <p:spPr>
              <a:xfrm>
                <a:off x="3638124" y="8011910"/>
                <a:ext cx="2628847" cy="571811"/>
              </a:xfrm>
              <a:custGeom>
                <a:rect b="b" l="l" r="r" t="t"/>
                <a:pathLst>
                  <a:path extrusionOk="0" h="571811" w="2628847">
                    <a:moveTo>
                      <a:pt x="2628359" y="226871"/>
                    </a:moveTo>
                    <a:cubicBezTo>
                      <a:pt x="2627080" y="215250"/>
                      <a:pt x="2625786" y="203628"/>
                      <a:pt x="2624506" y="192007"/>
                    </a:cubicBezTo>
                    <a:cubicBezTo>
                      <a:pt x="2621889" y="168332"/>
                      <a:pt x="2595450" y="152640"/>
                      <a:pt x="2573338" y="152726"/>
                    </a:cubicBezTo>
                    <a:cubicBezTo>
                      <a:pt x="2559062" y="137049"/>
                      <a:pt x="2544454" y="121645"/>
                      <a:pt x="2530121" y="106025"/>
                    </a:cubicBezTo>
                    <a:cubicBezTo>
                      <a:pt x="2496046" y="68887"/>
                      <a:pt x="2453677" y="24357"/>
                      <a:pt x="2398484" y="51757"/>
                    </a:cubicBezTo>
                    <a:cubicBezTo>
                      <a:pt x="2360140" y="70786"/>
                      <a:pt x="2345648" y="117890"/>
                      <a:pt x="2334707" y="156264"/>
                    </a:cubicBezTo>
                    <a:cubicBezTo>
                      <a:pt x="2323694" y="194869"/>
                      <a:pt x="2317426" y="234653"/>
                      <a:pt x="2306125" y="273171"/>
                    </a:cubicBezTo>
                    <a:cubicBezTo>
                      <a:pt x="2301237" y="289841"/>
                      <a:pt x="2295371" y="307158"/>
                      <a:pt x="2287650" y="321153"/>
                    </a:cubicBezTo>
                    <a:cubicBezTo>
                      <a:pt x="2286615" y="323037"/>
                      <a:pt x="2283481" y="328013"/>
                      <a:pt x="2280879" y="332041"/>
                    </a:cubicBezTo>
                    <a:cubicBezTo>
                      <a:pt x="2278924" y="329667"/>
                      <a:pt x="2277098" y="327481"/>
                      <a:pt x="2277041" y="327596"/>
                    </a:cubicBezTo>
                    <a:cubicBezTo>
                      <a:pt x="2265984" y="311674"/>
                      <a:pt x="2258120" y="293105"/>
                      <a:pt x="2249321" y="275932"/>
                    </a:cubicBezTo>
                    <a:cubicBezTo>
                      <a:pt x="2207326" y="193905"/>
                      <a:pt x="2165330" y="111878"/>
                      <a:pt x="2123335" y="29851"/>
                    </a:cubicBezTo>
                    <a:cubicBezTo>
                      <a:pt x="2101050" y="-13657"/>
                      <a:pt x="2027094" y="-9199"/>
                      <a:pt x="2015061" y="40567"/>
                    </a:cubicBezTo>
                    <a:cubicBezTo>
                      <a:pt x="1994846" y="124190"/>
                      <a:pt x="1974647" y="207828"/>
                      <a:pt x="1954433" y="291452"/>
                    </a:cubicBezTo>
                    <a:cubicBezTo>
                      <a:pt x="1952678" y="298715"/>
                      <a:pt x="1950968" y="305993"/>
                      <a:pt x="1948984" y="313184"/>
                    </a:cubicBezTo>
                    <a:cubicBezTo>
                      <a:pt x="1946079" y="309660"/>
                      <a:pt x="1941752" y="304382"/>
                      <a:pt x="1941421" y="304123"/>
                    </a:cubicBezTo>
                    <a:cubicBezTo>
                      <a:pt x="1931041" y="290042"/>
                      <a:pt x="1922372" y="274422"/>
                      <a:pt x="1914263" y="258960"/>
                    </a:cubicBezTo>
                    <a:cubicBezTo>
                      <a:pt x="1883323" y="200018"/>
                      <a:pt x="1862894" y="135754"/>
                      <a:pt x="1826735" y="79531"/>
                    </a:cubicBezTo>
                    <a:cubicBezTo>
                      <a:pt x="1800569" y="38841"/>
                      <a:pt x="1763807" y="-914"/>
                      <a:pt x="1710755" y="19381"/>
                    </a:cubicBezTo>
                    <a:cubicBezTo>
                      <a:pt x="1669018" y="35346"/>
                      <a:pt x="1652427" y="79747"/>
                      <a:pt x="1637561" y="118279"/>
                    </a:cubicBezTo>
                    <a:cubicBezTo>
                      <a:pt x="1612574" y="183046"/>
                      <a:pt x="1599591" y="254573"/>
                      <a:pt x="1563505" y="312580"/>
                    </a:cubicBezTo>
                    <a:cubicBezTo>
                      <a:pt x="1561391" y="309948"/>
                      <a:pt x="1559925" y="307935"/>
                      <a:pt x="1557754" y="304267"/>
                    </a:cubicBezTo>
                    <a:cubicBezTo>
                      <a:pt x="1536116" y="267964"/>
                      <a:pt x="1516880" y="230007"/>
                      <a:pt x="1496551" y="192956"/>
                    </a:cubicBezTo>
                    <a:cubicBezTo>
                      <a:pt x="1476926" y="157199"/>
                      <a:pt x="1458897" y="119760"/>
                      <a:pt x="1436929" y="85385"/>
                    </a:cubicBezTo>
                    <a:cubicBezTo>
                      <a:pt x="1413293" y="48406"/>
                      <a:pt x="1380571" y="16360"/>
                      <a:pt x="1334434" y="13225"/>
                    </a:cubicBezTo>
                    <a:cubicBezTo>
                      <a:pt x="1258193" y="8032"/>
                      <a:pt x="1216384" y="79833"/>
                      <a:pt x="1199074" y="143794"/>
                    </a:cubicBezTo>
                    <a:cubicBezTo>
                      <a:pt x="1187687" y="185865"/>
                      <a:pt x="1176862" y="227245"/>
                      <a:pt x="1160012" y="267604"/>
                    </a:cubicBezTo>
                    <a:cubicBezTo>
                      <a:pt x="1156087" y="277011"/>
                      <a:pt x="1151960" y="286432"/>
                      <a:pt x="1147245" y="295522"/>
                    </a:cubicBezTo>
                    <a:cubicBezTo>
                      <a:pt x="1139438" y="284332"/>
                      <a:pt x="1129115" y="269661"/>
                      <a:pt x="1121351" y="258327"/>
                    </a:cubicBezTo>
                    <a:cubicBezTo>
                      <a:pt x="1107305" y="237831"/>
                      <a:pt x="1093244" y="217321"/>
                      <a:pt x="1079198" y="196825"/>
                    </a:cubicBezTo>
                    <a:cubicBezTo>
                      <a:pt x="1051091" y="155819"/>
                      <a:pt x="1022983" y="114827"/>
                      <a:pt x="994891" y="73821"/>
                    </a:cubicBezTo>
                    <a:cubicBezTo>
                      <a:pt x="969745" y="37129"/>
                      <a:pt x="920403" y="32023"/>
                      <a:pt x="893546" y="70642"/>
                    </a:cubicBezTo>
                    <a:cubicBezTo>
                      <a:pt x="856583" y="123788"/>
                      <a:pt x="845556" y="187706"/>
                      <a:pt x="840380" y="250949"/>
                    </a:cubicBezTo>
                    <a:cubicBezTo>
                      <a:pt x="838008" y="279844"/>
                      <a:pt x="836743" y="308841"/>
                      <a:pt x="833522" y="337664"/>
                    </a:cubicBezTo>
                    <a:cubicBezTo>
                      <a:pt x="825974" y="326057"/>
                      <a:pt x="818426" y="314450"/>
                      <a:pt x="810864" y="302828"/>
                    </a:cubicBezTo>
                    <a:cubicBezTo>
                      <a:pt x="787372" y="266713"/>
                      <a:pt x="764181" y="230381"/>
                      <a:pt x="740387" y="194466"/>
                    </a:cubicBezTo>
                    <a:cubicBezTo>
                      <a:pt x="697457" y="129685"/>
                      <a:pt x="632832" y="58071"/>
                      <a:pt x="546224" y="76208"/>
                    </a:cubicBezTo>
                    <a:cubicBezTo>
                      <a:pt x="465454" y="93137"/>
                      <a:pt x="426089" y="181406"/>
                      <a:pt x="399937" y="250848"/>
                    </a:cubicBezTo>
                    <a:cubicBezTo>
                      <a:pt x="391067" y="274408"/>
                      <a:pt x="383159" y="298341"/>
                      <a:pt x="374360" y="321944"/>
                    </a:cubicBezTo>
                    <a:cubicBezTo>
                      <a:pt x="358618" y="276105"/>
                      <a:pt x="342904" y="230266"/>
                      <a:pt x="327089" y="184441"/>
                    </a:cubicBezTo>
                    <a:cubicBezTo>
                      <a:pt x="313315" y="144528"/>
                      <a:pt x="301440" y="102889"/>
                      <a:pt x="274468" y="69534"/>
                    </a:cubicBezTo>
                    <a:cubicBezTo>
                      <a:pt x="246016" y="34339"/>
                      <a:pt x="198514" y="16130"/>
                      <a:pt x="153988" y="27378"/>
                    </a:cubicBezTo>
                    <a:cubicBezTo>
                      <a:pt x="106889" y="39272"/>
                      <a:pt x="72269" y="74123"/>
                      <a:pt x="53205" y="117675"/>
                    </a:cubicBezTo>
                    <a:cubicBezTo>
                      <a:pt x="35334" y="158508"/>
                      <a:pt x="32257" y="204347"/>
                      <a:pt x="26233" y="248072"/>
                    </a:cubicBezTo>
                    <a:cubicBezTo>
                      <a:pt x="19836" y="294616"/>
                      <a:pt x="13035" y="341332"/>
                      <a:pt x="8765" y="388120"/>
                    </a:cubicBezTo>
                    <a:cubicBezTo>
                      <a:pt x="4510" y="434794"/>
                      <a:pt x="3489" y="481654"/>
                      <a:pt x="110" y="528442"/>
                    </a:cubicBezTo>
                    <a:cubicBezTo>
                      <a:pt x="-3297" y="575690"/>
                      <a:pt x="73333" y="590088"/>
                      <a:pt x="83670" y="542436"/>
                    </a:cubicBezTo>
                    <a:cubicBezTo>
                      <a:pt x="92325" y="502566"/>
                      <a:pt x="103755" y="463128"/>
                      <a:pt x="111461" y="423129"/>
                    </a:cubicBezTo>
                    <a:cubicBezTo>
                      <a:pt x="119081" y="383575"/>
                      <a:pt x="125479" y="343907"/>
                      <a:pt x="131805" y="304123"/>
                    </a:cubicBezTo>
                    <a:cubicBezTo>
                      <a:pt x="137210" y="270207"/>
                      <a:pt x="141380" y="235012"/>
                      <a:pt x="147792" y="201931"/>
                    </a:cubicBezTo>
                    <a:cubicBezTo>
                      <a:pt x="150710" y="186901"/>
                      <a:pt x="154664" y="172302"/>
                      <a:pt x="160846" y="158925"/>
                    </a:cubicBezTo>
                    <a:cubicBezTo>
                      <a:pt x="164814" y="150353"/>
                      <a:pt x="161968" y="154841"/>
                      <a:pt x="168020" y="148800"/>
                    </a:cubicBezTo>
                    <a:cubicBezTo>
                      <a:pt x="171226" y="145607"/>
                      <a:pt x="174936" y="143147"/>
                      <a:pt x="176316" y="142299"/>
                    </a:cubicBezTo>
                    <a:cubicBezTo>
                      <a:pt x="173282" y="142960"/>
                      <a:pt x="174878" y="142514"/>
                      <a:pt x="180874" y="141004"/>
                    </a:cubicBezTo>
                    <a:cubicBezTo>
                      <a:pt x="181247" y="141018"/>
                      <a:pt x="181837" y="141018"/>
                      <a:pt x="182297" y="141033"/>
                    </a:cubicBezTo>
                    <a:cubicBezTo>
                      <a:pt x="182814" y="141680"/>
                      <a:pt x="183605" y="142644"/>
                      <a:pt x="184252" y="143421"/>
                    </a:cubicBezTo>
                    <a:cubicBezTo>
                      <a:pt x="188968" y="149735"/>
                      <a:pt x="192145" y="157386"/>
                      <a:pt x="195596" y="164391"/>
                    </a:cubicBezTo>
                    <a:cubicBezTo>
                      <a:pt x="198802" y="170864"/>
                      <a:pt x="202411" y="182586"/>
                      <a:pt x="206910" y="195790"/>
                    </a:cubicBezTo>
                    <a:cubicBezTo>
                      <a:pt x="213438" y="214933"/>
                      <a:pt x="220037" y="234063"/>
                      <a:pt x="226622" y="253192"/>
                    </a:cubicBezTo>
                    <a:cubicBezTo>
                      <a:pt x="252011" y="326992"/>
                      <a:pt x="277401" y="400777"/>
                      <a:pt x="302791" y="474577"/>
                    </a:cubicBezTo>
                    <a:cubicBezTo>
                      <a:pt x="316407" y="514145"/>
                      <a:pt x="366611" y="537661"/>
                      <a:pt x="400340" y="503645"/>
                    </a:cubicBezTo>
                    <a:cubicBezTo>
                      <a:pt x="458639" y="444847"/>
                      <a:pt x="482074" y="367667"/>
                      <a:pt x="510023" y="291969"/>
                    </a:cubicBezTo>
                    <a:cubicBezTo>
                      <a:pt x="521726" y="260255"/>
                      <a:pt x="533185" y="229719"/>
                      <a:pt x="552795" y="205973"/>
                    </a:cubicBezTo>
                    <a:cubicBezTo>
                      <a:pt x="555613" y="202564"/>
                      <a:pt x="559092" y="199011"/>
                      <a:pt x="562384" y="196163"/>
                    </a:cubicBezTo>
                    <a:cubicBezTo>
                      <a:pt x="578271" y="182456"/>
                      <a:pt x="567229" y="192611"/>
                      <a:pt x="566554" y="192999"/>
                    </a:cubicBezTo>
                    <a:cubicBezTo>
                      <a:pt x="567287" y="192568"/>
                      <a:pt x="567704" y="192337"/>
                      <a:pt x="568322" y="191978"/>
                    </a:cubicBezTo>
                    <a:cubicBezTo>
                      <a:pt x="567646" y="192165"/>
                      <a:pt x="567804" y="192079"/>
                      <a:pt x="568509" y="191877"/>
                    </a:cubicBezTo>
                    <a:cubicBezTo>
                      <a:pt x="580140" y="185204"/>
                      <a:pt x="572132" y="190784"/>
                      <a:pt x="570824" y="191201"/>
                    </a:cubicBezTo>
                    <a:cubicBezTo>
                      <a:pt x="570392" y="191345"/>
                      <a:pt x="570162" y="191417"/>
                      <a:pt x="569832" y="191518"/>
                    </a:cubicBezTo>
                    <a:cubicBezTo>
                      <a:pt x="570939" y="191244"/>
                      <a:pt x="572261" y="190971"/>
                      <a:pt x="573297" y="190957"/>
                    </a:cubicBezTo>
                    <a:cubicBezTo>
                      <a:pt x="584985" y="190813"/>
                      <a:pt x="578271" y="191474"/>
                      <a:pt x="575367" y="191158"/>
                    </a:cubicBezTo>
                    <a:cubicBezTo>
                      <a:pt x="576833" y="191316"/>
                      <a:pt x="577955" y="191532"/>
                      <a:pt x="578860" y="191733"/>
                    </a:cubicBezTo>
                    <a:cubicBezTo>
                      <a:pt x="588062" y="195861"/>
                      <a:pt x="593568" y="200378"/>
                      <a:pt x="598485" y="204721"/>
                    </a:cubicBezTo>
                    <a:cubicBezTo>
                      <a:pt x="629784" y="232380"/>
                      <a:pt x="646663" y="265447"/>
                      <a:pt x="669911" y="301174"/>
                    </a:cubicBezTo>
                    <a:cubicBezTo>
                      <a:pt x="696551" y="342094"/>
                      <a:pt x="723207" y="383029"/>
                      <a:pt x="749847" y="423949"/>
                    </a:cubicBezTo>
                    <a:cubicBezTo>
                      <a:pt x="777537" y="466465"/>
                      <a:pt x="812575" y="515842"/>
                      <a:pt x="871233" y="500625"/>
                    </a:cubicBezTo>
                    <a:cubicBezTo>
                      <a:pt x="925176" y="486630"/>
                      <a:pt x="937756" y="424941"/>
                      <a:pt x="945649" y="377664"/>
                    </a:cubicBezTo>
                    <a:cubicBezTo>
                      <a:pt x="953226" y="332271"/>
                      <a:pt x="954462" y="286446"/>
                      <a:pt x="958890" y="240737"/>
                    </a:cubicBezTo>
                    <a:cubicBezTo>
                      <a:pt x="959235" y="237213"/>
                      <a:pt x="959652" y="233747"/>
                      <a:pt x="960069" y="230266"/>
                    </a:cubicBezTo>
                    <a:cubicBezTo>
                      <a:pt x="989945" y="274134"/>
                      <a:pt x="1019892" y="317959"/>
                      <a:pt x="1050286" y="361468"/>
                    </a:cubicBezTo>
                    <a:cubicBezTo>
                      <a:pt x="1076452" y="398936"/>
                      <a:pt x="1109505" y="432363"/>
                      <a:pt x="1159307" y="426610"/>
                    </a:cubicBezTo>
                    <a:cubicBezTo>
                      <a:pt x="1203416" y="421518"/>
                      <a:pt x="1232889" y="387056"/>
                      <a:pt x="1251177" y="349185"/>
                    </a:cubicBezTo>
                    <a:cubicBezTo>
                      <a:pt x="1270845" y="308452"/>
                      <a:pt x="1287752" y="266483"/>
                      <a:pt x="1300044" y="222916"/>
                    </a:cubicBezTo>
                    <a:cubicBezTo>
                      <a:pt x="1304703" y="206433"/>
                      <a:pt x="1308153" y="189633"/>
                      <a:pt x="1312912" y="173179"/>
                    </a:cubicBezTo>
                    <a:cubicBezTo>
                      <a:pt x="1315040" y="165829"/>
                      <a:pt x="1317470" y="158623"/>
                      <a:pt x="1320072" y="151432"/>
                    </a:cubicBezTo>
                    <a:cubicBezTo>
                      <a:pt x="1320316" y="150770"/>
                      <a:pt x="1321625" y="147678"/>
                      <a:pt x="1322501" y="145535"/>
                    </a:cubicBezTo>
                    <a:cubicBezTo>
                      <a:pt x="1323839" y="143205"/>
                      <a:pt x="1326959" y="137265"/>
                      <a:pt x="1326872" y="137408"/>
                    </a:cubicBezTo>
                    <a:cubicBezTo>
                      <a:pt x="1327375" y="136589"/>
                      <a:pt x="1327965" y="135812"/>
                      <a:pt x="1328468" y="134992"/>
                    </a:cubicBezTo>
                    <a:cubicBezTo>
                      <a:pt x="1329748" y="136315"/>
                      <a:pt x="1330740" y="137322"/>
                      <a:pt x="1330380" y="136862"/>
                    </a:cubicBezTo>
                    <a:cubicBezTo>
                      <a:pt x="1352737" y="165470"/>
                      <a:pt x="1372002" y="210676"/>
                      <a:pt x="1391023" y="245353"/>
                    </a:cubicBezTo>
                    <a:cubicBezTo>
                      <a:pt x="1412028" y="283656"/>
                      <a:pt x="1431811" y="322994"/>
                      <a:pt x="1454268" y="360462"/>
                    </a:cubicBezTo>
                    <a:cubicBezTo>
                      <a:pt x="1477156" y="398649"/>
                      <a:pt x="1511891" y="436333"/>
                      <a:pt x="1558947" y="440302"/>
                    </a:cubicBezTo>
                    <a:cubicBezTo>
                      <a:pt x="1651133" y="448069"/>
                      <a:pt x="1691662" y="328171"/>
                      <a:pt x="1714881" y="258529"/>
                    </a:cubicBezTo>
                    <a:cubicBezTo>
                      <a:pt x="1724557" y="229518"/>
                      <a:pt x="1733212" y="200162"/>
                      <a:pt x="1743434" y="171338"/>
                    </a:cubicBezTo>
                    <a:cubicBezTo>
                      <a:pt x="1775064" y="232049"/>
                      <a:pt x="1795882" y="298413"/>
                      <a:pt x="1834341" y="355471"/>
                    </a:cubicBezTo>
                    <a:cubicBezTo>
                      <a:pt x="1860622" y="394478"/>
                      <a:pt x="1894264" y="439640"/>
                      <a:pt x="1944253" y="446228"/>
                    </a:cubicBezTo>
                    <a:cubicBezTo>
                      <a:pt x="1999174" y="453463"/>
                      <a:pt x="2037575" y="413118"/>
                      <a:pt x="2056064" y="365524"/>
                    </a:cubicBezTo>
                    <a:cubicBezTo>
                      <a:pt x="2073115" y="321627"/>
                      <a:pt x="2080290" y="272164"/>
                      <a:pt x="2091331" y="226426"/>
                    </a:cubicBezTo>
                    <a:cubicBezTo>
                      <a:pt x="2109403" y="261721"/>
                      <a:pt x="2127461" y="297018"/>
                      <a:pt x="2145533" y="332314"/>
                    </a:cubicBezTo>
                    <a:cubicBezTo>
                      <a:pt x="2164956" y="370257"/>
                      <a:pt x="2183920" y="409983"/>
                      <a:pt x="2219546" y="435556"/>
                    </a:cubicBezTo>
                    <a:cubicBezTo>
                      <a:pt x="2259932" y="464538"/>
                      <a:pt x="2311919" y="461172"/>
                      <a:pt x="2350162" y="430335"/>
                    </a:cubicBezTo>
                    <a:cubicBezTo>
                      <a:pt x="2415003" y="378038"/>
                      <a:pt x="2424233" y="280851"/>
                      <a:pt x="2443585" y="205742"/>
                    </a:cubicBezTo>
                    <a:cubicBezTo>
                      <a:pt x="2444807" y="200982"/>
                      <a:pt x="2446331" y="196221"/>
                      <a:pt x="2447984" y="191474"/>
                    </a:cubicBezTo>
                    <a:cubicBezTo>
                      <a:pt x="2474841" y="221521"/>
                      <a:pt x="2501165" y="253278"/>
                      <a:pt x="2531745" y="279125"/>
                    </a:cubicBezTo>
                    <a:cubicBezTo>
                      <a:pt x="2576789" y="317183"/>
                      <a:pt x="2634771" y="284706"/>
                      <a:pt x="2628359" y="226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1" name="Google Shape;2231;p26"/>
            <p:cNvGrpSpPr/>
            <p:nvPr/>
          </p:nvGrpSpPr>
          <p:grpSpPr>
            <a:xfrm>
              <a:off x="3694681" y="9052421"/>
              <a:ext cx="2440625" cy="541218"/>
              <a:chOff x="3694681" y="9052421"/>
              <a:chExt cx="2440625" cy="541218"/>
            </a:xfrm>
          </p:grpSpPr>
          <p:sp>
            <p:nvSpPr>
              <p:cNvPr id="2232" name="Google Shape;2232;p26"/>
              <p:cNvSpPr/>
              <p:nvPr/>
            </p:nvSpPr>
            <p:spPr>
              <a:xfrm>
                <a:off x="3694681" y="9052421"/>
                <a:ext cx="2440625" cy="541218"/>
              </a:xfrm>
              <a:custGeom>
                <a:rect b="b" l="l" r="r" t="t"/>
                <a:pathLst>
                  <a:path extrusionOk="0" h="541218" w="2440625">
                    <a:moveTo>
                      <a:pt x="2419879" y="172624"/>
                    </a:moveTo>
                    <a:cubicBezTo>
                      <a:pt x="2403648" y="162426"/>
                      <a:pt x="2377898" y="163232"/>
                      <a:pt x="2364384" y="178018"/>
                    </a:cubicBezTo>
                    <a:cubicBezTo>
                      <a:pt x="2345694" y="198456"/>
                      <a:pt x="2327348" y="217125"/>
                      <a:pt x="2311217" y="239779"/>
                    </a:cubicBezTo>
                    <a:cubicBezTo>
                      <a:pt x="2297832" y="258578"/>
                      <a:pt x="2283973" y="277232"/>
                      <a:pt x="2268561" y="294406"/>
                    </a:cubicBezTo>
                    <a:cubicBezTo>
                      <a:pt x="2266763" y="296405"/>
                      <a:pt x="2259560" y="303553"/>
                      <a:pt x="2254456" y="308659"/>
                    </a:cubicBezTo>
                    <a:cubicBezTo>
                      <a:pt x="2250776" y="305452"/>
                      <a:pt x="2246506" y="301957"/>
                      <a:pt x="2241517" y="296462"/>
                    </a:cubicBezTo>
                    <a:cubicBezTo>
                      <a:pt x="2233768" y="287948"/>
                      <a:pt x="2230821" y="284222"/>
                      <a:pt x="2226824" y="278325"/>
                    </a:cubicBezTo>
                    <a:cubicBezTo>
                      <a:pt x="2202282" y="242094"/>
                      <a:pt x="2186266" y="200729"/>
                      <a:pt x="2168309" y="161060"/>
                    </a:cubicBezTo>
                    <a:cubicBezTo>
                      <a:pt x="2149734" y="120025"/>
                      <a:pt x="2127766" y="66764"/>
                      <a:pt x="2088214" y="41968"/>
                    </a:cubicBezTo>
                    <a:cubicBezTo>
                      <a:pt x="2058870" y="23572"/>
                      <a:pt x="2019089" y="25125"/>
                      <a:pt x="1992966" y="48771"/>
                    </a:cubicBezTo>
                    <a:cubicBezTo>
                      <a:pt x="1973672" y="66232"/>
                      <a:pt x="1964801" y="89763"/>
                      <a:pt x="1959496" y="114574"/>
                    </a:cubicBezTo>
                    <a:cubicBezTo>
                      <a:pt x="1947980" y="168295"/>
                      <a:pt x="1934911" y="221641"/>
                      <a:pt x="1919815" y="274471"/>
                    </a:cubicBezTo>
                    <a:cubicBezTo>
                      <a:pt x="1912468" y="300202"/>
                      <a:pt x="1904676" y="325804"/>
                      <a:pt x="1896452" y="351276"/>
                    </a:cubicBezTo>
                    <a:cubicBezTo>
                      <a:pt x="1895892" y="353046"/>
                      <a:pt x="1895345" y="354872"/>
                      <a:pt x="1894799" y="356670"/>
                    </a:cubicBezTo>
                    <a:cubicBezTo>
                      <a:pt x="1893318" y="354311"/>
                      <a:pt x="1891780" y="351981"/>
                      <a:pt x="1890342" y="349593"/>
                    </a:cubicBezTo>
                    <a:cubicBezTo>
                      <a:pt x="1878639" y="329975"/>
                      <a:pt x="1868920" y="309234"/>
                      <a:pt x="1860351" y="288063"/>
                    </a:cubicBezTo>
                    <a:cubicBezTo>
                      <a:pt x="1854716" y="274140"/>
                      <a:pt x="1845874" y="247905"/>
                      <a:pt x="1839073" y="227582"/>
                    </a:cubicBezTo>
                    <a:cubicBezTo>
                      <a:pt x="1831712" y="205590"/>
                      <a:pt x="1824380" y="183584"/>
                      <a:pt x="1816199" y="161880"/>
                    </a:cubicBezTo>
                    <a:cubicBezTo>
                      <a:pt x="1796618" y="109899"/>
                      <a:pt x="1773384" y="62003"/>
                      <a:pt x="1737815" y="18883"/>
                    </a:cubicBezTo>
                    <a:cubicBezTo>
                      <a:pt x="1708285" y="-16902"/>
                      <a:pt x="1652099" y="2343"/>
                      <a:pt x="1638369" y="41839"/>
                    </a:cubicBezTo>
                    <a:cubicBezTo>
                      <a:pt x="1617364" y="102319"/>
                      <a:pt x="1596359" y="162800"/>
                      <a:pt x="1575354" y="223281"/>
                    </a:cubicBezTo>
                    <a:cubicBezTo>
                      <a:pt x="1565175" y="252565"/>
                      <a:pt x="1555485" y="282079"/>
                      <a:pt x="1544788" y="311176"/>
                    </a:cubicBezTo>
                    <a:cubicBezTo>
                      <a:pt x="1543092" y="315794"/>
                      <a:pt x="1541338" y="320382"/>
                      <a:pt x="1539454" y="324926"/>
                    </a:cubicBezTo>
                    <a:cubicBezTo>
                      <a:pt x="1538879" y="326307"/>
                      <a:pt x="1538635" y="327012"/>
                      <a:pt x="1538534" y="327386"/>
                    </a:cubicBezTo>
                    <a:cubicBezTo>
                      <a:pt x="1538060" y="328206"/>
                      <a:pt x="1537701" y="328824"/>
                      <a:pt x="1537025" y="330018"/>
                    </a:cubicBezTo>
                    <a:cubicBezTo>
                      <a:pt x="1534121" y="335182"/>
                      <a:pt x="1531015" y="340158"/>
                      <a:pt x="1528010" y="345236"/>
                    </a:cubicBezTo>
                    <a:cubicBezTo>
                      <a:pt x="1527162" y="346674"/>
                      <a:pt x="1526616" y="347667"/>
                      <a:pt x="1526242" y="348400"/>
                    </a:cubicBezTo>
                    <a:cubicBezTo>
                      <a:pt x="1525624" y="348831"/>
                      <a:pt x="1524747" y="349507"/>
                      <a:pt x="1523209" y="350917"/>
                    </a:cubicBezTo>
                    <a:cubicBezTo>
                      <a:pt x="1522705" y="351377"/>
                      <a:pt x="1522188" y="351823"/>
                      <a:pt x="1521684" y="352283"/>
                    </a:cubicBezTo>
                    <a:cubicBezTo>
                      <a:pt x="1521469" y="352398"/>
                      <a:pt x="1521325" y="352456"/>
                      <a:pt x="1521023" y="352628"/>
                    </a:cubicBezTo>
                    <a:cubicBezTo>
                      <a:pt x="1521081" y="352657"/>
                      <a:pt x="1521138" y="352700"/>
                      <a:pt x="1521196" y="352729"/>
                    </a:cubicBezTo>
                    <a:cubicBezTo>
                      <a:pt x="1521167" y="352758"/>
                      <a:pt x="1521124" y="352787"/>
                      <a:pt x="1521095" y="352815"/>
                    </a:cubicBezTo>
                    <a:cubicBezTo>
                      <a:pt x="1520865" y="352873"/>
                      <a:pt x="1520664" y="352916"/>
                      <a:pt x="1520434" y="352959"/>
                    </a:cubicBezTo>
                    <a:cubicBezTo>
                      <a:pt x="1520405" y="352974"/>
                      <a:pt x="1520362" y="353002"/>
                      <a:pt x="1520333" y="353017"/>
                    </a:cubicBezTo>
                    <a:cubicBezTo>
                      <a:pt x="1520319" y="353002"/>
                      <a:pt x="1520304" y="353002"/>
                      <a:pt x="1520290" y="352988"/>
                    </a:cubicBezTo>
                    <a:cubicBezTo>
                      <a:pt x="1516322" y="353880"/>
                      <a:pt x="1515660" y="353981"/>
                      <a:pt x="1518737" y="353161"/>
                    </a:cubicBezTo>
                    <a:cubicBezTo>
                      <a:pt x="1518565" y="352513"/>
                      <a:pt x="1518694" y="352211"/>
                      <a:pt x="1518953" y="352068"/>
                    </a:cubicBezTo>
                    <a:cubicBezTo>
                      <a:pt x="1518363" y="351650"/>
                      <a:pt x="1518061" y="351463"/>
                      <a:pt x="1517371" y="350960"/>
                    </a:cubicBezTo>
                    <a:cubicBezTo>
                      <a:pt x="1518248" y="351593"/>
                      <a:pt x="1518723" y="351909"/>
                      <a:pt x="1518953" y="352053"/>
                    </a:cubicBezTo>
                    <a:cubicBezTo>
                      <a:pt x="1518982" y="352039"/>
                      <a:pt x="1518996" y="352010"/>
                      <a:pt x="1519025" y="351996"/>
                    </a:cubicBezTo>
                    <a:cubicBezTo>
                      <a:pt x="1518220" y="351190"/>
                      <a:pt x="1513763" y="347652"/>
                      <a:pt x="1513964" y="348055"/>
                    </a:cubicBezTo>
                    <a:cubicBezTo>
                      <a:pt x="1496410" y="331788"/>
                      <a:pt x="1483398" y="313938"/>
                      <a:pt x="1470991" y="293758"/>
                    </a:cubicBezTo>
                    <a:cubicBezTo>
                      <a:pt x="1442438" y="247344"/>
                      <a:pt x="1421548" y="196831"/>
                      <a:pt x="1397725" y="147957"/>
                    </a:cubicBezTo>
                    <a:cubicBezTo>
                      <a:pt x="1372005" y="95171"/>
                      <a:pt x="1336378" y="14266"/>
                      <a:pt x="1263199" y="34417"/>
                    </a:cubicBezTo>
                    <a:cubicBezTo>
                      <a:pt x="1198257" y="52309"/>
                      <a:pt x="1183406" y="133833"/>
                      <a:pt x="1164428" y="188560"/>
                    </a:cubicBezTo>
                    <a:cubicBezTo>
                      <a:pt x="1154378" y="217514"/>
                      <a:pt x="1144343" y="246467"/>
                      <a:pt x="1134293" y="275435"/>
                    </a:cubicBezTo>
                    <a:cubicBezTo>
                      <a:pt x="1125250" y="301511"/>
                      <a:pt x="1118206" y="330867"/>
                      <a:pt x="1104260" y="353837"/>
                    </a:cubicBezTo>
                    <a:cubicBezTo>
                      <a:pt x="1098624" y="363114"/>
                      <a:pt x="1102736" y="357634"/>
                      <a:pt x="1098552" y="362495"/>
                    </a:cubicBezTo>
                    <a:cubicBezTo>
                      <a:pt x="1097503" y="363718"/>
                      <a:pt x="1087999" y="372880"/>
                      <a:pt x="1093405" y="367745"/>
                    </a:cubicBezTo>
                    <a:cubicBezTo>
                      <a:pt x="1089121" y="371816"/>
                      <a:pt x="1090156" y="371514"/>
                      <a:pt x="1086950" y="371658"/>
                    </a:cubicBezTo>
                    <a:cubicBezTo>
                      <a:pt x="1086921" y="371643"/>
                      <a:pt x="1086892" y="371614"/>
                      <a:pt x="1086863" y="371600"/>
                    </a:cubicBezTo>
                    <a:cubicBezTo>
                      <a:pt x="1086677" y="371614"/>
                      <a:pt x="1086475" y="371629"/>
                      <a:pt x="1086245" y="371643"/>
                    </a:cubicBezTo>
                    <a:cubicBezTo>
                      <a:pt x="1086418" y="371629"/>
                      <a:pt x="1086705" y="371600"/>
                      <a:pt x="1086835" y="371586"/>
                    </a:cubicBezTo>
                    <a:cubicBezTo>
                      <a:pt x="1086015" y="371025"/>
                      <a:pt x="1084793" y="370234"/>
                      <a:pt x="1082752" y="369040"/>
                    </a:cubicBezTo>
                    <a:cubicBezTo>
                      <a:pt x="1081573" y="367429"/>
                      <a:pt x="1079862" y="365113"/>
                      <a:pt x="1078510" y="363272"/>
                    </a:cubicBezTo>
                    <a:cubicBezTo>
                      <a:pt x="1078309" y="362956"/>
                      <a:pt x="1077260" y="361402"/>
                      <a:pt x="1074384" y="357130"/>
                    </a:cubicBezTo>
                    <a:cubicBezTo>
                      <a:pt x="1068576" y="348486"/>
                      <a:pt x="1063343" y="339382"/>
                      <a:pt x="1058181" y="330335"/>
                    </a:cubicBezTo>
                    <a:cubicBezTo>
                      <a:pt x="1029686" y="280310"/>
                      <a:pt x="1008134" y="226791"/>
                      <a:pt x="982989" y="175083"/>
                    </a:cubicBezTo>
                    <a:cubicBezTo>
                      <a:pt x="959066" y="125879"/>
                      <a:pt x="929736" y="56063"/>
                      <a:pt x="871696" y="40343"/>
                    </a:cubicBezTo>
                    <a:cubicBezTo>
                      <a:pt x="797611" y="20278"/>
                      <a:pt x="758476" y="90108"/>
                      <a:pt x="734265" y="146476"/>
                    </a:cubicBezTo>
                    <a:cubicBezTo>
                      <a:pt x="714381" y="192732"/>
                      <a:pt x="700723" y="241375"/>
                      <a:pt x="681271" y="287804"/>
                    </a:cubicBezTo>
                    <a:cubicBezTo>
                      <a:pt x="674370" y="304287"/>
                      <a:pt x="663228" y="325545"/>
                      <a:pt x="650677" y="343653"/>
                    </a:cubicBezTo>
                    <a:cubicBezTo>
                      <a:pt x="644451" y="352657"/>
                      <a:pt x="642108" y="356138"/>
                      <a:pt x="634359" y="363704"/>
                    </a:cubicBezTo>
                    <a:cubicBezTo>
                      <a:pt x="633913" y="364135"/>
                      <a:pt x="632734" y="365587"/>
                      <a:pt x="631426" y="367055"/>
                    </a:cubicBezTo>
                    <a:cubicBezTo>
                      <a:pt x="630520" y="366738"/>
                      <a:pt x="629571" y="366566"/>
                      <a:pt x="628665" y="366192"/>
                    </a:cubicBezTo>
                    <a:cubicBezTo>
                      <a:pt x="627616" y="365803"/>
                      <a:pt x="627069" y="365631"/>
                      <a:pt x="626537" y="365472"/>
                    </a:cubicBezTo>
                    <a:cubicBezTo>
                      <a:pt x="625617" y="364911"/>
                      <a:pt x="624323" y="364150"/>
                      <a:pt x="622469" y="363114"/>
                    </a:cubicBezTo>
                    <a:cubicBezTo>
                      <a:pt x="617451" y="360295"/>
                      <a:pt x="612577" y="357245"/>
                      <a:pt x="607833" y="353995"/>
                    </a:cubicBezTo>
                    <a:cubicBezTo>
                      <a:pt x="605705" y="352528"/>
                      <a:pt x="603635" y="350960"/>
                      <a:pt x="601550" y="349406"/>
                    </a:cubicBezTo>
                    <a:cubicBezTo>
                      <a:pt x="601306" y="348975"/>
                      <a:pt x="593226" y="342244"/>
                      <a:pt x="592924" y="341970"/>
                    </a:cubicBezTo>
                    <a:cubicBezTo>
                      <a:pt x="577382" y="327300"/>
                      <a:pt x="563925" y="310716"/>
                      <a:pt x="551072" y="293701"/>
                    </a:cubicBezTo>
                    <a:cubicBezTo>
                      <a:pt x="549965" y="292248"/>
                      <a:pt x="549347" y="291429"/>
                      <a:pt x="548714" y="290623"/>
                    </a:cubicBezTo>
                    <a:cubicBezTo>
                      <a:pt x="548125" y="289731"/>
                      <a:pt x="547305" y="288523"/>
                      <a:pt x="546026" y="286667"/>
                    </a:cubicBezTo>
                    <a:cubicBezTo>
                      <a:pt x="542633" y="281749"/>
                      <a:pt x="539197" y="276858"/>
                      <a:pt x="535818" y="271925"/>
                    </a:cubicBezTo>
                    <a:cubicBezTo>
                      <a:pt x="530153" y="263698"/>
                      <a:pt x="524546" y="255427"/>
                      <a:pt x="518853" y="247215"/>
                    </a:cubicBezTo>
                    <a:cubicBezTo>
                      <a:pt x="504692" y="226791"/>
                      <a:pt x="490358" y="206367"/>
                      <a:pt x="474471" y="187237"/>
                    </a:cubicBezTo>
                    <a:cubicBezTo>
                      <a:pt x="440958" y="146878"/>
                      <a:pt x="387619" y="94984"/>
                      <a:pt x="330470" y="106462"/>
                    </a:cubicBezTo>
                    <a:cubicBezTo>
                      <a:pt x="292816" y="114027"/>
                      <a:pt x="271092" y="144663"/>
                      <a:pt x="254415" y="176435"/>
                    </a:cubicBezTo>
                    <a:cubicBezTo>
                      <a:pt x="239017" y="205777"/>
                      <a:pt x="225646" y="236212"/>
                      <a:pt x="212534" y="266632"/>
                    </a:cubicBezTo>
                    <a:cubicBezTo>
                      <a:pt x="192464" y="313147"/>
                      <a:pt x="173875" y="358281"/>
                      <a:pt x="145681" y="400582"/>
                    </a:cubicBezTo>
                    <a:cubicBezTo>
                      <a:pt x="136753" y="375426"/>
                      <a:pt x="130039" y="349018"/>
                      <a:pt x="123928" y="323359"/>
                    </a:cubicBezTo>
                    <a:cubicBezTo>
                      <a:pt x="108171" y="257211"/>
                      <a:pt x="96943" y="190071"/>
                      <a:pt x="83831" y="123405"/>
                    </a:cubicBezTo>
                    <a:cubicBezTo>
                      <a:pt x="76872" y="88037"/>
                      <a:pt x="18602" y="84168"/>
                      <a:pt x="10781" y="121118"/>
                    </a:cubicBezTo>
                    <a:cubicBezTo>
                      <a:pt x="-3266" y="187453"/>
                      <a:pt x="-2734" y="250710"/>
                      <a:pt x="7460" y="317692"/>
                    </a:cubicBezTo>
                    <a:cubicBezTo>
                      <a:pt x="12204" y="348903"/>
                      <a:pt x="19824" y="379741"/>
                      <a:pt x="28651" y="410032"/>
                    </a:cubicBezTo>
                    <a:cubicBezTo>
                      <a:pt x="36846" y="438136"/>
                      <a:pt x="44711" y="468815"/>
                      <a:pt x="60871" y="493511"/>
                    </a:cubicBezTo>
                    <a:cubicBezTo>
                      <a:pt x="80797" y="523946"/>
                      <a:pt x="112010" y="544916"/>
                      <a:pt x="149520" y="540673"/>
                    </a:cubicBezTo>
                    <a:cubicBezTo>
                      <a:pt x="186656" y="536473"/>
                      <a:pt x="209702" y="510656"/>
                      <a:pt x="231167" y="482580"/>
                    </a:cubicBezTo>
                    <a:cubicBezTo>
                      <a:pt x="266679" y="436151"/>
                      <a:pt x="290200" y="381697"/>
                      <a:pt x="313289" y="328407"/>
                    </a:cubicBezTo>
                    <a:cubicBezTo>
                      <a:pt x="323698" y="304373"/>
                      <a:pt x="333432" y="280900"/>
                      <a:pt x="344301" y="258635"/>
                    </a:cubicBezTo>
                    <a:cubicBezTo>
                      <a:pt x="348211" y="250624"/>
                      <a:pt x="352280" y="242655"/>
                      <a:pt x="356507" y="234774"/>
                    </a:cubicBezTo>
                    <a:cubicBezTo>
                      <a:pt x="359253" y="237247"/>
                      <a:pt x="362042" y="239664"/>
                      <a:pt x="364659" y="242210"/>
                    </a:cubicBezTo>
                    <a:cubicBezTo>
                      <a:pt x="372350" y="249703"/>
                      <a:pt x="379568" y="257643"/>
                      <a:pt x="386483" y="265841"/>
                    </a:cubicBezTo>
                    <a:cubicBezTo>
                      <a:pt x="393053" y="273622"/>
                      <a:pt x="399279" y="281705"/>
                      <a:pt x="405331" y="289889"/>
                    </a:cubicBezTo>
                    <a:cubicBezTo>
                      <a:pt x="407042" y="292320"/>
                      <a:pt x="411686" y="298764"/>
                      <a:pt x="411629" y="298678"/>
                    </a:cubicBezTo>
                    <a:cubicBezTo>
                      <a:pt x="415065" y="303596"/>
                      <a:pt x="418458" y="308530"/>
                      <a:pt x="421851" y="313478"/>
                    </a:cubicBezTo>
                    <a:cubicBezTo>
                      <a:pt x="448851" y="352830"/>
                      <a:pt x="475319" y="394527"/>
                      <a:pt x="511018" y="426716"/>
                    </a:cubicBezTo>
                    <a:cubicBezTo>
                      <a:pt x="555817" y="467133"/>
                      <a:pt x="621851" y="506672"/>
                      <a:pt x="682263" y="474338"/>
                    </a:cubicBezTo>
                    <a:cubicBezTo>
                      <a:pt x="735070" y="446090"/>
                      <a:pt x="766887" y="384990"/>
                      <a:pt x="789919" y="332334"/>
                    </a:cubicBezTo>
                    <a:cubicBezTo>
                      <a:pt x="811499" y="283014"/>
                      <a:pt x="825488" y="230775"/>
                      <a:pt x="847010" y="181441"/>
                    </a:cubicBezTo>
                    <a:cubicBezTo>
                      <a:pt x="847729" y="179772"/>
                      <a:pt x="848764" y="177759"/>
                      <a:pt x="849598" y="175946"/>
                    </a:cubicBezTo>
                    <a:cubicBezTo>
                      <a:pt x="856226" y="187295"/>
                      <a:pt x="862667" y="198758"/>
                      <a:pt x="868677" y="210437"/>
                    </a:cubicBezTo>
                    <a:cubicBezTo>
                      <a:pt x="896166" y="263928"/>
                      <a:pt x="918177" y="320094"/>
                      <a:pt x="946773" y="373038"/>
                    </a:cubicBezTo>
                    <a:cubicBezTo>
                      <a:pt x="976548" y="428154"/>
                      <a:pt x="1014043" y="488031"/>
                      <a:pt x="1083974" y="489771"/>
                    </a:cubicBezTo>
                    <a:cubicBezTo>
                      <a:pt x="1156880" y="491584"/>
                      <a:pt x="1202930" y="429909"/>
                      <a:pt x="1226494" y="368881"/>
                    </a:cubicBezTo>
                    <a:cubicBezTo>
                      <a:pt x="1248721" y="311320"/>
                      <a:pt x="1267526" y="252177"/>
                      <a:pt x="1287568" y="193782"/>
                    </a:cubicBezTo>
                    <a:cubicBezTo>
                      <a:pt x="1292082" y="201750"/>
                      <a:pt x="1296496" y="209732"/>
                      <a:pt x="1300335" y="217787"/>
                    </a:cubicBezTo>
                    <a:cubicBezTo>
                      <a:pt x="1329189" y="278354"/>
                      <a:pt x="1356218" y="338878"/>
                      <a:pt x="1396489" y="392973"/>
                    </a:cubicBezTo>
                    <a:cubicBezTo>
                      <a:pt x="1438959" y="450031"/>
                      <a:pt x="1508630" y="494733"/>
                      <a:pt x="1578934" y="455683"/>
                    </a:cubicBezTo>
                    <a:cubicBezTo>
                      <a:pt x="1637665" y="423062"/>
                      <a:pt x="1656240" y="349910"/>
                      <a:pt x="1676626" y="291213"/>
                    </a:cubicBezTo>
                    <a:cubicBezTo>
                      <a:pt x="1686676" y="262288"/>
                      <a:pt x="1696726" y="233364"/>
                      <a:pt x="1706761" y="204425"/>
                    </a:cubicBezTo>
                    <a:cubicBezTo>
                      <a:pt x="1706847" y="204655"/>
                      <a:pt x="1706948" y="204914"/>
                      <a:pt x="1707034" y="205144"/>
                    </a:cubicBezTo>
                    <a:cubicBezTo>
                      <a:pt x="1723726" y="251544"/>
                      <a:pt x="1737959" y="298692"/>
                      <a:pt x="1756491" y="344430"/>
                    </a:cubicBezTo>
                    <a:cubicBezTo>
                      <a:pt x="1774276" y="388327"/>
                      <a:pt x="1798271" y="436108"/>
                      <a:pt x="1834027" y="468067"/>
                    </a:cubicBezTo>
                    <a:cubicBezTo>
                      <a:pt x="1859676" y="490994"/>
                      <a:pt x="1892729" y="503133"/>
                      <a:pt x="1927004" y="494086"/>
                    </a:cubicBezTo>
                    <a:cubicBezTo>
                      <a:pt x="1960632" y="485212"/>
                      <a:pt x="1981881" y="456834"/>
                      <a:pt x="1994950" y="426443"/>
                    </a:cubicBezTo>
                    <a:cubicBezTo>
                      <a:pt x="2017019" y="375152"/>
                      <a:pt x="2030591" y="318497"/>
                      <a:pt x="2044838" y="264604"/>
                    </a:cubicBezTo>
                    <a:cubicBezTo>
                      <a:pt x="2049957" y="245244"/>
                      <a:pt x="2054528" y="225741"/>
                      <a:pt x="2059144" y="206252"/>
                    </a:cubicBezTo>
                    <a:cubicBezTo>
                      <a:pt x="2067396" y="224044"/>
                      <a:pt x="2075246" y="242008"/>
                      <a:pt x="2083326" y="259872"/>
                    </a:cubicBezTo>
                    <a:cubicBezTo>
                      <a:pt x="2103094" y="303582"/>
                      <a:pt x="2126069" y="347235"/>
                      <a:pt x="2159740" y="382013"/>
                    </a:cubicBezTo>
                    <a:cubicBezTo>
                      <a:pt x="2182729" y="405759"/>
                      <a:pt x="2210391" y="427032"/>
                      <a:pt x="2244263" y="430513"/>
                    </a:cubicBezTo>
                    <a:cubicBezTo>
                      <a:pt x="2281169" y="434310"/>
                      <a:pt x="2313920" y="416835"/>
                      <a:pt x="2339440" y="391175"/>
                    </a:cubicBezTo>
                    <a:cubicBezTo>
                      <a:pt x="2362357" y="368133"/>
                      <a:pt x="2383563" y="341712"/>
                      <a:pt x="2401606" y="314700"/>
                    </a:cubicBezTo>
                    <a:cubicBezTo>
                      <a:pt x="2420756" y="286020"/>
                      <a:pt x="2431568" y="258319"/>
                      <a:pt x="2439116" y="224820"/>
                    </a:cubicBezTo>
                    <a:cubicBezTo>
                      <a:pt x="2443716" y="204842"/>
                      <a:pt x="2437937" y="183972"/>
                      <a:pt x="2419879" y="1726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26"/>
              <p:cNvSpPr/>
              <p:nvPr/>
            </p:nvSpPr>
            <p:spPr>
              <a:xfrm>
                <a:off x="4781530" y="9423894"/>
                <a:ext cx="1153" cy="113"/>
              </a:xfrm>
              <a:custGeom>
                <a:rect b="b" l="l" r="r" t="t"/>
                <a:pathLst>
                  <a:path extrusionOk="0" h="113" w="1153">
                    <a:moveTo>
                      <a:pt x="0" y="99"/>
                    </a:moveTo>
                    <a:cubicBezTo>
                      <a:pt x="14" y="99"/>
                      <a:pt x="14" y="113"/>
                      <a:pt x="29" y="113"/>
                    </a:cubicBezTo>
                    <a:cubicBezTo>
                      <a:pt x="1265" y="12"/>
                      <a:pt x="1783" y="-74"/>
                      <a:pt x="0" y="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4" name="Google Shape;2234;p26"/>
              <p:cNvSpPr/>
              <p:nvPr/>
            </p:nvSpPr>
            <p:spPr>
              <a:xfrm>
                <a:off x="5213634" y="9404378"/>
                <a:ext cx="2070" cy="1016"/>
              </a:xfrm>
              <a:custGeom>
                <a:rect b="b" l="l" r="r" t="t"/>
                <a:pathLst>
                  <a:path extrusionOk="0" h="1016" w="2070">
                    <a:moveTo>
                      <a:pt x="0" y="82"/>
                    </a:moveTo>
                    <a:cubicBezTo>
                      <a:pt x="0" y="97"/>
                      <a:pt x="0" y="97"/>
                      <a:pt x="0" y="82"/>
                    </a:cubicBezTo>
                    <a:cubicBezTo>
                      <a:pt x="489" y="442"/>
                      <a:pt x="906" y="729"/>
                      <a:pt x="1337" y="1017"/>
                    </a:cubicBezTo>
                    <a:cubicBezTo>
                      <a:pt x="1380" y="1003"/>
                      <a:pt x="1438" y="988"/>
                      <a:pt x="1481" y="988"/>
                    </a:cubicBezTo>
                    <a:cubicBezTo>
                      <a:pt x="1653" y="888"/>
                      <a:pt x="1927" y="729"/>
                      <a:pt x="2070" y="658"/>
                    </a:cubicBezTo>
                    <a:cubicBezTo>
                      <a:pt x="1251" y="212"/>
                      <a:pt x="503" y="-90"/>
                      <a:pt x="86" y="25"/>
                    </a:cubicBezTo>
                    <a:cubicBezTo>
                      <a:pt x="230" y="197"/>
                      <a:pt x="216" y="212"/>
                      <a:pt x="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5" name="Google Shape;2235;p26"/>
            <p:cNvGrpSpPr/>
            <p:nvPr/>
          </p:nvGrpSpPr>
          <p:grpSpPr>
            <a:xfrm>
              <a:off x="2411005" y="4437888"/>
              <a:ext cx="4144529" cy="274429"/>
              <a:chOff x="2411005" y="4437888"/>
              <a:chExt cx="4144529" cy="274429"/>
            </a:xfrm>
          </p:grpSpPr>
          <p:sp>
            <p:nvSpPr>
              <p:cNvPr id="2236" name="Google Shape;2236;p26"/>
              <p:cNvSpPr/>
              <p:nvPr/>
            </p:nvSpPr>
            <p:spPr>
              <a:xfrm>
                <a:off x="6399917" y="4556635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1" y="155683"/>
                      <a:pt x="77809" y="155683"/>
                    </a:cubicBezTo>
                    <a:cubicBezTo>
                      <a:pt x="34837" y="155683"/>
                      <a:pt x="0" y="120832"/>
                      <a:pt x="0" y="77841"/>
                    </a:cubicBezTo>
                    <a:cubicBezTo>
                      <a:pt x="0" y="34851"/>
                      <a:pt x="34837" y="0"/>
                      <a:pt x="77809" y="0"/>
                    </a:cubicBezTo>
                    <a:cubicBezTo>
                      <a:pt x="120781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7" name="Google Shape;2237;p26"/>
              <p:cNvSpPr/>
              <p:nvPr/>
            </p:nvSpPr>
            <p:spPr>
              <a:xfrm>
                <a:off x="6067519" y="4546739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7" y="155683"/>
                      <a:pt x="0" y="120832"/>
                      <a:pt x="0" y="77841"/>
                    </a:cubicBezTo>
                    <a:cubicBezTo>
                      <a:pt x="0" y="34851"/>
                      <a:pt x="34837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p26"/>
              <p:cNvSpPr/>
              <p:nvPr/>
            </p:nvSpPr>
            <p:spPr>
              <a:xfrm>
                <a:off x="5735106" y="4536843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26"/>
              <p:cNvSpPr/>
              <p:nvPr/>
            </p:nvSpPr>
            <p:spPr>
              <a:xfrm>
                <a:off x="5402693" y="4526948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p26"/>
              <p:cNvSpPr/>
              <p:nvPr/>
            </p:nvSpPr>
            <p:spPr>
              <a:xfrm>
                <a:off x="5070280" y="4517052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1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1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26"/>
              <p:cNvSpPr/>
              <p:nvPr/>
            </p:nvSpPr>
            <p:spPr>
              <a:xfrm>
                <a:off x="4737881" y="4507157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26"/>
              <p:cNvSpPr/>
              <p:nvPr/>
            </p:nvSpPr>
            <p:spPr>
              <a:xfrm>
                <a:off x="4405468" y="4497261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26"/>
              <p:cNvSpPr/>
              <p:nvPr/>
            </p:nvSpPr>
            <p:spPr>
              <a:xfrm>
                <a:off x="4073055" y="4487366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1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1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26"/>
              <p:cNvSpPr/>
              <p:nvPr/>
            </p:nvSpPr>
            <p:spPr>
              <a:xfrm>
                <a:off x="3740643" y="4477470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26"/>
              <p:cNvSpPr/>
              <p:nvPr/>
            </p:nvSpPr>
            <p:spPr>
              <a:xfrm>
                <a:off x="3408230" y="4467574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26"/>
              <p:cNvSpPr/>
              <p:nvPr/>
            </p:nvSpPr>
            <p:spPr>
              <a:xfrm>
                <a:off x="3075831" y="4457679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1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1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26"/>
              <p:cNvSpPr/>
              <p:nvPr/>
            </p:nvSpPr>
            <p:spPr>
              <a:xfrm>
                <a:off x="2743418" y="4447783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26"/>
              <p:cNvSpPr/>
              <p:nvPr/>
            </p:nvSpPr>
            <p:spPr>
              <a:xfrm>
                <a:off x="2411005" y="4437888"/>
                <a:ext cx="155617" cy="155682"/>
              </a:xfrm>
              <a:custGeom>
                <a:rect b="b" l="l" r="r" t="t"/>
                <a:pathLst>
                  <a:path extrusionOk="0" h="155682" w="155617">
                    <a:moveTo>
                      <a:pt x="155618" y="77841"/>
                    </a:moveTo>
                    <a:cubicBezTo>
                      <a:pt x="155618" y="120832"/>
                      <a:pt x="120782" y="155683"/>
                      <a:pt x="77809" y="155683"/>
                    </a:cubicBezTo>
                    <a:cubicBezTo>
                      <a:pt x="34836" y="155683"/>
                      <a:pt x="0" y="120832"/>
                      <a:pt x="0" y="77841"/>
                    </a:cubicBezTo>
                    <a:cubicBezTo>
                      <a:pt x="0" y="34851"/>
                      <a:pt x="34836" y="0"/>
                      <a:pt x="77809" y="0"/>
                    </a:cubicBezTo>
                    <a:cubicBezTo>
                      <a:pt x="120782" y="0"/>
                      <a:pt x="155618" y="34851"/>
                      <a:pt x="155618" y="778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9" name="Google Shape;2249;p26"/>
            <p:cNvGrpSpPr/>
            <p:nvPr/>
          </p:nvGrpSpPr>
          <p:grpSpPr>
            <a:xfrm>
              <a:off x="2222233" y="3975830"/>
              <a:ext cx="4445256" cy="679432"/>
              <a:chOff x="2222233" y="3975830"/>
              <a:chExt cx="4445256" cy="679432"/>
            </a:xfrm>
          </p:grpSpPr>
          <p:sp>
            <p:nvSpPr>
              <p:cNvPr id="2250" name="Google Shape;2250;p26"/>
              <p:cNvSpPr/>
              <p:nvPr/>
            </p:nvSpPr>
            <p:spPr>
              <a:xfrm>
                <a:off x="6212532" y="4089893"/>
                <a:ext cx="454957" cy="565369"/>
              </a:xfrm>
              <a:custGeom>
                <a:rect b="b" l="l" r="r" t="t"/>
                <a:pathLst>
                  <a:path extrusionOk="0" h="565369" w="454957">
                    <a:moveTo>
                      <a:pt x="362182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3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3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19" y="163632"/>
                      <a:pt x="431594" y="83173"/>
                      <a:pt x="362182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26"/>
              <p:cNvSpPr/>
              <p:nvPr/>
            </p:nvSpPr>
            <p:spPr>
              <a:xfrm>
                <a:off x="5880004" y="4080386"/>
                <a:ext cx="454957" cy="565369"/>
              </a:xfrm>
              <a:custGeom>
                <a:rect b="b" l="l" r="r" t="t"/>
                <a:pathLst>
                  <a:path extrusionOk="0" h="565369" w="454957">
                    <a:moveTo>
                      <a:pt x="362181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3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3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19" y="163632"/>
                      <a:pt x="431594" y="83187"/>
                      <a:pt x="362181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26"/>
              <p:cNvSpPr/>
              <p:nvPr/>
            </p:nvSpPr>
            <p:spPr>
              <a:xfrm>
                <a:off x="5547476" y="4070879"/>
                <a:ext cx="454958" cy="565369"/>
              </a:xfrm>
              <a:custGeom>
                <a:rect b="b" l="l" r="r" t="t"/>
                <a:pathLst>
                  <a:path extrusionOk="0" h="565369" w="454958">
                    <a:moveTo>
                      <a:pt x="362181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2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2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20" y="163646"/>
                      <a:pt x="431609" y="83187"/>
                      <a:pt x="362181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26"/>
              <p:cNvSpPr/>
              <p:nvPr/>
            </p:nvSpPr>
            <p:spPr>
              <a:xfrm>
                <a:off x="5214948" y="4061372"/>
                <a:ext cx="454962" cy="565369"/>
              </a:xfrm>
              <a:custGeom>
                <a:rect b="b" l="l" r="r" t="t"/>
                <a:pathLst>
                  <a:path extrusionOk="0" h="565369" w="454962">
                    <a:moveTo>
                      <a:pt x="362182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3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3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34" y="163646"/>
                      <a:pt x="431609" y="83187"/>
                      <a:pt x="362182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26"/>
              <p:cNvSpPr/>
              <p:nvPr/>
            </p:nvSpPr>
            <p:spPr>
              <a:xfrm>
                <a:off x="4882435" y="4051864"/>
                <a:ext cx="454957" cy="565369"/>
              </a:xfrm>
              <a:custGeom>
                <a:rect b="b" l="l" r="r" t="t"/>
                <a:pathLst>
                  <a:path extrusionOk="0" h="565369" w="454957">
                    <a:moveTo>
                      <a:pt x="362182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6" y="510063"/>
                      <a:pt x="178787" y="558923"/>
                      <a:pt x="266373" y="565294"/>
                    </a:cubicBezTo>
                    <a:cubicBezTo>
                      <a:pt x="286170" y="566733"/>
                      <a:pt x="303078" y="547387"/>
                      <a:pt x="303078" y="528574"/>
                    </a:cubicBezTo>
                    <a:cubicBezTo>
                      <a:pt x="303078" y="507187"/>
                      <a:pt x="286199" y="493695"/>
                      <a:pt x="266373" y="491854"/>
                    </a:cubicBezTo>
                    <a:cubicBezTo>
                      <a:pt x="147719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7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20" y="163646"/>
                      <a:pt x="431594" y="83187"/>
                      <a:pt x="362182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26"/>
              <p:cNvSpPr/>
              <p:nvPr/>
            </p:nvSpPr>
            <p:spPr>
              <a:xfrm>
                <a:off x="4549907" y="4042357"/>
                <a:ext cx="454957" cy="565369"/>
              </a:xfrm>
              <a:custGeom>
                <a:rect b="b" l="l" r="r" t="t"/>
                <a:pathLst>
                  <a:path extrusionOk="0" h="565369" w="454957">
                    <a:moveTo>
                      <a:pt x="362182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3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3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19" y="163646"/>
                      <a:pt x="431594" y="83187"/>
                      <a:pt x="362182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26"/>
              <p:cNvSpPr/>
              <p:nvPr/>
            </p:nvSpPr>
            <p:spPr>
              <a:xfrm>
                <a:off x="4217379" y="4032864"/>
                <a:ext cx="454957" cy="565369"/>
              </a:xfrm>
              <a:custGeom>
                <a:rect b="b" l="l" r="r" t="t"/>
                <a:pathLst>
                  <a:path extrusionOk="0" h="565369" w="454957">
                    <a:moveTo>
                      <a:pt x="362182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3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3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19" y="163632"/>
                      <a:pt x="431594" y="83173"/>
                      <a:pt x="362182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26"/>
              <p:cNvSpPr/>
              <p:nvPr/>
            </p:nvSpPr>
            <p:spPr>
              <a:xfrm>
                <a:off x="3884851" y="4023357"/>
                <a:ext cx="454962" cy="565369"/>
              </a:xfrm>
              <a:custGeom>
                <a:rect b="b" l="l" r="r" t="t"/>
                <a:pathLst>
                  <a:path extrusionOk="0" h="565369" w="454962">
                    <a:moveTo>
                      <a:pt x="362182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3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3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30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34" y="163632"/>
                      <a:pt x="431609" y="83187"/>
                      <a:pt x="362182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26"/>
              <p:cNvSpPr/>
              <p:nvPr/>
            </p:nvSpPr>
            <p:spPr>
              <a:xfrm>
                <a:off x="3552333" y="4013850"/>
                <a:ext cx="454952" cy="565384"/>
              </a:xfrm>
              <a:custGeom>
                <a:rect b="b" l="l" r="r" t="t"/>
                <a:pathLst>
                  <a:path extrusionOk="0" h="565384" w="454952">
                    <a:moveTo>
                      <a:pt x="362171" y="36327"/>
                    </a:moveTo>
                    <a:cubicBezTo>
                      <a:pt x="295577" y="-8620"/>
                      <a:pt x="206511" y="-11612"/>
                      <a:pt x="136207" y="25986"/>
                    </a:cubicBezTo>
                    <a:cubicBezTo>
                      <a:pt x="-7722" y="102978"/>
                      <a:pt x="-38806" y="307031"/>
                      <a:pt x="48780" y="437429"/>
                    </a:cubicBezTo>
                    <a:cubicBezTo>
                      <a:pt x="97575" y="510078"/>
                      <a:pt x="178777" y="558937"/>
                      <a:pt x="266362" y="565309"/>
                    </a:cubicBezTo>
                    <a:cubicBezTo>
                      <a:pt x="286160" y="566747"/>
                      <a:pt x="303067" y="547402"/>
                      <a:pt x="303067" y="528589"/>
                    </a:cubicBezTo>
                    <a:cubicBezTo>
                      <a:pt x="303067" y="507201"/>
                      <a:pt x="286188" y="493710"/>
                      <a:pt x="266362" y="491869"/>
                    </a:cubicBezTo>
                    <a:cubicBezTo>
                      <a:pt x="147708" y="480837"/>
                      <a:pt x="57995" y="370044"/>
                      <a:pt x="74931" y="250808"/>
                    </a:cubicBezTo>
                    <a:cubicBezTo>
                      <a:pt x="89783" y="146243"/>
                      <a:pt x="185419" y="45532"/>
                      <a:pt x="296943" y="89616"/>
                    </a:cubicBezTo>
                    <a:cubicBezTo>
                      <a:pt x="356176" y="113032"/>
                      <a:pt x="390322" y="176476"/>
                      <a:pt x="392306" y="238165"/>
                    </a:cubicBezTo>
                    <a:cubicBezTo>
                      <a:pt x="393341" y="270513"/>
                      <a:pt x="444610" y="280739"/>
                      <a:pt x="451238" y="246148"/>
                    </a:cubicBezTo>
                    <a:cubicBezTo>
                      <a:pt x="467024" y="163646"/>
                      <a:pt x="431599" y="83187"/>
                      <a:pt x="362171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26"/>
              <p:cNvSpPr/>
              <p:nvPr/>
            </p:nvSpPr>
            <p:spPr>
              <a:xfrm>
                <a:off x="3219810" y="4004345"/>
                <a:ext cx="454957" cy="565382"/>
              </a:xfrm>
              <a:custGeom>
                <a:rect b="b" l="l" r="r" t="t"/>
                <a:pathLst>
                  <a:path extrusionOk="0" h="565382" w="454957">
                    <a:moveTo>
                      <a:pt x="362182" y="36325"/>
                    </a:moveTo>
                    <a:cubicBezTo>
                      <a:pt x="295587" y="-8623"/>
                      <a:pt x="206521" y="-11614"/>
                      <a:pt x="136217" y="25998"/>
                    </a:cubicBezTo>
                    <a:cubicBezTo>
                      <a:pt x="-7727" y="102990"/>
                      <a:pt x="-38810" y="307043"/>
                      <a:pt x="48790" y="437426"/>
                    </a:cubicBezTo>
                    <a:cubicBezTo>
                      <a:pt x="97585" y="510075"/>
                      <a:pt x="178787" y="558935"/>
                      <a:pt x="266373" y="565307"/>
                    </a:cubicBezTo>
                    <a:cubicBezTo>
                      <a:pt x="286170" y="566745"/>
                      <a:pt x="303077" y="547400"/>
                      <a:pt x="303077" y="528586"/>
                    </a:cubicBezTo>
                    <a:cubicBezTo>
                      <a:pt x="303077" y="507199"/>
                      <a:pt x="286199" y="493707"/>
                      <a:pt x="266373" y="491866"/>
                    </a:cubicBezTo>
                    <a:cubicBezTo>
                      <a:pt x="147718" y="480835"/>
                      <a:pt x="58005" y="370041"/>
                      <a:pt x="74941" y="250806"/>
                    </a:cubicBezTo>
                    <a:cubicBezTo>
                      <a:pt x="89793" y="146240"/>
                      <a:pt x="185430" y="45530"/>
                      <a:pt x="296953" y="89614"/>
                    </a:cubicBezTo>
                    <a:cubicBezTo>
                      <a:pt x="356186" y="113030"/>
                      <a:pt x="390332" y="176474"/>
                      <a:pt x="392316" y="238163"/>
                    </a:cubicBezTo>
                    <a:cubicBezTo>
                      <a:pt x="393351" y="270510"/>
                      <a:pt x="444620" y="280737"/>
                      <a:pt x="451248" y="246145"/>
                    </a:cubicBezTo>
                    <a:cubicBezTo>
                      <a:pt x="467019" y="163644"/>
                      <a:pt x="431594" y="83185"/>
                      <a:pt x="362182" y="363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26"/>
              <p:cNvSpPr/>
              <p:nvPr/>
            </p:nvSpPr>
            <p:spPr>
              <a:xfrm>
                <a:off x="2887282" y="3994835"/>
                <a:ext cx="454957" cy="565369"/>
              </a:xfrm>
              <a:custGeom>
                <a:rect b="b" l="l" r="r" t="t"/>
                <a:pathLst>
                  <a:path extrusionOk="0" h="565369" w="454957">
                    <a:moveTo>
                      <a:pt x="362182" y="36327"/>
                    </a:moveTo>
                    <a:cubicBezTo>
                      <a:pt x="295587" y="-8620"/>
                      <a:pt x="206521" y="-11612"/>
                      <a:pt x="136217" y="25986"/>
                    </a:cubicBezTo>
                    <a:cubicBezTo>
                      <a:pt x="-7727" y="102978"/>
                      <a:pt x="-38810" y="307031"/>
                      <a:pt x="48790" y="437414"/>
                    </a:cubicBezTo>
                    <a:cubicBezTo>
                      <a:pt x="97585" y="510063"/>
                      <a:pt x="178787" y="558923"/>
                      <a:pt x="266373" y="565294"/>
                    </a:cubicBezTo>
                    <a:cubicBezTo>
                      <a:pt x="286170" y="566733"/>
                      <a:pt x="303077" y="547387"/>
                      <a:pt x="303077" y="528574"/>
                    </a:cubicBezTo>
                    <a:cubicBezTo>
                      <a:pt x="303077" y="507187"/>
                      <a:pt x="286199" y="493695"/>
                      <a:pt x="266373" y="491854"/>
                    </a:cubicBezTo>
                    <a:cubicBezTo>
                      <a:pt x="147718" y="480822"/>
                      <a:pt x="58005" y="370029"/>
                      <a:pt x="74942" y="250793"/>
                    </a:cubicBezTo>
                    <a:cubicBezTo>
                      <a:pt x="89793" y="146228"/>
                      <a:pt x="185429" y="45518"/>
                      <a:pt x="296953" y="89602"/>
                    </a:cubicBezTo>
                    <a:cubicBezTo>
                      <a:pt x="356186" y="113018"/>
                      <a:pt x="390332" y="176462"/>
                      <a:pt x="392316" y="238151"/>
                    </a:cubicBezTo>
                    <a:cubicBezTo>
                      <a:pt x="393351" y="270498"/>
                      <a:pt x="444620" y="280725"/>
                      <a:pt x="451248" y="246133"/>
                    </a:cubicBezTo>
                    <a:cubicBezTo>
                      <a:pt x="467019" y="163646"/>
                      <a:pt x="431594" y="83187"/>
                      <a:pt x="362182" y="363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26"/>
              <p:cNvSpPr/>
              <p:nvPr/>
            </p:nvSpPr>
            <p:spPr>
              <a:xfrm>
                <a:off x="2554768" y="3985336"/>
                <a:ext cx="454957" cy="565376"/>
              </a:xfrm>
              <a:custGeom>
                <a:rect b="b" l="l" r="r" t="t"/>
                <a:pathLst>
                  <a:path extrusionOk="0" h="565376" w="454957">
                    <a:moveTo>
                      <a:pt x="362167" y="36319"/>
                    </a:moveTo>
                    <a:cubicBezTo>
                      <a:pt x="295572" y="-8628"/>
                      <a:pt x="206521" y="-11606"/>
                      <a:pt x="136217" y="25992"/>
                    </a:cubicBezTo>
                    <a:cubicBezTo>
                      <a:pt x="-7727" y="102985"/>
                      <a:pt x="-38810" y="307038"/>
                      <a:pt x="48790" y="437421"/>
                    </a:cubicBezTo>
                    <a:cubicBezTo>
                      <a:pt x="97585" y="510070"/>
                      <a:pt x="178787" y="558929"/>
                      <a:pt x="266373" y="565301"/>
                    </a:cubicBezTo>
                    <a:cubicBezTo>
                      <a:pt x="286170" y="566739"/>
                      <a:pt x="303077" y="547394"/>
                      <a:pt x="303077" y="528581"/>
                    </a:cubicBezTo>
                    <a:cubicBezTo>
                      <a:pt x="303077" y="507193"/>
                      <a:pt x="286199" y="493702"/>
                      <a:pt x="266373" y="491861"/>
                    </a:cubicBezTo>
                    <a:cubicBezTo>
                      <a:pt x="147718" y="480829"/>
                      <a:pt x="58005" y="370036"/>
                      <a:pt x="74942" y="250800"/>
                    </a:cubicBezTo>
                    <a:cubicBezTo>
                      <a:pt x="89793" y="146235"/>
                      <a:pt x="185430" y="45524"/>
                      <a:pt x="296953" y="89608"/>
                    </a:cubicBezTo>
                    <a:cubicBezTo>
                      <a:pt x="356186" y="113024"/>
                      <a:pt x="390332" y="176468"/>
                      <a:pt x="392316" y="238157"/>
                    </a:cubicBezTo>
                    <a:cubicBezTo>
                      <a:pt x="393351" y="270505"/>
                      <a:pt x="444620" y="280731"/>
                      <a:pt x="451248" y="246140"/>
                    </a:cubicBezTo>
                    <a:cubicBezTo>
                      <a:pt x="467019" y="163638"/>
                      <a:pt x="431594" y="83179"/>
                      <a:pt x="362167" y="363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26"/>
              <p:cNvSpPr/>
              <p:nvPr/>
            </p:nvSpPr>
            <p:spPr>
              <a:xfrm>
                <a:off x="2222233" y="3975830"/>
                <a:ext cx="454955" cy="565374"/>
              </a:xfrm>
              <a:custGeom>
                <a:rect b="b" l="l" r="r" t="t"/>
                <a:pathLst>
                  <a:path extrusionOk="0" h="565374" w="454955">
                    <a:moveTo>
                      <a:pt x="362175" y="36332"/>
                    </a:moveTo>
                    <a:cubicBezTo>
                      <a:pt x="295580" y="-8630"/>
                      <a:pt x="206528" y="-11607"/>
                      <a:pt x="136224" y="25990"/>
                    </a:cubicBezTo>
                    <a:cubicBezTo>
                      <a:pt x="-7734" y="102983"/>
                      <a:pt x="-38803" y="307036"/>
                      <a:pt x="48783" y="437419"/>
                    </a:cubicBezTo>
                    <a:cubicBezTo>
                      <a:pt x="97578" y="510068"/>
                      <a:pt x="178780" y="558928"/>
                      <a:pt x="266366" y="565299"/>
                    </a:cubicBezTo>
                    <a:cubicBezTo>
                      <a:pt x="286163" y="566738"/>
                      <a:pt x="303070" y="547392"/>
                      <a:pt x="303070" y="528579"/>
                    </a:cubicBezTo>
                    <a:cubicBezTo>
                      <a:pt x="303070" y="507192"/>
                      <a:pt x="286192" y="493700"/>
                      <a:pt x="266366" y="491859"/>
                    </a:cubicBezTo>
                    <a:cubicBezTo>
                      <a:pt x="147711" y="480827"/>
                      <a:pt x="57998" y="370034"/>
                      <a:pt x="74934" y="250798"/>
                    </a:cubicBezTo>
                    <a:cubicBezTo>
                      <a:pt x="89786" y="146233"/>
                      <a:pt x="185422" y="45523"/>
                      <a:pt x="296946" y="89607"/>
                    </a:cubicBezTo>
                    <a:cubicBezTo>
                      <a:pt x="356179" y="113023"/>
                      <a:pt x="390325" y="176466"/>
                      <a:pt x="392309" y="238156"/>
                    </a:cubicBezTo>
                    <a:cubicBezTo>
                      <a:pt x="393344" y="270503"/>
                      <a:pt x="444613" y="280730"/>
                      <a:pt x="451241" y="246138"/>
                    </a:cubicBezTo>
                    <a:cubicBezTo>
                      <a:pt x="467027" y="163637"/>
                      <a:pt x="431602" y="83178"/>
                      <a:pt x="362175" y="363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63" name="Google Shape;2263;p26"/>
          <p:cNvGrpSpPr/>
          <p:nvPr/>
        </p:nvGrpSpPr>
        <p:grpSpPr>
          <a:xfrm rot="-385802">
            <a:off x="2475531" y="139437"/>
            <a:ext cx="4910567" cy="7462285"/>
            <a:chOff x="4950716" y="278665"/>
            <a:chExt cx="9820239" cy="14923208"/>
          </a:xfrm>
        </p:grpSpPr>
        <p:sp>
          <p:nvSpPr>
            <p:cNvPr id="2264" name="Google Shape;2264;p26"/>
            <p:cNvSpPr/>
            <p:nvPr/>
          </p:nvSpPr>
          <p:spPr>
            <a:xfrm>
              <a:off x="4950716" y="278665"/>
              <a:ext cx="9820239" cy="14923208"/>
            </a:xfrm>
            <a:custGeom>
              <a:rect b="b" l="l" r="r" t="t"/>
              <a:pathLst>
                <a:path extrusionOk="0" h="14923208" w="9820239">
                  <a:moveTo>
                    <a:pt x="9815828" y="14813313"/>
                  </a:moveTo>
                  <a:cubicBezTo>
                    <a:pt x="9819052" y="14868022"/>
                    <a:pt x="10297145" y="14844712"/>
                    <a:pt x="278872" y="14923208"/>
                  </a:cubicBezTo>
                  <a:cubicBezTo>
                    <a:pt x="99804" y="14923208"/>
                    <a:pt x="64665" y="2222809"/>
                    <a:pt x="0" y="282343"/>
                  </a:cubicBezTo>
                  <a:cubicBezTo>
                    <a:pt x="0" y="142961"/>
                    <a:pt x="1570714" y="190207"/>
                    <a:pt x="2091320" y="164599"/>
                  </a:cubicBezTo>
                  <a:cubicBezTo>
                    <a:pt x="5611664" y="-8510"/>
                    <a:pt x="7383956" y="-74292"/>
                    <a:pt x="9557167" y="112278"/>
                  </a:cubicBezTo>
                  <a:cubicBezTo>
                    <a:pt x="9710859" y="125471"/>
                    <a:pt x="9403237" y="5649328"/>
                    <a:pt x="9815828" y="148133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5365785" y="739364"/>
              <a:ext cx="8977359" cy="14001769"/>
            </a:xfrm>
            <a:custGeom>
              <a:rect b="b" l="l" r="r" t="t"/>
              <a:pathLst>
                <a:path extrusionOk="0" h="14001769" w="8977359">
                  <a:moveTo>
                    <a:pt x="0" y="197291"/>
                  </a:moveTo>
                  <a:cubicBezTo>
                    <a:pt x="351300" y="166579"/>
                    <a:pt x="712243" y="171892"/>
                    <a:pt x="1116356" y="172638"/>
                  </a:cubicBezTo>
                  <a:cubicBezTo>
                    <a:pt x="2500598" y="172638"/>
                    <a:pt x="5734903" y="-145107"/>
                    <a:pt x="8779274" y="81547"/>
                  </a:cubicBezTo>
                  <a:cubicBezTo>
                    <a:pt x="8868062" y="6268920"/>
                    <a:pt x="8611461" y="5905181"/>
                    <a:pt x="8977360" y="13933362"/>
                  </a:cubicBezTo>
                  <a:cubicBezTo>
                    <a:pt x="4909959" y="13966223"/>
                    <a:pt x="5201102" y="13962104"/>
                    <a:pt x="221492" y="14001769"/>
                  </a:cubicBezTo>
                  <a:cubicBezTo>
                    <a:pt x="21913" y="7987955"/>
                    <a:pt x="64068" y="2718896"/>
                    <a:pt x="0" y="19729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5370790" y="734372"/>
              <a:ext cx="8959657" cy="14006975"/>
            </a:xfrm>
            <a:custGeom>
              <a:rect b="b" l="l" r="r" t="t"/>
              <a:pathLst>
                <a:path extrusionOk="0" h="14006975" w="8959657">
                  <a:moveTo>
                    <a:pt x="8898673" y="13652754"/>
                  </a:moveTo>
                  <a:cubicBezTo>
                    <a:pt x="8971430" y="13652754"/>
                    <a:pt x="8959577" y="13659858"/>
                    <a:pt x="8957995" y="13624997"/>
                  </a:cubicBezTo>
                  <a:cubicBezTo>
                    <a:pt x="8906406" y="13625056"/>
                    <a:pt x="8887836" y="13624997"/>
                    <a:pt x="8830814" y="13625086"/>
                  </a:cubicBezTo>
                  <a:cubicBezTo>
                    <a:pt x="8833530" y="12985686"/>
                    <a:pt x="8777105" y="13082806"/>
                    <a:pt x="8933066" y="13083165"/>
                  </a:cubicBezTo>
                  <a:cubicBezTo>
                    <a:pt x="8931514" y="13049558"/>
                    <a:pt x="8939962" y="13055407"/>
                    <a:pt x="8898673" y="13055407"/>
                  </a:cubicBezTo>
                  <a:cubicBezTo>
                    <a:pt x="8803676" y="13055407"/>
                    <a:pt x="8822902" y="13140231"/>
                    <a:pt x="8814454" y="12600638"/>
                  </a:cubicBezTo>
                  <a:cubicBezTo>
                    <a:pt x="8812871" y="12498234"/>
                    <a:pt x="8791346" y="12515516"/>
                    <a:pt x="8898673" y="12515516"/>
                  </a:cubicBezTo>
                  <a:cubicBezTo>
                    <a:pt x="8913422" y="12515516"/>
                    <a:pt x="8910586" y="12521097"/>
                    <a:pt x="8909421" y="12487818"/>
                  </a:cubicBezTo>
                  <a:cubicBezTo>
                    <a:pt x="8781195" y="12487818"/>
                    <a:pt x="8815738" y="12542169"/>
                    <a:pt x="8810244" y="12192935"/>
                  </a:cubicBezTo>
                  <a:cubicBezTo>
                    <a:pt x="8805408" y="11895695"/>
                    <a:pt x="8777702" y="11944285"/>
                    <a:pt x="8891688" y="11944315"/>
                  </a:cubicBezTo>
                  <a:cubicBezTo>
                    <a:pt x="8890553" y="11907276"/>
                    <a:pt x="8906167" y="11916797"/>
                    <a:pt x="8805736" y="11916469"/>
                  </a:cubicBezTo>
                  <a:cubicBezTo>
                    <a:pt x="8799885" y="11557894"/>
                    <a:pt x="8804064" y="11800038"/>
                    <a:pt x="8798660" y="11374726"/>
                  </a:cubicBezTo>
                  <a:cubicBezTo>
                    <a:pt x="8888731" y="11374517"/>
                    <a:pt x="8875208" y="11383859"/>
                    <a:pt x="8874163" y="11346909"/>
                  </a:cubicBezTo>
                  <a:cubicBezTo>
                    <a:pt x="8783912" y="11346939"/>
                    <a:pt x="8790331" y="11438269"/>
                    <a:pt x="8787793" y="10802869"/>
                  </a:cubicBezTo>
                  <a:cubicBezTo>
                    <a:pt x="8873476" y="10803823"/>
                    <a:pt x="8859385" y="10810270"/>
                    <a:pt x="8858460" y="10775618"/>
                  </a:cubicBezTo>
                  <a:cubicBezTo>
                    <a:pt x="8777045" y="10775350"/>
                    <a:pt x="8787704" y="10777588"/>
                    <a:pt x="8787674" y="10766903"/>
                  </a:cubicBezTo>
                  <a:cubicBezTo>
                    <a:pt x="8787286" y="10639041"/>
                    <a:pt x="8786718" y="10623461"/>
                    <a:pt x="8780568" y="10233339"/>
                  </a:cubicBezTo>
                  <a:cubicBezTo>
                    <a:pt x="8856429" y="10234144"/>
                    <a:pt x="8843949" y="10240651"/>
                    <a:pt x="8842995" y="10206059"/>
                  </a:cubicBezTo>
                  <a:cubicBezTo>
                    <a:pt x="8754923" y="10205702"/>
                    <a:pt x="8781195" y="10274825"/>
                    <a:pt x="8772925" y="9748335"/>
                  </a:cubicBezTo>
                  <a:cubicBezTo>
                    <a:pt x="8771314" y="9646021"/>
                    <a:pt x="8757102" y="9663750"/>
                    <a:pt x="8827829" y="9664526"/>
                  </a:cubicBezTo>
                  <a:cubicBezTo>
                    <a:pt x="8826814" y="9629128"/>
                    <a:pt x="8838188" y="9637455"/>
                    <a:pt x="8771224" y="9635784"/>
                  </a:cubicBezTo>
                  <a:cubicBezTo>
                    <a:pt x="8764238" y="9161494"/>
                    <a:pt x="8766328" y="9279715"/>
                    <a:pt x="8759253" y="9090728"/>
                  </a:cubicBezTo>
                  <a:cubicBezTo>
                    <a:pt x="8820783" y="9090370"/>
                    <a:pt x="8810692" y="9097802"/>
                    <a:pt x="8809558" y="9062792"/>
                  </a:cubicBezTo>
                  <a:cubicBezTo>
                    <a:pt x="8746176" y="9063001"/>
                    <a:pt x="8757729" y="9088997"/>
                    <a:pt x="8755282" y="8933498"/>
                  </a:cubicBezTo>
                  <a:cubicBezTo>
                    <a:pt x="8747579" y="8440046"/>
                    <a:pt x="8733906" y="8520632"/>
                    <a:pt x="8790958" y="8519826"/>
                  </a:cubicBezTo>
                  <a:cubicBezTo>
                    <a:pt x="8789674" y="8485085"/>
                    <a:pt x="8797944" y="8491800"/>
                    <a:pt x="8749610" y="8492726"/>
                  </a:cubicBezTo>
                  <a:cubicBezTo>
                    <a:pt x="8739757" y="7883231"/>
                    <a:pt x="8725845" y="7952505"/>
                    <a:pt x="8771582" y="7952386"/>
                  </a:cubicBezTo>
                  <a:cubicBezTo>
                    <a:pt x="8770687" y="7917495"/>
                    <a:pt x="8777732" y="7924599"/>
                    <a:pt x="8739757" y="7924688"/>
                  </a:cubicBezTo>
                  <a:cubicBezTo>
                    <a:pt x="8729875" y="7312389"/>
                    <a:pt x="8720322" y="7381723"/>
                    <a:pt x="8762267" y="7381364"/>
                  </a:cubicBezTo>
                  <a:cubicBezTo>
                    <a:pt x="8761969" y="7348055"/>
                    <a:pt x="8769761" y="7353517"/>
                    <a:pt x="8731547" y="7353905"/>
                  </a:cubicBezTo>
                  <a:cubicBezTo>
                    <a:pt x="8727457" y="7078542"/>
                    <a:pt x="8732144" y="7050248"/>
                    <a:pt x="8726740" y="6811626"/>
                  </a:cubicBezTo>
                  <a:cubicBezTo>
                    <a:pt x="8768059" y="6811626"/>
                    <a:pt x="8761074" y="6818789"/>
                    <a:pt x="8761252" y="6783898"/>
                  </a:cubicBezTo>
                  <a:cubicBezTo>
                    <a:pt x="8715097" y="6783928"/>
                    <a:pt x="8724890" y="6862723"/>
                    <a:pt x="8714649" y="6285493"/>
                  </a:cubicBezTo>
                  <a:cubicBezTo>
                    <a:pt x="8713694" y="6232306"/>
                    <a:pt x="8712052" y="6239291"/>
                    <a:pt x="8719217" y="6239350"/>
                  </a:cubicBezTo>
                  <a:cubicBezTo>
                    <a:pt x="8775464" y="6239888"/>
                    <a:pt x="8765910" y="6246931"/>
                    <a:pt x="8766357" y="6212041"/>
                  </a:cubicBezTo>
                  <a:cubicBezTo>
                    <a:pt x="8700677" y="6211563"/>
                    <a:pt x="8708440" y="6263556"/>
                    <a:pt x="8710082" y="5877851"/>
                  </a:cubicBezTo>
                  <a:cubicBezTo>
                    <a:pt x="8710858" y="5629140"/>
                    <a:pt x="8689243" y="5670060"/>
                    <a:pt x="8774597" y="5668299"/>
                  </a:cubicBezTo>
                  <a:cubicBezTo>
                    <a:pt x="8775165" y="5633558"/>
                    <a:pt x="8786241" y="5640034"/>
                    <a:pt x="8719008" y="5641974"/>
                  </a:cubicBezTo>
                  <a:cubicBezTo>
                    <a:pt x="8703036" y="5642422"/>
                    <a:pt x="8709544" y="5706084"/>
                    <a:pt x="8696617" y="5099068"/>
                  </a:cubicBezTo>
                  <a:cubicBezTo>
                    <a:pt x="8721605" y="5098620"/>
                    <a:pt x="8750744" y="5098053"/>
                    <a:pt x="8783643" y="5097665"/>
                  </a:cubicBezTo>
                  <a:cubicBezTo>
                    <a:pt x="8784151" y="5062953"/>
                    <a:pt x="8797018" y="5069490"/>
                    <a:pt x="8719127" y="5070952"/>
                  </a:cubicBezTo>
                  <a:cubicBezTo>
                    <a:pt x="8691841" y="5071430"/>
                    <a:pt x="8696080" y="5073937"/>
                    <a:pt x="8695871" y="5063431"/>
                  </a:cubicBezTo>
                  <a:cubicBezTo>
                    <a:pt x="8682675" y="4461458"/>
                    <a:pt x="8678346" y="4529449"/>
                    <a:pt x="8719247" y="4529867"/>
                  </a:cubicBezTo>
                  <a:cubicBezTo>
                    <a:pt x="8804870" y="4530911"/>
                    <a:pt x="8790391" y="4537537"/>
                    <a:pt x="8790660" y="4502826"/>
                  </a:cubicBezTo>
                  <a:cubicBezTo>
                    <a:pt x="8749998" y="4502527"/>
                    <a:pt x="8712291" y="4502050"/>
                    <a:pt x="8687212" y="4501781"/>
                  </a:cubicBezTo>
                  <a:cubicBezTo>
                    <a:pt x="8686198" y="4434656"/>
                    <a:pt x="8679988" y="3960844"/>
                    <a:pt x="8679958" y="3958755"/>
                  </a:cubicBezTo>
                  <a:cubicBezTo>
                    <a:pt x="8730741" y="3958576"/>
                    <a:pt x="8756028" y="3958427"/>
                    <a:pt x="8792003" y="3958337"/>
                  </a:cubicBezTo>
                  <a:cubicBezTo>
                    <a:pt x="8791883" y="3923417"/>
                    <a:pt x="8806751" y="3930491"/>
                    <a:pt x="8719277" y="3930849"/>
                  </a:cubicBezTo>
                  <a:cubicBezTo>
                    <a:pt x="8661120" y="3931088"/>
                    <a:pt x="8685243" y="4007464"/>
                    <a:pt x="8673271" y="3434532"/>
                  </a:cubicBezTo>
                  <a:cubicBezTo>
                    <a:pt x="8672107" y="3378421"/>
                    <a:pt x="8660194" y="3387405"/>
                    <a:pt x="8719127" y="3388509"/>
                  </a:cubicBezTo>
                  <a:cubicBezTo>
                    <a:pt x="8799048" y="3390002"/>
                    <a:pt x="8785823" y="3396598"/>
                    <a:pt x="8785137" y="3361856"/>
                  </a:cubicBezTo>
                  <a:cubicBezTo>
                    <a:pt x="8740563" y="3361319"/>
                    <a:pt x="8714500" y="3360603"/>
                    <a:pt x="8671778" y="3359976"/>
                  </a:cubicBezTo>
                  <a:cubicBezTo>
                    <a:pt x="8662045" y="2849214"/>
                    <a:pt x="8661926" y="2828620"/>
                    <a:pt x="8661747" y="2816294"/>
                  </a:cubicBezTo>
                  <a:cubicBezTo>
                    <a:pt x="8700677" y="2816921"/>
                    <a:pt x="8731338" y="2817786"/>
                    <a:pt x="8769910" y="2818413"/>
                  </a:cubicBezTo>
                  <a:cubicBezTo>
                    <a:pt x="8768627" y="2783343"/>
                    <a:pt x="8779852" y="2790954"/>
                    <a:pt x="8719575" y="2789641"/>
                  </a:cubicBezTo>
                  <a:cubicBezTo>
                    <a:pt x="8639087" y="2787910"/>
                    <a:pt x="8663926" y="2873062"/>
                    <a:pt x="8653716" y="2246138"/>
                  </a:cubicBezTo>
                  <a:cubicBezTo>
                    <a:pt x="8696348" y="2246943"/>
                    <a:pt x="8722531" y="2247898"/>
                    <a:pt x="8759014" y="2248764"/>
                  </a:cubicBezTo>
                  <a:cubicBezTo>
                    <a:pt x="8758804" y="2213784"/>
                    <a:pt x="8766716" y="2221275"/>
                    <a:pt x="8719665" y="2219992"/>
                  </a:cubicBezTo>
                  <a:cubicBezTo>
                    <a:pt x="8626130" y="2217306"/>
                    <a:pt x="8654552" y="2301264"/>
                    <a:pt x="8641864" y="1675623"/>
                  </a:cubicBezTo>
                  <a:cubicBezTo>
                    <a:pt x="8689541" y="1676429"/>
                    <a:pt x="8713903" y="1677503"/>
                    <a:pt x="8760864" y="1678638"/>
                  </a:cubicBezTo>
                  <a:cubicBezTo>
                    <a:pt x="8761282" y="1643628"/>
                    <a:pt x="8769164" y="1651239"/>
                    <a:pt x="8719665" y="1649746"/>
                  </a:cubicBezTo>
                  <a:cubicBezTo>
                    <a:pt x="8625683" y="1647060"/>
                    <a:pt x="8641446" y="1660103"/>
                    <a:pt x="8640550" y="1602469"/>
                  </a:cubicBezTo>
                  <a:cubicBezTo>
                    <a:pt x="8631325" y="1008943"/>
                    <a:pt x="8614875" y="1106064"/>
                    <a:pt x="8719396" y="1105795"/>
                  </a:cubicBezTo>
                  <a:cubicBezTo>
                    <a:pt x="8779404" y="1105616"/>
                    <a:pt x="8769313" y="1112869"/>
                    <a:pt x="8769850" y="1077948"/>
                  </a:cubicBezTo>
                  <a:cubicBezTo>
                    <a:pt x="8721874" y="1078038"/>
                    <a:pt x="8692915" y="1078187"/>
                    <a:pt x="8634579" y="1078247"/>
                  </a:cubicBezTo>
                  <a:cubicBezTo>
                    <a:pt x="8630280" y="862994"/>
                    <a:pt x="8627832" y="852369"/>
                    <a:pt x="8626906" y="536325"/>
                  </a:cubicBezTo>
                  <a:cubicBezTo>
                    <a:pt x="8691213" y="536683"/>
                    <a:pt x="8715366" y="537310"/>
                    <a:pt x="8775762" y="537847"/>
                  </a:cubicBezTo>
                  <a:cubicBezTo>
                    <a:pt x="8775941" y="502808"/>
                    <a:pt x="8787197" y="510329"/>
                    <a:pt x="8719545" y="509464"/>
                  </a:cubicBezTo>
                  <a:cubicBezTo>
                    <a:pt x="8597141" y="508001"/>
                    <a:pt x="8628728" y="587542"/>
                    <a:pt x="8620219" y="76481"/>
                  </a:cubicBezTo>
                  <a:cubicBezTo>
                    <a:pt x="8581498" y="73795"/>
                    <a:pt x="8599500" y="20131"/>
                    <a:pt x="8602336" y="508449"/>
                  </a:cubicBezTo>
                  <a:cubicBezTo>
                    <a:pt x="8553404" y="508270"/>
                    <a:pt x="8196910" y="506807"/>
                    <a:pt x="8126095" y="507046"/>
                  </a:cubicBezTo>
                  <a:cubicBezTo>
                    <a:pt x="8114630" y="-4761"/>
                    <a:pt x="8139888" y="46635"/>
                    <a:pt x="8097673" y="44456"/>
                  </a:cubicBezTo>
                  <a:cubicBezTo>
                    <a:pt x="8103077" y="592407"/>
                    <a:pt x="8131797" y="506389"/>
                    <a:pt x="8002377" y="508210"/>
                  </a:cubicBezTo>
                  <a:cubicBezTo>
                    <a:pt x="7868509" y="510090"/>
                    <a:pt x="7865821" y="509135"/>
                    <a:pt x="7644389" y="509702"/>
                  </a:cubicBezTo>
                  <a:cubicBezTo>
                    <a:pt x="7626775" y="509732"/>
                    <a:pt x="7631104" y="529222"/>
                    <a:pt x="7628776" y="380467"/>
                  </a:cubicBezTo>
                  <a:cubicBezTo>
                    <a:pt x="7622655" y="-24728"/>
                    <a:pt x="7633642" y="22967"/>
                    <a:pt x="7598891" y="21713"/>
                  </a:cubicBezTo>
                  <a:cubicBezTo>
                    <a:pt x="7603280" y="312477"/>
                    <a:pt x="7604683" y="412254"/>
                    <a:pt x="7606533" y="509792"/>
                  </a:cubicBezTo>
                  <a:cubicBezTo>
                    <a:pt x="7495146" y="510001"/>
                    <a:pt x="7468128" y="509911"/>
                    <a:pt x="7133158" y="509672"/>
                  </a:cubicBezTo>
                  <a:cubicBezTo>
                    <a:pt x="7120977" y="-47799"/>
                    <a:pt x="7139965" y="8909"/>
                    <a:pt x="7101094" y="8103"/>
                  </a:cubicBezTo>
                  <a:cubicBezTo>
                    <a:pt x="7109364" y="550234"/>
                    <a:pt x="7109155" y="509643"/>
                    <a:pt x="7107035" y="509643"/>
                  </a:cubicBezTo>
                  <a:cubicBezTo>
                    <a:pt x="6926295" y="509643"/>
                    <a:pt x="6928265" y="506956"/>
                    <a:pt x="6748839" y="506956"/>
                  </a:cubicBezTo>
                  <a:cubicBezTo>
                    <a:pt x="6599028" y="506956"/>
                    <a:pt x="6638615" y="604375"/>
                    <a:pt x="6629480" y="2224"/>
                  </a:cubicBezTo>
                  <a:cubicBezTo>
                    <a:pt x="6596222" y="2015"/>
                    <a:pt x="6602581" y="-61708"/>
                    <a:pt x="6611806" y="508180"/>
                  </a:cubicBezTo>
                  <a:cubicBezTo>
                    <a:pt x="6360221" y="513314"/>
                    <a:pt x="6380373" y="511254"/>
                    <a:pt x="6138788" y="509374"/>
                  </a:cubicBezTo>
                  <a:cubicBezTo>
                    <a:pt x="6127205" y="-58633"/>
                    <a:pt x="6140699" y="2224"/>
                    <a:pt x="6104665" y="2552"/>
                  </a:cubicBezTo>
                  <a:cubicBezTo>
                    <a:pt x="6114487" y="595451"/>
                    <a:pt x="6144401" y="509016"/>
                    <a:pt x="6032565" y="509016"/>
                  </a:cubicBezTo>
                  <a:cubicBezTo>
                    <a:pt x="5570565" y="509016"/>
                    <a:pt x="5641738" y="549697"/>
                    <a:pt x="5639081" y="380408"/>
                  </a:cubicBezTo>
                  <a:cubicBezTo>
                    <a:pt x="5635976" y="180944"/>
                    <a:pt x="5634871" y="187779"/>
                    <a:pt x="5631916" y="10133"/>
                  </a:cubicBezTo>
                  <a:cubicBezTo>
                    <a:pt x="5596926" y="10909"/>
                    <a:pt x="5606092" y="-52455"/>
                    <a:pt x="5616839" y="510359"/>
                  </a:cubicBezTo>
                  <a:cubicBezTo>
                    <a:pt x="5496645" y="509762"/>
                    <a:pt x="5362299" y="504270"/>
                    <a:pt x="5143732" y="508956"/>
                  </a:cubicBezTo>
                  <a:cubicBezTo>
                    <a:pt x="5142299" y="344114"/>
                    <a:pt x="5137373" y="133428"/>
                    <a:pt x="5135552" y="23176"/>
                  </a:cubicBezTo>
                  <a:cubicBezTo>
                    <a:pt x="5095547" y="24399"/>
                    <a:pt x="5114893" y="-30160"/>
                    <a:pt x="5119282" y="509464"/>
                  </a:cubicBezTo>
                  <a:cubicBezTo>
                    <a:pt x="4906029" y="513881"/>
                    <a:pt x="4799448" y="508538"/>
                    <a:pt x="4643159" y="508001"/>
                  </a:cubicBezTo>
                  <a:cubicBezTo>
                    <a:pt x="4637457" y="253799"/>
                    <a:pt x="4640024" y="211119"/>
                    <a:pt x="4637935" y="39472"/>
                  </a:cubicBezTo>
                  <a:cubicBezTo>
                    <a:pt x="4604826" y="40606"/>
                    <a:pt x="4613931" y="15923"/>
                    <a:pt x="4614439" y="177034"/>
                  </a:cubicBezTo>
                  <a:cubicBezTo>
                    <a:pt x="4614797" y="291764"/>
                    <a:pt x="4616469" y="407090"/>
                    <a:pt x="4618708" y="507971"/>
                  </a:cubicBezTo>
                  <a:cubicBezTo>
                    <a:pt x="4596914" y="507941"/>
                    <a:pt x="4256631" y="507762"/>
                    <a:pt x="4242002" y="507732"/>
                  </a:cubicBezTo>
                  <a:cubicBezTo>
                    <a:pt x="4113686" y="507732"/>
                    <a:pt x="4147362" y="586229"/>
                    <a:pt x="4142616" y="57469"/>
                  </a:cubicBezTo>
                  <a:cubicBezTo>
                    <a:pt x="4109596" y="58723"/>
                    <a:pt x="4118762" y="37054"/>
                    <a:pt x="4118463" y="176944"/>
                  </a:cubicBezTo>
                  <a:cubicBezTo>
                    <a:pt x="4118224" y="288898"/>
                    <a:pt x="4119687" y="399121"/>
                    <a:pt x="4122284" y="508120"/>
                  </a:cubicBezTo>
                  <a:cubicBezTo>
                    <a:pt x="3661000" y="511642"/>
                    <a:pt x="4111806" y="507911"/>
                    <a:pt x="3650521" y="510896"/>
                  </a:cubicBezTo>
                  <a:cubicBezTo>
                    <a:pt x="3649536" y="416581"/>
                    <a:pt x="3647894" y="326535"/>
                    <a:pt x="3643833" y="77198"/>
                  </a:cubicBezTo>
                  <a:cubicBezTo>
                    <a:pt x="3609620" y="78601"/>
                    <a:pt x="3618666" y="33174"/>
                    <a:pt x="3624338" y="380855"/>
                  </a:cubicBezTo>
                  <a:cubicBezTo>
                    <a:pt x="3626966" y="547577"/>
                    <a:pt x="3720291" y="511672"/>
                    <a:pt x="3167681" y="511672"/>
                  </a:cubicBezTo>
                  <a:cubicBezTo>
                    <a:pt x="3147529" y="511672"/>
                    <a:pt x="3158038" y="561098"/>
                    <a:pt x="3145201" y="98329"/>
                  </a:cubicBezTo>
                  <a:cubicBezTo>
                    <a:pt x="3104897" y="100060"/>
                    <a:pt x="3126721" y="39203"/>
                    <a:pt x="3129945" y="511583"/>
                  </a:cubicBezTo>
                  <a:cubicBezTo>
                    <a:pt x="2977716" y="510807"/>
                    <a:pt x="2878270" y="502002"/>
                    <a:pt x="2653882" y="508061"/>
                  </a:cubicBezTo>
                  <a:cubicBezTo>
                    <a:pt x="2652002" y="420014"/>
                    <a:pt x="2651942" y="388138"/>
                    <a:pt x="2646986" y="120624"/>
                  </a:cubicBezTo>
                  <a:cubicBezTo>
                    <a:pt x="2614832" y="122117"/>
                    <a:pt x="2619968" y="61319"/>
                    <a:pt x="2629401" y="508747"/>
                  </a:cubicBezTo>
                  <a:cubicBezTo>
                    <a:pt x="2512789" y="512120"/>
                    <a:pt x="2390982" y="511672"/>
                    <a:pt x="2272728" y="510210"/>
                  </a:cubicBezTo>
                  <a:cubicBezTo>
                    <a:pt x="2122410" y="508508"/>
                    <a:pt x="2154264" y="579722"/>
                    <a:pt x="2152384" y="143755"/>
                  </a:cubicBezTo>
                  <a:cubicBezTo>
                    <a:pt x="2123036" y="145158"/>
                    <a:pt x="2123036" y="88181"/>
                    <a:pt x="2132291" y="509195"/>
                  </a:cubicBezTo>
                  <a:cubicBezTo>
                    <a:pt x="2106168" y="509135"/>
                    <a:pt x="2121335" y="509165"/>
                    <a:pt x="1735583" y="509076"/>
                  </a:cubicBezTo>
                  <a:cubicBezTo>
                    <a:pt x="1632524" y="509076"/>
                    <a:pt x="1658169" y="569813"/>
                    <a:pt x="1652467" y="167632"/>
                  </a:cubicBezTo>
                  <a:cubicBezTo>
                    <a:pt x="1616910" y="169214"/>
                    <a:pt x="1626404" y="117102"/>
                    <a:pt x="1633211" y="508807"/>
                  </a:cubicBezTo>
                  <a:cubicBezTo>
                    <a:pt x="1506030" y="508061"/>
                    <a:pt x="1487968" y="506330"/>
                    <a:pt x="1161059" y="508001"/>
                  </a:cubicBezTo>
                  <a:cubicBezTo>
                    <a:pt x="1158671" y="425117"/>
                    <a:pt x="1156700" y="304508"/>
                    <a:pt x="1156820" y="177332"/>
                  </a:cubicBezTo>
                  <a:cubicBezTo>
                    <a:pt x="1125861" y="177392"/>
                    <a:pt x="1130189" y="146740"/>
                    <a:pt x="1133862" y="380885"/>
                  </a:cubicBezTo>
                  <a:cubicBezTo>
                    <a:pt x="1136340" y="540802"/>
                    <a:pt x="1161119" y="508299"/>
                    <a:pt x="1019578" y="508299"/>
                  </a:cubicBezTo>
                  <a:cubicBezTo>
                    <a:pt x="842211" y="508299"/>
                    <a:pt x="840927" y="510986"/>
                    <a:pt x="665233" y="511015"/>
                  </a:cubicBezTo>
                  <a:cubicBezTo>
                    <a:pt x="662397" y="365634"/>
                    <a:pt x="662725" y="331728"/>
                    <a:pt x="658874" y="177243"/>
                  </a:cubicBezTo>
                  <a:cubicBezTo>
                    <a:pt x="625048" y="177392"/>
                    <a:pt x="633497" y="134294"/>
                    <a:pt x="640752" y="510986"/>
                  </a:cubicBezTo>
                  <a:cubicBezTo>
                    <a:pt x="638602" y="510986"/>
                    <a:pt x="167943" y="507613"/>
                    <a:pt x="165794" y="507583"/>
                  </a:cubicBezTo>
                  <a:cubicBezTo>
                    <a:pt x="163406" y="425714"/>
                    <a:pt x="162002" y="320386"/>
                    <a:pt x="160241" y="190614"/>
                  </a:cubicBezTo>
                  <a:cubicBezTo>
                    <a:pt x="127699" y="192494"/>
                    <a:pt x="135193" y="164767"/>
                    <a:pt x="138596" y="380855"/>
                  </a:cubicBezTo>
                  <a:cubicBezTo>
                    <a:pt x="140865" y="526207"/>
                    <a:pt x="147463" y="507344"/>
                    <a:pt x="124953" y="506986"/>
                  </a:cubicBezTo>
                  <a:cubicBezTo>
                    <a:pt x="-21634" y="504807"/>
                    <a:pt x="936" y="497137"/>
                    <a:pt x="1653" y="533550"/>
                  </a:cubicBezTo>
                  <a:cubicBezTo>
                    <a:pt x="64915" y="533788"/>
                    <a:pt x="99785" y="534415"/>
                    <a:pt x="142179" y="535012"/>
                  </a:cubicBezTo>
                  <a:cubicBezTo>
                    <a:pt x="152538" y="853085"/>
                    <a:pt x="149911" y="867859"/>
                    <a:pt x="152061" y="1080276"/>
                  </a:cubicBezTo>
                  <a:cubicBezTo>
                    <a:pt x="108473" y="1080694"/>
                    <a:pt x="73424" y="1081142"/>
                    <a:pt x="10460" y="1081351"/>
                  </a:cubicBezTo>
                  <a:cubicBezTo>
                    <a:pt x="10908" y="1117614"/>
                    <a:pt x="-10349" y="1109705"/>
                    <a:pt x="124893" y="1108272"/>
                  </a:cubicBezTo>
                  <a:cubicBezTo>
                    <a:pt x="164868" y="1107884"/>
                    <a:pt x="149852" y="1032671"/>
                    <a:pt x="158898" y="1602798"/>
                  </a:cubicBezTo>
                  <a:cubicBezTo>
                    <a:pt x="159853" y="1663505"/>
                    <a:pt x="186483" y="1648343"/>
                    <a:pt x="15834" y="1648254"/>
                  </a:cubicBezTo>
                  <a:cubicBezTo>
                    <a:pt x="16073" y="1685204"/>
                    <a:pt x="-10080" y="1675951"/>
                    <a:pt x="160122" y="1676041"/>
                  </a:cubicBezTo>
                  <a:cubicBezTo>
                    <a:pt x="162540" y="1811573"/>
                    <a:pt x="168361" y="2003993"/>
                    <a:pt x="168690" y="2219574"/>
                  </a:cubicBezTo>
                  <a:cubicBezTo>
                    <a:pt x="118862" y="2219783"/>
                    <a:pt x="80290" y="2220111"/>
                    <a:pt x="18700" y="2220261"/>
                  </a:cubicBezTo>
                  <a:cubicBezTo>
                    <a:pt x="18819" y="2256435"/>
                    <a:pt x="-1183" y="2248257"/>
                    <a:pt x="124833" y="2247570"/>
                  </a:cubicBezTo>
                  <a:cubicBezTo>
                    <a:pt x="186424" y="2247242"/>
                    <a:pt x="167018" y="2163135"/>
                    <a:pt x="177079" y="2789581"/>
                  </a:cubicBezTo>
                  <a:cubicBezTo>
                    <a:pt x="123102" y="2789850"/>
                    <a:pt x="83753" y="2790268"/>
                    <a:pt x="20432" y="2790477"/>
                  </a:cubicBezTo>
                  <a:cubicBezTo>
                    <a:pt x="20521" y="2827277"/>
                    <a:pt x="1623" y="2818502"/>
                    <a:pt x="124833" y="2817697"/>
                  </a:cubicBezTo>
                  <a:cubicBezTo>
                    <a:pt x="199261" y="2817189"/>
                    <a:pt x="177437" y="2753437"/>
                    <a:pt x="184931" y="3231368"/>
                  </a:cubicBezTo>
                  <a:cubicBezTo>
                    <a:pt x="187319" y="3383704"/>
                    <a:pt x="204068" y="3357648"/>
                    <a:pt x="124565" y="3359141"/>
                  </a:cubicBezTo>
                  <a:cubicBezTo>
                    <a:pt x="3594" y="3361409"/>
                    <a:pt x="22253" y="3351022"/>
                    <a:pt x="22432" y="3388330"/>
                  </a:cubicBezTo>
                  <a:cubicBezTo>
                    <a:pt x="95844" y="3387793"/>
                    <a:pt x="126505" y="3386659"/>
                    <a:pt x="188215" y="3385853"/>
                  </a:cubicBezTo>
                  <a:cubicBezTo>
                    <a:pt x="195290" y="3634474"/>
                    <a:pt x="192783" y="3520610"/>
                    <a:pt x="198425" y="3929207"/>
                  </a:cubicBezTo>
                  <a:cubicBezTo>
                    <a:pt x="139164" y="3930073"/>
                    <a:pt x="99457" y="3931834"/>
                    <a:pt x="26193" y="3932610"/>
                  </a:cubicBezTo>
                  <a:cubicBezTo>
                    <a:pt x="26492" y="3966694"/>
                    <a:pt x="6460" y="3961501"/>
                    <a:pt x="125012" y="3958487"/>
                  </a:cubicBezTo>
                  <a:cubicBezTo>
                    <a:pt x="225593" y="3956039"/>
                    <a:pt x="198485" y="3873245"/>
                    <a:pt x="207322" y="4499782"/>
                  </a:cubicBezTo>
                  <a:cubicBezTo>
                    <a:pt x="133909" y="4499423"/>
                    <a:pt x="112115" y="4498827"/>
                    <a:pt x="33418" y="4498528"/>
                  </a:cubicBezTo>
                  <a:cubicBezTo>
                    <a:pt x="33986" y="4535209"/>
                    <a:pt x="16939" y="4525897"/>
                    <a:pt x="124624" y="4526941"/>
                  </a:cubicBezTo>
                  <a:cubicBezTo>
                    <a:pt x="228877" y="4527897"/>
                    <a:pt x="207770" y="4501513"/>
                    <a:pt x="208904" y="4656445"/>
                  </a:cubicBezTo>
                  <a:cubicBezTo>
                    <a:pt x="212546" y="5154582"/>
                    <a:pt x="253955" y="5071340"/>
                    <a:pt x="124744" y="5071669"/>
                  </a:cubicBezTo>
                  <a:cubicBezTo>
                    <a:pt x="30761" y="5071818"/>
                    <a:pt x="45002" y="5062595"/>
                    <a:pt x="45927" y="5099515"/>
                  </a:cubicBezTo>
                  <a:cubicBezTo>
                    <a:pt x="93575" y="5099456"/>
                    <a:pt x="136984" y="5099336"/>
                    <a:pt x="215890" y="5099247"/>
                  </a:cubicBezTo>
                  <a:cubicBezTo>
                    <a:pt x="230041" y="5750854"/>
                    <a:pt x="243028" y="5643377"/>
                    <a:pt x="124863" y="5642273"/>
                  </a:cubicBezTo>
                  <a:cubicBezTo>
                    <a:pt x="47659" y="5641556"/>
                    <a:pt x="60347" y="5634662"/>
                    <a:pt x="61362" y="5669463"/>
                  </a:cubicBezTo>
                  <a:cubicBezTo>
                    <a:pt x="121669" y="5669851"/>
                    <a:pt x="153972" y="5670418"/>
                    <a:pt x="221951" y="5670687"/>
                  </a:cubicBezTo>
                  <a:cubicBezTo>
                    <a:pt x="221980" y="5671821"/>
                    <a:pt x="228459" y="5937603"/>
                    <a:pt x="233922" y="6214130"/>
                  </a:cubicBezTo>
                  <a:cubicBezTo>
                    <a:pt x="161614" y="6213563"/>
                    <a:pt x="130536" y="6212250"/>
                    <a:pt x="74260" y="6211295"/>
                  </a:cubicBezTo>
                  <a:cubicBezTo>
                    <a:pt x="74886" y="6246364"/>
                    <a:pt x="64616" y="6238753"/>
                    <a:pt x="124505" y="6240096"/>
                  </a:cubicBezTo>
                  <a:cubicBezTo>
                    <a:pt x="264911" y="6243320"/>
                    <a:pt x="233833" y="6142021"/>
                    <a:pt x="243983" y="6784913"/>
                  </a:cubicBezTo>
                  <a:cubicBezTo>
                    <a:pt x="174780" y="6784764"/>
                    <a:pt x="148060" y="6784406"/>
                    <a:pt x="82410" y="6784048"/>
                  </a:cubicBezTo>
                  <a:cubicBezTo>
                    <a:pt x="82798" y="6819028"/>
                    <a:pt x="74289" y="6811745"/>
                    <a:pt x="124654" y="6812073"/>
                  </a:cubicBezTo>
                  <a:cubicBezTo>
                    <a:pt x="290676" y="6813208"/>
                    <a:pt x="237654" y="6729220"/>
                    <a:pt x="246909" y="7304122"/>
                  </a:cubicBezTo>
                  <a:cubicBezTo>
                    <a:pt x="247864" y="7366381"/>
                    <a:pt x="277600" y="7350801"/>
                    <a:pt x="87037" y="7350861"/>
                  </a:cubicBezTo>
                  <a:cubicBezTo>
                    <a:pt x="87246" y="7387811"/>
                    <a:pt x="58048" y="7378558"/>
                    <a:pt x="248073" y="7378528"/>
                  </a:cubicBezTo>
                  <a:cubicBezTo>
                    <a:pt x="248133" y="7381424"/>
                    <a:pt x="254522" y="7780828"/>
                    <a:pt x="257955" y="7926091"/>
                  </a:cubicBezTo>
                  <a:cubicBezTo>
                    <a:pt x="177945" y="7925673"/>
                    <a:pt x="136686" y="7924151"/>
                    <a:pt x="89276" y="7923136"/>
                  </a:cubicBezTo>
                  <a:cubicBezTo>
                    <a:pt x="89366" y="7956475"/>
                    <a:pt x="55362" y="7952804"/>
                    <a:pt x="258612" y="7953819"/>
                  </a:cubicBezTo>
                  <a:cubicBezTo>
                    <a:pt x="258672" y="7956475"/>
                    <a:pt x="269270" y="8492397"/>
                    <a:pt x="269300" y="8494575"/>
                  </a:cubicBezTo>
                  <a:cubicBezTo>
                    <a:pt x="181408" y="8494725"/>
                    <a:pt x="142328" y="8495382"/>
                    <a:pt x="90530" y="8495859"/>
                  </a:cubicBezTo>
                  <a:cubicBezTo>
                    <a:pt x="90590" y="8530719"/>
                    <a:pt x="83604" y="8523676"/>
                    <a:pt x="124893" y="8523229"/>
                  </a:cubicBezTo>
                  <a:cubicBezTo>
                    <a:pt x="285631" y="8521497"/>
                    <a:pt x="269748" y="8521050"/>
                    <a:pt x="269837" y="8526303"/>
                  </a:cubicBezTo>
                  <a:cubicBezTo>
                    <a:pt x="272763" y="8712663"/>
                    <a:pt x="278346" y="8902128"/>
                    <a:pt x="279003" y="9062762"/>
                  </a:cubicBezTo>
                  <a:cubicBezTo>
                    <a:pt x="55272" y="9062971"/>
                    <a:pt x="91963" y="9057211"/>
                    <a:pt x="92083" y="9091743"/>
                  </a:cubicBezTo>
                  <a:cubicBezTo>
                    <a:pt x="145523" y="9091265"/>
                    <a:pt x="184214" y="9090579"/>
                    <a:pt x="279092" y="9090459"/>
                  </a:cubicBezTo>
                  <a:cubicBezTo>
                    <a:pt x="279540" y="9431217"/>
                    <a:pt x="283809" y="9473389"/>
                    <a:pt x="287541" y="9631306"/>
                  </a:cubicBezTo>
                  <a:cubicBezTo>
                    <a:pt x="191976" y="9631397"/>
                    <a:pt x="152598" y="9632262"/>
                    <a:pt x="95188" y="9633038"/>
                  </a:cubicBezTo>
                  <a:cubicBezTo>
                    <a:pt x="95456" y="9666346"/>
                    <a:pt x="87903" y="9660884"/>
                    <a:pt x="124923" y="9660348"/>
                  </a:cubicBezTo>
                  <a:cubicBezTo>
                    <a:pt x="338235" y="9657183"/>
                    <a:pt x="283391" y="9559109"/>
                    <a:pt x="292706" y="10156305"/>
                  </a:cubicBezTo>
                  <a:cubicBezTo>
                    <a:pt x="293721" y="10221549"/>
                    <a:pt x="325636" y="10205253"/>
                    <a:pt x="124714" y="10205821"/>
                  </a:cubicBezTo>
                  <a:cubicBezTo>
                    <a:pt x="96322" y="10205880"/>
                    <a:pt x="101188" y="10198747"/>
                    <a:pt x="101696" y="10233637"/>
                  </a:cubicBezTo>
                  <a:cubicBezTo>
                    <a:pt x="151732" y="10233548"/>
                    <a:pt x="186961" y="10233339"/>
                    <a:pt x="293870" y="10233339"/>
                  </a:cubicBezTo>
                  <a:cubicBezTo>
                    <a:pt x="295393" y="10343353"/>
                    <a:pt x="297005" y="10551711"/>
                    <a:pt x="302021" y="10772305"/>
                  </a:cubicBezTo>
                  <a:cubicBezTo>
                    <a:pt x="208307" y="10772335"/>
                    <a:pt x="171257" y="10773231"/>
                    <a:pt x="111876" y="10774425"/>
                  </a:cubicBezTo>
                  <a:cubicBezTo>
                    <a:pt x="112802" y="10813524"/>
                    <a:pt x="82559" y="10800033"/>
                    <a:pt x="302588" y="10800003"/>
                  </a:cubicBezTo>
                  <a:cubicBezTo>
                    <a:pt x="302648" y="10802242"/>
                    <a:pt x="313216" y="11344193"/>
                    <a:pt x="313276" y="11346671"/>
                  </a:cubicBezTo>
                  <a:cubicBezTo>
                    <a:pt x="233892" y="11346760"/>
                    <a:pt x="189469" y="11346043"/>
                    <a:pt x="128117" y="11344640"/>
                  </a:cubicBezTo>
                  <a:cubicBezTo>
                    <a:pt x="129252" y="11379113"/>
                    <a:pt x="98681" y="11374397"/>
                    <a:pt x="303812" y="11374397"/>
                  </a:cubicBezTo>
                  <a:cubicBezTo>
                    <a:pt x="315545" y="11374397"/>
                    <a:pt x="313724" y="11373174"/>
                    <a:pt x="313784" y="11378248"/>
                  </a:cubicBezTo>
                  <a:cubicBezTo>
                    <a:pt x="323098" y="11982578"/>
                    <a:pt x="328651" y="11917573"/>
                    <a:pt x="303812" y="11917573"/>
                  </a:cubicBezTo>
                  <a:cubicBezTo>
                    <a:pt x="120206" y="11917573"/>
                    <a:pt x="146866" y="11909693"/>
                    <a:pt x="148060" y="11945479"/>
                  </a:cubicBezTo>
                  <a:cubicBezTo>
                    <a:pt x="194305" y="11945360"/>
                    <a:pt x="235952" y="11945300"/>
                    <a:pt x="322561" y="11945300"/>
                  </a:cubicBezTo>
                  <a:cubicBezTo>
                    <a:pt x="331308" y="12325126"/>
                    <a:pt x="328860" y="12328498"/>
                    <a:pt x="330323" y="12483670"/>
                  </a:cubicBezTo>
                  <a:cubicBezTo>
                    <a:pt x="259418" y="12483461"/>
                    <a:pt x="208008" y="12483968"/>
                    <a:pt x="165973" y="12484714"/>
                  </a:cubicBezTo>
                  <a:cubicBezTo>
                    <a:pt x="167197" y="12521187"/>
                    <a:pt x="142955" y="12511338"/>
                    <a:pt x="303842" y="12511338"/>
                  </a:cubicBezTo>
                  <a:cubicBezTo>
                    <a:pt x="340623" y="12511338"/>
                    <a:pt x="329935" y="12448809"/>
                    <a:pt x="338682" y="13008400"/>
                  </a:cubicBezTo>
                  <a:cubicBezTo>
                    <a:pt x="339638" y="13067615"/>
                    <a:pt x="348714" y="13057497"/>
                    <a:pt x="303842" y="13057497"/>
                  </a:cubicBezTo>
                  <a:cubicBezTo>
                    <a:pt x="161316" y="13057497"/>
                    <a:pt x="184632" y="13046693"/>
                    <a:pt x="185886" y="13084449"/>
                  </a:cubicBezTo>
                  <a:cubicBezTo>
                    <a:pt x="236341" y="13085195"/>
                    <a:pt x="289004" y="13085314"/>
                    <a:pt x="339966" y="13085165"/>
                  </a:cubicBezTo>
                  <a:cubicBezTo>
                    <a:pt x="350266" y="13713074"/>
                    <a:pt x="364925" y="13629265"/>
                    <a:pt x="303842" y="13629265"/>
                  </a:cubicBezTo>
                  <a:cubicBezTo>
                    <a:pt x="185199" y="13629265"/>
                    <a:pt x="203680" y="13620252"/>
                    <a:pt x="204874" y="13657022"/>
                  </a:cubicBezTo>
                  <a:cubicBezTo>
                    <a:pt x="255119" y="13656933"/>
                    <a:pt x="299155" y="13656962"/>
                    <a:pt x="347340" y="13656962"/>
                  </a:cubicBezTo>
                  <a:cubicBezTo>
                    <a:pt x="347728" y="13754322"/>
                    <a:pt x="349758" y="13872901"/>
                    <a:pt x="352087" y="14005539"/>
                  </a:cubicBezTo>
                  <a:cubicBezTo>
                    <a:pt x="389973" y="14005240"/>
                    <a:pt x="373403" y="14050398"/>
                    <a:pt x="371791" y="13656962"/>
                  </a:cubicBezTo>
                  <a:lnTo>
                    <a:pt x="844391" y="13656992"/>
                  </a:lnTo>
                  <a:cubicBezTo>
                    <a:pt x="846421" y="13801390"/>
                    <a:pt x="847705" y="13899793"/>
                    <a:pt x="851257" y="14001570"/>
                  </a:cubicBezTo>
                  <a:cubicBezTo>
                    <a:pt x="887083" y="14001271"/>
                    <a:pt x="874275" y="14048249"/>
                    <a:pt x="868871" y="13656992"/>
                  </a:cubicBezTo>
                  <a:cubicBezTo>
                    <a:pt x="1271402" y="13657022"/>
                    <a:pt x="1162104" y="13653441"/>
                    <a:pt x="1343441" y="13652784"/>
                  </a:cubicBezTo>
                  <a:cubicBezTo>
                    <a:pt x="1346606" y="13784138"/>
                    <a:pt x="1346934" y="13855830"/>
                    <a:pt x="1349920" y="13997629"/>
                  </a:cubicBezTo>
                  <a:cubicBezTo>
                    <a:pt x="1382670" y="13997361"/>
                    <a:pt x="1374401" y="14024790"/>
                    <a:pt x="1371236" y="13823684"/>
                  </a:cubicBezTo>
                  <a:cubicBezTo>
                    <a:pt x="1368221" y="13632578"/>
                    <a:pt x="1364101" y="13652724"/>
                    <a:pt x="1377625" y="13652724"/>
                  </a:cubicBezTo>
                  <a:cubicBezTo>
                    <a:pt x="1551618" y="13652724"/>
                    <a:pt x="1555111" y="13655679"/>
                    <a:pt x="1735523" y="13655679"/>
                  </a:cubicBezTo>
                  <a:cubicBezTo>
                    <a:pt x="1869272" y="13655709"/>
                    <a:pt x="1838999" y="13621804"/>
                    <a:pt x="1842164" y="13824222"/>
                  </a:cubicBezTo>
                  <a:cubicBezTo>
                    <a:pt x="1845209" y="14019507"/>
                    <a:pt x="1839327" y="13993839"/>
                    <a:pt x="1870675" y="13993571"/>
                  </a:cubicBezTo>
                  <a:cubicBezTo>
                    <a:pt x="1867063" y="13887855"/>
                    <a:pt x="1865152" y="13753098"/>
                    <a:pt x="1865122" y="13655709"/>
                  </a:cubicBezTo>
                  <a:cubicBezTo>
                    <a:pt x="2064432" y="13655769"/>
                    <a:pt x="2158504" y="13656038"/>
                    <a:pt x="2272698" y="13655112"/>
                  </a:cubicBezTo>
                  <a:cubicBezTo>
                    <a:pt x="2353634" y="13654455"/>
                    <a:pt x="2336258" y="13620878"/>
                    <a:pt x="2339423" y="13824192"/>
                  </a:cubicBezTo>
                  <a:cubicBezTo>
                    <a:pt x="2342409" y="14015030"/>
                    <a:pt x="2334169" y="13989929"/>
                    <a:pt x="2366651" y="13989690"/>
                  </a:cubicBezTo>
                  <a:cubicBezTo>
                    <a:pt x="2364561" y="13871767"/>
                    <a:pt x="2362710" y="13752590"/>
                    <a:pt x="2361366" y="13654545"/>
                  </a:cubicBezTo>
                  <a:cubicBezTo>
                    <a:pt x="2504072" y="13654007"/>
                    <a:pt x="2618594" y="13654903"/>
                    <a:pt x="2836444" y="13654813"/>
                  </a:cubicBezTo>
                  <a:cubicBezTo>
                    <a:pt x="2836892" y="13758649"/>
                    <a:pt x="2839131" y="13893555"/>
                    <a:pt x="2841370" y="13986020"/>
                  </a:cubicBezTo>
                  <a:cubicBezTo>
                    <a:pt x="2879464" y="13985751"/>
                    <a:pt x="2862417" y="14028938"/>
                    <a:pt x="2860925" y="13654754"/>
                  </a:cubicBezTo>
                  <a:cubicBezTo>
                    <a:pt x="2863134" y="13654754"/>
                    <a:pt x="3330091" y="13652695"/>
                    <a:pt x="3332479" y="13652665"/>
                  </a:cubicBezTo>
                  <a:cubicBezTo>
                    <a:pt x="3335554" y="13816074"/>
                    <a:pt x="3335763" y="13867200"/>
                    <a:pt x="3338390" y="13982139"/>
                  </a:cubicBezTo>
                  <a:cubicBezTo>
                    <a:pt x="3372454" y="13981901"/>
                    <a:pt x="3363886" y="14029476"/>
                    <a:pt x="3356990" y="13652515"/>
                  </a:cubicBezTo>
                  <a:cubicBezTo>
                    <a:pt x="3690496" y="13650247"/>
                    <a:pt x="3663209" y="13654605"/>
                    <a:pt x="3832754" y="13655410"/>
                  </a:cubicBezTo>
                  <a:cubicBezTo>
                    <a:pt x="3836098" y="13757426"/>
                    <a:pt x="3837949" y="13882453"/>
                    <a:pt x="3838426" y="13978289"/>
                  </a:cubicBezTo>
                  <a:cubicBezTo>
                    <a:pt x="3870221" y="13978051"/>
                    <a:pt x="3864012" y="14003748"/>
                    <a:pt x="3861206" y="13823684"/>
                  </a:cubicBezTo>
                  <a:cubicBezTo>
                    <a:pt x="3858160" y="13629951"/>
                    <a:pt x="3847174" y="13655559"/>
                    <a:pt x="3883895" y="13655559"/>
                  </a:cubicBezTo>
                  <a:cubicBezTo>
                    <a:pt x="4205698" y="13655828"/>
                    <a:pt x="4260482" y="13655977"/>
                    <a:pt x="4330013" y="13655679"/>
                  </a:cubicBezTo>
                  <a:cubicBezTo>
                    <a:pt x="4332163" y="13790913"/>
                    <a:pt x="4333775" y="13881766"/>
                    <a:pt x="4334641" y="13974498"/>
                  </a:cubicBezTo>
                  <a:cubicBezTo>
                    <a:pt x="4366436" y="13974260"/>
                    <a:pt x="4359898" y="13999659"/>
                    <a:pt x="4357151" y="13823684"/>
                  </a:cubicBezTo>
                  <a:cubicBezTo>
                    <a:pt x="4354016" y="13626400"/>
                    <a:pt x="4332223" y="13655858"/>
                    <a:pt x="4421219" y="13655023"/>
                  </a:cubicBezTo>
                  <a:cubicBezTo>
                    <a:pt x="4592197" y="13653411"/>
                    <a:pt x="4690001" y="13654127"/>
                    <a:pt x="4779147" y="13655440"/>
                  </a:cubicBezTo>
                  <a:cubicBezTo>
                    <a:pt x="4841484" y="13656365"/>
                    <a:pt x="4825063" y="13624490"/>
                    <a:pt x="4828198" y="13824222"/>
                  </a:cubicBezTo>
                  <a:cubicBezTo>
                    <a:pt x="4830885" y="13995839"/>
                    <a:pt x="4824258" y="13970738"/>
                    <a:pt x="4855605" y="13970499"/>
                  </a:cubicBezTo>
                  <a:cubicBezTo>
                    <a:pt x="4853396" y="13885735"/>
                    <a:pt x="4851186" y="13757993"/>
                    <a:pt x="4851246" y="13656335"/>
                  </a:cubicBezTo>
                  <a:cubicBezTo>
                    <a:pt x="5127432" y="13658813"/>
                    <a:pt x="5106653" y="13652008"/>
                    <a:pt x="5322890" y="13652008"/>
                  </a:cubicBezTo>
                  <a:cubicBezTo>
                    <a:pt x="5323308" y="13752143"/>
                    <a:pt x="5325398" y="13881228"/>
                    <a:pt x="5327398" y="13966887"/>
                  </a:cubicBezTo>
                  <a:cubicBezTo>
                    <a:pt x="5364836" y="13966590"/>
                    <a:pt x="5348834" y="14010254"/>
                    <a:pt x="5347371" y="13652038"/>
                  </a:cubicBezTo>
                  <a:cubicBezTo>
                    <a:pt x="5393825" y="13652097"/>
                    <a:pt x="5199710" y="13651262"/>
                    <a:pt x="5823016" y="13654276"/>
                  </a:cubicBezTo>
                  <a:cubicBezTo>
                    <a:pt x="5824807" y="13742413"/>
                    <a:pt x="5827046" y="13873170"/>
                    <a:pt x="5827703" y="13963067"/>
                  </a:cubicBezTo>
                  <a:cubicBezTo>
                    <a:pt x="5859677" y="13962829"/>
                    <a:pt x="5853020" y="13987004"/>
                    <a:pt x="5850482" y="13823714"/>
                  </a:cubicBezTo>
                  <a:cubicBezTo>
                    <a:pt x="5847556" y="13635622"/>
                    <a:pt x="5844720" y="13654395"/>
                    <a:pt x="5853557" y="13654425"/>
                  </a:cubicBezTo>
                  <a:cubicBezTo>
                    <a:pt x="6415929" y="13657440"/>
                    <a:pt x="6319409" y="13602164"/>
                    <a:pt x="6322962" y="13824192"/>
                  </a:cubicBezTo>
                  <a:cubicBezTo>
                    <a:pt x="6325410" y="13981811"/>
                    <a:pt x="6317737" y="13959307"/>
                    <a:pt x="6349771" y="13959068"/>
                  </a:cubicBezTo>
                  <a:cubicBezTo>
                    <a:pt x="6347234" y="13828162"/>
                    <a:pt x="6347025" y="13780169"/>
                    <a:pt x="6344278" y="13652814"/>
                  </a:cubicBezTo>
                  <a:cubicBezTo>
                    <a:pt x="6569681" y="13652247"/>
                    <a:pt x="6558605" y="13656276"/>
                    <a:pt x="6817176" y="13655679"/>
                  </a:cubicBezTo>
                  <a:cubicBezTo>
                    <a:pt x="6820102" y="13787899"/>
                    <a:pt x="6820162" y="13835086"/>
                    <a:pt x="6822640" y="13955426"/>
                  </a:cubicBezTo>
                  <a:cubicBezTo>
                    <a:pt x="6854912" y="13955188"/>
                    <a:pt x="6847240" y="13977275"/>
                    <a:pt x="6844762" y="13823714"/>
                  </a:cubicBezTo>
                  <a:cubicBezTo>
                    <a:pt x="6841627" y="13621863"/>
                    <a:pt x="6818788" y="13655888"/>
                    <a:pt x="6927967" y="13655171"/>
                  </a:cubicBezTo>
                  <a:cubicBezTo>
                    <a:pt x="7033891" y="13654455"/>
                    <a:pt x="7120470" y="13654157"/>
                    <a:pt x="7286074" y="13655052"/>
                  </a:cubicBezTo>
                  <a:cubicBezTo>
                    <a:pt x="7326049" y="13655262"/>
                    <a:pt x="7314884" y="13625116"/>
                    <a:pt x="7318048" y="13824222"/>
                  </a:cubicBezTo>
                  <a:cubicBezTo>
                    <a:pt x="7320526" y="13977095"/>
                    <a:pt x="7311958" y="13951696"/>
                    <a:pt x="7344559" y="13951457"/>
                  </a:cubicBezTo>
                  <a:cubicBezTo>
                    <a:pt x="7342857" y="13846935"/>
                    <a:pt x="7341275" y="13756113"/>
                    <a:pt x="7340230" y="13655321"/>
                  </a:cubicBezTo>
                  <a:cubicBezTo>
                    <a:pt x="7685021" y="13656664"/>
                    <a:pt x="7591039" y="13652605"/>
                    <a:pt x="7812143" y="13652426"/>
                  </a:cubicBezTo>
                  <a:cubicBezTo>
                    <a:pt x="7816561" y="13993720"/>
                    <a:pt x="7807306" y="13947875"/>
                    <a:pt x="7841341" y="13947607"/>
                  </a:cubicBezTo>
                  <a:cubicBezTo>
                    <a:pt x="7839460" y="13860217"/>
                    <a:pt x="7837788" y="13740861"/>
                    <a:pt x="7836653" y="13652426"/>
                  </a:cubicBezTo>
                  <a:cubicBezTo>
                    <a:pt x="7993212" y="13652485"/>
                    <a:pt x="7962849" y="13653769"/>
                    <a:pt x="8310059" y="13653649"/>
                  </a:cubicBezTo>
                  <a:cubicBezTo>
                    <a:pt x="8315134" y="13988586"/>
                    <a:pt x="8304386" y="13943846"/>
                    <a:pt x="8339137" y="13943548"/>
                  </a:cubicBezTo>
                  <a:cubicBezTo>
                    <a:pt x="8337436" y="13853979"/>
                    <a:pt x="8336361" y="13777273"/>
                    <a:pt x="8334510" y="13653619"/>
                  </a:cubicBezTo>
                  <a:cubicBezTo>
                    <a:pt x="8569168" y="13653530"/>
                    <a:pt x="8622936" y="13653649"/>
                    <a:pt x="8719396" y="13653142"/>
                  </a:cubicBezTo>
                  <a:cubicBezTo>
                    <a:pt x="8830396" y="13652545"/>
                    <a:pt x="8804393" y="13618490"/>
                    <a:pt x="8807587" y="13824282"/>
                  </a:cubicBezTo>
                  <a:cubicBezTo>
                    <a:pt x="8809707" y="13960739"/>
                    <a:pt x="8801975" y="13939638"/>
                    <a:pt x="8834158" y="13939369"/>
                  </a:cubicBezTo>
                  <a:cubicBezTo>
                    <a:pt x="8826962" y="13607656"/>
                    <a:pt x="8810662" y="13652754"/>
                    <a:pt x="8898673" y="13652754"/>
                  </a:cubicBezTo>
                  <a:close/>
                  <a:moveTo>
                    <a:pt x="8774299" y="11378367"/>
                  </a:moveTo>
                  <a:cubicBezTo>
                    <a:pt x="8783823" y="12001740"/>
                    <a:pt x="8801765" y="11916588"/>
                    <a:pt x="8719426" y="11916021"/>
                  </a:cubicBezTo>
                  <a:cubicBezTo>
                    <a:pt x="8221719" y="11912648"/>
                    <a:pt x="8306656" y="11949060"/>
                    <a:pt x="8304118" y="11785473"/>
                  </a:cubicBezTo>
                  <a:cubicBezTo>
                    <a:pt x="8296386" y="11290529"/>
                    <a:pt x="8274532" y="11371980"/>
                    <a:pt x="8360603" y="11373621"/>
                  </a:cubicBezTo>
                  <a:cubicBezTo>
                    <a:pt x="8666285" y="11379382"/>
                    <a:pt x="8774150" y="11369951"/>
                    <a:pt x="8774299" y="11378367"/>
                  </a:cubicBezTo>
                  <a:close/>
                  <a:moveTo>
                    <a:pt x="8773762" y="11347059"/>
                  </a:moveTo>
                  <a:cubicBezTo>
                    <a:pt x="8366246" y="11348043"/>
                    <a:pt x="8516415" y="11347685"/>
                    <a:pt x="8298206" y="11344880"/>
                  </a:cubicBezTo>
                  <a:cubicBezTo>
                    <a:pt x="8295998" y="11188365"/>
                    <a:pt x="8297610" y="10991230"/>
                    <a:pt x="8290534" y="10800122"/>
                  </a:cubicBezTo>
                  <a:cubicBezTo>
                    <a:pt x="8704678" y="10800331"/>
                    <a:pt x="8583677" y="10800003"/>
                    <a:pt x="8763312" y="10802600"/>
                  </a:cubicBezTo>
                  <a:cubicBezTo>
                    <a:pt x="8764477" y="11064173"/>
                    <a:pt x="8770746" y="11173919"/>
                    <a:pt x="8773762" y="11347059"/>
                  </a:cubicBezTo>
                  <a:close/>
                  <a:moveTo>
                    <a:pt x="8763223" y="10774813"/>
                  </a:moveTo>
                  <a:cubicBezTo>
                    <a:pt x="8269815" y="10767411"/>
                    <a:pt x="8289758" y="10779558"/>
                    <a:pt x="8289280" y="10766366"/>
                  </a:cubicBezTo>
                  <a:cubicBezTo>
                    <a:pt x="8283787" y="10626834"/>
                    <a:pt x="8282294" y="10503628"/>
                    <a:pt x="8281667" y="10359679"/>
                  </a:cubicBezTo>
                  <a:cubicBezTo>
                    <a:pt x="8281010" y="10205671"/>
                    <a:pt x="8259456" y="10231578"/>
                    <a:pt x="8360782" y="10231309"/>
                  </a:cubicBezTo>
                  <a:cubicBezTo>
                    <a:pt x="8504443" y="10230921"/>
                    <a:pt x="8605441" y="10230682"/>
                    <a:pt x="8719187" y="10232503"/>
                  </a:cubicBezTo>
                  <a:cubicBezTo>
                    <a:pt x="8767881" y="10233309"/>
                    <a:pt x="8760715" y="10156932"/>
                    <a:pt x="8763223" y="10774813"/>
                  </a:cubicBezTo>
                  <a:close/>
                  <a:moveTo>
                    <a:pt x="3822931" y="11377890"/>
                  </a:moveTo>
                  <a:cubicBezTo>
                    <a:pt x="3822782" y="11369533"/>
                    <a:pt x="3768029" y="11367653"/>
                    <a:pt x="4295233" y="11370697"/>
                  </a:cubicBezTo>
                  <a:cubicBezTo>
                    <a:pt x="4298845" y="11579711"/>
                    <a:pt x="4295621" y="11672294"/>
                    <a:pt x="4301830" y="11915871"/>
                  </a:cubicBezTo>
                  <a:cubicBezTo>
                    <a:pt x="4036005" y="11916110"/>
                    <a:pt x="3975011" y="11919691"/>
                    <a:pt x="3827051" y="11918349"/>
                  </a:cubicBezTo>
                  <a:cubicBezTo>
                    <a:pt x="3820394" y="11545149"/>
                    <a:pt x="3826484" y="11605796"/>
                    <a:pt x="3822931" y="11377890"/>
                  </a:cubicBezTo>
                  <a:close/>
                  <a:moveTo>
                    <a:pt x="827015" y="10803973"/>
                  </a:moveTo>
                  <a:cubicBezTo>
                    <a:pt x="1310989" y="10803973"/>
                    <a:pt x="1092065" y="10802600"/>
                    <a:pt x="1298749" y="10801107"/>
                  </a:cubicBezTo>
                  <a:cubicBezTo>
                    <a:pt x="1299167" y="10917687"/>
                    <a:pt x="1300958" y="10971679"/>
                    <a:pt x="1303287" y="11174695"/>
                  </a:cubicBezTo>
                  <a:cubicBezTo>
                    <a:pt x="1305884" y="11400990"/>
                    <a:pt x="1401598" y="11340313"/>
                    <a:pt x="840629" y="11343357"/>
                  </a:cubicBezTo>
                  <a:cubicBezTo>
                    <a:pt x="819671" y="11343476"/>
                    <a:pt x="842689" y="11324852"/>
                    <a:pt x="827015" y="10803973"/>
                  </a:cubicBezTo>
                  <a:close/>
                  <a:moveTo>
                    <a:pt x="801221" y="9090818"/>
                  </a:moveTo>
                  <a:cubicBezTo>
                    <a:pt x="1005875" y="9093862"/>
                    <a:pt x="948584" y="9093295"/>
                    <a:pt x="1270686" y="9092280"/>
                  </a:cubicBezTo>
                  <a:cubicBezTo>
                    <a:pt x="1282359" y="9655243"/>
                    <a:pt x="1267193" y="8996085"/>
                    <a:pt x="1282359" y="9632142"/>
                  </a:cubicBezTo>
                  <a:cubicBezTo>
                    <a:pt x="1112486" y="9634380"/>
                    <a:pt x="1216559" y="9637395"/>
                    <a:pt x="806833" y="9635425"/>
                  </a:cubicBezTo>
                  <a:cubicBezTo>
                    <a:pt x="805759" y="9429186"/>
                    <a:pt x="810207" y="9584119"/>
                    <a:pt x="801221" y="9090818"/>
                  </a:cubicBezTo>
                  <a:close/>
                  <a:moveTo>
                    <a:pt x="767694" y="6896419"/>
                  </a:moveTo>
                  <a:cubicBezTo>
                    <a:pt x="765903" y="6780854"/>
                    <a:pt x="689534" y="6813655"/>
                    <a:pt x="1198676" y="6810223"/>
                  </a:cubicBezTo>
                  <a:cubicBezTo>
                    <a:pt x="1255101" y="6809865"/>
                    <a:pt x="1233457" y="6735845"/>
                    <a:pt x="1242353" y="7304330"/>
                  </a:cubicBezTo>
                  <a:cubicBezTo>
                    <a:pt x="1243309" y="7363486"/>
                    <a:pt x="1308511" y="7356264"/>
                    <a:pt x="840748" y="7351249"/>
                  </a:cubicBezTo>
                  <a:cubicBezTo>
                    <a:pt x="741541" y="7350145"/>
                    <a:pt x="775934" y="7423149"/>
                    <a:pt x="767694" y="6896419"/>
                  </a:cubicBezTo>
                  <a:close/>
                  <a:moveTo>
                    <a:pt x="721330" y="4045519"/>
                  </a:moveTo>
                  <a:cubicBezTo>
                    <a:pt x="719628" y="3936639"/>
                    <a:pt x="632423" y="3955263"/>
                    <a:pt x="1192735" y="3959740"/>
                  </a:cubicBezTo>
                  <a:cubicBezTo>
                    <a:pt x="1202527" y="4541925"/>
                    <a:pt x="1201542" y="4502378"/>
                    <a:pt x="1198855" y="4502318"/>
                  </a:cubicBezTo>
                  <a:cubicBezTo>
                    <a:pt x="658605" y="4491425"/>
                    <a:pt x="725659" y="4535388"/>
                    <a:pt x="724345" y="4452743"/>
                  </a:cubicBezTo>
                  <a:cubicBezTo>
                    <a:pt x="721210" y="4245759"/>
                    <a:pt x="724554" y="4246923"/>
                    <a:pt x="721330" y="4045519"/>
                  </a:cubicBezTo>
                  <a:close/>
                  <a:moveTo>
                    <a:pt x="1176285" y="2817637"/>
                  </a:moveTo>
                  <a:cubicBezTo>
                    <a:pt x="1176912" y="2856586"/>
                    <a:pt x="1183808" y="3358812"/>
                    <a:pt x="1183808" y="3360931"/>
                  </a:cubicBezTo>
                  <a:cubicBezTo>
                    <a:pt x="618450" y="3350694"/>
                    <a:pt x="712523" y="3406178"/>
                    <a:pt x="709806" y="3231040"/>
                  </a:cubicBezTo>
                  <a:cubicBezTo>
                    <a:pt x="706611" y="3026890"/>
                    <a:pt x="703447" y="3027427"/>
                    <a:pt x="700252" y="2824113"/>
                  </a:cubicBezTo>
                  <a:cubicBezTo>
                    <a:pt x="699984" y="2807608"/>
                    <a:pt x="675473" y="2821218"/>
                    <a:pt x="1176285" y="2817637"/>
                  </a:cubicBezTo>
                  <a:close/>
                  <a:moveTo>
                    <a:pt x="699685" y="2788507"/>
                  </a:moveTo>
                  <a:cubicBezTo>
                    <a:pt x="695476" y="2524664"/>
                    <a:pt x="691833" y="2388684"/>
                    <a:pt x="692042" y="2249092"/>
                  </a:cubicBezTo>
                  <a:cubicBezTo>
                    <a:pt x="870036" y="2249241"/>
                    <a:pt x="860691" y="2250764"/>
                    <a:pt x="1165060" y="2250197"/>
                  </a:cubicBezTo>
                  <a:cubicBezTo>
                    <a:pt x="1165508" y="2518635"/>
                    <a:pt x="1172314" y="2593222"/>
                    <a:pt x="1175837" y="2789880"/>
                  </a:cubicBezTo>
                  <a:cubicBezTo>
                    <a:pt x="920490" y="2791790"/>
                    <a:pt x="860124" y="2788805"/>
                    <a:pt x="699685" y="2788507"/>
                  </a:cubicBezTo>
                  <a:close/>
                  <a:moveTo>
                    <a:pt x="1184107" y="3388658"/>
                  </a:moveTo>
                  <a:cubicBezTo>
                    <a:pt x="1187033" y="3669215"/>
                    <a:pt x="1188824" y="3733444"/>
                    <a:pt x="1192257" y="3932043"/>
                  </a:cubicBezTo>
                  <a:cubicBezTo>
                    <a:pt x="1074361" y="3931117"/>
                    <a:pt x="957450" y="3931237"/>
                    <a:pt x="840599" y="3931864"/>
                  </a:cubicBezTo>
                  <a:cubicBezTo>
                    <a:pt x="687325" y="3932699"/>
                    <a:pt x="719359" y="4027253"/>
                    <a:pt x="712552" y="3434712"/>
                  </a:cubicBezTo>
                  <a:cubicBezTo>
                    <a:pt x="711836" y="3371736"/>
                    <a:pt x="636214" y="3379108"/>
                    <a:pt x="1184107" y="3388658"/>
                  </a:cubicBezTo>
                  <a:close/>
                  <a:moveTo>
                    <a:pt x="5159287" y="3231547"/>
                  </a:moveTo>
                  <a:cubicBezTo>
                    <a:pt x="5161944" y="3401314"/>
                    <a:pt x="5241148" y="3353529"/>
                    <a:pt x="4779177" y="3359081"/>
                  </a:cubicBezTo>
                  <a:cubicBezTo>
                    <a:pt x="4668356" y="3360424"/>
                    <a:pt x="4692330" y="3385346"/>
                    <a:pt x="4689912" y="3231010"/>
                  </a:cubicBezTo>
                  <a:cubicBezTo>
                    <a:pt x="4686717" y="3027218"/>
                    <a:pt x="4683105" y="3027069"/>
                    <a:pt x="4679940" y="2824084"/>
                  </a:cubicBezTo>
                  <a:cubicBezTo>
                    <a:pt x="4679701" y="2808922"/>
                    <a:pt x="4650653" y="2823427"/>
                    <a:pt x="5137493" y="2818174"/>
                  </a:cubicBezTo>
                  <a:cubicBezTo>
                    <a:pt x="5171766" y="2817816"/>
                    <a:pt x="5152092" y="2771882"/>
                    <a:pt x="5159287" y="3231547"/>
                  </a:cubicBezTo>
                  <a:close/>
                  <a:moveTo>
                    <a:pt x="5658845" y="3359320"/>
                  </a:moveTo>
                  <a:cubicBezTo>
                    <a:pt x="5512975" y="3359260"/>
                    <a:pt x="5693655" y="3359111"/>
                    <a:pt x="5186245" y="3358305"/>
                  </a:cubicBezTo>
                  <a:cubicBezTo>
                    <a:pt x="5179080" y="3074406"/>
                    <a:pt x="5185200" y="3051633"/>
                    <a:pt x="5181499" y="2817726"/>
                  </a:cubicBezTo>
                  <a:cubicBezTo>
                    <a:pt x="5463864" y="2815070"/>
                    <a:pt x="5654695" y="2821815"/>
                    <a:pt x="5654725" y="2824442"/>
                  </a:cubicBezTo>
                  <a:cubicBezTo>
                    <a:pt x="5658248" y="3048857"/>
                    <a:pt x="5651112" y="3083449"/>
                    <a:pt x="5658845" y="3359320"/>
                  </a:cubicBezTo>
                  <a:close/>
                  <a:moveTo>
                    <a:pt x="7640359" y="2790357"/>
                  </a:moveTo>
                  <a:cubicBezTo>
                    <a:pt x="7070553" y="2790566"/>
                    <a:pt x="7169312" y="2822323"/>
                    <a:pt x="7167611" y="2620591"/>
                  </a:cubicBezTo>
                  <a:cubicBezTo>
                    <a:pt x="7166714" y="2498728"/>
                    <a:pt x="7164565" y="2361583"/>
                    <a:pt x="7162087" y="2248167"/>
                  </a:cubicBezTo>
                  <a:cubicBezTo>
                    <a:pt x="7291179" y="2247510"/>
                    <a:pt x="7435347" y="2241094"/>
                    <a:pt x="7634328" y="2247003"/>
                  </a:cubicBezTo>
                  <a:cubicBezTo>
                    <a:pt x="7642778" y="2467628"/>
                    <a:pt x="7638419" y="2639812"/>
                    <a:pt x="7640359" y="2790357"/>
                  </a:cubicBezTo>
                  <a:close/>
                  <a:moveTo>
                    <a:pt x="7654450" y="3638772"/>
                  </a:moveTo>
                  <a:cubicBezTo>
                    <a:pt x="7659585" y="3971619"/>
                    <a:pt x="7665078" y="3930819"/>
                    <a:pt x="7644151" y="3931296"/>
                  </a:cubicBezTo>
                  <a:cubicBezTo>
                    <a:pt x="7519328" y="3933983"/>
                    <a:pt x="7412389" y="3934012"/>
                    <a:pt x="7286313" y="3931296"/>
                  </a:cubicBezTo>
                  <a:cubicBezTo>
                    <a:pt x="7148802" y="3928341"/>
                    <a:pt x="7196032" y="4017224"/>
                    <a:pt x="7178985" y="3434443"/>
                  </a:cubicBezTo>
                  <a:cubicBezTo>
                    <a:pt x="7177462" y="3382331"/>
                    <a:pt x="7101243" y="3381525"/>
                    <a:pt x="7644240" y="3388121"/>
                  </a:cubicBezTo>
                  <a:cubicBezTo>
                    <a:pt x="7659227" y="3388300"/>
                    <a:pt x="7650062" y="3358305"/>
                    <a:pt x="7654450" y="3638772"/>
                  </a:cubicBezTo>
                  <a:close/>
                  <a:moveTo>
                    <a:pt x="8181624" y="9633575"/>
                  </a:moveTo>
                  <a:cubicBezTo>
                    <a:pt x="7693799" y="9633575"/>
                    <a:pt x="7771898" y="9655841"/>
                    <a:pt x="7770974" y="9544841"/>
                  </a:cubicBezTo>
                  <a:cubicBezTo>
                    <a:pt x="7766614" y="9021902"/>
                    <a:pt x="7745209" y="9094011"/>
                    <a:pt x="7823458" y="9094011"/>
                  </a:cubicBezTo>
                  <a:cubicBezTo>
                    <a:pt x="8298565" y="9094011"/>
                    <a:pt x="8239154" y="9065388"/>
                    <a:pt x="8239632" y="9137557"/>
                  </a:cubicBezTo>
                  <a:cubicBezTo>
                    <a:pt x="8242588" y="9708341"/>
                    <a:pt x="8277667" y="9633575"/>
                    <a:pt x="8181624" y="9633575"/>
                  </a:cubicBezTo>
                  <a:close/>
                  <a:moveTo>
                    <a:pt x="8246767" y="9661183"/>
                  </a:moveTo>
                  <a:cubicBezTo>
                    <a:pt x="8251245" y="9948663"/>
                    <a:pt x="8253962" y="10061811"/>
                    <a:pt x="8255872" y="10203791"/>
                  </a:cubicBezTo>
                  <a:cubicBezTo>
                    <a:pt x="7957177" y="10204119"/>
                    <a:pt x="7976194" y="10206149"/>
                    <a:pt x="7782467" y="10205702"/>
                  </a:cubicBezTo>
                  <a:cubicBezTo>
                    <a:pt x="7775959" y="9842410"/>
                    <a:pt x="7775153" y="9897238"/>
                    <a:pt x="7772138" y="9660914"/>
                  </a:cubicBezTo>
                  <a:cubicBezTo>
                    <a:pt x="7919231" y="9660586"/>
                    <a:pt x="8108899" y="9661660"/>
                    <a:pt x="8246767" y="9661183"/>
                  </a:cubicBezTo>
                  <a:close/>
                  <a:moveTo>
                    <a:pt x="8181624" y="9062374"/>
                  </a:moveTo>
                  <a:cubicBezTo>
                    <a:pt x="7681022" y="9062374"/>
                    <a:pt x="7767242" y="9109591"/>
                    <a:pt x="7764495" y="8933468"/>
                  </a:cubicBezTo>
                  <a:cubicBezTo>
                    <a:pt x="7756762" y="8439509"/>
                    <a:pt x="7732192" y="8522213"/>
                    <a:pt x="7823458" y="8522213"/>
                  </a:cubicBezTo>
                  <a:cubicBezTo>
                    <a:pt x="8263307" y="8522213"/>
                    <a:pt x="8229690" y="8515170"/>
                    <a:pt x="8229840" y="8526481"/>
                  </a:cubicBezTo>
                  <a:cubicBezTo>
                    <a:pt x="8239453" y="9146063"/>
                    <a:pt x="8262082" y="9062374"/>
                    <a:pt x="8181624" y="9062374"/>
                  </a:cubicBezTo>
                  <a:close/>
                  <a:moveTo>
                    <a:pt x="7753956" y="8322183"/>
                  </a:moveTo>
                  <a:cubicBezTo>
                    <a:pt x="7750971" y="8179248"/>
                    <a:pt x="7748971" y="8046044"/>
                    <a:pt x="7748045" y="7950357"/>
                  </a:cubicBezTo>
                  <a:cubicBezTo>
                    <a:pt x="7848625" y="7950297"/>
                    <a:pt x="7769929" y="7950297"/>
                    <a:pt x="8181624" y="7950446"/>
                  </a:cubicBezTo>
                  <a:cubicBezTo>
                    <a:pt x="8235094" y="7950446"/>
                    <a:pt x="8218853" y="7866488"/>
                    <a:pt x="8229332" y="8492695"/>
                  </a:cubicBezTo>
                  <a:cubicBezTo>
                    <a:pt x="7663078" y="8490964"/>
                    <a:pt x="7758733" y="8550090"/>
                    <a:pt x="7753956" y="8322183"/>
                  </a:cubicBezTo>
                  <a:close/>
                  <a:moveTo>
                    <a:pt x="8181624" y="7922718"/>
                  </a:moveTo>
                  <a:cubicBezTo>
                    <a:pt x="7766794" y="7922570"/>
                    <a:pt x="7847580" y="7922599"/>
                    <a:pt x="7747776" y="7922629"/>
                  </a:cubicBezTo>
                  <a:cubicBezTo>
                    <a:pt x="7745507" y="7649981"/>
                    <a:pt x="7740253" y="7486871"/>
                    <a:pt x="7738253" y="7382170"/>
                  </a:cubicBezTo>
                  <a:cubicBezTo>
                    <a:pt x="8088657" y="7381096"/>
                    <a:pt x="8013990" y="7377365"/>
                    <a:pt x="8210554" y="7377962"/>
                  </a:cubicBezTo>
                  <a:cubicBezTo>
                    <a:pt x="8222973" y="7987575"/>
                    <a:pt x="8238258" y="7922718"/>
                    <a:pt x="8181624" y="7922718"/>
                  </a:cubicBezTo>
                  <a:close/>
                  <a:moveTo>
                    <a:pt x="6274418" y="9092459"/>
                  </a:moveTo>
                  <a:cubicBezTo>
                    <a:pt x="6812698" y="9096399"/>
                    <a:pt x="6743525" y="9064344"/>
                    <a:pt x="6745585" y="9137169"/>
                  </a:cubicBezTo>
                  <a:cubicBezTo>
                    <a:pt x="6751287" y="9339946"/>
                    <a:pt x="6754661" y="9633963"/>
                    <a:pt x="6748779" y="9633963"/>
                  </a:cubicBezTo>
                  <a:cubicBezTo>
                    <a:pt x="6570845" y="9633963"/>
                    <a:pt x="6566218" y="9636500"/>
                    <a:pt x="6390583" y="9636500"/>
                  </a:cubicBezTo>
                  <a:cubicBezTo>
                    <a:pt x="6236115" y="9636530"/>
                    <a:pt x="6287913" y="9734485"/>
                    <a:pt x="6274418" y="9092459"/>
                  </a:cubicBezTo>
                  <a:close/>
                  <a:moveTo>
                    <a:pt x="4283739" y="9089923"/>
                  </a:moveTo>
                  <a:cubicBezTo>
                    <a:pt x="4831333" y="9092221"/>
                    <a:pt x="4754278" y="9079267"/>
                    <a:pt x="4756159" y="9137975"/>
                  </a:cubicBezTo>
                  <a:cubicBezTo>
                    <a:pt x="4759293" y="9237632"/>
                    <a:pt x="4761921" y="9344214"/>
                    <a:pt x="4763175" y="9545021"/>
                  </a:cubicBezTo>
                  <a:cubicBezTo>
                    <a:pt x="4763981" y="9672704"/>
                    <a:pt x="4837304" y="9635306"/>
                    <a:pt x="4290546" y="9632202"/>
                  </a:cubicBezTo>
                  <a:cubicBezTo>
                    <a:pt x="4289650" y="9473210"/>
                    <a:pt x="4293053" y="9494669"/>
                    <a:pt x="4283739" y="9089923"/>
                  </a:cubicBezTo>
                  <a:close/>
                  <a:moveTo>
                    <a:pt x="1290360" y="8525915"/>
                  </a:moveTo>
                  <a:cubicBezTo>
                    <a:pt x="1290300" y="8522661"/>
                    <a:pt x="1252862" y="8519288"/>
                    <a:pt x="1735583" y="8519288"/>
                  </a:cubicBezTo>
                  <a:cubicBezTo>
                    <a:pt x="1767736" y="8519288"/>
                    <a:pt x="1759227" y="8455686"/>
                    <a:pt x="1766721" y="8933975"/>
                  </a:cubicBezTo>
                  <a:cubicBezTo>
                    <a:pt x="1769348" y="9104159"/>
                    <a:pt x="1850613" y="9064404"/>
                    <a:pt x="1377685" y="9064404"/>
                  </a:cubicBezTo>
                  <a:cubicBezTo>
                    <a:pt x="1256116" y="9064404"/>
                    <a:pt x="1300063" y="9146362"/>
                    <a:pt x="1290360" y="8525915"/>
                  </a:cubicBezTo>
                  <a:close/>
                  <a:moveTo>
                    <a:pt x="1700921" y="4528643"/>
                  </a:moveTo>
                  <a:cubicBezTo>
                    <a:pt x="1702175" y="4676741"/>
                    <a:pt x="1705041" y="5064893"/>
                    <a:pt x="1705131" y="5071639"/>
                  </a:cubicBezTo>
                  <a:cubicBezTo>
                    <a:pt x="1318304" y="5071967"/>
                    <a:pt x="1297913" y="5071878"/>
                    <a:pt x="1232501" y="5072773"/>
                  </a:cubicBezTo>
                  <a:cubicBezTo>
                    <a:pt x="1224470" y="4660773"/>
                    <a:pt x="1228143" y="4725987"/>
                    <a:pt x="1225844" y="4530583"/>
                  </a:cubicBezTo>
                  <a:cubicBezTo>
                    <a:pt x="1430199" y="4534373"/>
                    <a:pt x="1568934" y="4529001"/>
                    <a:pt x="1700921" y="4528643"/>
                  </a:cubicBezTo>
                  <a:close/>
                  <a:moveTo>
                    <a:pt x="1225515" y="4502856"/>
                  </a:moveTo>
                  <a:cubicBezTo>
                    <a:pt x="1216828" y="3847756"/>
                    <a:pt x="1170792" y="3960546"/>
                    <a:pt x="1377714" y="3960546"/>
                  </a:cubicBezTo>
                  <a:cubicBezTo>
                    <a:pt x="1546125" y="3960546"/>
                    <a:pt x="1551917" y="3958755"/>
                    <a:pt x="1689338" y="3958397"/>
                  </a:cubicBezTo>
                  <a:cubicBezTo>
                    <a:pt x="1699697" y="4461160"/>
                    <a:pt x="1698921" y="4351534"/>
                    <a:pt x="1700623" y="4500975"/>
                  </a:cubicBezTo>
                  <a:cubicBezTo>
                    <a:pt x="1555529" y="4501304"/>
                    <a:pt x="1428229" y="4506646"/>
                    <a:pt x="1225515" y="4502856"/>
                  </a:cubicBezTo>
                  <a:close/>
                  <a:moveTo>
                    <a:pt x="1705519" y="5099336"/>
                  </a:moveTo>
                  <a:cubicBezTo>
                    <a:pt x="1711370" y="5513694"/>
                    <a:pt x="1712087" y="5413888"/>
                    <a:pt x="1716058" y="5639556"/>
                  </a:cubicBezTo>
                  <a:cubicBezTo>
                    <a:pt x="1713938" y="5639556"/>
                    <a:pt x="1275164" y="5641855"/>
                    <a:pt x="1244025" y="5642303"/>
                  </a:cubicBezTo>
                  <a:cubicBezTo>
                    <a:pt x="1241458" y="5489668"/>
                    <a:pt x="1244742" y="5707845"/>
                    <a:pt x="1233069" y="5100470"/>
                  </a:cubicBezTo>
                  <a:cubicBezTo>
                    <a:pt x="1309138" y="5099486"/>
                    <a:pt x="1323200" y="5099665"/>
                    <a:pt x="1705519" y="5099336"/>
                  </a:cubicBezTo>
                  <a:close/>
                  <a:moveTo>
                    <a:pt x="2690126" y="4453221"/>
                  </a:moveTo>
                  <a:cubicBezTo>
                    <a:pt x="2690962" y="4507183"/>
                    <a:pt x="2758613" y="4514525"/>
                    <a:pt x="2272937" y="4501244"/>
                  </a:cubicBezTo>
                  <a:cubicBezTo>
                    <a:pt x="2203405" y="4499244"/>
                    <a:pt x="2220333" y="4577651"/>
                    <a:pt x="2212003" y="4045578"/>
                  </a:cubicBezTo>
                  <a:cubicBezTo>
                    <a:pt x="2210212" y="3930282"/>
                    <a:pt x="2136113" y="3961411"/>
                    <a:pt x="2630685" y="3959442"/>
                  </a:cubicBezTo>
                  <a:cubicBezTo>
                    <a:pt x="2713920" y="3959203"/>
                    <a:pt x="2681289" y="3887780"/>
                    <a:pt x="2690126" y="4453221"/>
                  </a:cubicBezTo>
                  <a:close/>
                  <a:moveTo>
                    <a:pt x="3697602" y="5072713"/>
                  </a:moveTo>
                  <a:cubicBezTo>
                    <a:pt x="3226555" y="5063849"/>
                    <a:pt x="3225450" y="5087428"/>
                    <a:pt x="3224584" y="5063640"/>
                  </a:cubicBezTo>
                  <a:cubicBezTo>
                    <a:pt x="3219479" y="4926197"/>
                    <a:pt x="3217777" y="4794724"/>
                    <a:pt x="3217031" y="4656475"/>
                  </a:cubicBezTo>
                  <a:cubicBezTo>
                    <a:pt x="3216195" y="4491932"/>
                    <a:pt x="3122392" y="4527181"/>
                    <a:pt x="3690317" y="4526703"/>
                  </a:cubicBezTo>
                  <a:cubicBezTo>
                    <a:pt x="3691661" y="4677845"/>
                    <a:pt x="3686556" y="4808274"/>
                    <a:pt x="3697602" y="5072713"/>
                  </a:cubicBezTo>
                  <a:close/>
                  <a:moveTo>
                    <a:pt x="4193219" y="5074504"/>
                  </a:moveTo>
                  <a:cubicBezTo>
                    <a:pt x="3868729" y="5074623"/>
                    <a:pt x="3823857" y="5075071"/>
                    <a:pt x="3722112" y="5073191"/>
                  </a:cubicBezTo>
                  <a:cubicBezTo>
                    <a:pt x="3711007" y="4808035"/>
                    <a:pt x="3716052" y="4670025"/>
                    <a:pt x="3714768" y="4526703"/>
                  </a:cubicBezTo>
                  <a:cubicBezTo>
                    <a:pt x="4286664" y="4526226"/>
                    <a:pt x="4189398" y="4499274"/>
                    <a:pt x="4188562" y="4656445"/>
                  </a:cubicBezTo>
                  <a:cubicBezTo>
                    <a:pt x="4188024" y="4759714"/>
                    <a:pt x="4188323" y="4791918"/>
                    <a:pt x="4193219" y="5074504"/>
                  </a:cubicBezTo>
                  <a:close/>
                  <a:moveTo>
                    <a:pt x="7644300" y="7354950"/>
                  </a:moveTo>
                  <a:cubicBezTo>
                    <a:pt x="7175134" y="7358114"/>
                    <a:pt x="7239083" y="7368530"/>
                    <a:pt x="7238068" y="7303793"/>
                  </a:cubicBezTo>
                  <a:cubicBezTo>
                    <a:pt x="7229141" y="6734085"/>
                    <a:pt x="7213049" y="6811894"/>
                    <a:pt x="7286372" y="6809865"/>
                  </a:cubicBezTo>
                  <a:cubicBezTo>
                    <a:pt x="7396685" y="6806999"/>
                    <a:pt x="7501953" y="6806313"/>
                    <a:pt x="7644091" y="6809566"/>
                  </a:cubicBezTo>
                  <a:cubicBezTo>
                    <a:pt x="7720548" y="6811327"/>
                    <a:pt x="7705382" y="6793330"/>
                    <a:pt x="7706995" y="6896867"/>
                  </a:cubicBezTo>
                  <a:cubicBezTo>
                    <a:pt x="7715384" y="7433864"/>
                    <a:pt x="7735506" y="7354353"/>
                    <a:pt x="7644300" y="7354950"/>
                  </a:cubicBezTo>
                  <a:close/>
                  <a:moveTo>
                    <a:pt x="7713802" y="7382289"/>
                  </a:moveTo>
                  <a:cubicBezTo>
                    <a:pt x="7716877" y="7548354"/>
                    <a:pt x="7719982" y="7586230"/>
                    <a:pt x="7723325" y="7922689"/>
                  </a:cubicBezTo>
                  <a:cubicBezTo>
                    <a:pt x="7195942" y="7922958"/>
                    <a:pt x="7249681" y="7928001"/>
                    <a:pt x="7249532" y="7914989"/>
                  </a:cubicBezTo>
                  <a:cubicBezTo>
                    <a:pt x="7243142" y="7302958"/>
                    <a:pt x="7215766" y="7382081"/>
                    <a:pt x="7285984" y="7382647"/>
                  </a:cubicBezTo>
                  <a:cubicBezTo>
                    <a:pt x="7480935" y="7384170"/>
                    <a:pt x="7641911" y="7382588"/>
                    <a:pt x="7713802" y="7382289"/>
                  </a:cubicBezTo>
                  <a:close/>
                  <a:moveTo>
                    <a:pt x="6246803" y="7380916"/>
                  </a:moveTo>
                  <a:cubicBezTo>
                    <a:pt x="6809593" y="7380439"/>
                    <a:pt x="6718178" y="7347638"/>
                    <a:pt x="6722358" y="7508092"/>
                  </a:cubicBezTo>
                  <a:cubicBezTo>
                    <a:pt x="6726000" y="7652548"/>
                    <a:pt x="6728418" y="7779784"/>
                    <a:pt x="6727403" y="7915436"/>
                  </a:cubicBezTo>
                  <a:cubicBezTo>
                    <a:pt x="6727284" y="7929404"/>
                    <a:pt x="6778634" y="7925166"/>
                    <a:pt x="6252087" y="7925464"/>
                  </a:cubicBezTo>
                  <a:cubicBezTo>
                    <a:pt x="6243340" y="7355100"/>
                    <a:pt x="6249370" y="7627180"/>
                    <a:pt x="6246803" y="7380916"/>
                  </a:cubicBezTo>
                  <a:close/>
                  <a:moveTo>
                    <a:pt x="4754039" y="7380737"/>
                  </a:moveTo>
                  <a:cubicBezTo>
                    <a:pt x="5005744" y="7384289"/>
                    <a:pt x="5107518" y="7381335"/>
                    <a:pt x="5227594" y="7380678"/>
                  </a:cubicBezTo>
                  <a:cubicBezTo>
                    <a:pt x="5235028" y="7892245"/>
                    <a:pt x="5235267" y="7922330"/>
                    <a:pt x="5235296" y="7925972"/>
                  </a:cubicBezTo>
                  <a:cubicBezTo>
                    <a:pt x="4705794" y="7925882"/>
                    <a:pt x="4760219" y="7931434"/>
                    <a:pt x="4759801" y="7914779"/>
                  </a:cubicBezTo>
                  <a:cubicBezTo>
                    <a:pt x="4751591" y="7572978"/>
                    <a:pt x="4755562" y="7538237"/>
                    <a:pt x="4754039" y="7380737"/>
                  </a:cubicBezTo>
                  <a:close/>
                  <a:moveTo>
                    <a:pt x="2275952" y="7952475"/>
                  </a:moveTo>
                  <a:cubicBezTo>
                    <a:pt x="2578290" y="7955729"/>
                    <a:pt x="2593546" y="7950715"/>
                    <a:pt x="2745238" y="7949640"/>
                  </a:cubicBezTo>
                  <a:cubicBezTo>
                    <a:pt x="2754732" y="8460252"/>
                    <a:pt x="2754522" y="8301828"/>
                    <a:pt x="2757986" y="8495620"/>
                  </a:cubicBezTo>
                  <a:cubicBezTo>
                    <a:pt x="2538643" y="8495054"/>
                    <a:pt x="2734699" y="8493680"/>
                    <a:pt x="2280460" y="8494009"/>
                  </a:cubicBezTo>
                  <a:cubicBezTo>
                    <a:pt x="2277654" y="8275115"/>
                    <a:pt x="2284550" y="8310304"/>
                    <a:pt x="2275952" y="7952475"/>
                  </a:cubicBezTo>
                  <a:close/>
                  <a:moveTo>
                    <a:pt x="2715681" y="6082388"/>
                  </a:moveTo>
                  <a:cubicBezTo>
                    <a:pt x="2718159" y="6240425"/>
                    <a:pt x="2741595" y="6213623"/>
                    <a:pt x="2630506" y="6214488"/>
                  </a:cubicBezTo>
                  <a:cubicBezTo>
                    <a:pt x="2471650" y="6215771"/>
                    <a:pt x="2369158" y="6215354"/>
                    <a:pt x="2272728" y="6214309"/>
                  </a:cubicBezTo>
                  <a:cubicBezTo>
                    <a:pt x="2236544" y="6213921"/>
                    <a:pt x="2250038" y="6278987"/>
                    <a:pt x="2240276" y="5674447"/>
                  </a:cubicBezTo>
                  <a:cubicBezTo>
                    <a:pt x="2240246" y="5672328"/>
                    <a:pt x="2201584" y="5659912"/>
                    <a:pt x="2630357" y="5670299"/>
                  </a:cubicBezTo>
                  <a:cubicBezTo>
                    <a:pt x="2748671" y="5673134"/>
                    <a:pt x="2707979" y="5588788"/>
                    <a:pt x="2715681" y="6082388"/>
                  </a:cubicBezTo>
                  <a:close/>
                  <a:moveTo>
                    <a:pt x="2272519" y="6242007"/>
                  </a:moveTo>
                  <a:cubicBezTo>
                    <a:pt x="2788139" y="6247558"/>
                    <a:pt x="2718488" y="6220010"/>
                    <a:pt x="2720637" y="6285672"/>
                  </a:cubicBezTo>
                  <a:cubicBezTo>
                    <a:pt x="2724877" y="6412519"/>
                    <a:pt x="2724668" y="6429621"/>
                    <a:pt x="2730340" y="6784824"/>
                  </a:cubicBezTo>
                  <a:cubicBezTo>
                    <a:pt x="2322287" y="6784167"/>
                    <a:pt x="2350977" y="6783839"/>
                    <a:pt x="2256427" y="6782406"/>
                  </a:cubicBezTo>
                  <a:cubicBezTo>
                    <a:pt x="2249501" y="6174196"/>
                    <a:pt x="2237559" y="6241648"/>
                    <a:pt x="2272519" y="6242007"/>
                  </a:cubicBezTo>
                  <a:close/>
                  <a:moveTo>
                    <a:pt x="2272459" y="6810462"/>
                  </a:moveTo>
                  <a:cubicBezTo>
                    <a:pt x="2811336" y="6819147"/>
                    <a:pt x="2730161" y="6775512"/>
                    <a:pt x="2732102" y="6896897"/>
                  </a:cubicBezTo>
                  <a:cubicBezTo>
                    <a:pt x="2740670" y="7444280"/>
                    <a:pt x="2763837" y="7351398"/>
                    <a:pt x="2630626" y="7351219"/>
                  </a:cubicBezTo>
                  <a:cubicBezTo>
                    <a:pt x="2189433" y="7349995"/>
                    <a:pt x="2263174" y="7376380"/>
                    <a:pt x="2262010" y="7303823"/>
                  </a:cubicBezTo>
                  <a:cubicBezTo>
                    <a:pt x="2253322" y="6748948"/>
                    <a:pt x="2252636" y="6810133"/>
                    <a:pt x="2272459" y="6810462"/>
                  </a:cubicBezTo>
                  <a:close/>
                  <a:moveTo>
                    <a:pt x="2272907" y="7381036"/>
                  </a:moveTo>
                  <a:cubicBezTo>
                    <a:pt x="2381100" y="7378260"/>
                    <a:pt x="2414209" y="7378648"/>
                    <a:pt x="2630626" y="7378916"/>
                  </a:cubicBezTo>
                  <a:cubicBezTo>
                    <a:pt x="2771719" y="7379304"/>
                    <a:pt x="2732579" y="7276185"/>
                    <a:pt x="2744581" y="7915406"/>
                  </a:cubicBezTo>
                  <a:cubicBezTo>
                    <a:pt x="2744611" y="7917615"/>
                    <a:pt x="2799036" y="7930389"/>
                    <a:pt x="2275265" y="7924718"/>
                  </a:cubicBezTo>
                  <a:cubicBezTo>
                    <a:pt x="2275236" y="7922629"/>
                    <a:pt x="2260756" y="7381335"/>
                    <a:pt x="2272907" y="7381036"/>
                  </a:cubicBezTo>
                  <a:close/>
                  <a:moveTo>
                    <a:pt x="3167681" y="6211892"/>
                  </a:moveTo>
                  <a:cubicBezTo>
                    <a:pt x="2656748" y="6211892"/>
                    <a:pt x="2742939" y="6253945"/>
                    <a:pt x="2740132" y="6081881"/>
                  </a:cubicBezTo>
                  <a:cubicBezTo>
                    <a:pt x="2737028" y="5883432"/>
                    <a:pt x="2741237" y="5877074"/>
                    <a:pt x="2738072" y="5674417"/>
                  </a:cubicBezTo>
                  <a:cubicBezTo>
                    <a:pt x="2738043" y="5672298"/>
                    <a:pt x="3211866" y="5666299"/>
                    <a:pt x="3211986" y="5674835"/>
                  </a:cubicBezTo>
                  <a:cubicBezTo>
                    <a:pt x="3221748" y="6297849"/>
                    <a:pt x="3233660" y="6211892"/>
                    <a:pt x="3167681" y="6211892"/>
                  </a:cubicBezTo>
                  <a:close/>
                  <a:moveTo>
                    <a:pt x="3218345" y="6239679"/>
                  </a:moveTo>
                  <a:cubicBezTo>
                    <a:pt x="3228227" y="6866125"/>
                    <a:pt x="3246826" y="6781541"/>
                    <a:pt x="3167681" y="6781541"/>
                  </a:cubicBezTo>
                  <a:cubicBezTo>
                    <a:pt x="2988285" y="6781541"/>
                    <a:pt x="2988762" y="6784913"/>
                    <a:pt x="2809694" y="6784913"/>
                  </a:cubicBezTo>
                  <a:cubicBezTo>
                    <a:pt x="2726340" y="6784913"/>
                    <a:pt x="2762971" y="6867409"/>
                    <a:pt x="2743745" y="6241589"/>
                  </a:cubicBezTo>
                  <a:cubicBezTo>
                    <a:pt x="3130005" y="6240455"/>
                    <a:pt x="3014139" y="6239201"/>
                    <a:pt x="3218345" y="6239679"/>
                  </a:cubicBezTo>
                  <a:close/>
                  <a:moveTo>
                    <a:pt x="2809694" y="6812611"/>
                  </a:moveTo>
                  <a:cubicBezTo>
                    <a:pt x="2989061" y="6812611"/>
                    <a:pt x="2988613" y="6809238"/>
                    <a:pt x="3167681" y="6809238"/>
                  </a:cubicBezTo>
                  <a:cubicBezTo>
                    <a:pt x="3244408" y="6809238"/>
                    <a:pt x="3224137" y="6722833"/>
                    <a:pt x="3234884" y="7355607"/>
                  </a:cubicBezTo>
                  <a:cubicBezTo>
                    <a:pt x="3032469" y="7357606"/>
                    <a:pt x="3028976" y="7351547"/>
                    <a:pt x="2762464" y="7351398"/>
                  </a:cubicBezTo>
                  <a:cubicBezTo>
                    <a:pt x="2754075" y="6726564"/>
                    <a:pt x="2738550" y="6812611"/>
                    <a:pt x="2809694" y="6812611"/>
                  </a:cubicBezTo>
                  <a:close/>
                  <a:moveTo>
                    <a:pt x="2809694" y="7379126"/>
                  </a:moveTo>
                  <a:cubicBezTo>
                    <a:pt x="2987508" y="7379126"/>
                    <a:pt x="2985837" y="7383633"/>
                    <a:pt x="3167681" y="7383633"/>
                  </a:cubicBezTo>
                  <a:cubicBezTo>
                    <a:pt x="3256111" y="7383633"/>
                    <a:pt x="3237601" y="7297615"/>
                    <a:pt x="3244676" y="7915257"/>
                  </a:cubicBezTo>
                  <a:cubicBezTo>
                    <a:pt x="3244796" y="7925494"/>
                    <a:pt x="2769241" y="7925136"/>
                    <a:pt x="2769062" y="7914839"/>
                  </a:cubicBezTo>
                  <a:cubicBezTo>
                    <a:pt x="2757329" y="7293496"/>
                    <a:pt x="2749596" y="7379126"/>
                    <a:pt x="2809694" y="7379126"/>
                  </a:cubicBezTo>
                  <a:close/>
                  <a:moveTo>
                    <a:pt x="3236317" y="5668269"/>
                  </a:moveTo>
                  <a:cubicBezTo>
                    <a:pt x="3331076" y="5669075"/>
                    <a:pt x="3497754" y="5676178"/>
                    <a:pt x="3705543" y="5669970"/>
                  </a:cubicBezTo>
                  <a:cubicBezTo>
                    <a:pt x="3708916" y="5880208"/>
                    <a:pt x="3714649" y="6017830"/>
                    <a:pt x="3715574" y="6213324"/>
                  </a:cubicBezTo>
                  <a:cubicBezTo>
                    <a:pt x="3321313" y="6214190"/>
                    <a:pt x="3421327" y="6212578"/>
                    <a:pt x="3242348" y="6212011"/>
                  </a:cubicBezTo>
                  <a:cubicBezTo>
                    <a:pt x="3237093" y="5878149"/>
                    <a:pt x="3239422" y="5859764"/>
                    <a:pt x="3236317" y="5668269"/>
                  </a:cubicBezTo>
                  <a:close/>
                  <a:moveTo>
                    <a:pt x="3242796" y="6239738"/>
                  </a:moveTo>
                  <a:cubicBezTo>
                    <a:pt x="3416221" y="6240365"/>
                    <a:pt x="3338958" y="6241857"/>
                    <a:pt x="3715694" y="6241051"/>
                  </a:cubicBezTo>
                  <a:cubicBezTo>
                    <a:pt x="3716440" y="6615624"/>
                    <a:pt x="3721516" y="6632487"/>
                    <a:pt x="3725665" y="6783302"/>
                  </a:cubicBezTo>
                  <a:cubicBezTo>
                    <a:pt x="3323642" y="6784227"/>
                    <a:pt x="3415445" y="6782526"/>
                    <a:pt x="3250230" y="6781720"/>
                  </a:cubicBezTo>
                  <a:cubicBezTo>
                    <a:pt x="3247453" y="6555245"/>
                    <a:pt x="3251334" y="6780436"/>
                    <a:pt x="3242796" y="6239738"/>
                  </a:cubicBezTo>
                  <a:close/>
                  <a:moveTo>
                    <a:pt x="3728053" y="6896897"/>
                  </a:moveTo>
                  <a:cubicBezTo>
                    <a:pt x="3736084" y="7422523"/>
                    <a:pt x="3747608" y="7352711"/>
                    <a:pt x="3705006" y="7352085"/>
                  </a:cubicBezTo>
                  <a:cubicBezTo>
                    <a:pt x="3194103" y="7343847"/>
                    <a:pt x="3259753" y="7384468"/>
                    <a:pt x="3258499" y="7303764"/>
                  </a:cubicBezTo>
                  <a:cubicBezTo>
                    <a:pt x="3252469" y="6933518"/>
                    <a:pt x="3251573" y="6883735"/>
                    <a:pt x="3250588" y="6809447"/>
                  </a:cubicBezTo>
                  <a:cubicBezTo>
                    <a:pt x="3810393" y="6812252"/>
                    <a:pt x="3726203" y="6780019"/>
                    <a:pt x="3728053" y="6896897"/>
                  </a:cubicBezTo>
                  <a:close/>
                  <a:moveTo>
                    <a:pt x="3729994" y="5669284"/>
                  </a:moveTo>
                  <a:cubicBezTo>
                    <a:pt x="3922527" y="5664150"/>
                    <a:pt x="4202773" y="5671134"/>
                    <a:pt x="4202832" y="5674984"/>
                  </a:cubicBezTo>
                  <a:cubicBezTo>
                    <a:pt x="4204474" y="5780730"/>
                    <a:pt x="4207012" y="5917278"/>
                    <a:pt x="4211819" y="6214488"/>
                  </a:cubicBezTo>
                  <a:cubicBezTo>
                    <a:pt x="4025973" y="6214309"/>
                    <a:pt x="4060396" y="6212668"/>
                    <a:pt x="3740085" y="6213264"/>
                  </a:cubicBezTo>
                  <a:cubicBezTo>
                    <a:pt x="3738891" y="5984044"/>
                    <a:pt x="3732532" y="5857346"/>
                    <a:pt x="3729994" y="5669284"/>
                  </a:cubicBezTo>
                  <a:close/>
                  <a:moveTo>
                    <a:pt x="3347108" y="7381036"/>
                  </a:moveTo>
                  <a:cubicBezTo>
                    <a:pt x="3468885" y="7377365"/>
                    <a:pt x="3582960" y="7377962"/>
                    <a:pt x="3704677" y="7379782"/>
                  </a:cubicBezTo>
                  <a:cubicBezTo>
                    <a:pt x="3745339" y="7380439"/>
                    <a:pt x="3737040" y="7357248"/>
                    <a:pt x="3735607" y="7507555"/>
                  </a:cubicBezTo>
                  <a:cubicBezTo>
                    <a:pt x="3730531" y="7985754"/>
                    <a:pt x="3766238" y="7922958"/>
                    <a:pt x="3704946" y="7922360"/>
                  </a:cubicBezTo>
                  <a:cubicBezTo>
                    <a:pt x="3231869" y="7917944"/>
                    <a:pt x="3269247" y="7926897"/>
                    <a:pt x="3269098" y="7914899"/>
                  </a:cubicBezTo>
                  <a:cubicBezTo>
                    <a:pt x="3261933" y="7289138"/>
                    <a:pt x="3228047" y="7384468"/>
                    <a:pt x="3347108" y="7381036"/>
                  </a:cubicBezTo>
                  <a:close/>
                  <a:moveTo>
                    <a:pt x="3740204" y="6285702"/>
                  </a:moveTo>
                  <a:cubicBezTo>
                    <a:pt x="3740204" y="6221383"/>
                    <a:pt x="3668046" y="6241738"/>
                    <a:pt x="4212266" y="6242186"/>
                  </a:cubicBezTo>
                  <a:cubicBezTo>
                    <a:pt x="4217700" y="6579182"/>
                    <a:pt x="4217700" y="6583838"/>
                    <a:pt x="4220089" y="6693344"/>
                  </a:cubicBezTo>
                  <a:cubicBezTo>
                    <a:pt x="4222537" y="6804671"/>
                    <a:pt x="4311294" y="6782018"/>
                    <a:pt x="3750116" y="6783242"/>
                  </a:cubicBezTo>
                  <a:cubicBezTo>
                    <a:pt x="3747310" y="6680838"/>
                    <a:pt x="3740204" y="6563960"/>
                    <a:pt x="3740204" y="6285702"/>
                  </a:cubicBezTo>
                  <a:close/>
                  <a:moveTo>
                    <a:pt x="3883865" y="6810820"/>
                  </a:moveTo>
                  <a:cubicBezTo>
                    <a:pt x="4064814" y="6810820"/>
                    <a:pt x="4058515" y="6808133"/>
                    <a:pt x="4222447" y="6807895"/>
                  </a:cubicBezTo>
                  <a:cubicBezTo>
                    <a:pt x="4223671" y="6873766"/>
                    <a:pt x="4223910" y="6894688"/>
                    <a:pt x="4230269" y="7304241"/>
                  </a:cubicBezTo>
                  <a:cubicBezTo>
                    <a:pt x="4231344" y="7372738"/>
                    <a:pt x="4283739" y="7353129"/>
                    <a:pt x="3883865" y="7353457"/>
                  </a:cubicBezTo>
                  <a:cubicBezTo>
                    <a:pt x="3735010" y="7353457"/>
                    <a:pt x="3760386" y="7364799"/>
                    <a:pt x="3759431" y="7303704"/>
                  </a:cubicBezTo>
                  <a:cubicBezTo>
                    <a:pt x="3750235" y="6710387"/>
                    <a:pt x="3714171" y="6810820"/>
                    <a:pt x="3883865" y="6810820"/>
                  </a:cubicBezTo>
                  <a:close/>
                  <a:moveTo>
                    <a:pt x="4227194" y="5671343"/>
                  </a:moveTo>
                  <a:cubicBezTo>
                    <a:pt x="4739112" y="5672179"/>
                    <a:pt x="4700241" y="5667642"/>
                    <a:pt x="4700360" y="5674984"/>
                  </a:cubicBezTo>
                  <a:cubicBezTo>
                    <a:pt x="4710123" y="6298834"/>
                    <a:pt x="4756458" y="6211116"/>
                    <a:pt x="4600168" y="6211116"/>
                  </a:cubicBezTo>
                  <a:cubicBezTo>
                    <a:pt x="4421100" y="6211116"/>
                    <a:pt x="4420831" y="6214488"/>
                    <a:pt x="4241972" y="6214488"/>
                  </a:cubicBezTo>
                  <a:cubicBezTo>
                    <a:pt x="4234240" y="6214488"/>
                    <a:pt x="4236628" y="6275017"/>
                    <a:pt x="4227194" y="5671343"/>
                  </a:cubicBezTo>
                  <a:close/>
                  <a:moveTo>
                    <a:pt x="3760028" y="7507913"/>
                  </a:moveTo>
                  <a:cubicBezTo>
                    <a:pt x="3761789" y="7341489"/>
                    <a:pt x="3660075" y="7381364"/>
                    <a:pt x="4231613" y="7380886"/>
                  </a:cubicBezTo>
                  <a:cubicBezTo>
                    <a:pt x="4234299" y="7521851"/>
                    <a:pt x="4240987" y="7691289"/>
                    <a:pt x="4240061" y="7915018"/>
                  </a:cubicBezTo>
                  <a:cubicBezTo>
                    <a:pt x="4240061" y="7917137"/>
                    <a:pt x="4296069" y="7926420"/>
                    <a:pt x="3765372" y="7922868"/>
                  </a:cubicBezTo>
                  <a:cubicBezTo>
                    <a:pt x="3761312" y="7783993"/>
                    <a:pt x="3758684" y="7647445"/>
                    <a:pt x="3760028" y="7507913"/>
                  </a:cubicBezTo>
                  <a:close/>
                  <a:moveTo>
                    <a:pt x="4236717" y="6242186"/>
                  </a:moveTo>
                  <a:cubicBezTo>
                    <a:pt x="4359569" y="6242186"/>
                    <a:pt x="4406919" y="6239141"/>
                    <a:pt x="4712004" y="6238753"/>
                  </a:cubicBezTo>
                  <a:cubicBezTo>
                    <a:pt x="4711108" y="6593747"/>
                    <a:pt x="4716721" y="6629025"/>
                    <a:pt x="4720721" y="6783481"/>
                  </a:cubicBezTo>
                  <a:cubicBezTo>
                    <a:pt x="4156468" y="6781869"/>
                    <a:pt x="4247047" y="6804791"/>
                    <a:pt x="4244569" y="6692658"/>
                  </a:cubicBezTo>
                  <a:cubicBezTo>
                    <a:pt x="4241673" y="6559871"/>
                    <a:pt x="4241972" y="6568347"/>
                    <a:pt x="4236717" y="6242186"/>
                  </a:cubicBezTo>
                  <a:close/>
                  <a:moveTo>
                    <a:pt x="4721408" y="6811208"/>
                  </a:moveTo>
                  <a:cubicBezTo>
                    <a:pt x="4723259" y="6892181"/>
                    <a:pt x="4729260" y="7350353"/>
                    <a:pt x="4729290" y="7352652"/>
                  </a:cubicBezTo>
                  <a:cubicBezTo>
                    <a:pt x="4186203" y="7346503"/>
                    <a:pt x="4255974" y="7381155"/>
                    <a:pt x="4254750" y="7303764"/>
                  </a:cubicBezTo>
                  <a:cubicBezTo>
                    <a:pt x="4249018" y="6934294"/>
                    <a:pt x="4248212" y="6878810"/>
                    <a:pt x="4246928" y="6807865"/>
                  </a:cubicBezTo>
                  <a:cubicBezTo>
                    <a:pt x="4415159" y="6807925"/>
                    <a:pt x="4315474" y="6810104"/>
                    <a:pt x="4721408" y="6811208"/>
                  </a:cubicBezTo>
                  <a:close/>
                  <a:moveTo>
                    <a:pt x="4729559" y="7380409"/>
                  </a:moveTo>
                  <a:cubicBezTo>
                    <a:pt x="4731021" y="7534357"/>
                    <a:pt x="4727051" y="7581753"/>
                    <a:pt x="4735589" y="7926151"/>
                  </a:cubicBezTo>
                  <a:cubicBezTo>
                    <a:pt x="4521830" y="7926479"/>
                    <a:pt x="4264452" y="7922808"/>
                    <a:pt x="4264482" y="7915167"/>
                  </a:cubicBezTo>
                  <a:cubicBezTo>
                    <a:pt x="4265408" y="7692901"/>
                    <a:pt x="4258929" y="7529074"/>
                    <a:pt x="4256063" y="7380827"/>
                  </a:cubicBezTo>
                  <a:cubicBezTo>
                    <a:pt x="4429489" y="7380797"/>
                    <a:pt x="4579807" y="7378588"/>
                    <a:pt x="4729559" y="7380409"/>
                  </a:cubicBezTo>
                  <a:close/>
                  <a:moveTo>
                    <a:pt x="4264393" y="7948088"/>
                  </a:moveTo>
                  <a:cubicBezTo>
                    <a:pt x="4450268" y="7948714"/>
                    <a:pt x="4363659" y="7954535"/>
                    <a:pt x="4736276" y="7953908"/>
                  </a:cubicBezTo>
                  <a:cubicBezTo>
                    <a:pt x="4736574" y="7967309"/>
                    <a:pt x="4746516" y="8491830"/>
                    <a:pt x="4746576" y="8495382"/>
                  </a:cubicBezTo>
                  <a:cubicBezTo>
                    <a:pt x="4412920" y="8496964"/>
                    <a:pt x="4462479" y="8492665"/>
                    <a:pt x="4274633" y="8492188"/>
                  </a:cubicBezTo>
                  <a:cubicBezTo>
                    <a:pt x="4271588" y="8318870"/>
                    <a:pt x="4263826" y="8172831"/>
                    <a:pt x="4264393" y="7948088"/>
                  </a:cubicBezTo>
                  <a:close/>
                  <a:moveTo>
                    <a:pt x="4745859" y="6811297"/>
                  </a:moveTo>
                  <a:cubicBezTo>
                    <a:pt x="5128059" y="6812611"/>
                    <a:pt x="5066558" y="6810850"/>
                    <a:pt x="5216040" y="6809716"/>
                  </a:cubicBezTo>
                  <a:cubicBezTo>
                    <a:pt x="5218578" y="7057769"/>
                    <a:pt x="5223265" y="7089675"/>
                    <a:pt x="5227176" y="7352950"/>
                  </a:cubicBezTo>
                  <a:cubicBezTo>
                    <a:pt x="5086710" y="7353667"/>
                    <a:pt x="5017417" y="7356592"/>
                    <a:pt x="4753711" y="7352980"/>
                  </a:cubicBezTo>
                  <a:cubicBezTo>
                    <a:pt x="4753681" y="7350622"/>
                    <a:pt x="4747889" y="6901672"/>
                    <a:pt x="4745859" y="6811297"/>
                  </a:cubicBezTo>
                  <a:close/>
                  <a:moveTo>
                    <a:pt x="5233177" y="6285224"/>
                  </a:moveTo>
                  <a:cubicBezTo>
                    <a:pt x="5230938" y="6218010"/>
                    <a:pt x="5163914" y="6240335"/>
                    <a:pt x="5674638" y="6240335"/>
                  </a:cubicBezTo>
                  <a:cubicBezTo>
                    <a:pt x="5725838" y="6240335"/>
                    <a:pt x="5696223" y="6174524"/>
                    <a:pt x="5711927" y="6693464"/>
                  </a:cubicBezTo>
                  <a:cubicBezTo>
                    <a:pt x="5715091" y="6798254"/>
                    <a:pt x="5795788" y="6781660"/>
                    <a:pt x="5316471" y="6781660"/>
                  </a:cubicBezTo>
                  <a:cubicBezTo>
                    <a:pt x="5205651" y="6781660"/>
                    <a:pt x="5252552" y="6865678"/>
                    <a:pt x="5233177" y="6285224"/>
                  </a:cubicBezTo>
                  <a:close/>
                  <a:moveTo>
                    <a:pt x="5316501" y="6809357"/>
                  </a:moveTo>
                  <a:cubicBezTo>
                    <a:pt x="5786235" y="6809357"/>
                    <a:pt x="5714822" y="6781033"/>
                    <a:pt x="5716643" y="6896897"/>
                  </a:cubicBezTo>
                  <a:cubicBezTo>
                    <a:pt x="5724883" y="7422164"/>
                    <a:pt x="5736019" y="7350741"/>
                    <a:pt x="5674668" y="7350741"/>
                  </a:cubicBezTo>
                  <a:cubicBezTo>
                    <a:pt x="5185529" y="7350741"/>
                    <a:pt x="5251985" y="7371365"/>
                    <a:pt x="5250911" y="7303764"/>
                  </a:cubicBezTo>
                  <a:cubicBezTo>
                    <a:pt x="5241805" y="6727429"/>
                    <a:pt x="5210756" y="6809357"/>
                    <a:pt x="5316501" y="6809357"/>
                  </a:cubicBezTo>
                  <a:close/>
                  <a:moveTo>
                    <a:pt x="5316501" y="7380439"/>
                  </a:moveTo>
                  <a:cubicBezTo>
                    <a:pt x="5494286" y="7380439"/>
                    <a:pt x="5503750" y="7378439"/>
                    <a:pt x="5674668" y="7378439"/>
                  </a:cubicBezTo>
                  <a:cubicBezTo>
                    <a:pt x="5741274" y="7378439"/>
                    <a:pt x="5721241" y="7301674"/>
                    <a:pt x="5730377" y="7921376"/>
                  </a:cubicBezTo>
                  <a:cubicBezTo>
                    <a:pt x="5533963" y="7920151"/>
                    <a:pt x="5501451" y="7926002"/>
                    <a:pt x="5259807" y="7925972"/>
                  </a:cubicBezTo>
                  <a:cubicBezTo>
                    <a:pt x="5251269" y="7304360"/>
                    <a:pt x="5226101" y="7380439"/>
                    <a:pt x="5316501" y="7380439"/>
                  </a:cubicBezTo>
                  <a:close/>
                  <a:moveTo>
                    <a:pt x="5720555" y="5674417"/>
                  </a:moveTo>
                  <a:cubicBezTo>
                    <a:pt x="5720465" y="5667940"/>
                    <a:pt x="6196020" y="5667016"/>
                    <a:pt x="6196139" y="5674895"/>
                  </a:cubicBezTo>
                  <a:cubicBezTo>
                    <a:pt x="6199692" y="5901996"/>
                    <a:pt x="6195751" y="5821232"/>
                    <a:pt x="6202200" y="6211414"/>
                  </a:cubicBezTo>
                  <a:cubicBezTo>
                    <a:pt x="5982887" y="6207922"/>
                    <a:pt x="5858602" y="6211981"/>
                    <a:pt x="5731123" y="6212489"/>
                  </a:cubicBezTo>
                  <a:cubicBezTo>
                    <a:pt x="5730914" y="6010577"/>
                    <a:pt x="5723570" y="5867076"/>
                    <a:pt x="5720555" y="5674417"/>
                  </a:cubicBezTo>
                  <a:close/>
                  <a:moveTo>
                    <a:pt x="5730794" y="6285821"/>
                  </a:moveTo>
                  <a:cubicBezTo>
                    <a:pt x="5731182" y="6234306"/>
                    <a:pt x="5659889" y="6230426"/>
                    <a:pt x="6202618" y="6239231"/>
                  </a:cubicBezTo>
                  <a:cubicBezTo>
                    <a:pt x="6211156" y="6741666"/>
                    <a:pt x="6207663" y="6575630"/>
                    <a:pt x="6210111" y="6783093"/>
                  </a:cubicBezTo>
                  <a:cubicBezTo>
                    <a:pt x="5662636" y="6773452"/>
                    <a:pt x="5740139" y="6817804"/>
                    <a:pt x="5736347" y="6692568"/>
                  </a:cubicBezTo>
                  <a:cubicBezTo>
                    <a:pt x="5731063" y="6517340"/>
                    <a:pt x="5730108" y="6395984"/>
                    <a:pt x="5730794" y="6285821"/>
                  </a:cubicBezTo>
                  <a:close/>
                  <a:moveTo>
                    <a:pt x="6210469" y="6810790"/>
                  </a:moveTo>
                  <a:cubicBezTo>
                    <a:pt x="6214112" y="7089108"/>
                    <a:pt x="6219217" y="7125162"/>
                    <a:pt x="6222023" y="7353249"/>
                  </a:cubicBezTo>
                  <a:cubicBezTo>
                    <a:pt x="6033849" y="7353398"/>
                    <a:pt x="5974140" y="7353875"/>
                    <a:pt x="5853736" y="7352085"/>
                  </a:cubicBezTo>
                  <a:cubicBezTo>
                    <a:pt x="5715001" y="7350025"/>
                    <a:pt x="5749454" y="7434819"/>
                    <a:pt x="5741035" y="6896419"/>
                  </a:cubicBezTo>
                  <a:cubicBezTo>
                    <a:pt x="5739303" y="6784615"/>
                    <a:pt x="5649888" y="6801717"/>
                    <a:pt x="6210469" y="6810790"/>
                  </a:cubicBezTo>
                  <a:close/>
                  <a:moveTo>
                    <a:pt x="6222352" y="7380947"/>
                  </a:moveTo>
                  <a:cubicBezTo>
                    <a:pt x="6225517" y="7693468"/>
                    <a:pt x="6218351" y="7321283"/>
                    <a:pt x="6227666" y="7925464"/>
                  </a:cubicBezTo>
                  <a:cubicBezTo>
                    <a:pt x="5716016" y="7925733"/>
                    <a:pt x="5993844" y="7923972"/>
                    <a:pt x="5754857" y="7921584"/>
                  </a:cubicBezTo>
                  <a:cubicBezTo>
                    <a:pt x="5753394" y="7804288"/>
                    <a:pt x="5754141" y="7860847"/>
                    <a:pt x="5746737" y="7378618"/>
                  </a:cubicBezTo>
                  <a:cubicBezTo>
                    <a:pt x="5947509" y="7379692"/>
                    <a:pt x="5761993" y="7381335"/>
                    <a:pt x="6222352" y="7380947"/>
                  </a:cubicBezTo>
                  <a:close/>
                  <a:moveTo>
                    <a:pt x="6227128" y="6239619"/>
                  </a:moveTo>
                  <a:cubicBezTo>
                    <a:pt x="6766065" y="6248155"/>
                    <a:pt x="6699250" y="6210250"/>
                    <a:pt x="6700684" y="6286000"/>
                  </a:cubicBezTo>
                  <a:cubicBezTo>
                    <a:pt x="6703490" y="6434576"/>
                    <a:pt x="6705460" y="6549544"/>
                    <a:pt x="6706803" y="6693225"/>
                  </a:cubicBezTo>
                  <a:cubicBezTo>
                    <a:pt x="6707729" y="6793509"/>
                    <a:pt x="6804130" y="6792375"/>
                    <a:pt x="6234622" y="6783481"/>
                  </a:cubicBezTo>
                  <a:cubicBezTo>
                    <a:pt x="6232711" y="6619833"/>
                    <a:pt x="6234771" y="6678749"/>
                    <a:pt x="6227128" y="6239619"/>
                  </a:cubicBezTo>
                  <a:close/>
                  <a:moveTo>
                    <a:pt x="6228114" y="7953162"/>
                  </a:moveTo>
                  <a:cubicBezTo>
                    <a:pt x="6231040" y="8142866"/>
                    <a:pt x="6231876" y="8206737"/>
                    <a:pt x="6234532" y="8322900"/>
                  </a:cubicBezTo>
                  <a:cubicBezTo>
                    <a:pt x="6239578" y="8552239"/>
                    <a:pt x="6321977" y="8484219"/>
                    <a:pt x="5853378" y="8494278"/>
                  </a:cubicBezTo>
                  <a:cubicBezTo>
                    <a:pt x="5741691" y="8496546"/>
                    <a:pt x="5763635" y="8599307"/>
                    <a:pt x="5755216" y="7949282"/>
                  </a:cubicBezTo>
                  <a:cubicBezTo>
                    <a:pt x="5939479" y="7951162"/>
                    <a:pt x="5763247" y="7953401"/>
                    <a:pt x="6228114" y="7953162"/>
                  </a:cubicBezTo>
                  <a:close/>
                  <a:moveTo>
                    <a:pt x="6236174" y="6896479"/>
                  </a:moveTo>
                  <a:cubicBezTo>
                    <a:pt x="6234473" y="6787480"/>
                    <a:pt x="6143147" y="6810820"/>
                    <a:pt x="6708117" y="6808492"/>
                  </a:cubicBezTo>
                  <a:cubicBezTo>
                    <a:pt x="6711909" y="7088481"/>
                    <a:pt x="6713252" y="7025057"/>
                    <a:pt x="6719044" y="7355368"/>
                  </a:cubicBezTo>
                  <a:cubicBezTo>
                    <a:pt x="6171002" y="7354443"/>
                    <a:pt x="6246863" y="7371395"/>
                    <a:pt x="6245817" y="7303764"/>
                  </a:cubicBezTo>
                  <a:cubicBezTo>
                    <a:pt x="6242623" y="7100061"/>
                    <a:pt x="6239309" y="7095077"/>
                    <a:pt x="6236174" y="6896479"/>
                  </a:cubicBezTo>
                  <a:close/>
                  <a:moveTo>
                    <a:pt x="6748779" y="6211175"/>
                  </a:moveTo>
                  <a:cubicBezTo>
                    <a:pt x="6715611" y="6211175"/>
                    <a:pt x="6723970" y="6230874"/>
                    <a:pt x="6721641" y="6081851"/>
                  </a:cubicBezTo>
                  <a:cubicBezTo>
                    <a:pt x="6714118" y="5608486"/>
                    <a:pt x="6701639" y="5670776"/>
                    <a:pt x="6748779" y="5670776"/>
                  </a:cubicBezTo>
                  <a:cubicBezTo>
                    <a:pt x="6928206" y="5670776"/>
                    <a:pt x="6927161" y="5669821"/>
                    <a:pt x="7106976" y="5669821"/>
                  </a:cubicBezTo>
                  <a:cubicBezTo>
                    <a:pt x="7226274" y="5669821"/>
                    <a:pt x="7189941" y="5588579"/>
                    <a:pt x="7197674" y="6082298"/>
                  </a:cubicBezTo>
                  <a:cubicBezTo>
                    <a:pt x="7200391" y="6255945"/>
                    <a:pt x="7289806" y="6211175"/>
                    <a:pt x="6748779" y="6211175"/>
                  </a:cubicBezTo>
                  <a:close/>
                  <a:moveTo>
                    <a:pt x="7199256" y="6241201"/>
                  </a:moveTo>
                  <a:cubicBezTo>
                    <a:pt x="7199913" y="6529577"/>
                    <a:pt x="7203078" y="6596313"/>
                    <a:pt x="7206780" y="6783928"/>
                  </a:cubicBezTo>
                  <a:cubicBezTo>
                    <a:pt x="7014725" y="6786823"/>
                    <a:pt x="6930594" y="6780555"/>
                    <a:pt x="6732240" y="6780705"/>
                  </a:cubicBezTo>
                  <a:cubicBezTo>
                    <a:pt x="6730687" y="6652096"/>
                    <a:pt x="6731314" y="6611744"/>
                    <a:pt x="6724328" y="6238903"/>
                  </a:cubicBezTo>
                  <a:cubicBezTo>
                    <a:pt x="6934057" y="6238694"/>
                    <a:pt x="6874407" y="6241350"/>
                    <a:pt x="7199256" y="6241201"/>
                  </a:cubicBezTo>
                  <a:close/>
                  <a:moveTo>
                    <a:pt x="6727194" y="7952923"/>
                  </a:moveTo>
                  <a:cubicBezTo>
                    <a:pt x="6726060" y="8190709"/>
                    <a:pt x="6734897" y="8312215"/>
                    <a:pt x="6738181" y="8490636"/>
                  </a:cubicBezTo>
                  <a:cubicBezTo>
                    <a:pt x="6526541" y="8490816"/>
                    <a:pt x="6546514" y="8496426"/>
                    <a:pt x="6262327" y="8493919"/>
                  </a:cubicBezTo>
                  <a:cubicBezTo>
                    <a:pt x="6258954" y="8288128"/>
                    <a:pt x="6259222" y="8386920"/>
                    <a:pt x="6252535" y="7953162"/>
                  </a:cubicBezTo>
                  <a:lnTo>
                    <a:pt x="6727194" y="7952923"/>
                  </a:lnTo>
                  <a:close/>
                  <a:moveTo>
                    <a:pt x="6733852" y="6896479"/>
                  </a:moveTo>
                  <a:cubicBezTo>
                    <a:pt x="6731911" y="6772736"/>
                    <a:pt x="6658021" y="6812312"/>
                    <a:pt x="7106976" y="6812312"/>
                  </a:cubicBezTo>
                  <a:cubicBezTo>
                    <a:pt x="7238038" y="6812312"/>
                    <a:pt x="7204481" y="6720594"/>
                    <a:pt x="7213617" y="7304300"/>
                  </a:cubicBezTo>
                  <a:cubicBezTo>
                    <a:pt x="7214661" y="7370918"/>
                    <a:pt x="7288731" y="7355397"/>
                    <a:pt x="6748779" y="7355397"/>
                  </a:cubicBezTo>
                  <a:cubicBezTo>
                    <a:pt x="6744301" y="7355397"/>
                    <a:pt x="6741853" y="7408495"/>
                    <a:pt x="6733852" y="6896479"/>
                  </a:cubicBezTo>
                  <a:close/>
                  <a:moveTo>
                    <a:pt x="6748779" y="7383095"/>
                  </a:moveTo>
                  <a:cubicBezTo>
                    <a:pt x="7306434" y="7383095"/>
                    <a:pt x="7213377" y="7343041"/>
                    <a:pt x="7218035" y="7508152"/>
                  </a:cubicBezTo>
                  <a:cubicBezTo>
                    <a:pt x="7222036" y="7655355"/>
                    <a:pt x="7223498" y="7767129"/>
                    <a:pt x="7225051" y="7915257"/>
                  </a:cubicBezTo>
                  <a:cubicBezTo>
                    <a:pt x="7225200" y="7928628"/>
                    <a:pt x="7270400" y="7925196"/>
                    <a:pt x="6751854" y="7925196"/>
                  </a:cubicBezTo>
                  <a:cubicBezTo>
                    <a:pt x="6754989" y="7520926"/>
                    <a:pt x="6735882" y="7383095"/>
                    <a:pt x="6748779" y="7383095"/>
                  </a:cubicBezTo>
                  <a:close/>
                  <a:moveTo>
                    <a:pt x="6751675" y="7952923"/>
                  </a:moveTo>
                  <a:cubicBezTo>
                    <a:pt x="6768244" y="7952923"/>
                    <a:pt x="7160505" y="7952535"/>
                    <a:pt x="7225439" y="7952057"/>
                  </a:cubicBezTo>
                  <a:cubicBezTo>
                    <a:pt x="7228574" y="8240254"/>
                    <a:pt x="7232037" y="8307140"/>
                    <a:pt x="7235141" y="8493382"/>
                  </a:cubicBezTo>
                  <a:cubicBezTo>
                    <a:pt x="6958389" y="8495531"/>
                    <a:pt x="6961524" y="8490845"/>
                    <a:pt x="6762632" y="8490666"/>
                  </a:cubicBezTo>
                  <a:cubicBezTo>
                    <a:pt x="6759169" y="8301291"/>
                    <a:pt x="6750541" y="8186770"/>
                    <a:pt x="6751675" y="7952923"/>
                  </a:cubicBezTo>
                  <a:close/>
                  <a:moveTo>
                    <a:pt x="7644628" y="6781839"/>
                  </a:moveTo>
                  <a:cubicBezTo>
                    <a:pt x="7163132" y="6770855"/>
                    <a:pt x="7232306" y="6823206"/>
                    <a:pt x="7229320" y="6692628"/>
                  </a:cubicBezTo>
                  <a:cubicBezTo>
                    <a:pt x="7226185" y="6556469"/>
                    <a:pt x="7223797" y="6420787"/>
                    <a:pt x="7223797" y="6285702"/>
                  </a:cubicBezTo>
                  <a:cubicBezTo>
                    <a:pt x="7223797" y="6218906"/>
                    <a:pt x="7153818" y="6245827"/>
                    <a:pt x="7696396" y="6238664"/>
                  </a:cubicBezTo>
                  <a:cubicBezTo>
                    <a:pt x="7704248" y="6868543"/>
                    <a:pt x="7729714" y="6783779"/>
                    <a:pt x="7644628" y="6781839"/>
                  </a:cubicBezTo>
                  <a:close/>
                  <a:moveTo>
                    <a:pt x="7644211" y="6211772"/>
                  </a:moveTo>
                  <a:cubicBezTo>
                    <a:pt x="7535987" y="6213682"/>
                    <a:pt x="7524075" y="6213324"/>
                    <a:pt x="7223618" y="6213473"/>
                  </a:cubicBezTo>
                  <a:cubicBezTo>
                    <a:pt x="7223379" y="6170077"/>
                    <a:pt x="7217617" y="5727992"/>
                    <a:pt x="7216751" y="5669702"/>
                  </a:cubicBezTo>
                  <a:cubicBezTo>
                    <a:pt x="7219796" y="5669702"/>
                    <a:pt x="7558378" y="5669015"/>
                    <a:pt x="7687499" y="5668418"/>
                  </a:cubicBezTo>
                  <a:cubicBezTo>
                    <a:pt x="7697322" y="6295282"/>
                    <a:pt x="7716339" y="6210519"/>
                    <a:pt x="7644211" y="6211772"/>
                  </a:cubicBezTo>
                  <a:close/>
                  <a:moveTo>
                    <a:pt x="7644300" y="5640930"/>
                  </a:moveTo>
                  <a:cubicBezTo>
                    <a:pt x="7479770" y="5641825"/>
                    <a:pt x="7446662" y="5641079"/>
                    <a:pt x="7286044" y="5641706"/>
                  </a:cubicBezTo>
                  <a:cubicBezTo>
                    <a:pt x="7190509" y="5642094"/>
                    <a:pt x="7217348" y="5728708"/>
                    <a:pt x="7206302" y="5099336"/>
                  </a:cubicBezTo>
                  <a:cubicBezTo>
                    <a:pt x="7351336" y="5099903"/>
                    <a:pt x="7324915" y="5100858"/>
                    <a:pt x="7676692" y="5100112"/>
                  </a:cubicBezTo>
                  <a:cubicBezTo>
                    <a:pt x="7679916" y="5715128"/>
                    <a:pt x="7713473" y="5640541"/>
                    <a:pt x="7644300" y="5640930"/>
                  </a:cubicBezTo>
                  <a:close/>
                  <a:moveTo>
                    <a:pt x="7644359" y="5072445"/>
                  </a:moveTo>
                  <a:cubicBezTo>
                    <a:pt x="7154176" y="5073788"/>
                    <a:pt x="7205824" y="5073430"/>
                    <a:pt x="7205645" y="5063461"/>
                  </a:cubicBezTo>
                  <a:cubicBezTo>
                    <a:pt x="7194390" y="4429941"/>
                    <a:pt x="7167013" y="4525419"/>
                    <a:pt x="7285864" y="4527509"/>
                  </a:cubicBezTo>
                  <a:cubicBezTo>
                    <a:pt x="7735775" y="4535358"/>
                    <a:pt x="7671796" y="4484978"/>
                    <a:pt x="7672483" y="4657400"/>
                  </a:cubicBezTo>
                  <a:cubicBezTo>
                    <a:pt x="7674005" y="5135809"/>
                    <a:pt x="7694784" y="5072295"/>
                    <a:pt x="7644359" y="5072445"/>
                  </a:cubicBezTo>
                  <a:close/>
                  <a:moveTo>
                    <a:pt x="7644449" y="4502259"/>
                  </a:moveTo>
                  <a:cubicBezTo>
                    <a:pt x="7126232" y="4496677"/>
                    <a:pt x="7195763" y="4517838"/>
                    <a:pt x="7194748" y="4452684"/>
                  </a:cubicBezTo>
                  <a:cubicBezTo>
                    <a:pt x="7185642" y="3867574"/>
                    <a:pt x="7156713" y="3956278"/>
                    <a:pt x="7285864" y="3959084"/>
                  </a:cubicBezTo>
                  <a:cubicBezTo>
                    <a:pt x="7734879" y="3968724"/>
                    <a:pt x="7658750" y="3918850"/>
                    <a:pt x="7660691" y="4046056"/>
                  </a:cubicBezTo>
                  <a:cubicBezTo>
                    <a:pt x="7668691" y="4556072"/>
                    <a:pt x="7687380" y="4502677"/>
                    <a:pt x="7644449" y="4502259"/>
                  </a:cubicBezTo>
                  <a:close/>
                  <a:moveTo>
                    <a:pt x="7107005" y="5642094"/>
                  </a:moveTo>
                  <a:cubicBezTo>
                    <a:pt x="6927579" y="5642094"/>
                    <a:pt x="6928624" y="5643049"/>
                    <a:pt x="6748809" y="5643049"/>
                  </a:cubicBezTo>
                  <a:cubicBezTo>
                    <a:pt x="6700982" y="5643049"/>
                    <a:pt x="6715581" y="5699876"/>
                    <a:pt x="6708684" y="5267252"/>
                  </a:cubicBezTo>
                  <a:cubicBezTo>
                    <a:pt x="6705579" y="5069042"/>
                    <a:pt x="6692861" y="5099366"/>
                    <a:pt x="6748809" y="5099366"/>
                  </a:cubicBezTo>
                  <a:cubicBezTo>
                    <a:pt x="7113961" y="5099187"/>
                    <a:pt x="7123366" y="5099127"/>
                    <a:pt x="7181821" y="5099277"/>
                  </a:cubicBezTo>
                  <a:cubicBezTo>
                    <a:pt x="7193166" y="5735990"/>
                    <a:pt x="7220453" y="5642094"/>
                    <a:pt x="7107005" y="5642094"/>
                  </a:cubicBezTo>
                  <a:close/>
                  <a:moveTo>
                    <a:pt x="7107005" y="5071490"/>
                  </a:moveTo>
                  <a:cubicBezTo>
                    <a:pt x="6704385" y="5071699"/>
                    <a:pt x="6747824" y="5071699"/>
                    <a:pt x="6706207" y="5071639"/>
                  </a:cubicBezTo>
                  <a:cubicBezTo>
                    <a:pt x="6705191" y="4975951"/>
                    <a:pt x="6699041" y="4528912"/>
                    <a:pt x="6699011" y="4526762"/>
                  </a:cubicBezTo>
                  <a:cubicBezTo>
                    <a:pt x="6701191" y="4526762"/>
                    <a:pt x="7102020" y="4525748"/>
                    <a:pt x="7171521" y="4526106"/>
                  </a:cubicBezTo>
                  <a:cubicBezTo>
                    <a:pt x="7182478" y="5158880"/>
                    <a:pt x="7213258" y="5071490"/>
                    <a:pt x="7107005" y="5071490"/>
                  </a:cubicBezTo>
                  <a:close/>
                  <a:moveTo>
                    <a:pt x="6699340" y="6211235"/>
                  </a:moveTo>
                  <a:cubicBezTo>
                    <a:pt x="6570487" y="6211533"/>
                    <a:pt x="6420616" y="6214966"/>
                    <a:pt x="6226680" y="6211832"/>
                  </a:cubicBezTo>
                  <a:cubicBezTo>
                    <a:pt x="6220321" y="5838364"/>
                    <a:pt x="6224322" y="5913457"/>
                    <a:pt x="6220590" y="5674417"/>
                  </a:cubicBezTo>
                  <a:cubicBezTo>
                    <a:pt x="6220441" y="5665881"/>
                    <a:pt x="6184974" y="5669373"/>
                    <a:pt x="6690682" y="5670687"/>
                  </a:cubicBezTo>
                  <a:cubicBezTo>
                    <a:pt x="6698414" y="6159482"/>
                    <a:pt x="6698205" y="6148349"/>
                    <a:pt x="6699340" y="6211235"/>
                  </a:cubicBezTo>
                  <a:close/>
                  <a:moveTo>
                    <a:pt x="6220053" y="5641795"/>
                  </a:moveTo>
                  <a:cubicBezTo>
                    <a:pt x="6211007" y="5068028"/>
                    <a:pt x="6209365" y="5097516"/>
                    <a:pt x="6211485" y="5097516"/>
                  </a:cubicBezTo>
                  <a:cubicBezTo>
                    <a:pt x="6397837" y="5098292"/>
                    <a:pt x="6405839" y="5097337"/>
                    <a:pt x="6569591" y="5098650"/>
                  </a:cubicBezTo>
                  <a:cubicBezTo>
                    <a:pt x="6718357" y="5099844"/>
                    <a:pt x="6679994" y="5000276"/>
                    <a:pt x="6690204" y="5642959"/>
                  </a:cubicBezTo>
                  <a:cubicBezTo>
                    <a:pt x="6579623" y="5642631"/>
                    <a:pt x="6459099" y="5640213"/>
                    <a:pt x="6220053" y="5641795"/>
                  </a:cubicBezTo>
                  <a:close/>
                  <a:moveTo>
                    <a:pt x="6209843" y="5063401"/>
                  </a:moveTo>
                  <a:cubicBezTo>
                    <a:pt x="6196438" y="4481068"/>
                    <a:pt x="6205365" y="4528882"/>
                    <a:pt x="6211485" y="4528882"/>
                  </a:cubicBezTo>
                  <a:cubicBezTo>
                    <a:pt x="6768573" y="4531180"/>
                    <a:pt x="6674083" y="4483038"/>
                    <a:pt x="6676262" y="4656714"/>
                  </a:cubicBezTo>
                  <a:cubicBezTo>
                    <a:pt x="6678412" y="4844358"/>
                    <a:pt x="6679934" y="4883248"/>
                    <a:pt x="6681636" y="5063998"/>
                  </a:cubicBezTo>
                  <a:cubicBezTo>
                    <a:pt x="6681725" y="5075161"/>
                    <a:pt x="6210052" y="5073430"/>
                    <a:pt x="6209843" y="5063401"/>
                  </a:cubicBezTo>
                  <a:close/>
                  <a:moveTo>
                    <a:pt x="6569532" y="4500229"/>
                  </a:moveTo>
                  <a:cubicBezTo>
                    <a:pt x="6135773" y="4506646"/>
                    <a:pt x="6203334" y="4517570"/>
                    <a:pt x="6202290" y="4452654"/>
                  </a:cubicBezTo>
                  <a:cubicBezTo>
                    <a:pt x="6193811" y="3897958"/>
                    <a:pt x="6185869" y="3958397"/>
                    <a:pt x="6211485" y="3958546"/>
                  </a:cubicBezTo>
                  <a:cubicBezTo>
                    <a:pt x="6751168" y="3962158"/>
                    <a:pt x="6667246" y="3931476"/>
                    <a:pt x="6669037" y="4046026"/>
                  </a:cubicBezTo>
                  <a:cubicBezTo>
                    <a:pt x="6672082" y="4240595"/>
                    <a:pt x="6670261" y="4249847"/>
                    <a:pt x="6673456" y="4453191"/>
                  </a:cubicBezTo>
                  <a:cubicBezTo>
                    <a:pt x="6674352" y="4511630"/>
                    <a:pt x="6695041" y="4498349"/>
                    <a:pt x="6569532" y="4500229"/>
                  </a:cubicBezTo>
                  <a:close/>
                  <a:moveTo>
                    <a:pt x="6195602" y="5641944"/>
                  </a:moveTo>
                  <a:cubicBezTo>
                    <a:pt x="6100694" y="5642452"/>
                    <a:pt x="6108337" y="5642362"/>
                    <a:pt x="5720077" y="5642541"/>
                  </a:cubicBezTo>
                  <a:cubicBezTo>
                    <a:pt x="5716882" y="5419290"/>
                    <a:pt x="5720734" y="5493070"/>
                    <a:pt x="5713658" y="5101545"/>
                  </a:cubicBezTo>
                  <a:cubicBezTo>
                    <a:pt x="5906340" y="5100739"/>
                    <a:pt x="5820060" y="5095874"/>
                    <a:pt x="6186168" y="5097426"/>
                  </a:cubicBezTo>
                  <a:cubicBezTo>
                    <a:pt x="6187929" y="5174938"/>
                    <a:pt x="6195333" y="5624783"/>
                    <a:pt x="6195602" y="5641944"/>
                  </a:cubicBezTo>
                  <a:close/>
                  <a:moveTo>
                    <a:pt x="5713151" y="5073788"/>
                  </a:moveTo>
                  <a:cubicBezTo>
                    <a:pt x="5703597" y="4524106"/>
                    <a:pt x="5705627" y="4669428"/>
                    <a:pt x="5703149" y="4530135"/>
                  </a:cubicBezTo>
                  <a:cubicBezTo>
                    <a:pt x="5896428" y="4529926"/>
                    <a:pt x="5884635" y="4527538"/>
                    <a:pt x="6178883" y="4528762"/>
                  </a:cubicBezTo>
                  <a:cubicBezTo>
                    <a:pt x="6180346" y="4660892"/>
                    <a:pt x="6178286" y="4767474"/>
                    <a:pt x="6185422" y="5064147"/>
                  </a:cubicBezTo>
                  <a:cubicBezTo>
                    <a:pt x="6185511" y="5069729"/>
                    <a:pt x="6227069" y="5071579"/>
                    <a:pt x="5713151" y="5073788"/>
                  </a:cubicBezTo>
                  <a:close/>
                  <a:moveTo>
                    <a:pt x="5702642" y="4502438"/>
                  </a:moveTo>
                  <a:cubicBezTo>
                    <a:pt x="5698790" y="4273187"/>
                    <a:pt x="5700850" y="4276888"/>
                    <a:pt x="5695894" y="3958367"/>
                  </a:cubicBezTo>
                  <a:cubicBezTo>
                    <a:pt x="6254386" y="3958278"/>
                    <a:pt x="6168971" y="3928610"/>
                    <a:pt x="6170793" y="4046026"/>
                  </a:cubicBezTo>
                  <a:cubicBezTo>
                    <a:pt x="6173599" y="4226746"/>
                    <a:pt x="6174465" y="4242923"/>
                    <a:pt x="6177809" y="4453131"/>
                  </a:cubicBezTo>
                  <a:cubicBezTo>
                    <a:pt x="6178854" y="4517719"/>
                    <a:pt x="6254714" y="4501841"/>
                    <a:pt x="5702642" y="4502438"/>
                  </a:cubicBezTo>
                  <a:close/>
                  <a:moveTo>
                    <a:pt x="5696044" y="5670239"/>
                  </a:moveTo>
                  <a:cubicBezTo>
                    <a:pt x="5699059" y="5870389"/>
                    <a:pt x="5706493" y="6007712"/>
                    <a:pt x="5706642" y="6212578"/>
                  </a:cubicBezTo>
                  <a:cubicBezTo>
                    <a:pt x="5549696" y="6212876"/>
                    <a:pt x="5487569" y="6210728"/>
                    <a:pt x="5230878" y="6210728"/>
                  </a:cubicBezTo>
                  <a:cubicBezTo>
                    <a:pt x="5224788" y="5987865"/>
                    <a:pt x="5227893" y="5870449"/>
                    <a:pt x="5224609" y="5670119"/>
                  </a:cubicBezTo>
                  <a:cubicBezTo>
                    <a:pt x="5285781" y="5670507"/>
                    <a:pt x="5298708" y="5670418"/>
                    <a:pt x="5696044" y="5670239"/>
                  </a:cubicBezTo>
                  <a:close/>
                  <a:moveTo>
                    <a:pt x="5316501" y="5642691"/>
                  </a:moveTo>
                  <a:cubicBezTo>
                    <a:pt x="5198844" y="5642691"/>
                    <a:pt x="5226281" y="5676357"/>
                    <a:pt x="5220071" y="5470596"/>
                  </a:cubicBezTo>
                  <a:cubicBezTo>
                    <a:pt x="5216398" y="5349241"/>
                    <a:pt x="5213741" y="5212902"/>
                    <a:pt x="5214369" y="5100739"/>
                  </a:cubicBezTo>
                  <a:cubicBezTo>
                    <a:pt x="5230759" y="5100829"/>
                    <a:pt x="5629020" y="5101694"/>
                    <a:pt x="5689177" y="5101605"/>
                  </a:cubicBezTo>
                  <a:cubicBezTo>
                    <a:pt x="5696193" y="5491100"/>
                    <a:pt x="5692551" y="5428393"/>
                    <a:pt x="5695626" y="5642541"/>
                  </a:cubicBezTo>
                  <a:lnTo>
                    <a:pt x="5316501" y="5642691"/>
                  </a:lnTo>
                  <a:close/>
                  <a:moveTo>
                    <a:pt x="5215443" y="6693046"/>
                  </a:moveTo>
                  <a:cubicBezTo>
                    <a:pt x="5215563" y="6802642"/>
                    <a:pt x="5300887" y="6785809"/>
                    <a:pt x="4779356" y="6783719"/>
                  </a:cubicBezTo>
                  <a:cubicBezTo>
                    <a:pt x="4744516" y="6783570"/>
                    <a:pt x="4732574" y="6862812"/>
                    <a:pt x="4736276" y="6286239"/>
                  </a:cubicBezTo>
                  <a:cubicBezTo>
                    <a:pt x="4736664" y="6222696"/>
                    <a:pt x="4661281" y="6238455"/>
                    <a:pt x="5207233" y="6238455"/>
                  </a:cubicBezTo>
                  <a:cubicBezTo>
                    <a:pt x="5211353" y="6375181"/>
                    <a:pt x="5215204" y="6476928"/>
                    <a:pt x="5215443" y="6693046"/>
                  </a:cubicBezTo>
                  <a:close/>
                  <a:moveTo>
                    <a:pt x="4736485" y="6210996"/>
                  </a:moveTo>
                  <a:cubicBezTo>
                    <a:pt x="4736097" y="5956705"/>
                    <a:pt x="4727290" y="5870658"/>
                    <a:pt x="4724752" y="5670507"/>
                  </a:cubicBezTo>
                  <a:cubicBezTo>
                    <a:pt x="4948274" y="5667702"/>
                    <a:pt x="4854948" y="5667016"/>
                    <a:pt x="5200128" y="5669940"/>
                  </a:cubicBezTo>
                  <a:cubicBezTo>
                    <a:pt x="5203621" y="5884058"/>
                    <a:pt x="5200098" y="5979149"/>
                    <a:pt x="5206367" y="6210728"/>
                  </a:cubicBezTo>
                  <a:cubicBezTo>
                    <a:pt x="4782461" y="6210757"/>
                    <a:pt x="4909433" y="6210728"/>
                    <a:pt x="4736485" y="6210996"/>
                  </a:cubicBezTo>
                  <a:close/>
                  <a:moveTo>
                    <a:pt x="5137553" y="5641527"/>
                  </a:moveTo>
                  <a:cubicBezTo>
                    <a:pt x="5022791" y="5639974"/>
                    <a:pt x="4896715" y="5639825"/>
                    <a:pt x="4779147" y="5641885"/>
                  </a:cubicBezTo>
                  <a:cubicBezTo>
                    <a:pt x="4688807" y="5643467"/>
                    <a:pt x="4738664" y="5711785"/>
                    <a:pt x="4718452" y="5099366"/>
                  </a:cubicBezTo>
                  <a:cubicBezTo>
                    <a:pt x="5120386" y="5098441"/>
                    <a:pt x="5003893" y="5098948"/>
                    <a:pt x="5189918" y="5100530"/>
                  </a:cubicBezTo>
                  <a:cubicBezTo>
                    <a:pt x="5186574" y="5711277"/>
                    <a:pt x="5240880" y="5642780"/>
                    <a:pt x="5137553" y="5641527"/>
                  </a:cubicBezTo>
                  <a:close/>
                  <a:moveTo>
                    <a:pt x="5190156" y="5063640"/>
                  </a:moveTo>
                  <a:cubicBezTo>
                    <a:pt x="5190037" y="5078772"/>
                    <a:pt x="5238282" y="5069639"/>
                    <a:pt x="4779237" y="5071460"/>
                  </a:cubicBezTo>
                  <a:cubicBezTo>
                    <a:pt x="4694718" y="5071699"/>
                    <a:pt x="4715646" y="5155388"/>
                    <a:pt x="4708988" y="4652834"/>
                  </a:cubicBezTo>
                  <a:cubicBezTo>
                    <a:pt x="4707108" y="4504348"/>
                    <a:pt x="4688657" y="4528493"/>
                    <a:pt x="4779117" y="4529837"/>
                  </a:cubicBezTo>
                  <a:cubicBezTo>
                    <a:pt x="4890983" y="4531628"/>
                    <a:pt x="4932660" y="4531210"/>
                    <a:pt x="5184185" y="4531269"/>
                  </a:cubicBezTo>
                  <a:cubicBezTo>
                    <a:pt x="5190425" y="4925929"/>
                    <a:pt x="5191201" y="4938345"/>
                    <a:pt x="5190156" y="5063640"/>
                  </a:cubicBezTo>
                  <a:close/>
                  <a:moveTo>
                    <a:pt x="4706869" y="4501184"/>
                  </a:moveTo>
                  <a:cubicBezTo>
                    <a:pt x="4703346" y="4272083"/>
                    <a:pt x="4702420" y="4241938"/>
                    <a:pt x="4698062" y="3957472"/>
                  </a:cubicBezTo>
                  <a:cubicBezTo>
                    <a:pt x="4830378" y="3956606"/>
                    <a:pt x="4872533" y="3953950"/>
                    <a:pt x="5173408" y="3957084"/>
                  </a:cubicBezTo>
                  <a:cubicBezTo>
                    <a:pt x="5179797" y="4374516"/>
                    <a:pt x="5177737" y="4124940"/>
                    <a:pt x="5183738" y="4503572"/>
                  </a:cubicBezTo>
                  <a:cubicBezTo>
                    <a:pt x="4697076" y="4503482"/>
                    <a:pt x="4906059" y="4503035"/>
                    <a:pt x="4706869" y="4501184"/>
                  </a:cubicBezTo>
                  <a:close/>
                  <a:moveTo>
                    <a:pt x="4699107" y="5471044"/>
                  </a:moveTo>
                  <a:cubicBezTo>
                    <a:pt x="4698390" y="5691907"/>
                    <a:pt x="4799597" y="5644511"/>
                    <a:pt x="4226776" y="5643616"/>
                  </a:cubicBezTo>
                  <a:cubicBezTo>
                    <a:pt x="4220954" y="5272595"/>
                    <a:pt x="4219581" y="5182488"/>
                    <a:pt x="4218208" y="5102201"/>
                  </a:cubicBezTo>
                  <a:cubicBezTo>
                    <a:pt x="4438625" y="5102142"/>
                    <a:pt x="4337358" y="5100023"/>
                    <a:pt x="4693912" y="5099426"/>
                  </a:cubicBezTo>
                  <a:cubicBezTo>
                    <a:pt x="4697196" y="5197650"/>
                    <a:pt x="4699555" y="5327273"/>
                    <a:pt x="4699107" y="5471044"/>
                  </a:cubicBezTo>
                  <a:close/>
                  <a:moveTo>
                    <a:pt x="4600168" y="5071788"/>
                  </a:moveTo>
                  <a:cubicBezTo>
                    <a:pt x="4175396" y="5071788"/>
                    <a:pt x="4217879" y="5083219"/>
                    <a:pt x="4217521" y="5063550"/>
                  </a:cubicBezTo>
                  <a:cubicBezTo>
                    <a:pt x="4206803" y="4458623"/>
                    <a:pt x="4206534" y="4530553"/>
                    <a:pt x="4241972" y="4530553"/>
                  </a:cubicBezTo>
                  <a:cubicBezTo>
                    <a:pt x="4772519" y="4530553"/>
                    <a:pt x="4682388" y="4489425"/>
                    <a:pt x="4684508" y="4653311"/>
                  </a:cubicBezTo>
                  <a:cubicBezTo>
                    <a:pt x="4687105" y="4849373"/>
                    <a:pt x="4688419" y="4943657"/>
                    <a:pt x="4692688" y="5064386"/>
                  </a:cubicBezTo>
                  <a:cubicBezTo>
                    <a:pt x="4693046" y="5074146"/>
                    <a:pt x="4706958" y="5071788"/>
                    <a:pt x="4600168" y="5071788"/>
                  </a:cubicBezTo>
                  <a:close/>
                  <a:moveTo>
                    <a:pt x="4600168" y="4500766"/>
                  </a:moveTo>
                  <a:cubicBezTo>
                    <a:pt x="4150288" y="4500766"/>
                    <a:pt x="4213073" y="4522315"/>
                    <a:pt x="4211938" y="4452624"/>
                  </a:cubicBezTo>
                  <a:cubicBezTo>
                    <a:pt x="4203042" y="3884318"/>
                    <a:pt x="4180083" y="3957561"/>
                    <a:pt x="4241942" y="3957561"/>
                  </a:cubicBezTo>
                  <a:cubicBezTo>
                    <a:pt x="4560879" y="3957711"/>
                    <a:pt x="4613931" y="3957860"/>
                    <a:pt x="4673611" y="3957591"/>
                  </a:cubicBezTo>
                  <a:cubicBezTo>
                    <a:pt x="4683284" y="4590843"/>
                    <a:pt x="4716661" y="4500766"/>
                    <a:pt x="4600168" y="4500766"/>
                  </a:cubicBezTo>
                  <a:close/>
                  <a:moveTo>
                    <a:pt x="4202325" y="5643556"/>
                  </a:moveTo>
                  <a:cubicBezTo>
                    <a:pt x="4066845" y="5643019"/>
                    <a:pt x="3923183" y="5636572"/>
                    <a:pt x="3729576" y="5641527"/>
                  </a:cubicBezTo>
                  <a:cubicBezTo>
                    <a:pt x="3727248" y="5465403"/>
                    <a:pt x="3731815" y="5322259"/>
                    <a:pt x="3723217" y="5100978"/>
                  </a:cubicBezTo>
                  <a:cubicBezTo>
                    <a:pt x="3826634" y="5102858"/>
                    <a:pt x="3883178" y="5102321"/>
                    <a:pt x="4193697" y="5102201"/>
                  </a:cubicBezTo>
                  <a:cubicBezTo>
                    <a:pt x="4195578" y="5209141"/>
                    <a:pt x="4196473" y="5269491"/>
                    <a:pt x="4202325" y="5643556"/>
                  </a:cubicBezTo>
                  <a:close/>
                  <a:moveTo>
                    <a:pt x="3714500" y="4498975"/>
                  </a:moveTo>
                  <a:cubicBezTo>
                    <a:pt x="3712111" y="4296587"/>
                    <a:pt x="3707454" y="4231820"/>
                    <a:pt x="3703901" y="3958337"/>
                  </a:cubicBezTo>
                  <a:cubicBezTo>
                    <a:pt x="3737010" y="3958337"/>
                    <a:pt x="4041916" y="3957979"/>
                    <a:pt x="4176530" y="3957621"/>
                  </a:cubicBezTo>
                  <a:cubicBezTo>
                    <a:pt x="4181098" y="4277813"/>
                    <a:pt x="4185487" y="4268024"/>
                    <a:pt x="4188203" y="4502617"/>
                  </a:cubicBezTo>
                  <a:cubicBezTo>
                    <a:pt x="3965846" y="4501393"/>
                    <a:pt x="4179934" y="4498587"/>
                    <a:pt x="3714500" y="4498975"/>
                  </a:cubicBezTo>
                  <a:close/>
                  <a:moveTo>
                    <a:pt x="3704498" y="5642213"/>
                  </a:moveTo>
                  <a:cubicBezTo>
                    <a:pt x="3481543" y="5648630"/>
                    <a:pt x="3362304" y="5641586"/>
                    <a:pt x="3235869" y="5640541"/>
                  </a:cubicBezTo>
                  <a:cubicBezTo>
                    <a:pt x="3225749" y="4999291"/>
                    <a:pt x="3187445" y="5102918"/>
                    <a:pt x="3346929" y="5100351"/>
                  </a:cubicBezTo>
                  <a:cubicBezTo>
                    <a:pt x="3464735" y="5098441"/>
                    <a:pt x="3577108" y="5098262"/>
                    <a:pt x="3698706" y="5100560"/>
                  </a:cubicBezTo>
                  <a:cubicBezTo>
                    <a:pt x="3704259" y="5242898"/>
                    <a:pt x="3706618" y="5642124"/>
                    <a:pt x="3704498" y="5642213"/>
                  </a:cubicBezTo>
                  <a:close/>
                  <a:moveTo>
                    <a:pt x="3525818" y="4499125"/>
                  </a:moveTo>
                  <a:cubicBezTo>
                    <a:pt x="3359408" y="4499125"/>
                    <a:pt x="3354333" y="4501065"/>
                    <a:pt x="3215568" y="4501453"/>
                  </a:cubicBezTo>
                  <a:cubicBezTo>
                    <a:pt x="3210314" y="4121955"/>
                    <a:pt x="3209329" y="4055129"/>
                    <a:pt x="3207657" y="3960874"/>
                  </a:cubicBezTo>
                  <a:cubicBezTo>
                    <a:pt x="3756356" y="3959203"/>
                    <a:pt x="3678763" y="3923387"/>
                    <a:pt x="3680704" y="4046056"/>
                  </a:cubicBezTo>
                  <a:cubicBezTo>
                    <a:pt x="3689302" y="4594902"/>
                    <a:pt x="3735129" y="4498946"/>
                    <a:pt x="3525818" y="4499125"/>
                  </a:cubicBezTo>
                  <a:close/>
                  <a:moveTo>
                    <a:pt x="3211448" y="5640392"/>
                  </a:moveTo>
                  <a:cubicBezTo>
                    <a:pt x="2983568" y="5639258"/>
                    <a:pt x="2969446" y="5646511"/>
                    <a:pt x="2737565" y="5644451"/>
                  </a:cubicBezTo>
                  <a:cubicBezTo>
                    <a:pt x="2726310" y="5014304"/>
                    <a:pt x="2688932" y="5098053"/>
                    <a:pt x="2809694" y="5098053"/>
                  </a:cubicBezTo>
                  <a:cubicBezTo>
                    <a:pt x="2985896" y="5098053"/>
                    <a:pt x="2989538" y="5101784"/>
                    <a:pt x="3167681" y="5101784"/>
                  </a:cubicBezTo>
                  <a:cubicBezTo>
                    <a:pt x="3215329" y="5101784"/>
                    <a:pt x="3201775" y="5027914"/>
                    <a:pt x="3211448" y="5640392"/>
                  </a:cubicBezTo>
                  <a:close/>
                  <a:moveTo>
                    <a:pt x="3167681" y="5074086"/>
                  </a:moveTo>
                  <a:cubicBezTo>
                    <a:pt x="3165024" y="5074086"/>
                    <a:pt x="2725713" y="5072683"/>
                    <a:pt x="2725683" y="5063849"/>
                  </a:cubicBezTo>
                  <a:cubicBezTo>
                    <a:pt x="2724399" y="4447819"/>
                    <a:pt x="2672392" y="4530852"/>
                    <a:pt x="2809694" y="4530852"/>
                  </a:cubicBezTo>
                  <a:cubicBezTo>
                    <a:pt x="3267963" y="4530852"/>
                    <a:pt x="3191684" y="4487843"/>
                    <a:pt x="3192550" y="4656624"/>
                  </a:cubicBezTo>
                  <a:cubicBezTo>
                    <a:pt x="3195058" y="5137599"/>
                    <a:pt x="3219091" y="5074086"/>
                    <a:pt x="3167681" y="5074086"/>
                  </a:cubicBezTo>
                  <a:close/>
                  <a:moveTo>
                    <a:pt x="3167681" y="4501542"/>
                  </a:moveTo>
                  <a:cubicBezTo>
                    <a:pt x="2645822" y="4501542"/>
                    <a:pt x="2715712" y="4524584"/>
                    <a:pt x="2714577" y="4452743"/>
                  </a:cubicBezTo>
                  <a:cubicBezTo>
                    <a:pt x="2711382" y="4249430"/>
                    <a:pt x="2715443" y="4249310"/>
                    <a:pt x="2712248" y="4045519"/>
                  </a:cubicBezTo>
                  <a:cubicBezTo>
                    <a:pt x="2710547" y="3936967"/>
                    <a:pt x="2690872" y="3959143"/>
                    <a:pt x="2809694" y="3959143"/>
                  </a:cubicBezTo>
                  <a:cubicBezTo>
                    <a:pt x="3258678" y="3959143"/>
                    <a:pt x="3182877" y="3933356"/>
                    <a:pt x="3184639" y="4045996"/>
                  </a:cubicBezTo>
                  <a:cubicBezTo>
                    <a:pt x="3192968" y="4571831"/>
                    <a:pt x="3198611" y="4501542"/>
                    <a:pt x="3167681" y="4501542"/>
                  </a:cubicBezTo>
                  <a:close/>
                  <a:moveTo>
                    <a:pt x="2713084" y="5644183"/>
                  </a:moveTo>
                  <a:cubicBezTo>
                    <a:pt x="2535807" y="5641915"/>
                    <a:pt x="2658032" y="5639348"/>
                    <a:pt x="2239738" y="5640960"/>
                  </a:cubicBezTo>
                  <a:cubicBezTo>
                    <a:pt x="2229170" y="5018572"/>
                    <a:pt x="2207794" y="5098053"/>
                    <a:pt x="2272758" y="5097516"/>
                  </a:cubicBezTo>
                  <a:cubicBezTo>
                    <a:pt x="2380921" y="5096650"/>
                    <a:pt x="2469380" y="5096322"/>
                    <a:pt x="2630536" y="5097396"/>
                  </a:cubicBezTo>
                  <a:cubicBezTo>
                    <a:pt x="2718697" y="5098083"/>
                    <a:pt x="2701530" y="5006335"/>
                    <a:pt x="2713084" y="5644183"/>
                  </a:cubicBezTo>
                  <a:close/>
                  <a:moveTo>
                    <a:pt x="2224214" y="6241529"/>
                  </a:moveTo>
                  <a:cubicBezTo>
                    <a:pt x="2232096" y="6660901"/>
                    <a:pt x="2230125" y="6621952"/>
                    <a:pt x="2231917" y="6782048"/>
                  </a:cubicBezTo>
                  <a:cubicBezTo>
                    <a:pt x="2155548" y="6781003"/>
                    <a:pt x="2133963" y="6781242"/>
                    <a:pt x="1758242" y="6781153"/>
                  </a:cubicBezTo>
                  <a:cubicBezTo>
                    <a:pt x="1754928" y="6631711"/>
                    <a:pt x="1751764" y="6591210"/>
                    <a:pt x="1749256" y="6239231"/>
                  </a:cubicBezTo>
                  <a:cubicBezTo>
                    <a:pt x="1752570" y="6239261"/>
                    <a:pt x="2221736" y="6241529"/>
                    <a:pt x="2224214" y="6241529"/>
                  </a:cubicBezTo>
                  <a:close/>
                  <a:moveTo>
                    <a:pt x="1749047" y="6211533"/>
                  </a:moveTo>
                  <a:cubicBezTo>
                    <a:pt x="1748360" y="6136619"/>
                    <a:pt x="1747614" y="6097580"/>
                    <a:pt x="1741106" y="5674417"/>
                  </a:cubicBezTo>
                  <a:cubicBezTo>
                    <a:pt x="1740897" y="5660479"/>
                    <a:pt x="1716266" y="5670418"/>
                    <a:pt x="2215735" y="5668776"/>
                  </a:cubicBezTo>
                  <a:cubicBezTo>
                    <a:pt x="2218810" y="5854421"/>
                    <a:pt x="2218960" y="5950765"/>
                    <a:pt x="2223706" y="6213832"/>
                  </a:cubicBezTo>
                  <a:cubicBezTo>
                    <a:pt x="2221258" y="6213802"/>
                    <a:pt x="1751316" y="6211533"/>
                    <a:pt x="1749047" y="6211533"/>
                  </a:cubicBezTo>
                  <a:close/>
                  <a:moveTo>
                    <a:pt x="2093630" y="6808940"/>
                  </a:moveTo>
                  <a:cubicBezTo>
                    <a:pt x="2275206" y="6808940"/>
                    <a:pt x="2228274" y="6710297"/>
                    <a:pt x="2237559" y="7304300"/>
                  </a:cubicBezTo>
                  <a:cubicBezTo>
                    <a:pt x="2238753" y="7380230"/>
                    <a:pt x="2301478" y="7352383"/>
                    <a:pt x="1766154" y="7350443"/>
                  </a:cubicBezTo>
                  <a:cubicBezTo>
                    <a:pt x="1762631" y="7167037"/>
                    <a:pt x="1763228" y="7026609"/>
                    <a:pt x="1758839" y="6808880"/>
                  </a:cubicBezTo>
                  <a:lnTo>
                    <a:pt x="2093630" y="6808940"/>
                  </a:lnTo>
                  <a:close/>
                  <a:moveTo>
                    <a:pt x="2630685" y="5069669"/>
                  </a:moveTo>
                  <a:cubicBezTo>
                    <a:pt x="2521089" y="5068804"/>
                    <a:pt x="2397550" y="5068714"/>
                    <a:pt x="2272519" y="5069729"/>
                  </a:cubicBezTo>
                  <a:cubicBezTo>
                    <a:pt x="2209585" y="5070236"/>
                    <a:pt x="2229677" y="5152642"/>
                    <a:pt x="2220542" y="4527628"/>
                  </a:cubicBezTo>
                  <a:cubicBezTo>
                    <a:pt x="2406477" y="4531628"/>
                    <a:pt x="2296164" y="4532075"/>
                    <a:pt x="2691529" y="4530971"/>
                  </a:cubicBezTo>
                  <a:cubicBezTo>
                    <a:pt x="2704128" y="5154970"/>
                    <a:pt x="2728250" y="5070326"/>
                    <a:pt x="2630685" y="5069669"/>
                  </a:cubicBezTo>
                  <a:close/>
                  <a:moveTo>
                    <a:pt x="2215287" y="5641049"/>
                  </a:moveTo>
                  <a:cubicBezTo>
                    <a:pt x="1927966" y="5642094"/>
                    <a:pt x="1950029" y="5639586"/>
                    <a:pt x="1740538" y="5639556"/>
                  </a:cubicBezTo>
                  <a:cubicBezTo>
                    <a:pt x="1730627" y="5060058"/>
                    <a:pt x="1724984" y="5099336"/>
                    <a:pt x="1735583" y="5099306"/>
                  </a:cubicBezTo>
                  <a:cubicBezTo>
                    <a:pt x="1739105" y="5099306"/>
                    <a:pt x="2201942" y="5097993"/>
                    <a:pt x="2204540" y="5097963"/>
                  </a:cubicBezTo>
                  <a:cubicBezTo>
                    <a:pt x="2209197" y="5385504"/>
                    <a:pt x="2214004" y="5567000"/>
                    <a:pt x="2215287" y="5641049"/>
                  </a:cubicBezTo>
                  <a:close/>
                  <a:moveTo>
                    <a:pt x="1729492" y="5063700"/>
                  </a:moveTo>
                  <a:cubicBezTo>
                    <a:pt x="1727850" y="4943508"/>
                    <a:pt x="1718267" y="4528583"/>
                    <a:pt x="1735612" y="4528583"/>
                  </a:cubicBezTo>
                  <a:cubicBezTo>
                    <a:pt x="2288551" y="4528583"/>
                    <a:pt x="2195703" y="4484799"/>
                    <a:pt x="2197852" y="4656714"/>
                  </a:cubicBezTo>
                  <a:cubicBezTo>
                    <a:pt x="2199703" y="4804961"/>
                    <a:pt x="2200838" y="4867042"/>
                    <a:pt x="2204122" y="5070236"/>
                  </a:cubicBezTo>
                  <a:cubicBezTo>
                    <a:pt x="1670619" y="5073280"/>
                    <a:pt x="1729641" y="5074773"/>
                    <a:pt x="1729492" y="5063700"/>
                  </a:cubicBezTo>
                  <a:close/>
                  <a:moveTo>
                    <a:pt x="2093630" y="4498707"/>
                  </a:moveTo>
                  <a:cubicBezTo>
                    <a:pt x="1656169" y="4498707"/>
                    <a:pt x="1725521" y="4522853"/>
                    <a:pt x="1724417" y="4452624"/>
                  </a:cubicBezTo>
                  <a:cubicBezTo>
                    <a:pt x="1715759" y="3898644"/>
                    <a:pt x="1700324" y="3958278"/>
                    <a:pt x="1735583" y="3958278"/>
                  </a:cubicBezTo>
                  <a:cubicBezTo>
                    <a:pt x="2269653" y="3958278"/>
                    <a:pt x="2185761" y="3931476"/>
                    <a:pt x="2187552" y="4046056"/>
                  </a:cubicBezTo>
                  <a:cubicBezTo>
                    <a:pt x="2196001" y="4584336"/>
                    <a:pt x="2223975" y="4498707"/>
                    <a:pt x="2093630" y="4498707"/>
                  </a:cubicBezTo>
                  <a:close/>
                  <a:moveTo>
                    <a:pt x="1716535" y="5667284"/>
                  </a:moveTo>
                  <a:cubicBezTo>
                    <a:pt x="1716565" y="5669911"/>
                    <a:pt x="1723790" y="6125546"/>
                    <a:pt x="1724566" y="6211533"/>
                  </a:cubicBezTo>
                  <a:cubicBezTo>
                    <a:pt x="1576338" y="6211474"/>
                    <a:pt x="1753107" y="6211205"/>
                    <a:pt x="1252773" y="6209892"/>
                  </a:cubicBezTo>
                  <a:cubicBezTo>
                    <a:pt x="1251698" y="6126561"/>
                    <a:pt x="1250474" y="6052960"/>
                    <a:pt x="1244533" y="5674447"/>
                  </a:cubicBezTo>
                  <a:cubicBezTo>
                    <a:pt x="1244473" y="5668926"/>
                    <a:pt x="1203513" y="5667731"/>
                    <a:pt x="1716535" y="5667284"/>
                  </a:cubicBezTo>
                  <a:close/>
                  <a:moveTo>
                    <a:pt x="1724805" y="6239231"/>
                  </a:moveTo>
                  <a:cubicBezTo>
                    <a:pt x="1727492" y="6606521"/>
                    <a:pt x="1730507" y="6633771"/>
                    <a:pt x="1733761" y="6781153"/>
                  </a:cubicBezTo>
                  <a:cubicBezTo>
                    <a:pt x="1731194" y="6781153"/>
                    <a:pt x="1264416" y="6782048"/>
                    <a:pt x="1260893" y="6782078"/>
                  </a:cubicBezTo>
                  <a:cubicBezTo>
                    <a:pt x="1253071" y="6274301"/>
                    <a:pt x="1255758" y="6451170"/>
                    <a:pt x="1253101" y="6237589"/>
                  </a:cubicBezTo>
                  <a:cubicBezTo>
                    <a:pt x="1703220" y="6238634"/>
                    <a:pt x="1558246" y="6239171"/>
                    <a:pt x="1724805" y="6239231"/>
                  </a:cubicBezTo>
                  <a:close/>
                  <a:moveTo>
                    <a:pt x="1734358" y="6808880"/>
                  </a:moveTo>
                  <a:cubicBezTo>
                    <a:pt x="1739016" y="7039563"/>
                    <a:pt x="1737672" y="7139011"/>
                    <a:pt x="1741703" y="7350383"/>
                  </a:cubicBezTo>
                  <a:cubicBezTo>
                    <a:pt x="1738717" y="7350383"/>
                    <a:pt x="1687188" y="7350175"/>
                    <a:pt x="1267581" y="7351398"/>
                  </a:cubicBezTo>
                  <a:cubicBezTo>
                    <a:pt x="1263491" y="7099972"/>
                    <a:pt x="1266357" y="7136892"/>
                    <a:pt x="1261341" y="6809805"/>
                  </a:cubicBezTo>
                  <a:cubicBezTo>
                    <a:pt x="1267222" y="6809805"/>
                    <a:pt x="1705578" y="6808880"/>
                    <a:pt x="1734358" y="6808880"/>
                  </a:cubicBezTo>
                  <a:close/>
                  <a:moveTo>
                    <a:pt x="1735583" y="7378081"/>
                  </a:moveTo>
                  <a:cubicBezTo>
                    <a:pt x="1745644" y="7378081"/>
                    <a:pt x="1741016" y="7363695"/>
                    <a:pt x="1746002" y="7508211"/>
                  </a:cubicBezTo>
                  <a:cubicBezTo>
                    <a:pt x="1761974" y="7972114"/>
                    <a:pt x="1758421" y="7925315"/>
                    <a:pt x="1735583" y="7925315"/>
                  </a:cubicBezTo>
                  <a:cubicBezTo>
                    <a:pt x="1732627" y="7925315"/>
                    <a:pt x="1278269" y="7925405"/>
                    <a:pt x="1277970" y="7914660"/>
                  </a:cubicBezTo>
                  <a:cubicBezTo>
                    <a:pt x="1274238" y="7782679"/>
                    <a:pt x="1274537" y="7777217"/>
                    <a:pt x="1268058" y="7379156"/>
                  </a:cubicBezTo>
                  <a:cubicBezTo>
                    <a:pt x="1271372" y="7379156"/>
                    <a:pt x="1732925" y="7378081"/>
                    <a:pt x="1735583" y="7378081"/>
                  </a:cubicBezTo>
                  <a:close/>
                  <a:moveTo>
                    <a:pt x="1377714" y="7949670"/>
                  </a:moveTo>
                  <a:cubicBezTo>
                    <a:pt x="1555917" y="7949670"/>
                    <a:pt x="1556544" y="7953043"/>
                    <a:pt x="1735612" y="7953043"/>
                  </a:cubicBezTo>
                  <a:cubicBezTo>
                    <a:pt x="1764452" y="7953043"/>
                    <a:pt x="1750152" y="7893260"/>
                    <a:pt x="1758571" y="8491621"/>
                  </a:cubicBezTo>
                  <a:cubicBezTo>
                    <a:pt x="1746927" y="8491592"/>
                    <a:pt x="1292061" y="8494158"/>
                    <a:pt x="1289852" y="8494187"/>
                  </a:cubicBezTo>
                  <a:cubicBezTo>
                    <a:pt x="1279194" y="7852788"/>
                    <a:pt x="1245190" y="7949670"/>
                    <a:pt x="1377714" y="7949670"/>
                  </a:cubicBezTo>
                  <a:close/>
                  <a:moveTo>
                    <a:pt x="1766721" y="7378140"/>
                  </a:moveTo>
                  <a:cubicBezTo>
                    <a:pt x="1925786" y="7378768"/>
                    <a:pt x="1916233" y="7383275"/>
                    <a:pt x="2093630" y="7383275"/>
                  </a:cubicBezTo>
                  <a:cubicBezTo>
                    <a:pt x="2284401" y="7383275"/>
                    <a:pt x="2234394" y="7270186"/>
                    <a:pt x="2250516" y="7915496"/>
                  </a:cubicBezTo>
                  <a:cubicBezTo>
                    <a:pt x="2250814" y="7927524"/>
                    <a:pt x="2310434" y="7924360"/>
                    <a:pt x="1777707" y="7925285"/>
                  </a:cubicBezTo>
                  <a:cubicBezTo>
                    <a:pt x="1776453" y="7614972"/>
                    <a:pt x="1769348" y="7500332"/>
                    <a:pt x="1766721" y="7378140"/>
                  </a:cubicBezTo>
                  <a:close/>
                  <a:moveTo>
                    <a:pt x="2251441" y="7952207"/>
                  </a:moveTo>
                  <a:cubicBezTo>
                    <a:pt x="2259353" y="8276249"/>
                    <a:pt x="2253472" y="8298127"/>
                    <a:pt x="2256009" y="8494009"/>
                  </a:cubicBezTo>
                  <a:cubicBezTo>
                    <a:pt x="1816996" y="8494307"/>
                    <a:pt x="1987048" y="8492247"/>
                    <a:pt x="1782992" y="8491651"/>
                  </a:cubicBezTo>
                  <a:cubicBezTo>
                    <a:pt x="1782962" y="8489293"/>
                    <a:pt x="1777887" y="7955311"/>
                    <a:pt x="1777857" y="7952983"/>
                  </a:cubicBezTo>
                  <a:cubicBezTo>
                    <a:pt x="1912113" y="7952774"/>
                    <a:pt x="2053206" y="7950177"/>
                    <a:pt x="2251441" y="7952207"/>
                  </a:cubicBezTo>
                  <a:close/>
                  <a:moveTo>
                    <a:pt x="2256427" y="8521706"/>
                  </a:moveTo>
                  <a:cubicBezTo>
                    <a:pt x="2256457" y="8523915"/>
                    <a:pt x="2263592" y="8979939"/>
                    <a:pt x="2265712" y="9064672"/>
                  </a:cubicBezTo>
                  <a:cubicBezTo>
                    <a:pt x="2009350" y="9063001"/>
                    <a:pt x="1904739" y="9065627"/>
                    <a:pt x="1793500" y="9065956"/>
                  </a:cubicBezTo>
                  <a:cubicBezTo>
                    <a:pt x="1793471" y="9063836"/>
                    <a:pt x="1783589" y="8528989"/>
                    <a:pt x="1783439" y="8519379"/>
                  </a:cubicBezTo>
                  <a:cubicBezTo>
                    <a:pt x="2007977" y="8520094"/>
                    <a:pt x="1802457" y="8522035"/>
                    <a:pt x="2256427" y="8521706"/>
                  </a:cubicBezTo>
                  <a:close/>
                  <a:moveTo>
                    <a:pt x="2266399" y="9092429"/>
                  </a:moveTo>
                  <a:cubicBezTo>
                    <a:pt x="2275803" y="9438141"/>
                    <a:pt x="2273325" y="9474553"/>
                    <a:pt x="2274877" y="9634649"/>
                  </a:cubicBezTo>
                  <a:cubicBezTo>
                    <a:pt x="2092465" y="9632590"/>
                    <a:pt x="1868675" y="9634798"/>
                    <a:pt x="1801382" y="9634978"/>
                  </a:cubicBezTo>
                  <a:cubicBezTo>
                    <a:pt x="1799860" y="9482552"/>
                    <a:pt x="1802009" y="9489148"/>
                    <a:pt x="1794008" y="9093654"/>
                  </a:cubicBezTo>
                  <a:cubicBezTo>
                    <a:pt x="1941042" y="9093295"/>
                    <a:pt x="1995647" y="9090669"/>
                    <a:pt x="2266399" y="9092429"/>
                  </a:cubicBezTo>
                  <a:close/>
                  <a:moveTo>
                    <a:pt x="2272519" y="9662436"/>
                  </a:moveTo>
                  <a:cubicBezTo>
                    <a:pt x="2278579" y="9662466"/>
                    <a:pt x="2272131" y="9630948"/>
                    <a:pt x="2283386" y="10203283"/>
                  </a:cubicBezTo>
                  <a:cubicBezTo>
                    <a:pt x="2011947" y="10201761"/>
                    <a:pt x="1935818" y="10203403"/>
                    <a:pt x="1813175" y="10203731"/>
                  </a:cubicBezTo>
                  <a:cubicBezTo>
                    <a:pt x="1808935" y="9921414"/>
                    <a:pt x="1804786" y="9935084"/>
                    <a:pt x="1801651" y="9662735"/>
                  </a:cubicBezTo>
                  <a:cubicBezTo>
                    <a:pt x="1950566" y="9662407"/>
                    <a:pt x="2049922" y="9660318"/>
                    <a:pt x="2272519" y="9662436"/>
                  </a:cubicBezTo>
                  <a:close/>
                  <a:moveTo>
                    <a:pt x="2280908" y="8526034"/>
                  </a:moveTo>
                  <a:cubicBezTo>
                    <a:pt x="2280789" y="8518244"/>
                    <a:pt x="2243142" y="8522184"/>
                    <a:pt x="2758434" y="8523318"/>
                  </a:cubicBezTo>
                  <a:cubicBezTo>
                    <a:pt x="2759150" y="8567580"/>
                    <a:pt x="2764882" y="9051271"/>
                    <a:pt x="2764972" y="9064642"/>
                  </a:cubicBezTo>
                  <a:cubicBezTo>
                    <a:pt x="2622953" y="9064732"/>
                    <a:pt x="2469649" y="9065986"/>
                    <a:pt x="2290103" y="9064822"/>
                  </a:cubicBezTo>
                  <a:cubicBezTo>
                    <a:pt x="2288252" y="8988594"/>
                    <a:pt x="2287834" y="8950062"/>
                    <a:pt x="2280908" y="8526034"/>
                  </a:cubicBezTo>
                  <a:close/>
                  <a:moveTo>
                    <a:pt x="2765151" y="9092370"/>
                  </a:moveTo>
                  <a:cubicBezTo>
                    <a:pt x="2766255" y="9398743"/>
                    <a:pt x="2769539" y="9465182"/>
                    <a:pt x="2772913" y="9635813"/>
                  </a:cubicBezTo>
                  <a:cubicBezTo>
                    <a:pt x="2402834" y="9635515"/>
                    <a:pt x="2380861" y="9635635"/>
                    <a:pt x="2299358" y="9634889"/>
                  </a:cubicBezTo>
                  <a:cubicBezTo>
                    <a:pt x="2297955" y="9484522"/>
                    <a:pt x="2300075" y="9433634"/>
                    <a:pt x="2290879" y="9092579"/>
                  </a:cubicBezTo>
                  <a:cubicBezTo>
                    <a:pt x="2464246" y="9093654"/>
                    <a:pt x="2655494" y="9092459"/>
                    <a:pt x="2765151" y="9092370"/>
                  </a:cubicBezTo>
                  <a:close/>
                  <a:moveTo>
                    <a:pt x="2451617" y="9663272"/>
                  </a:moveTo>
                  <a:cubicBezTo>
                    <a:pt x="2835279" y="9663600"/>
                    <a:pt x="2773092" y="9635156"/>
                    <a:pt x="2774853" y="9748931"/>
                  </a:cubicBezTo>
                  <a:cubicBezTo>
                    <a:pt x="2777660" y="9928368"/>
                    <a:pt x="2777391" y="9955170"/>
                    <a:pt x="2780526" y="10156454"/>
                  </a:cubicBezTo>
                  <a:cubicBezTo>
                    <a:pt x="2781511" y="10219849"/>
                    <a:pt x="2857760" y="10206238"/>
                    <a:pt x="2307807" y="10203403"/>
                  </a:cubicBezTo>
                  <a:cubicBezTo>
                    <a:pt x="2307091" y="10167259"/>
                    <a:pt x="2307568" y="10196866"/>
                    <a:pt x="2300732" y="9748454"/>
                  </a:cubicBezTo>
                  <a:cubicBezTo>
                    <a:pt x="2299090" y="9639693"/>
                    <a:pt x="2269205" y="9663272"/>
                    <a:pt x="2451617" y="9663272"/>
                  </a:cubicBezTo>
                  <a:close/>
                  <a:moveTo>
                    <a:pt x="2769689" y="7949490"/>
                  </a:moveTo>
                  <a:cubicBezTo>
                    <a:pt x="2771808" y="7949490"/>
                    <a:pt x="3146723" y="7948655"/>
                    <a:pt x="3245065" y="7948805"/>
                  </a:cubicBezTo>
                  <a:cubicBezTo>
                    <a:pt x="3252648" y="8591368"/>
                    <a:pt x="3278263" y="8492904"/>
                    <a:pt x="3167681" y="8492904"/>
                  </a:cubicBezTo>
                  <a:cubicBezTo>
                    <a:pt x="2989449" y="8492904"/>
                    <a:pt x="2985538" y="8495680"/>
                    <a:pt x="2809694" y="8495680"/>
                  </a:cubicBezTo>
                  <a:cubicBezTo>
                    <a:pt x="2774077" y="8495680"/>
                    <a:pt x="2781123" y="8568147"/>
                    <a:pt x="2769689" y="7949490"/>
                  </a:cubicBezTo>
                  <a:close/>
                  <a:moveTo>
                    <a:pt x="2809694" y="8523377"/>
                  </a:moveTo>
                  <a:cubicBezTo>
                    <a:pt x="3287757" y="8523377"/>
                    <a:pt x="3251752" y="8514244"/>
                    <a:pt x="3251961" y="8526511"/>
                  </a:cubicBezTo>
                  <a:cubicBezTo>
                    <a:pt x="3261873" y="9157256"/>
                    <a:pt x="3299072" y="9066403"/>
                    <a:pt x="3167681" y="9066493"/>
                  </a:cubicBezTo>
                  <a:cubicBezTo>
                    <a:pt x="2992942" y="9066493"/>
                    <a:pt x="2993061" y="9064642"/>
                    <a:pt x="2809694" y="9064642"/>
                  </a:cubicBezTo>
                  <a:cubicBezTo>
                    <a:pt x="2782257" y="9064642"/>
                    <a:pt x="2790318" y="9084521"/>
                    <a:pt x="2787960" y="8933498"/>
                  </a:cubicBezTo>
                  <a:cubicBezTo>
                    <a:pt x="2780556" y="8460312"/>
                    <a:pt x="2772585" y="8523377"/>
                    <a:pt x="2809694" y="8523377"/>
                  </a:cubicBezTo>
                  <a:close/>
                  <a:moveTo>
                    <a:pt x="2809694" y="9092370"/>
                  </a:moveTo>
                  <a:cubicBezTo>
                    <a:pt x="3335196" y="9092370"/>
                    <a:pt x="3262947" y="9080162"/>
                    <a:pt x="3264381" y="9137856"/>
                  </a:cubicBezTo>
                  <a:cubicBezTo>
                    <a:pt x="3278591" y="9730039"/>
                    <a:pt x="3293429" y="9632739"/>
                    <a:pt x="3167681" y="9632739"/>
                  </a:cubicBezTo>
                  <a:cubicBezTo>
                    <a:pt x="2722160" y="9632739"/>
                    <a:pt x="2798349" y="9673629"/>
                    <a:pt x="2795394" y="9544603"/>
                  </a:cubicBezTo>
                  <a:cubicBezTo>
                    <a:pt x="2783720" y="9036736"/>
                    <a:pt x="2786616" y="9092370"/>
                    <a:pt x="2809694" y="9092370"/>
                  </a:cubicBezTo>
                  <a:close/>
                  <a:moveTo>
                    <a:pt x="3269486" y="7948864"/>
                  </a:moveTo>
                  <a:cubicBezTo>
                    <a:pt x="3750534" y="7949819"/>
                    <a:pt x="3533252" y="7948924"/>
                    <a:pt x="3741667" y="7950476"/>
                  </a:cubicBezTo>
                  <a:cubicBezTo>
                    <a:pt x="3758834" y="8581578"/>
                    <a:pt x="3757460" y="8494486"/>
                    <a:pt x="3705065" y="8493233"/>
                  </a:cubicBezTo>
                  <a:cubicBezTo>
                    <a:pt x="3185475" y="8480638"/>
                    <a:pt x="3275576" y="8552836"/>
                    <a:pt x="3274113" y="8322451"/>
                  </a:cubicBezTo>
                  <a:cubicBezTo>
                    <a:pt x="3273158" y="8165907"/>
                    <a:pt x="3271576" y="8123526"/>
                    <a:pt x="3269486" y="7948864"/>
                  </a:cubicBezTo>
                  <a:close/>
                  <a:moveTo>
                    <a:pt x="3346869" y="8519706"/>
                  </a:moveTo>
                  <a:cubicBezTo>
                    <a:pt x="3791942" y="8515498"/>
                    <a:pt x="3748862" y="8524333"/>
                    <a:pt x="3748922" y="8526511"/>
                  </a:cubicBezTo>
                  <a:cubicBezTo>
                    <a:pt x="3758595" y="9144721"/>
                    <a:pt x="3790569" y="9064612"/>
                    <a:pt x="3704707" y="9065418"/>
                  </a:cubicBezTo>
                  <a:cubicBezTo>
                    <a:pt x="3585647" y="9066374"/>
                    <a:pt x="3602126" y="9066135"/>
                    <a:pt x="3287160" y="9066403"/>
                  </a:cubicBezTo>
                  <a:cubicBezTo>
                    <a:pt x="3273427" y="8432973"/>
                    <a:pt x="3250230" y="8520751"/>
                    <a:pt x="3346869" y="8519706"/>
                  </a:cubicBezTo>
                  <a:close/>
                  <a:moveTo>
                    <a:pt x="3762595" y="9092698"/>
                  </a:moveTo>
                  <a:cubicBezTo>
                    <a:pt x="3770417" y="9508578"/>
                    <a:pt x="3768357" y="9471508"/>
                    <a:pt x="3770298" y="9636082"/>
                  </a:cubicBezTo>
                  <a:cubicBezTo>
                    <a:pt x="3263515" y="9632949"/>
                    <a:pt x="3672285" y="9636351"/>
                    <a:pt x="3295609" y="9633187"/>
                  </a:cubicBezTo>
                  <a:cubicBezTo>
                    <a:pt x="3294235" y="9487447"/>
                    <a:pt x="3295967" y="9446080"/>
                    <a:pt x="3287787" y="9094131"/>
                  </a:cubicBezTo>
                  <a:cubicBezTo>
                    <a:pt x="3743608" y="9093743"/>
                    <a:pt x="3561673" y="9094011"/>
                    <a:pt x="3762595" y="9092698"/>
                  </a:cubicBezTo>
                  <a:close/>
                  <a:moveTo>
                    <a:pt x="3766178" y="7950625"/>
                  </a:moveTo>
                  <a:cubicBezTo>
                    <a:pt x="4047021" y="7952297"/>
                    <a:pt x="4032601" y="7948088"/>
                    <a:pt x="4239972" y="7948029"/>
                  </a:cubicBezTo>
                  <a:cubicBezTo>
                    <a:pt x="4238897" y="8369997"/>
                    <a:pt x="4261855" y="8492128"/>
                    <a:pt x="4242002" y="8492128"/>
                  </a:cubicBezTo>
                  <a:cubicBezTo>
                    <a:pt x="4066665" y="8492128"/>
                    <a:pt x="3960860" y="8497530"/>
                    <a:pt x="3772925" y="8494636"/>
                  </a:cubicBezTo>
                  <a:cubicBezTo>
                    <a:pt x="3770507" y="8325108"/>
                    <a:pt x="3772656" y="8187427"/>
                    <a:pt x="3766178" y="7950625"/>
                  </a:cubicBezTo>
                  <a:close/>
                  <a:moveTo>
                    <a:pt x="3883865" y="8523079"/>
                  </a:moveTo>
                  <a:cubicBezTo>
                    <a:pt x="4279439" y="8523079"/>
                    <a:pt x="4250510" y="8512394"/>
                    <a:pt x="4250719" y="8526452"/>
                  </a:cubicBezTo>
                  <a:cubicBezTo>
                    <a:pt x="4260094" y="9126663"/>
                    <a:pt x="4264423" y="9062106"/>
                    <a:pt x="4241942" y="9062106"/>
                  </a:cubicBezTo>
                  <a:cubicBezTo>
                    <a:pt x="3694079" y="9062106"/>
                    <a:pt x="3787046" y="9107591"/>
                    <a:pt x="3784329" y="8933438"/>
                  </a:cubicBezTo>
                  <a:cubicBezTo>
                    <a:pt x="3776627" y="8438584"/>
                    <a:pt x="3729367" y="8523079"/>
                    <a:pt x="3883865" y="8523079"/>
                  </a:cubicBezTo>
                  <a:close/>
                  <a:moveTo>
                    <a:pt x="3883865" y="9092370"/>
                  </a:moveTo>
                  <a:cubicBezTo>
                    <a:pt x="4323147" y="9092370"/>
                    <a:pt x="4258720" y="9068612"/>
                    <a:pt x="4260392" y="9138990"/>
                  </a:cubicBezTo>
                  <a:cubicBezTo>
                    <a:pt x="4274543" y="9699655"/>
                    <a:pt x="4268662" y="9632053"/>
                    <a:pt x="4241942" y="9632053"/>
                  </a:cubicBezTo>
                  <a:cubicBezTo>
                    <a:pt x="3720500" y="9632053"/>
                    <a:pt x="3794988" y="9676285"/>
                    <a:pt x="3793883" y="9544752"/>
                  </a:cubicBezTo>
                  <a:cubicBezTo>
                    <a:pt x="3789494" y="9011396"/>
                    <a:pt x="3757311" y="9092370"/>
                    <a:pt x="3883865" y="9092370"/>
                  </a:cubicBezTo>
                  <a:close/>
                  <a:moveTo>
                    <a:pt x="3883865" y="9664108"/>
                  </a:moveTo>
                  <a:cubicBezTo>
                    <a:pt x="4331596" y="9664108"/>
                    <a:pt x="4265468" y="9624621"/>
                    <a:pt x="4267408" y="9748931"/>
                  </a:cubicBezTo>
                  <a:cubicBezTo>
                    <a:pt x="4275559" y="10269393"/>
                    <a:pt x="4297263" y="10204895"/>
                    <a:pt x="4241972" y="10204895"/>
                  </a:cubicBezTo>
                  <a:cubicBezTo>
                    <a:pt x="3732323" y="10204895"/>
                    <a:pt x="3801496" y="10220326"/>
                    <a:pt x="3800451" y="10155977"/>
                  </a:cubicBezTo>
                  <a:cubicBezTo>
                    <a:pt x="3791256" y="9568242"/>
                    <a:pt x="3774029" y="9664108"/>
                    <a:pt x="3883865" y="9664108"/>
                  </a:cubicBezTo>
                  <a:close/>
                  <a:moveTo>
                    <a:pt x="4275170" y="8525974"/>
                  </a:moveTo>
                  <a:cubicBezTo>
                    <a:pt x="4274961" y="8511677"/>
                    <a:pt x="4265318" y="8525258"/>
                    <a:pt x="4747023" y="8523109"/>
                  </a:cubicBezTo>
                  <a:cubicBezTo>
                    <a:pt x="4750009" y="8722393"/>
                    <a:pt x="4748934" y="8872969"/>
                    <a:pt x="4754010" y="9065418"/>
                  </a:cubicBezTo>
                  <a:cubicBezTo>
                    <a:pt x="4487198" y="9068403"/>
                    <a:pt x="4437311" y="9062852"/>
                    <a:pt x="4283112" y="9062195"/>
                  </a:cubicBezTo>
                  <a:cubicBezTo>
                    <a:pt x="4279469" y="8891951"/>
                    <a:pt x="4278275" y="8724662"/>
                    <a:pt x="4275170" y="8525974"/>
                  </a:cubicBezTo>
                  <a:close/>
                  <a:moveTo>
                    <a:pt x="4779296" y="7953819"/>
                  </a:moveTo>
                  <a:cubicBezTo>
                    <a:pt x="4939795" y="7953609"/>
                    <a:pt x="4824138" y="7953609"/>
                    <a:pt x="5235684" y="7953669"/>
                  </a:cubicBezTo>
                  <a:cubicBezTo>
                    <a:pt x="5240939" y="8335137"/>
                    <a:pt x="5242671" y="8290695"/>
                    <a:pt x="5246134" y="8494575"/>
                  </a:cubicBezTo>
                  <a:cubicBezTo>
                    <a:pt x="4867368" y="8494814"/>
                    <a:pt x="4853813" y="8494755"/>
                    <a:pt x="4771057" y="8495232"/>
                  </a:cubicBezTo>
                  <a:cubicBezTo>
                    <a:pt x="4761264" y="7891499"/>
                    <a:pt x="4750576" y="7953878"/>
                    <a:pt x="4779296" y="7953819"/>
                  </a:cubicBezTo>
                  <a:close/>
                  <a:moveTo>
                    <a:pt x="4779326" y="8522960"/>
                  </a:moveTo>
                  <a:cubicBezTo>
                    <a:pt x="4882444" y="8522423"/>
                    <a:pt x="4880832" y="8522542"/>
                    <a:pt x="5246552" y="8522273"/>
                  </a:cubicBezTo>
                  <a:cubicBezTo>
                    <a:pt x="5246582" y="8524751"/>
                    <a:pt x="5253687" y="8991966"/>
                    <a:pt x="5254165" y="9061449"/>
                  </a:cubicBezTo>
                  <a:cubicBezTo>
                    <a:pt x="5251896" y="9061449"/>
                    <a:pt x="4780610" y="9065090"/>
                    <a:pt x="4778461" y="9065120"/>
                  </a:cubicBezTo>
                  <a:cubicBezTo>
                    <a:pt x="4778430" y="9063001"/>
                    <a:pt x="4765682" y="8523049"/>
                    <a:pt x="4779326" y="8522960"/>
                  </a:cubicBezTo>
                  <a:close/>
                  <a:moveTo>
                    <a:pt x="4779445" y="9092847"/>
                  </a:moveTo>
                  <a:cubicBezTo>
                    <a:pt x="5330324" y="9086162"/>
                    <a:pt x="5254344" y="9074462"/>
                    <a:pt x="5254493" y="9137498"/>
                  </a:cubicBezTo>
                  <a:cubicBezTo>
                    <a:pt x="5255717" y="9724428"/>
                    <a:pt x="5301574" y="9636589"/>
                    <a:pt x="5137553" y="9634620"/>
                  </a:cubicBezTo>
                  <a:cubicBezTo>
                    <a:pt x="5024105" y="9633097"/>
                    <a:pt x="4900476" y="9632949"/>
                    <a:pt x="4788372" y="9634889"/>
                  </a:cubicBezTo>
                  <a:cubicBezTo>
                    <a:pt x="4787596" y="9559824"/>
                    <a:pt x="4783744" y="9092787"/>
                    <a:pt x="4779445" y="9092847"/>
                  </a:cubicBezTo>
                  <a:close/>
                  <a:moveTo>
                    <a:pt x="5260554" y="9663362"/>
                  </a:moveTo>
                  <a:cubicBezTo>
                    <a:pt x="5263629" y="9883330"/>
                    <a:pt x="5265002" y="9907505"/>
                    <a:pt x="5269839" y="10202866"/>
                  </a:cubicBezTo>
                  <a:cubicBezTo>
                    <a:pt x="4933884" y="10202925"/>
                    <a:pt x="4891669" y="10202388"/>
                    <a:pt x="4795358" y="10204746"/>
                  </a:cubicBezTo>
                  <a:cubicBezTo>
                    <a:pt x="4794164" y="10140815"/>
                    <a:pt x="4788700" y="9664884"/>
                    <a:pt x="4788671" y="9662646"/>
                  </a:cubicBezTo>
                  <a:cubicBezTo>
                    <a:pt x="4995892" y="9659004"/>
                    <a:pt x="5131492" y="9662943"/>
                    <a:pt x="5260554" y="9663362"/>
                  </a:cubicBezTo>
                  <a:close/>
                  <a:moveTo>
                    <a:pt x="5260166" y="7953699"/>
                  </a:moveTo>
                  <a:cubicBezTo>
                    <a:pt x="5536232" y="7953729"/>
                    <a:pt x="5509004" y="7947700"/>
                    <a:pt x="5730735" y="7949133"/>
                  </a:cubicBezTo>
                  <a:cubicBezTo>
                    <a:pt x="5732287" y="8068429"/>
                    <a:pt x="5734318" y="8203722"/>
                    <a:pt x="5737303" y="8322930"/>
                  </a:cubicBezTo>
                  <a:cubicBezTo>
                    <a:pt x="5742706" y="8546986"/>
                    <a:pt x="5831255" y="8494546"/>
                    <a:pt x="5316501" y="8494546"/>
                  </a:cubicBezTo>
                  <a:cubicBezTo>
                    <a:pt x="5254583" y="8494575"/>
                    <a:pt x="5268794" y="8583130"/>
                    <a:pt x="5260166" y="7953699"/>
                  </a:cubicBezTo>
                  <a:close/>
                  <a:moveTo>
                    <a:pt x="5316501" y="8522243"/>
                  </a:moveTo>
                  <a:cubicBezTo>
                    <a:pt x="5319158" y="8522243"/>
                    <a:pt x="5741333" y="8522691"/>
                    <a:pt x="5741393" y="8526452"/>
                  </a:cubicBezTo>
                  <a:cubicBezTo>
                    <a:pt x="5751155" y="9148660"/>
                    <a:pt x="5775606" y="9063807"/>
                    <a:pt x="5674668" y="9063807"/>
                  </a:cubicBezTo>
                  <a:cubicBezTo>
                    <a:pt x="5504526" y="9063807"/>
                    <a:pt x="5493062" y="9061330"/>
                    <a:pt x="5316501" y="9061330"/>
                  </a:cubicBezTo>
                  <a:cubicBezTo>
                    <a:pt x="5268286" y="9061330"/>
                    <a:pt x="5279541" y="9087057"/>
                    <a:pt x="5277123" y="8933438"/>
                  </a:cubicBezTo>
                  <a:cubicBezTo>
                    <a:pt x="5269450" y="8442554"/>
                    <a:pt x="5252045" y="8522303"/>
                    <a:pt x="5316501" y="8522243"/>
                  </a:cubicBezTo>
                  <a:close/>
                  <a:moveTo>
                    <a:pt x="5316501" y="9089057"/>
                  </a:moveTo>
                  <a:cubicBezTo>
                    <a:pt x="5819045" y="9089057"/>
                    <a:pt x="5749334" y="9082401"/>
                    <a:pt x="5749782" y="9137676"/>
                  </a:cubicBezTo>
                  <a:cubicBezTo>
                    <a:pt x="5750887" y="9268733"/>
                    <a:pt x="5751394" y="9289685"/>
                    <a:pt x="5757007" y="9636321"/>
                  </a:cubicBezTo>
                  <a:cubicBezTo>
                    <a:pt x="5657173" y="9637545"/>
                    <a:pt x="5584985" y="9636201"/>
                    <a:pt x="5284646" y="9635724"/>
                  </a:cubicBezTo>
                  <a:cubicBezTo>
                    <a:pt x="5276645" y="9020231"/>
                    <a:pt x="5262912" y="9089057"/>
                    <a:pt x="5316501" y="9089057"/>
                  </a:cubicBezTo>
                  <a:close/>
                  <a:moveTo>
                    <a:pt x="5316501" y="9663451"/>
                  </a:moveTo>
                  <a:cubicBezTo>
                    <a:pt x="5459386" y="9663451"/>
                    <a:pt x="5647440" y="9665362"/>
                    <a:pt x="5757455" y="9664018"/>
                  </a:cubicBezTo>
                  <a:cubicBezTo>
                    <a:pt x="5767874" y="10305567"/>
                    <a:pt x="5791220" y="10205910"/>
                    <a:pt x="5674638" y="10205910"/>
                  </a:cubicBezTo>
                  <a:cubicBezTo>
                    <a:pt x="5229893" y="10205910"/>
                    <a:pt x="5294439" y="10214774"/>
                    <a:pt x="5293543" y="10155977"/>
                  </a:cubicBezTo>
                  <a:cubicBezTo>
                    <a:pt x="5284646" y="9587403"/>
                    <a:pt x="5271242" y="9663451"/>
                    <a:pt x="5316501" y="9663451"/>
                  </a:cubicBezTo>
                  <a:close/>
                  <a:moveTo>
                    <a:pt x="5765814" y="8525974"/>
                  </a:moveTo>
                  <a:cubicBezTo>
                    <a:pt x="5765725" y="8521050"/>
                    <a:pt x="6014534" y="8519020"/>
                    <a:pt x="6211425" y="8521169"/>
                  </a:cubicBezTo>
                  <a:cubicBezTo>
                    <a:pt x="6247609" y="8521557"/>
                    <a:pt x="6239697" y="8459476"/>
                    <a:pt x="6247131" y="8934005"/>
                  </a:cubicBezTo>
                  <a:cubicBezTo>
                    <a:pt x="6249758" y="9100996"/>
                    <a:pt x="6332038" y="9061538"/>
                    <a:pt x="5853527" y="9063448"/>
                  </a:cubicBezTo>
                  <a:cubicBezTo>
                    <a:pt x="5744766" y="9063866"/>
                    <a:pt x="5775636" y="9152779"/>
                    <a:pt x="5765814" y="8525974"/>
                  </a:cubicBezTo>
                  <a:close/>
                  <a:moveTo>
                    <a:pt x="5853646" y="9091206"/>
                  </a:moveTo>
                  <a:cubicBezTo>
                    <a:pt x="6311528" y="9089355"/>
                    <a:pt x="6249669" y="9078969"/>
                    <a:pt x="6250952" y="9137706"/>
                  </a:cubicBezTo>
                  <a:cubicBezTo>
                    <a:pt x="6263581" y="9714131"/>
                    <a:pt x="6266835" y="9635515"/>
                    <a:pt x="6211783" y="9634083"/>
                  </a:cubicBezTo>
                  <a:cubicBezTo>
                    <a:pt x="6094574" y="9630859"/>
                    <a:pt x="5975245" y="9630710"/>
                    <a:pt x="5853258" y="9634202"/>
                  </a:cubicBezTo>
                  <a:cubicBezTo>
                    <a:pt x="5757455" y="9636828"/>
                    <a:pt x="5782234" y="9686015"/>
                    <a:pt x="5776651" y="9341021"/>
                  </a:cubicBezTo>
                  <a:cubicBezTo>
                    <a:pt x="5771964" y="9040885"/>
                    <a:pt x="5755544" y="9091623"/>
                    <a:pt x="5853646" y="9091206"/>
                  </a:cubicBezTo>
                  <a:close/>
                  <a:moveTo>
                    <a:pt x="5853915" y="9661929"/>
                  </a:moveTo>
                  <a:cubicBezTo>
                    <a:pt x="5982111" y="9658407"/>
                    <a:pt x="6089469" y="9658616"/>
                    <a:pt x="6211216" y="9661809"/>
                  </a:cubicBezTo>
                  <a:cubicBezTo>
                    <a:pt x="6268149" y="9663362"/>
                    <a:pt x="6255610" y="9645573"/>
                    <a:pt x="6257222" y="9748901"/>
                  </a:cubicBezTo>
                  <a:cubicBezTo>
                    <a:pt x="6265522" y="10278198"/>
                    <a:pt x="6282121" y="10207253"/>
                    <a:pt x="6211574" y="10206985"/>
                  </a:cubicBezTo>
                  <a:cubicBezTo>
                    <a:pt x="5723480" y="10205015"/>
                    <a:pt x="5790922" y="10222773"/>
                    <a:pt x="5789877" y="10155947"/>
                  </a:cubicBezTo>
                  <a:cubicBezTo>
                    <a:pt x="5780682" y="9588418"/>
                    <a:pt x="5753156" y="9664824"/>
                    <a:pt x="5853915" y="9661929"/>
                  </a:cubicBezTo>
                  <a:close/>
                  <a:moveTo>
                    <a:pt x="6262864" y="8525974"/>
                  </a:moveTo>
                  <a:cubicBezTo>
                    <a:pt x="6262805" y="8521647"/>
                    <a:pt x="6736449" y="8518334"/>
                    <a:pt x="6738658" y="8518334"/>
                  </a:cubicBezTo>
                  <a:cubicBezTo>
                    <a:pt x="6742659" y="8762925"/>
                    <a:pt x="6736300" y="8755792"/>
                    <a:pt x="6743614" y="9062613"/>
                  </a:cubicBezTo>
                  <a:cubicBezTo>
                    <a:pt x="6179063" y="9062732"/>
                    <a:pt x="6274299" y="9108218"/>
                    <a:pt x="6271552" y="8933498"/>
                  </a:cubicBezTo>
                  <a:cubicBezTo>
                    <a:pt x="6268388" y="8729646"/>
                    <a:pt x="6266029" y="8728631"/>
                    <a:pt x="6262864" y="8525974"/>
                  </a:cubicBezTo>
                  <a:close/>
                  <a:moveTo>
                    <a:pt x="6390583" y="9664227"/>
                  </a:moveTo>
                  <a:cubicBezTo>
                    <a:pt x="6825506" y="9664227"/>
                    <a:pt x="6751585" y="9628232"/>
                    <a:pt x="6753466" y="9748991"/>
                  </a:cubicBezTo>
                  <a:cubicBezTo>
                    <a:pt x="6761378" y="10257276"/>
                    <a:pt x="6777052" y="10205969"/>
                    <a:pt x="6748779" y="10205969"/>
                  </a:cubicBezTo>
                  <a:cubicBezTo>
                    <a:pt x="6217217" y="10205969"/>
                    <a:pt x="6288808" y="10228444"/>
                    <a:pt x="6287644" y="10155977"/>
                  </a:cubicBezTo>
                  <a:cubicBezTo>
                    <a:pt x="6278508" y="9570689"/>
                    <a:pt x="6250355" y="9664227"/>
                    <a:pt x="6390583" y="9664227"/>
                  </a:cubicBezTo>
                  <a:close/>
                  <a:moveTo>
                    <a:pt x="6763109" y="8518334"/>
                  </a:moveTo>
                  <a:cubicBezTo>
                    <a:pt x="6765229" y="8518334"/>
                    <a:pt x="7235589" y="8520333"/>
                    <a:pt x="7235679" y="8526452"/>
                  </a:cubicBezTo>
                  <a:cubicBezTo>
                    <a:pt x="7240456" y="8844466"/>
                    <a:pt x="7241919" y="8948241"/>
                    <a:pt x="7243949" y="9066403"/>
                  </a:cubicBezTo>
                  <a:cubicBezTo>
                    <a:pt x="6905068" y="9068880"/>
                    <a:pt x="6984542" y="9063001"/>
                    <a:pt x="6768125" y="9062613"/>
                  </a:cubicBezTo>
                  <a:cubicBezTo>
                    <a:pt x="6760572" y="8750240"/>
                    <a:pt x="6767140" y="8769074"/>
                    <a:pt x="6763109" y="8518334"/>
                  </a:cubicBezTo>
                  <a:close/>
                  <a:moveTo>
                    <a:pt x="7244426" y="9094190"/>
                  </a:moveTo>
                  <a:cubicBezTo>
                    <a:pt x="7250875" y="9459719"/>
                    <a:pt x="7242784" y="9005994"/>
                    <a:pt x="7253681" y="9634889"/>
                  </a:cubicBezTo>
                  <a:cubicBezTo>
                    <a:pt x="7158087" y="9635247"/>
                    <a:pt x="7040519" y="9635276"/>
                    <a:pt x="6927967" y="9634530"/>
                  </a:cubicBezTo>
                  <a:cubicBezTo>
                    <a:pt x="6723223" y="9633187"/>
                    <a:pt x="6786933" y="9735352"/>
                    <a:pt x="6770125" y="9136274"/>
                  </a:cubicBezTo>
                  <a:cubicBezTo>
                    <a:pt x="6768005" y="9062732"/>
                    <a:pt x="6702654" y="9097862"/>
                    <a:pt x="7244426" y="9094190"/>
                  </a:cubicBezTo>
                  <a:close/>
                  <a:moveTo>
                    <a:pt x="7252159" y="8118571"/>
                  </a:moveTo>
                  <a:cubicBezTo>
                    <a:pt x="7249084" y="7921883"/>
                    <a:pt x="7238336" y="7951968"/>
                    <a:pt x="7286223" y="7951461"/>
                  </a:cubicBezTo>
                  <a:cubicBezTo>
                    <a:pt x="7392177" y="7950327"/>
                    <a:pt x="7399790" y="7950535"/>
                    <a:pt x="7723624" y="7950357"/>
                  </a:cubicBezTo>
                  <a:cubicBezTo>
                    <a:pt x="7729923" y="8585428"/>
                    <a:pt x="7766883" y="8494904"/>
                    <a:pt x="7644539" y="8493263"/>
                  </a:cubicBezTo>
                  <a:cubicBezTo>
                    <a:pt x="7548735" y="8491979"/>
                    <a:pt x="7438303" y="8491471"/>
                    <a:pt x="7286014" y="8492904"/>
                  </a:cubicBezTo>
                  <a:cubicBezTo>
                    <a:pt x="7250636" y="8493263"/>
                    <a:pt x="7258817" y="8544151"/>
                    <a:pt x="7252159" y="8118571"/>
                  </a:cubicBezTo>
                  <a:close/>
                  <a:moveTo>
                    <a:pt x="7286193" y="8520691"/>
                  </a:moveTo>
                  <a:cubicBezTo>
                    <a:pt x="7772048" y="8516095"/>
                    <a:pt x="7733147" y="8523975"/>
                    <a:pt x="7733177" y="8526481"/>
                  </a:cubicBezTo>
                  <a:cubicBezTo>
                    <a:pt x="7743030" y="9156330"/>
                    <a:pt x="7776795" y="9066522"/>
                    <a:pt x="7644389" y="9065806"/>
                  </a:cubicBezTo>
                  <a:cubicBezTo>
                    <a:pt x="7544197" y="9065269"/>
                    <a:pt x="7409702" y="9065120"/>
                    <a:pt x="7285984" y="9066105"/>
                  </a:cubicBezTo>
                  <a:cubicBezTo>
                    <a:pt x="7262608" y="9066284"/>
                    <a:pt x="7268608" y="9086401"/>
                    <a:pt x="7266220" y="8933527"/>
                  </a:cubicBezTo>
                  <a:cubicBezTo>
                    <a:pt x="7259204" y="8464819"/>
                    <a:pt x="7249801" y="8521020"/>
                    <a:pt x="7286193" y="8520691"/>
                  </a:cubicBezTo>
                  <a:close/>
                  <a:moveTo>
                    <a:pt x="8181624" y="7350205"/>
                  </a:moveTo>
                  <a:cubicBezTo>
                    <a:pt x="7671915" y="7350205"/>
                    <a:pt x="7738103" y="7379932"/>
                    <a:pt x="7736909" y="7303764"/>
                  </a:cubicBezTo>
                  <a:cubicBezTo>
                    <a:pt x="7727714" y="6716714"/>
                    <a:pt x="7705532" y="6811656"/>
                    <a:pt x="7823458" y="6811656"/>
                  </a:cubicBezTo>
                  <a:cubicBezTo>
                    <a:pt x="8267009" y="6811656"/>
                    <a:pt x="8204224" y="6779809"/>
                    <a:pt x="8206046" y="6896897"/>
                  </a:cubicBezTo>
                  <a:cubicBezTo>
                    <a:pt x="8214226" y="7420463"/>
                    <a:pt x="8215748" y="7350205"/>
                    <a:pt x="8181624" y="7350205"/>
                  </a:cubicBezTo>
                  <a:close/>
                  <a:moveTo>
                    <a:pt x="8181624" y="6782854"/>
                  </a:moveTo>
                  <a:cubicBezTo>
                    <a:pt x="7649524" y="6782854"/>
                    <a:pt x="7730251" y="6812909"/>
                    <a:pt x="7727893" y="6692747"/>
                  </a:cubicBezTo>
                  <a:cubicBezTo>
                    <a:pt x="7717145" y="6151811"/>
                    <a:pt x="7696874" y="6237918"/>
                    <a:pt x="7823458" y="6237918"/>
                  </a:cubicBezTo>
                  <a:cubicBezTo>
                    <a:pt x="8251813" y="6237918"/>
                    <a:pt x="8195387" y="6216428"/>
                    <a:pt x="8195686" y="6285761"/>
                  </a:cubicBezTo>
                  <a:cubicBezTo>
                    <a:pt x="8198045" y="6842159"/>
                    <a:pt x="8219421" y="6782854"/>
                    <a:pt x="8181624" y="6782854"/>
                  </a:cubicBezTo>
                  <a:close/>
                  <a:moveTo>
                    <a:pt x="8181624" y="6209594"/>
                  </a:moveTo>
                  <a:cubicBezTo>
                    <a:pt x="7625432" y="6209594"/>
                    <a:pt x="7721205" y="6249438"/>
                    <a:pt x="7718579" y="6081821"/>
                  </a:cubicBezTo>
                  <a:cubicBezTo>
                    <a:pt x="7709502" y="5515396"/>
                    <a:pt x="7712577" y="5710442"/>
                    <a:pt x="7711950" y="5668328"/>
                  </a:cubicBezTo>
                  <a:cubicBezTo>
                    <a:pt x="7784408" y="5668060"/>
                    <a:pt x="7840893" y="5668150"/>
                    <a:pt x="8181624" y="5668209"/>
                  </a:cubicBezTo>
                  <a:cubicBezTo>
                    <a:pt x="8183714" y="5668209"/>
                    <a:pt x="8206553" y="6209594"/>
                    <a:pt x="8181624" y="6209594"/>
                  </a:cubicBezTo>
                  <a:close/>
                  <a:moveTo>
                    <a:pt x="8181624" y="5640512"/>
                  </a:moveTo>
                  <a:cubicBezTo>
                    <a:pt x="7849700" y="5640452"/>
                    <a:pt x="7784856" y="5640363"/>
                    <a:pt x="7711503" y="5640631"/>
                  </a:cubicBezTo>
                  <a:cubicBezTo>
                    <a:pt x="7708428" y="5461791"/>
                    <a:pt x="7702487" y="5353508"/>
                    <a:pt x="7701113" y="5100082"/>
                  </a:cubicBezTo>
                  <a:cubicBezTo>
                    <a:pt x="7704248" y="5100082"/>
                    <a:pt x="8171623" y="5099306"/>
                    <a:pt x="8175325" y="5099306"/>
                  </a:cubicBezTo>
                  <a:cubicBezTo>
                    <a:pt x="8178132" y="5233347"/>
                    <a:pt x="8184162" y="5640512"/>
                    <a:pt x="8181624" y="5640512"/>
                  </a:cubicBezTo>
                  <a:close/>
                  <a:moveTo>
                    <a:pt x="7700964" y="5072325"/>
                  </a:moveTo>
                  <a:cubicBezTo>
                    <a:pt x="7700964" y="5069639"/>
                    <a:pt x="7696068" y="4532732"/>
                    <a:pt x="7696038" y="4530464"/>
                  </a:cubicBezTo>
                  <a:cubicBezTo>
                    <a:pt x="7990614" y="4532702"/>
                    <a:pt x="7971298" y="4527031"/>
                    <a:pt x="8164458" y="4526673"/>
                  </a:cubicBezTo>
                  <a:cubicBezTo>
                    <a:pt x="8164488" y="4528792"/>
                    <a:pt x="8174548" y="5061043"/>
                    <a:pt x="8174609" y="5064177"/>
                  </a:cubicBezTo>
                  <a:cubicBezTo>
                    <a:pt x="8174817" y="5075340"/>
                    <a:pt x="8224406" y="5071669"/>
                    <a:pt x="7700964" y="5072325"/>
                  </a:cubicBezTo>
                  <a:close/>
                  <a:moveTo>
                    <a:pt x="7695680" y="4502736"/>
                  </a:moveTo>
                  <a:cubicBezTo>
                    <a:pt x="7692396" y="4267546"/>
                    <a:pt x="7688605" y="4269098"/>
                    <a:pt x="7683828" y="3958218"/>
                  </a:cubicBezTo>
                  <a:cubicBezTo>
                    <a:pt x="7764942" y="3956696"/>
                    <a:pt x="7874002" y="3956427"/>
                    <a:pt x="8002317" y="3958666"/>
                  </a:cubicBezTo>
                  <a:cubicBezTo>
                    <a:pt x="8204403" y="3962187"/>
                    <a:pt x="8153651" y="3857188"/>
                    <a:pt x="8163264" y="4453251"/>
                  </a:cubicBezTo>
                  <a:cubicBezTo>
                    <a:pt x="8164010" y="4503273"/>
                    <a:pt x="8242827" y="4507004"/>
                    <a:pt x="7695680" y="4502736"/>
                  </a:cubicBezTo>
                  <a:close/>
                  <a:moveTo>
                    <a:pt x="7683379" y="3930460"/>
                  </a:moveTo>
                  <a:cubicBezTo>
                    <a:pt x="7677886" y="3573826"/>
                    <a:pt x="7677230" y="3558664"/>
                    <a:pt x="7677498" y="3434920"/>
                  </a:cubicBezTo>
                  <a:cubicBezTo>
                    <a:pt x="7677618" y="3375705"/>
                    <a:pt x="7599100" y="3388181"/>
                    <a:pt x="8148665" y="3387345"/>
                  </a:cubicBezTo>
                  <a:cubicBezTo>
                    <a:pt x="8151471" y="3714582"/>
                    <a:pt x="8154308" y="3783885"/>
                    <a:pt x="8157203" y="3932460"/>
                  </a:cubicBezTo>
                  <a:cubicBezTo>
                    <a:pt x="7997749" y="3932192"/>
                    <a:pt x="7880659" y="3926730"/>
                    <a:pt x="7683379" y="3930460"/>
                  </a:cubicBezTo>
                  <a:close/>
                  <a:moveTo>
                    <a:pt x="7677498" y="3360722"/>
                  </a:moveTo>
                  <a:cubicBezTo>
                    <a:pt x="7676453" y="3091149"/>
                    <a:pt x="7668691" y="3043186"/>
                    <a:pt x="7665199" y="2818174"/>
                  </a:cubicBezTo>
                  <a:cubicBezTo>
                    <a:pt x="8195626" y="2817876"/>
                    <a:pt x="8142605" y="2815100"/>
                    <a:pt x="8142783" y="2824442"/>
                  </a:cubicBezTo>
                  <a:cubicBezTo>
                    <a:pt x="8143261" y="2856467"/>
                    <a:pt x="8141857" y="2713532"/>
                    <a:pt x="8148426" y="3359648"/>
                  </a:cubicBezTo>
                  <a:cubicBezTo>
                    <a:pt x="7994763" y="3359857"/>
                    <a:pt x="7872360" y="3362841"/>
                    <a:pt x="7677498" y="3360722"/>
                  </a:cubicBezTo>
                  <a:close/>
                  <a:moveTo>
                    <a:pt x="7664810" y="2790327"/>
                  </a:moveTo>
                  <a:cubicBezTo>
                    <a:pt x="7662899" y="2643781"/>
                    <a:pt x="7667198" y="2468344"/>
                    <a:pt x="7658869" y="2247690"/>
                  </a:cubicBezTo>
                  <a:cubicBezTo>
                    <a:pt x="7880331" y="2253927"/>
                    <a:pt x="8006885" y="2245839"/>
                    <a:pt x="8131080" y="2245033"/>
                  </a:cubicBezTo>
                  <a:cubicBezTo>
                    <a:pt x="8136783" y="2602952"/>
                    <a:pt x="8140216" y="2673717"/>
                    <a:pt x="8142246" y="2790178"/>
                  </a:cubicBezTo>
                  <a:lnTo>
                    <a:pt x="7664810" y="2790327"/>
                  </a:lnTo>
                  <a:close/>
                  <a:moveTo>
                    <a:pt x="7644449" y="3360334"/>
                  </a:moveTo>
                  <a:cubicBezTo>
                    <a:pt x="7084823" y="3353559"/>
                    <a:pt x="7177164" y="3411073"/>
                    <a:pt x="7174358" y="3231070"/>
                  </a:cubicBezTo>
                  <a:cubicBezTo>
                    <a:pt x="7171223" y="3032113"/>
                    <a:pt x="7173163" y="3026084"/>
                    <a:pt x="7169999" y="2824024"/>
                  </a:cubicBezTo>
                  <a:cubicBezTo>
                    <a:pt x="7169790" y="2810086"/>
                    <a:pt x="7123157" y="2817995"/>
                    <a:pt x="7640748" y="2818174"/>
                  </a:cubicBezTo>
                  <a:cubicBezTo>
                    <a:pt x="7643703" y="3024025"/>
                    <a:pt x="7662422" y="3360573"/>
                    <a:pt x="7644449" y="3360334"/>
                  </a:cubicBezTo>
                  <a:close/>
                  <a:moveTo>
                    <a:pt x="7162177" y="3957233"/>
                  </a:moveTo>
                  <a:cubicBezTo>
                    <a:pt x="7163640" y="4081155"/>
                    <a:pt x="7165610" y="4170844"/>
                    <a:pt x="7171044" y="4498378"/>
                  </a:cubicBezTo>
                  <a:cubicBezTo>
                    <a:pt x="7102437" y="4497991"/>
                    <a:pt x="6700803" y="4499005"/>
                    <a:pt x="6698593" y="4499005"/>
                  </a:cubicBezTo>
                  <a:cubicBezTo>
                    <a:pt x="6694115" y="4199139"/>
                    <a:pt x="6697101" y="4245907"/>
                    <a:pt x="6692055" y="3960098"/>
                  </a:cubicBezTo>
                  <a:cubicBezTo>
                    <a:pt x="6946536" y="3960427"/>
                    <a:pt x="6960449" y="3956128"/>
                    <a:pt x="7162177" y="3957233"/>
                  </a:cubicBezTo>
                  <a:close/>
                  <a:moveTo>
                    <a:pt x="7107005" y="3929386"/>
                  </a:moveTo>
                  <a:cubicBezTo>
                    <a:pt x="6617269" y="3929386"/>
                    <a:pt x="6692294" y="3962725"/>
                    <a:pt x="6689756" y="3841787"/>
                  </a:cubicBezTo>
                  <a:cubicBezTo>
                    <a:pt x="6678740" y="3314043"/>
                    <a:pt x="6662649" y="3390210"/>
                    <a:pt x="6748779" y="3390210"/>
                  </a:cubicBezTo>
                  <a:cubicBezTo>
                    <a:pt x="7216064" y="3390210"/>
                    <a:pt x="7152683" y="3373467"/>
                    <a:pt x="7154474" y="3435338"/>
                  </a:cubicBezTo>
                  <a:cubicBezTo>
                    <a:pt x="7171312" y="4009404"/>
                    <a:pt x="7168626" y="3929386"/>
                    <a:pt x="7107005" y="3929386"/>
                  </a:cubicBezTo>
                  <a:close/>
                  <a:moveTo>
                    <a:pt x="7107005" y="3362155"/>
                  </a:moveTo>
                  <a:cubicBezTo>
                    <a:pt x="6595326" y="3362155"/>
                    <a:pt x="6683278" y="3399791"/>
                    <a:pt x="6680621" y="3231010"/>
                  </a:cubicBezTo>
                  <a:cubicBezTo>
                    <a:pt x="6672888" y="2736634"/>
                    <a:pt x="6638586" y="2819338"/>
                    <a:pt x="6748779" y="2819338"/>
                  </a:cubicBezTo>
                  <a:cubicBezTo>
                    <a:pt x="7179462" y="2819338"/>
                    <a:pt x="7145279" y="2807280"/>
                    <a:pt x="7145548" y="2824531"/>
                  </a:cubicBezTo>
                  <a:cubicBezTo>
                    <a:pt x="7155340" y="3448023"/>
                    <a:pt x="7166924" y="3362155"/>
                    <a:pt x="7107005" y="3362155"/>
                  </a:cubicBezTo>
                  <a:close/>
                  <a:moveTo>
                    <a:pt x="7107005" y="2788119"/>
                  </a:moveTo>
                  <a:cubicBezTo>
                    <a:pt x="6926773" y="2788119"/>
                    <a:pt x="6926653" y="2791611"/>
                    <a:pt x="6748809" y="2791611"/>
                  </a:cubicBezTo>
                  <a:cubicBezTo>
                    <a:pt x="6639989" y="2791611"/>
                    <a:pt x="6672381" y="2874614"/>
                    <a:pt x="6662230" y="2245302"/>
                  </a:cubicBezTo>
                  <a:cubicBezTo>
                    <a:pt x="6836074" y="2242795"/>
                    <a:pt x="6949910" y="2248794"/>
                    <a:pt x="7137636" y="2248257"/>
                  </a:cubicBezTo>
                  <a:cubicBezTo>
                    <a:pt x="7151489" y="2876016"/>
                    <a:pt x="7154773" y="2788119"/>
                    <a:pt x="7107005" y="2788119"/>
                  </a:cubicBezTo>
                  <a:close/>
                  <a:moveTo>
                    <a:pt x="6665276" y="3842444"/>
                  </a:moveTo>
                  <a:cubicBezTo>
                    <a:pt x="6667634" y="3956009"/>
                    <a:pt x="6754243" y="3934460"/>
                    <a:pt x="6211604" y="3930819"/>
                  </a:cubicBezTo>
                  <a:cubicBezTo>
                    <a:pt x="6185153" y="3930640"/>
                    <a:pt x="6195005" y="3992004"/>
                    <a:pt x="6183988" y="3434562"/>
                  </a:cubicBezTo>
                  <a:cubicBezTo>
                    <a:pt x="6182764" y="3373527"/>
                    <a:pt x="6115681" y="3388838"/>
                    <a:pt x="6569711" y="3390031"/>
                  </a:cubicBezTo>
                  <a:cubicBezTo>
                    <a:pt x="6684950" y="3390360"/>
                    <a:pt x="6654110" y="3307954"/>
                    <a:pt x="6665276" y="3842444"/>
                  </a:cubicBezTo>
                  <a:close/>
                  <a:moveTo>
                    <a:pt x="6569681" y="3362274"/>
                  </a:moveTo>
                  <a:cubicBezTo>
                    <a:pt x="6102187" y="3361021"/>
                    <a:pt x="6182914" y="3396448"/>
                    <a:pt x="6180346" y="3231070"/>
                  </a:cubicBezTo>
                  <a:cubicBezTo>
                    <a:pt x="6172912" y="2757526"/>
                    <a:pt x="6155179" y="2820532"/>
                    <a:pt x="6211634" y="2819935"/>
                  </a:cubicBezTo>
                  <a:cubicBezTo>
                    <a:pt x="6686681" y="2814801"/>
                    <a:pt x="6647034" y="2820263"/>
                    <a:pt x="6647094" y="2824501"/>
                  </a:cubicBezTo>
                  <a:cubicBezTo>
                    <a:pt x="6656857" y="3450471"/>
                    <a:pt x="6692921" y="3362603"/>
                    <a:pt x="6569681" y="3362274"/>
                  </a:cubicBezTo>
                  <a:close/>
                  <a:moveTo>
                    <a:pt x="6569681" y="2791432"/>
                  </a:moveTo>
                  <a:cubicBezTo>
                    <a:pt x="6456591" y="2791133"/>
                    <a:pt x="6324484" y="2790984"/>
                    <a:pt x="6211425" y="2792208"/>
                  </a:cubicBezTo>
                  <a:cubicBezTo>
                    <a:pt x="6158164" y="2792775"/>
                    <a:pt x="6171181" y="2877210"/>
                    <a:pt x="6163687" y="2248674"/>
                  </a:cubicBezTo>
                  <a:cubicBezTo>
                    <a:pt x="6547798" y="2252286"/>
                    <a:pt x="6485162" y="2248764"/>
                    <a:pt x="6637750" y="2245720"/>
                  </a:cubicBezTo>
                  <a:cubicBezTo>
                    <a:pt x="6647900" y="2874166"/>
                    <a:pt x="6677307" y="2791551"/>
                    <a:pt x="6569681" y="2791432"/>
                  </a:cubicBezTo>
                  <a:close/>
                  <a:moveTo>
                    <a:pt x="6166942" y="3842444"/>
                  </a:moveTo>
                  <a:cubicBezTo>
                    <a:pt x="6169479" y="3958606"/>
                    <a:pt x="6254177" y="3930460"/>
                    <a:pt x="5695476" y="3930640"/>
                  </a:cubicBezTo>
                  <a:cubicBezTo>
                    <a:pt x="5689804" y="3565021"/>
                    <a:pt x="5690073" y="3555679"/>
                    <a:pt x="5685774" y="3434324"/>
                  </a:cubicBezTo>
                  <a:cubicBezTo>
                    <a:pt x="5683415" y="3367915"/>
                    <a:pt x="5631259" y="3387017"/>
                    <a:pt x="6032506" y="3387286"/>
                  </a:cubicBezTo>
                  <a:cubicBezTo>
                    <a:pt x="6193452" y="3387286"/>
                    <a:pt x="6154970" y="3296045"/>
                    <a:pt x="6166942" y="3842444"/>
                  </a:cubicBezTo>
                  <a:close/>
                  <a:moveTo>
                    <a:pt x="5683326" y="3359320"/>
                  </a:moveTo>
                  <a:cubicBezTo>
                    <a:pt x="5675653" y="3092224"/>
                    <a:pt x="5682609" y="3044529"/>
                    <a:pt x="5679146" y="2823964"/>
                  </a:cubicBezTo>
                  <a:cubicBezTo>
                    <a:pt x="5679027" y="2815339"/>
                    <a:pt x="5677564" y="2823964"/>
                    <a:pt x="6148402" y="2820532"/>
                  </a:cubicBezTo>
                  <a:cubicBezTo>
                    <a:pt x="6148461" y="2823546"/>
                    <a:pt x="6148521" y="2843334"/>
                    <a:pt x="6158075" y="3360155"/>
                  </a:cubicBezTo>
                  <a:cubicBezTo>
                    <a:pt x="6089678" y="3359409"/>
                    <a:pt x="6061972" y="3359588"/>
                    <a:pt x="5683326" y="3359320"/>
                  </a:cubicBezTo>
                  <a:close/>
                  <a:moveTo>
                    <a:pt x="5674638" y="5073878"/>
                  </a:moveTo>
                  <a:cubicBezTo>
                    <a:pt x="5160123" y="5073878"/>
                    <a:pt x="5214518" y="5076116"/>
                    <a:pt x="5214637" y="5063938"/>
                  </a:cubicBezTo>
                  <a:cubicBezTo>
                    <a:pt x="5215712" y="4938196"/>
                    <a:pt x="5214727" y="4916527"/>
                    <a:pt x="5208666" y="4531269"/>
                  </a:cubicBezTo>
                  <a:cubicBezTo>
                    <a:pt x="5490285" y="4531329"/>
                    <a:pt x="5530261" y="4530135"/>
                    <a:pt x="5678698" y="4530135"/>
                  </a:cubicBezTo>
                  <a:cubicBezTo>
                    <a:pt x="5689476" y="5139121"/>
                    <a:pt x="5696999" y="5073878"/>
                    <a:pt x="5674638" y="5073878"/>
                  </a:cubicBezTo>
                  <a:close/>
                  <a:moveTo>
                    <a:pt x="5674638" y="4502438"/>
                  </a:moveTo>
                  <a:cubicBezTo>
                    <a:pt x="5126894" y="4502438"/>
                    <a:pt x="5208547" y="4525091"/>
                    <a:pt x="5207412" y="4452624"/>
                  </a:cubicBezTo>
                  <a:cubicBezTo>
                    <a:pt x="5198217" y="3865993"/>
                    <a:pt x="5161287" y="3957740"/>
                    <a:pt x="5316501" y="3957740"/>
                  </a:cubicBezTo>
                  <a:cubicBezTo>
                    <a:pt x="5484195" y="3957740"/>
                    <a:pt x="5499809" y="3958337"/>
                    <a:pt x="5671473" y="3958337"/>
                  </a:cubicBezTo>
                  <a:cubicBezTo>
                    <a:pt x="5680639" y="4548073"/>
                    <a:pt x="5678280" y="4502438"/>
                    <a:pt x="5674638" y="4502438"/>
                  </a:cubicBezTo>
                  <a:close/>
                  <a:moveTo>
                    <a:pt x="5197471" y="3929595"/>
                  </a:moveTo>
                  <a:cubicBezTo>
                    <a:pt x="5192366" y="3595047"/>
                    <a:pt x="5192216" y="3560126"/>
                    <a:pt x="5188395" y="3434443"/>
                  </a:cubicBezTo>
                  <a:cubicBezTo>
                    <a:pt x="5186335" y="3366065"/>
                    <a:pt x="5113191" y="3386868"/>
                    <a:pt x="5659681" y="3387047"/>
                  </a:cubicBezTo>
                  <a:cubicBezTo>
                    <a:pt x="5666100" y="3589794"/>
                    <a:pt x="5663711" y="3457246"/>
                    <a:pt x="5671055" y="3930670"/>
                  </a:cubicBezTo>
                  <a:cubicBezTo>
                    <a:pt x="5633976" y="3930640"/>
                    <a:pt x="5235446" y="3929924"/>
                    <a:pt x="5197471" y="3929595"/>
                  </a:cubicBezTo>
                  <a:close/>
                  <a:moveTo>
                    <a:pt x="5181051" y="2789969"/>
                  </a:moveTo>
                  <a:cubicBezTo>
                    <a:pt x="5174871" y="2398683"/>
                    <a:pt x="5174244" y="2346511"/>
                    <a:pt x="5171915" y="2247630"/>
                  </a:cubicBezTo>
                  <a:cubicBezTo>
                    <a:pt x="5351969" y="2250943"/>
                    <a:pt x="5506735" y="2246615"/>
                    <a:pt x="5644335" y="2246346"/>
                  </a:cubicBezTo>
                  <a:cubicBezTo>
                    <a:pt x="5646485" y="2337229"/>
                    <a:pt x="5654158" y="2790089"/>
                    <a:pt x="5654217" y="2792805"/>
                  </a:cubicBezTo>
                  <a:cubicBezTo>
                    <a:pt x="5456012" y="2792476"/>
                    <a:pt x="5454221" y="2787552"/>
                    <a:pt x="5181051" y="2789969"/>
                  </a:cubicBezTo>
                  <a:close/>
                  <a:moveTo>
                    <a:pt x="5173020" y="3929357"/>
                  </a:moveTo>
                  <a:cubicBezTo>
                    <a:pt x="4874085" y="3926163"/>
                    <a:pt x="4826497" y="3928909"/>
                    <a:pt x="4697674" y="3929745"/>
                  </a:cubicBezTo>
                  <a:cubicBezTo>
                    <a:pt x="4687911" y="3290135"/>
                    <a:pt x="4668118" y="3388181"/>
                    <a:pt x="4779416" y="3386838"/>
                  </a:cubicBezTo>
                  <a:cubicBezTo>
                    <a:pt x="5223892" y="3381496"/>
                    <a:pt x="5162063" y="3373675"/>
                    <a:pt x="5163914" y="3435338"/>
                  </a:cubicBezTo>
                  <a:cubicBezTo>
                    <a:pt x="5168094" y="3573945"/>
                    <a:pt x="5168153" y="3610686"/>
                    <a:pt x="5173020" y="3929357"/>
                  </a:cubicBezTo>
                  <a:close/>
                  <a:moveTo>
                    <a:pt x="5137284" y="2790417"/>
                  </a:moveTo>
                  <a:cubicBezTo>
                    <a:pt x="5010133" y="2791790"/>
                    <a:pt x="4910119" y="2791820"/>
                    <a:pt x="4779386" y="2790417"/>
                  </a:cubicBezTo>
                  <a:cubicBezTo>
                    <a:pt x="4651100" y="2788865"/>
                    <a:pt x="4677820" y="2892044"/>
                    <a:pt x="4670416" y="2245809"/>
                  </a:cubicBezTo>
                  <a:cubicBezTo>
                    <a:pt x="4909702" y="2245481"/>
                    <a:pt x="4981293" y="2243660"/>
                    <a:pt x="5147404" y="2247152"/>
                  </a:cubicBezTo>
                  <a:cubicBezTo>
                    <a:pt x="5161585" y="2850498"/>
                    <a:pt x="5161914" y="2790148"/>
                    <a:pt x="5137284" y="2790417"/>
                  </a:cubicBezTo>
                  <a:close/>
                  <a:moveTo>
                    <a:pt x="4673223" y="3929893"/>
                  </a:moveTo>
                  <a:cubicBezTo>
                    <a:pt x="4116522" y="3932460"/>
                    <a:pt x="4200832" y="3954427"/>
                    <a:pt x="4199429" y="3841966"/>
                  </a:cubicBezTo>
                  <a:cubicBezTo>
                    <a:pt x="4192801" y="3311058"/>
                    <a:pt x="4170649" y="3385226"/>
                    <a:pt x="4241972" y="3385226"/>
                  </a:cubicBezTo>
                  <a:cubicBezTo>
                    <a:pt x="4734574" y="3385226"/>
                    <a:pt x="4667073" y="3377884"/>
                    <a:pt x="4667073" y="3434264"/>
                  </a:cubicBezTo>
                  <a:cubicBezTo>
                    <a:pt x="4667192" y="3559261"/>
                    <a:pt x="4667401" y="3549471"/>
                    <a:pt x="4673223" y="3929893"/>
                  </a:cubicBezTo>
                  <a:close/>
                  <a:moveTo>
                    <a:pt x="4600168" y="3360155"/>
                  </a:moveTo>
                  <a:cubicBezTo>
                    <a:pt x="4421309" y="3360155"/>
                    <a:pt x="4421219" y="3357499"/>
                    <a:pt x="4241972" y="3357499"/>
                  </a:cubicBezTo>
                  <a:cubicBezTo>
                    <a:pt x="4177426" y="3357499"/>
                    <a:pt x="4190323" y="3383256"/>
                    <a:pt x="4187935" y="3231129"/>
                  </a:cubicBezTo>
                  <a:cubicBezTo>
                    <a:pt x="4180143" y="2734365"/>
                    <a:pt x="4163006" y="2815219"/>
                    <a:pt x="4241972" y="2815219"/>
                  </a:cubicBezTo>
                  <a:cubicBezTo>
                    <a:pt x="4703585" y="2815219"/>
                    <a:pt x="4655340" y="2815458"/>
                    <a:pt x="4655489" y="2824561"/>
                  </a:cubicBezTo>
                  <a:cubicBezTo>
                    <a:pt x="4665132" y="3440472"/>
                    <a:pt x="4697972" y="3360155"/>
                    <a:pt x="4600168" y="3360155"/>
                  </a:cubicBezTo>
                  <a:close/>
                  <a:moveTo>
                    <a:pt x="4241972" y="2787522"/>
                  </a:moveTo>
                  <a:cubicBezTo>
                    <a:pt x="4155901" y="2787522"/>
                    <a:pt x="4189517" y="2870972"/>
                    <a:pt x="4173963" y="2246048"/>
                  </a:cubicBezTo>
                  <a:cubicBezTo>
                    <a:pt x="4222268" y="2245839"/>
                    <a:pt x="4252570" y="2245899"/>
                    <a:pt x="4600198" y="2245839"/>
                  </a:cubicBezTo>
                  <a:cubicBezTo>
                    <a:pt x="4661131" y="2245839"/>
                    <a:pt x="4644771" y="2159583"/>
                    <a:pt x="4654952" y="2789462"/>
                  </a:cubicBezTo>
                  <a:cubicBezTo>
                    <a:pt x="4357510" y="2788596"/>
                    <a:pt x="4394559" y="2787522"/>
                    <a:pt x="4241972" y="2787522"/>
                  </a:cubicBezTo>
                  <a:close/>
                  <a:moveTo>
                    <a:pt x="4174978" y="3842324"/>
                  </a:moveTo>
                  <a:cubicBezTo>
                    <a:pt x="4176351" y="3952666"/>
                    <a:pt x="4266632" y="3933654"/>
                    <a:pt x="3704886" y="3930640"/>
                  </a:cubicBezTo>
                  <a:cubicBezTo>
                    <a:pt x="3700826" y="3930610"/>
                    <a:pt x="3704886" y="3746129"/>
                    <a:pt x="3695482" y="3433727"/>
                  </a:cubicBezTo>
                  <a:cubicBezTo>
                    <a:pt x="3693303" y="3360006"/>
                    <a:pt x="3637713" y="3400030"/>
                    <a:pt x="4063262" y="3387823"/>
                  </a:cubicBezTo>
                  <a:cubicBezTo>
                    <a:pt x="4190204" y="3384152"/>
                    <a:pt x="4168171" y="3298821"/>
                    <a:pt x="4174978" y="3842324"/>
                  </a:cubicBezTo>
                  <a:close/>
                  <a:moveTo>
                    <a:pt x="4062605" y="3360036"/>
                  </a:moveTo>
                  <a:cubicBezTo>
                    <a:pt x="3971876" y="3362662"/>
                    <a:pt x="3870192" y="3364005"/>
                    <a:pt x="3705036" y="3360872"/>
                  </a:cubicBezTo>
                  <a:cubicBezTo>
                    <a:pt x="3690019" y="3360603"/>
                    <a:pt x="3693243" y="3378690"/>
                    <a:pt x="3690855" y="3231099"/>
                  </a:cubicBezTo>
                  <a:cubicBezTo>
                    <a:pt x="3683391" y="2755138"/>
                    <a:pt x="3678793" y="2819189"/>
                    <a:pt x="3705095" y="2818562"/>
                  </a:cubicBezTo>
                  <a:cubicBezTo>
                    <a:pt x="4214566" y="2806862"/>
                    <a:pt x="4160140" y="2819069"/>
                    <a:pt x="4160200" y="2824472"/>
                  </a:cubicBezTo>
                  <a:cubicBezTo>
                    <a:pt x="4163364" y="3025607"/>
                    <a:pt x="4160319" y="3028173"/>
                    <a:pt x="4163484" y="3231577"/>
                  </a:cubicBezTo>
                  <a:cubicBezTo>
                    <a:pt x="4165902" y="3384450"/>
                    <a:pt x="4192204" y="3356335"/>
                    <a:pt x="4062605" y="3360036"/>
                  </a:cubicBezTo>
                  <a:close/>
                  <a:moveTo>
                    <a:pt x="4062814" y="2788178"/>
                  </a:moveTo>
                  <a:cubicBezTo>
                    <a:pt x="3850219" y="2789611"/>
                    <a:pt x="3838904" y="2787760"/>
                    <a:pt x="3704558" y="2790835"/>
                  </a:cubicBezTo>
                  <a:cubicBezTo>
                    <a:pt x="3679092" y="2791432"/>
                    <a:pt x="3683809" y="2857721"/>
                    <a:pt x="3678644" y="2249331"/>
                  </a:cubicBezTo>
                  <a:cubicBezTo>
                    <a:pt x="3827111" y="2248018"/>
                    <a:pt x="3566480" y="2249958"/>
                    <a:pt x="4149482" y="2246167"/>
                  </a:cubicBezTo>
                  <a:cubicBezTo>
                    <a:pt x="4165305" y="2889358"/>
                    <a:pt x="4186442" y="2787193"/>
                    <a:pt x="4062814" y="2788178"/>
                  </a:cubicBezTo>
                  <a:close/>
                  <a:moveTo>
                    <a:pt x="3679062" y="3930491"/>
                  </a:moveTo>
                  <a:cubicBezTo>
                    <a:pt x="3129646" y="3927267"/>
                    <a:pt x="3208015" y="3970992"/>
                    <a:pt x="3205328" y="3841847"/>
                  </a:cubicBezTo>
                  <a:cubicBezTo>
                    <a:pt x="3201746" y="3670468"/>
                    <a:pt x="3200074" y="3543651"/>
                    <a:pt x="3199148" y="3434741"/>
                  </a:cubicBezTo>
                  <a:cubicBezTo>
                    <a:pt x="3198700" y="3380749"/>
                    <a:pt x="3123287" y="3378660"/>
                    <a:pt x="3669628" y="3388032"/>
                  </a:cubicBezTo>
                  <a:cubicBezTo>
                    <a:pt x="3677958" y="3686705"/>
                    <a:pt x="3676674" y="3732370"/>
                    <a:pt x="3679062" y="3930491"/>
                  </a:cubicBezTo>
                  <a:close/>
                  <a:moveTo>
                    <a:pt x="3198491" y="3361588"/>
                  </a:moveTo>
                  <a:cubicBezTo>
                    <a:pt x="3195506" y="3086105"/>
                    <a:pt x="3191923" y="3048230"/>
                    <a:pt x="3188281" y="2817786"/>
                  </a:cubicBezTo>
                  <a:cubicBezTo>
                    <a:pt x="3190998" y="2817786"/>
                    <a:pt x="3661328" y="2820353"/>
                    <a:pt x="3661418" y="2824561"/>
                  </a:cubicBezTo>
                  <a:cubicBezTo>
                    <a:pt x="3664134" y="2997014"/>
                    <a:pt x="3664732" y="3191792"/>
                    <a:pt x="3668941" y="3360245"/>
                  </a:cubicBezTo>
                  <a:cubicBezTo>
                    <a:pt x="3484230" y="3357230"/>
                    <a:pt x="3331434" y="3361349"/>
                    <a:pt x="3198491" y="3361588"/>
                  </a:cubicBezTo>
                  <a:close/>
                  <a:moveTo>
                    <a:pt x="3187863" y="2790059"/>
                  </a:moveTo>
                  <a:cubicBezTo>
                    <a:pt x="3181773" y="2404652"/>
                    <a:pt x="3180668" y="2353435"/>
                    <a:pt x="3180101" y="2247570"/>
                  </a:cubicBezTo>
                  <a:cubicBezTo>
                    <a:pt x="3370186" y="2247690"/>
                    <a:pt x="3399981" y="2251361"/>
                    <a:pt x="3654163" y="2249510"/>
                  </a:cubicBezTo>
                  <a:cubicBezTo>
                    <a:pt x="3654193" y="2251778"/>
                    <a:pt x="3660850" y="2789372"/>
                    <a:pt x="3660880" y="2791760"/>
                  </a:cubicBezTo>
                  <a:cubicBezTo>
                    <a:pt x="3483782" y="2795103"/>
                    <a:pt x="3333584" y="2790238"/>
                    <a:pt x="3187863" y="2790059"/>
                  </a:cubicBezTo>
                  <a:close/>
                  <a:moveTo>
                    <a:pt x="3180907" y="3842503"/>
                  </a:moveTo>
                  <a:cubicBezTo>
                    <a:pt x="3183534" y="3967709"/>
                    <a:pt x="3257693" y="3931416"/>
                    <a:pt x="2809694" y="3931416"/>
                  </a:cubicBezTo>
                  <a:cubicBezTo>
                    <a:pt x="2687947" y="3931416"/>
                    <a:pt x="2706994" y="4027999"/>
                    <a:pt x="2702038" y="3433398"/>
                  </a:cubicBezTo>
                  <a:cubicBezTo>
                    <a:pt x="2701530" y="3372601"/>
                    <a:pt x="2627521" y="3389285"/>
                    <a:pt x="3174339" y="3389285"/>
                  </a:cubicBezTo>
                  <a:cubicBezTo>
                    <a:pt x="3175503" y="3510790"/>
                    <a:pt x="3176130" y="3613163"/>
                    <a:pt x="3180907" y="3842503"/>
                  </a:cubicBezTo>
                  <a:close/>
                  <a:moveTo>
                    <a:pt x="3167681" y="3361618"/>
                  </a:moveTo>
                  <a:cubicBezTo>
                    <a:pt x="2857641" y="3361707"/>
                    <a:pt x="2784377" y="3361827"/>
                    <a:pt x="2701381" y="3361588"/>
                  </a:cubicBezTo>
                  <a:cubicBezTo>
                    <a:pt x="2701351" y="3360006"/>
                    <a:pt x="2694962" y="2869092"/>
                    <a:pt x="2694126" y="2816264"/>
                  </a:cubicBezTo>
                  <a:cubicBezTo>
                    <a:pt x="2696246" y="2816234"/>
                    <a:pt x="3163800" y="2812742"/>
                    <a:pt x="3163979" y="2824531"/>
                  </a:cubicBezTo>
                  <a:cubicBezTo>
                    <a:pt x="3172876" y="3399940"/>
                    <a:pt x="3179743" y="3361618"/>
                    <a:pt x="3167681" y="3361618"/>
                  </a:cubicBezTo>
                  <a:close/>
                  <a:moveTo>
                    <a:pt x="2693649" y="2788507"/>
                  </a:moveTo>
                  <a:cubicBezTo>
                    <a:pt x="2692096" y="2692879"/>
                    <a:pt x="2697828" y="3036292"/>
                    <a:pt x="2684275" y="2248824"/>
                  </a:cubicBezTo>
                  <a:cubicBezTo>
                    <a:pt x="2854775" y="2251152"/>
                    <a:pt x="3008765" y="2247660"/>
                    <a:pt x="3155620" y="2247570"/>
                  </a:cubicBezTo>
                  <a:cubicBezTo>
                    <a:pt x="3156217" y="2353525"/>
                    <a:pt x="3157710" y="2428828"/>
                    <a:pt x="3163412" y="2790029"/>
                  </a:cubicBezTo>
                  <a:cubicBezTo>
                    <a:pt x="2984433" y="2789999"/>
                    <a:pt x="2885286" y="2786567"/>
                    <a:pt x="2693649" y="2788507"/>
                  </a:cubicBezTo>
                  <a:close/>
                  <a:moveTo>
                    <a:pt x="2685797" y="3931565"/>
                  </a:moveTo>
                  <a:cubicBezTo>
                    <a:pt x="2282401" y="3932520"/>
                    <a:pt x="2399401" y="3931834"/>
                    <a:pt x="2210540" y="3930431"/>
                  </a:cubicBezTo>
                  <a:cubicBezTo>
                    <a:pt x="2209227" y="3786661"/>
                    <a:pt x="2211257" y="3760097"/>
                    <a:pt x="2203017" y="3389315"/>
                  </a:cubicBezTo>
                  <a:cubicBezTo>
                    <a:pt x="2343901" y="3388897"/>
                    <a:pt x="2355664" y="3388002"/>
                    <a:pt x="2677169" y="3389226"/>
                  </a:cubicBezTo>
                  <a:cubicBezTo>
                    <a:pt x="2680244" y="3722252"/>
                    <a:pt x="2683021" y="3788242"/>
                    <a:pt x="2685797" y="3931565"/>
                  </a:cubicBezTo>
                  <a:close/>
                  <a:moveTo>
                    <a:pt x="2630685" y="3361319"/>
                  </a:moveTo>
                  <a:cubicBezTo>
                    <a:pt x="2115543" y="3358514"/>
                    <a:pt x="2202719" y="3400955"/>
                    <a:pt x="2200062" y="3231070"/>
                  </a:cubicBezTo>
                  <a:cubicBezTo>
                    <a:pt x="2196867" y="3027905"/>
                    <a:pt x="2199226" y="3027606"/>
                    <a:pt x="2196031" y="2824024"/>
                  </a:cubicBezTo>
                  <a:cubicBezTo>
                    <a:pt x="2195852" y="2812533"/>
                    <a:pt x="2168117" y="2823039"/>
                    <a:pt x="2669675" y="2816533"/>
                  </a:cubicBezTo>
                  <a:cubicBezTo>
                    <a:pt x="2679289" y="3437667"/>
                    <a:pt x="2693708" y="3361558"/>
                    <a:pt x="2630685" y="3361319"/>
                  </a:cubicBezTo>
                  <a:close/>
                  <a:moveTo>
                    <a:pt x="2195494" y="2790954"/>
                  </a:moveTo>
                  <a:cubicBezTo>
                    <a:pt x="2185313" y="2160717"/>
                    <a:pt x="2152623" y="2246914"/>
                    <a:pt x="2272698" y="2246555"/>
                  </a:cubicBezTo>
                  <a:cubicBezTo>
                    <a:pt x="2424360" y="2246138"/>
                    <a:pt x="2513177" y="2245899"/>
                    <a:pt x="2630417" y="2247928"/>
                  </a:cubicBezTo>
                  <a:cubicBezTo>
                    <a:pt x="2671467" y="2248704"/>
                    <a:pt x="2659406" y="2182684"/>
                    <a:pt x="2669228" y="2788805"/>
                  </a:cubicBezTo>
                  <a:cubicBezTo>
                    <a:pt x="2494429" y="2791133"/>
                    <a:pt x="2586709" y="2790685"/>
                    <a:pt x="2195494" y="2790954"/>
                  </a:cubicBezTo>
                  <a:close/>
                  <a:moveTo>
                    <a:pt x="2186089" y="3930252"/>
                  </a:moveTo>
                  <a:cubicBezTo>
                    <a:pt x="2064044" y="3929625"/>
                    <a:pt x="1910591" y="3930491"/>
                    <a:pt x="1713221" y="3930580"/>
                  </a:cubicBezTo>
                  <a:cubicBezTo>
                    <a:pt x="1709519" y="3762336"/>
                    <a:pt x="1706892" y="3760903"/>
                    <a:pt x="1704116" y="3387763"/>
                  </a:cubicBezTo>
                  <a:cubicBezTo>
                    <a:pt x="1896350" y="3387286"/>
                    <a:pt x="1914860" y="3389882"/>
                    <a:pt x="2178506" y="3389345"/>
                  </a:cubicBezTo>
                  <a:cubicBezTo>
                    <a:pt x="2187224" y="3791227"/>
                    <a:pt x="2184657" y="3772215"/>
                    <a:pt x="2186089" y="3930252"/>
                  </a:cubicBezTo>
                  <a:close/>
                  <a:moveTo>
                    <a:pt x="2093630" y="3361737"/>
                  </a:moveTo>
                  <a:cubicBezTo>
                    <a:pt x="1914412" y="3361737"/>
                    <a:pt x="1915009" y="3360066"/>
                    <a:pt x="1735583" y="3360066"/>
                  </a:cubicBezTo>
                  <a:cubicBezTo>
                    <a:pt x="1694204" y="3360066"/>
                    <a:pt x="1704623" y="3385376"/>
                    <a:pt x="1702205" y="3231099"/>
                  </a:cubicBezTo>
                  <a:cubicBezTo>
                    <a:pt x="1694771" y="2756750"/>
                    <a:pt x="1681008" y="2819905"/>
                    <a:pt x="1735583" y="2819905"/>
                  </a:cubicBezTo>
                  <a:cubicBezTo>
                    <a:pt x="2210182" y="2819905"/>
                    <a:pt x="2171401" y="2813966"/>
                    <a:pt x="2171580" y="2824531"/>
                  </a:cubicBezTo>
                  <a:cubicBezTo>
                    <a:pt x="2181402" y="3450053"/>
                    <a:pt x="2204331" y="3361737"/>
                    <a:pt x="2093630" y="3361737"/>
                  </a:cubicBezTo>
                  <a:close/>
                  <a:moveTo>
                    <a:pt x="2093630" y="2791014"/>
                  </a:moveTo>
                  <a:cubicBezTo>
                    <a:pt x="1909038" y="2791014"/>
                    <a:pt x="1909546" y="2792148"/>
                    <a:pt x="1735583" y="2792148"/>
                  </a:cubicBezTo>
                  <a:cubicBezTo>
                    <a:pt x="1667185" y="2792148"/>
                    <a:pt x="1709012" y="2858109"/>
                    <a:pt x="1687994" y="2245063"/>
                  </a:cubicBezTo>
                  <a:cubicBezTo>
                    <a:pt x="1812309" y="2244347"/>
                    <a:pt x="1913875" y="2246914"/>
                    <a:pt x="2161549" y="2246764"/>
                  </a:cubicBezTo>
                  <a:cubicBezTo>
                    <a:pt x="2172297" y="2878911"/>
                    <a:pt x="2197434" y="2790954"/>
                    <a:pt x="2093630" y="2791014"/>
                  </a:cubicBezTo>
                  <a:close/>
                  <a:moveTo>
                    <a:pt x="1688741" y="3930640"/>
                  </a:moveTo>
                  <a:cubicBezTo>
                    <a:pt x="1137056" y="3932043"/>
                    <a:pt x="1217425" y="3963889"/>
                    <a:pt x="1215126" y="3841847"/>
                  </a:cubicBezTo>
                  <a:cubicBezTo>
                    <a:pt x="1212439" y="3698106"/>
                    <a:pt x="1210349" y="3569289"/>
                    <a:pt x="1209066" y="3434741"/>
                  </a:cubicBezTo>
                  <a:cubicBezTo>
                    <a:pt x="1208498" y="3372273"/>
                    <a:pt x="1132817" y="3390151"/>
                    <a:pt x="1679665" y="3387853"/>
                  </a:cubicBezTo>
                  <a:cubicBezTo>
                    <a:pt x="1682381" y="3757292"/>
                    <a:pt x="1685367" y="3781228"/>
                    <a:pt x="1688741" y="3930640"/>
                  </a:cubicBezTo>
                  <a:close/>
                  <a:moveTo>
                    <a:pt x="1556484" y="3361439"/>
                  </a:moveTo>
                  <a:cubicBezTo>
                    <a:pt x="1416466" y="3363528"/>
                    <a:pt x="1310273" y="3363140"/>
                    <a:pt x="1208289" y="3361349"/>
                  </a:cubicBezTo>
                  <a:cubicBezTo>
                    <a:pt x="1208259" y="3359021"/>
                    <a:pt x="1201154" y="2842947"/>
                    <a:pt x="1200706" y="2817428"/>
                  </a:cubicBezTo>
                  <a:cubicBezTo>
                    <a:pt x="1722894" y="2813220"/>
                    <a:pt x="1672320" y="2822382"/>
                    <a:pt x="1672350" y="2824501"/>
                  </a:cubicBezTo>
                  <a:cubicBezTo>
                    <a:pt x="1682322" y="3459305"/>
                    <a:pt x="1715998" y="3358842"/>
                    <a:pt x="1556484" y="3361439"/>
                  </a:cubicBezTo>
                  <a:close/>
                  <a:moveTo>
                    <a:pt x="1200258" y="2789671"/>
                  </a:moveTo>
                  <a:cubicBezTo>
                    <a:pt x="1190168" y="2219485"/>
                    <a:pt x="1181838" y="2250167"/>
                    <a:pt x="1198646" y="2250107"/>
                  </a:cubicBezTo>
                  <a:cubicBezTo>
                    <a:pt x="1423213" y="2249510"/>
                    <a:pt x="1442559" y="2250674"/>
                    <a:pt x="1556962" y="2247391"/>
                  </a:cubicBezTo>
                  <a:cubicBezTo>
                    <a:pt x="1693607" y="2243630"/>
                    <a:pt x="1662468" y="2150211"/>
                    <a:pt x="1671873" y="2791999"/>
                  </a:cubicBezTo>
                  <a:cubicBezTo>
                    <a:pt x="1537377" y="2791282"/>
                    <a:pt x="1482564" y="2787372"/>
                    <a:pt x="1200258" y="2789671"/>
                  </a:cubicBezTo>
                  <a:close/>
                  <a:moveTo>
                    <a:pt x="840868" y="4529926"/>
                  </a:moveTo>
                  <a:cubicBezTo>
                    <a:pt x="960764" y="4527658"/>
                    <a:pt x="1074690" y="4527538"/>
                    <a:pt x="1198437" y="4530046"/>
                  </a:cubicBezTo>
                  <a:cubicBezTo>
                    <a:pt x="1201333" y="4530105"/>
                    <a:pt x="1211454" y="5073071"/>
                    <a:pt x="1198497" y="5073310"/>
                  </a:cubicBezTo>
                  <a:cubicBezTo>
                    <a:pt x="1180166" y="5073579"/>
                    <a:pt x="737839" y="5080981"/>
                    <a:pt x="737630" y="5062178"/>
                  </a:cubicBezTo>
                  <a:cubicBezTo>
                    <a:pt x="731689" y="4430747"/>
                    <a:pt x="680250" y="4532941"/>
                    <a:pt x="840868" y="4529926"/>
                  </a:cubicBezTo>
                  <a:close/>
                  <a:moveTo>
                    <a:pt x="840539" y="5101306"/>
                  </a:moveTo>
                  <a:cubicBezTo>
                    <a:pt x="959301" y="5102739"/>
                    <a:pt x="1080511" y="5102918"/>
                    <a:pt x="1198795" y="5101008"/>
                  </a:cubicBezTo>
                  <a:cubicBezTo>
                    <a:pt x="1210737" y="5100829"/>
                    <a:pt x="1209274" y="5038032"/>
                    <a:pt x="1219574" y="5642720"/>
                  </a:cubicBezTo>
                  <a:cubicBezTo>
                    <a:pt x="993545" y="5646630"/>
                    <a:pt x="888098" y="5643974"/>
                    <a:pt x="746736" y="5643496"/>
                  </a:cubicBezTo>
                  <a:cubicBezTo>
                    <a:pt x="736556" y="5005380"/>
                    <a:pt x="703686" y="5099635"/>
                    <a:pt x="840539" y="5101306"/>
                  </a:cubicBezTo>
                  <a:close/>
                  <a:moveTo>
                    <a:pt x="1220112" y="5674925"/>
                  </a:moveTo>
                  <a:cubicBezTo>
                    <a:pt x="1226739" y="6098565"/>
                    <a:pt x="1227307" y="6131217"/>
                    <a:pt x="1228292" y="6209832"/>
                  </a:cubicBezTo>
                  <a:cubicBezTo>
                    <a:pt x="858393" y="6208818"/>
                    <a:pt x="901324" y="6210161"/>
                    <a:pt x="755633" y="6210817"/>
                  </a:cubicBezTo>
                  <a:cubicBezTo>
                    <a:pt x="744497" y="5498801"/>
                    <a:pt x="747841" y="5712471"/>
                    <a:pt x="747184" y="5671224"/>
                  </a:cubicBezTo>
                  <a:cubicBezTo>
                    <a:pt x="1261849" y="5673074"/>
                    <a:pt x="1219992" y="5667881"/>
                    <a:pt x="1220112" y="5674925"/>
                  </a:cubicBezTo>
                  <a:close/>
                  <a:moveTo>
                    <a:pt x="840748" y="6237918"/>
                  </a:moveTo>
                  <a:cubicBezTo>
                    <a:pt x="1299854" y="6234187"/>
                    <a:pt x="1228501" y="6226308"/>
                    <a:pt x="1229188" y="6285821"/>
                  </a:cubicBezTo>
                  <a:cubicBezTo>
                    <a:pt x="1230621" y="6411624"/>
                    <a:pt x="1230949" y="6425145"/>
                    <a:pt x="1236442" y="6782227"/>
                  </a:cubicBezTo>
                  <a:cubicBezTo>
                    <a:pt x="918639" y="6783958"/>
                    <a:pt x="905712" y="6782526"/>
                    <a:pt x="765724" y="6781988"/>
                  </a:cubicBezTo>
                  <a:cubicBezTo>
                    <a:pt x="753871" y="6155064"/>
                    <a:pt x="721927" y="6239052"/>
                    <a:pt x="840748" y="6237918"/>
                  </a:cubicBezTo>
                  <a:close/>
                  <a:moveTo>
                    <a:pt x="840539" y="7378946"/>
                  </a:moveTo>
                  <a:cubicBezTo>
                    <a:pt x="954644" y="7380170"/>
                    <a:pt x="1084571" y="7380110"/>
                    <a:pt x="1198706" y="7379484"/>
                  </a:cubicBezTo>
                  <a:cubicBezTo>
                    <a:pt x="1270208" y="7379096"/>
                    <a:pt x="1236144" y="7310539"/>
                    <a:pt x="1253668" y="7922211"/>
                  </a:cubicBezTo>
                  <a:cubicBezTo>
                    <a:pt x="893770" y="7924002"/>
                    <a:pt x="969989" y="7923047"/>
                    <a:pt x="780263" y="7921794"/>
                  </a:cubicBezTo>
                  <a:cubicBezTo>
                    <a:pt x="764052" y="7288840"/>
                    <a:pt x="750766" y="7377992"/>
                    <a:pt x="840539" y="7378946"/>
                  </a:cubicBezTo>
                  <a:close/>
                  <a:moveTo>
                    <a:pt x="840539" y="7950088"/>
                  </a:moveTo>
                  <a:cubicBezTo>
                    <a:pt x="960286" y="7951222"/>
                    <a:pt x="1077168" y="7951162"/>
                    <a:pt x="1198706" y="7950327"/>
                  </a:cubicBezTo>
                  <a:cubicBezTo>
                    <a:pt x="1271641" y="7949819"/>
                    <a:pt x="1254534" y="7861414"/>
                    <a:pt x="1265371" y="8494337"/>
                  </a:cubicBezTo>
                  <a:cubicBezTo>
                    <a:pt x="1104305" y="8495650"/>
                    <a:pt x="1159805" y="8497232"/>
                    <a:pt x="792742" y="8495262"/>
                  </a:cubicBezTo>
                  <a:cubicBezTo>
                    <a:pt x="782054" y="7866249"/>
                    <a:pt x="755185" y="7949282"/>
                    <a:pt x="840539" y="7950088"/>
                  </a:cubicBezTo>
                  <a:close/>
                  <a:moveTo>
                    <a:pt x="840599" y="8523318"/>
                  </a:moveTo>
                  <a:cubicBezTo>
                    <a:pt x="1293136" y="8526332"/>
                    <a:pt x="1265759" y="8516841"/>
                    <a:pt x="1265909" y="8526392"/>
                  </a:cubicBezTo>
                  <a:cubicBezTo>
                    <a:pt x="1269073" y="8728870"/>
                    <a:pt x="1264655" y="8727318"/>
                    <a:pt x="1267879" y="8934034"/>
                  </a:cubicBezTo>
                  <a:cubicBezTo>
                    <a:pt x="1270327" y="9090758"/>
                    <a:pt x="1288598" y="9064344"/>
                    <a:pt x="1198586" y="9064822"/>
                  </a:cubicBezTo>
                  <a:cubicBezTo>
                    <a:pt x="1078362" y="9065479"/>
                    <a:pt x="960346" y="9065836"/>
                    <a:pt x="840868" y="9063747"/>
                  </a:cubicBezTo>
                  <a:cubicBezTo>
                    <a:pt x="788831" y="9062852"/>
                    <a:pt x="800982" y="9087445"/>
                    <a:pt x="798564" y="8933438"/>
                  </a:cubicBezTo>
                  <a:cubicBezTo>
                    <a:pt x="791160" y="8459745"/>
                    <a:pt x="773844" y="8522870"/>
                    <a:pt x="840599" y="8523318"/>
                  </a:cubicBezTo>
                  <a:close/>
                  <a:moveTo>
                    <a:pt x="840599" y="9663392"/>
                  </a:moveTo>
                  <a:cubicBezTo>
                    <a:pt x="1359354" y="9666167"/>
                    <a:pt x="1282717" y="9627248"/>
                    <a:pt x="1284598" y="9748872"/>
                  </a:cubicBezTo>
                  <a:cubicBezTo>
                    <a:pt x="1287733" y="9949738"/>
                    <a:pt x="1285135" y="9953319"/>
                    <a:pt x="1288330" y="10156454"/>
                  </a:cubicBezTo>
                  <a:cubicBezTo>
                    <a:pt x="1289345" y="10220505"/>
                    <a:pt x="1307407" y="10207641"/>
                    <a:pt x="1198706" y="10207044"/>
                  </a:cubicBezTo>
                  <a:cubicBezTo>
                    <a:pt x="759514" y="10204686"/>
                    <a:pt x="819999" y="10220863"/>
                    <a:pt x="818984" y="10155828"/>
                  </a:cubicBezTo>
                  <a:cubicBezTo>
                    <a:pt x="810386" y="9605042"/>
                    <a:pt x="785249" y="9663093"/>
                    <a:pt x="840599" y="9663392"/>
                  </a:cubicBezTo>
                  <a:close/>
                  <a:moveTo>
                    <a:pt x="819910" y="10231846"/>
                  </a:moveTo>
                  <a:cubicBezTo>
                    <a:pt x="932910" y="10234324"/>
                    <a:pt x="904757" y="10234235"/>
                    <a:pt x="1289673" y="10235160"/>
                  </a:cubicBezTo>
                  <a:cubicBezTo>
                    <a:pt x="1292390" y="10375557"/>
                    <a:pt x="1298212" y="10524312"/>
                    <a:pt x="1298630" y="10773410"/>
                  </a:cubicBezTo>
                  <a:cubicBezTo>
                    <a:pt x="783636" y="10777022"/>
                    <a:pt x="826299" y="10782125"/>
                    <a:pt x="825791" y="10766515"/>
                  </a:cubicBezTo>
                  <a:cubicBezTo>
                    <a:pt x="816715" y="10484765"/>
                    <a:pt x="821164" y="10372543"/>
                    <a:pt x="819910" y="10231846"/>
                  </a:cubicBezTo>
                  <a:close/>
                  <a:moveTo>
                    <a:pt x="1304481" y="9544483"/>
                  </a:moveTo>
                  <a:cubicBezTo>
                    <a:pt x="1288957" y="9014113"/>
                    <a:pt x="1271223" y="9092131"/>
                    <a:pt x="1377685" y="9092131"/>
                  </a:cubicBezTo>
                  <a:cubicBezTo>
                    <a:pt x="1832013" y="9092131"/>
                    <a:pt x="1769199" y="9080342"/>
                    <a:pt x="1770423" y="9139855"/>
                  </a:cubicBezTo>
                  <a:cubicBezTo>
                    <a:pt x="1782574" y="9713743"/>
                    <a:pt x="1788664" y="9635097"/>
                    <a:pt x="1735583" y="9635097"/>
                  </a:cubicBezTo>
                  <a:cubicBezTo>
                    <a:pt x="1558216" y="9635097"/>
                    <a:pt x="1557201" y="9631605"/>
                    <a:pt x="1377685" y="9631605"/>
                  </a:cubicBezTo>
                  <a:cubicBezTo>
                    <a:pt x="1288240" y="9631575"/>
                    <a:pt x="1307556" y="9649871"/>
                    <a:pt x="1304481" y="9544483"/>
                  </a:cubicBezTo>
                  <a:close/>
                  <a:moveTo>
                    <a:pt x="1377714" y="9659303"/>
                  </a:moveTo>
                  <a:cubicBezTo>
                    <a:pt x="1553797" y="9659303"/>
                    <a:pt x="1557111" y="9662795"/>
                    <a:pt x="1735612" y="9662795"/>
                  </a:cubicBezTo>
                  <a:cubicBezTo>
                    <a:pt x="1788246" y="9662795"/>
                    <a:pt x="1776812" y="9645484"/>
                    <a:pt x="1778424" y="9748931"/>
                  </a:cubicBezTo>
                  <a:cubicBezTo>
                    <a:pt x="1786664" y="10275959"/>
                    <a:pt x="1811563" y="10203821"/>
                    <a:pt x="1735612" y="10203821"/>
                  </a:cubicBezTo>
                  <a:cubicBezTo>
                    <a:pt x="1250355" y="10203821"/>
                    <a:pt x="1314005" y="10232384"/>
                    <a:pt x="1312810" y="10155977"/>
                  </a:cubicBezTo>
                  <a:cubicBezTo>
                    <a:pt x="1303735" y="9578717"/>
                    <a:pt x="1292360" y="9659303"/>
                    <a:pt x="1377714" y="9659303"/>
                  </a:cubicBezTo>
                  <a:close/>
                  <a:moveTo>
                    <a:pt x="1377714" y="10235249"/>
                  </a:moveTo>
                  <a:cubicBezTo>
                    <a:pt x="1872735" y="10235249"/>
                    <a:pt x="1788843" y="10190002"/>
                    <a:pt x="1790814" y="10359948"/>
                  </a:cubicBezTo>
                  <a:cubicBezTo>
                    <a:pt x="1796546" y="10858890"/>
                    <a:pt x="1820519" y="10776753"/>
                    <a:pt x="1735612" y="10776693"/>
                  </a:cubicBezTo>
                  <a:cubicBezTo>
                    <a:pt x="1711161" y="10776693"/>
                    <a:pt x="1323170" y="10775440"/>
                    <a:pt x="1323170" y="10766993"/>
                  </a:cubicBezTo>
                  <a:cubicBezTo>
                    <a:pt x="1321856" y="10155142"/>
                    <a:pt x="1281493" y="10235249"/>
                    <a:pt x="1377714" y="10235249"/>
                  </a:cubicBezTo>
                  <a:close/>
                  <a:moveTo>
                    <a:pt x="1377714" y="10800838"/>
                  </a:moveTo>
                  <a:cubicBezTo>
                    <a:pt x="1554753" y="10800838"/>
                    <a:pt x="1553887" y="10804391"/>
                    <a:pt x="1735612" y="10804391"/>
                  </a:cubicBezTo>
                  <a:cubicBezTo>
                    <a:pt x="1812458" y="10804450"/>
                    <a:pt x="1794605" y="10713478"/>
                    <a:pt x="1805263" y="11345058"/>
                  </a:cubicBezTo>
                  <a:cubicBezTo>
                    <a:pt x="1627419" y="11344402"/>
                    <a:pt x="1480534" y="11346939"/>
                    <a:pt x="1330067" y="11346283"/>
                  </a:cubicBezTo>
                  <a:cubicBezTo>
                    <a:pt x="1320423" y="10712493"/>
                    <a:pt x="1304123" y="10800838"/>
                    <a:pt x="1377714" y="10800838"/>
                  </a:cubicBezTo>
                  <a:close/>
                  <a:moveTo>
                    <a:pt x="1377714" y="11374099"/>
                  </a:moveTo>
                  <a:cubicBezTo>
                    <a:pt x="1841089" y="11374099"/>
                    <a:pt x="1805651" y="11368100"/>
                    <a:pt x="1805801" y="11378427"/>
                  </a:cubicBezTo>
                  <a:cubicBezTo>
                    <a:pt x="1815683" y="12009410"/>
                    <a:pt x="1845000" y="11918080"/>
                    <a:pt x="1735612" y="11918080"/>
                  </a:cubicBezTo>
                  <a:cubicBezTo>
                    <a:pt x="1558932" y="11918080"/>
                    <a:pt x="1561649" y="11915722"/>
                    <a:pt x="1377714" y="11915722"/>
                  </a:cubicBezTo>
                  <a:cubicBezTo>
                    <a:pt x="1332007" y="11915722"/>
                    <a:pt x="1344337" y="11941152"/>
                    <a:pt x="1341919" y="11785412"/>
                  </a:cubicBezTo>
                  <a:cubicBezTo>
                    <a:pt x="1334485" y="11311153"/>
                    <a:pt x="1300660" y="11374099"/>
                    <a:pt x="1377714" y="11374099"/>
                  </a:cubicBezTo>
                  <a:close/>
                  <a:moveTo>
                    <a:pt x="1815294" y="10359530"/>
                  </a:moveTo>
                  <a:cubicBezTo>
                    <a:pt x="1813473" y="10200239"/>
                    <a:pt x="1717371" y="10227937"/>
                    <a:pt x="2272579" y="10230921"/>
                  </a:cubicBezTo>
                  <a:cubicBezTo>
                    <a:pt x="2285953" y="10231011"/>
                    <a:pt x="2287327" y="10164722"/>
                    <a:pt x="2296820" y="10776394"/>
                  </a:cubicBezTo>
                  <a:cubicBezTo>
                    <a:pt x="1766990" y="10778961"/>
                    <a:pt x="1819952" y="10780215"/>
                    <a:pt x="1819922" y="10766993"/>
                  </a:cubicBezTo>
                  <a:cubicBezTo>
                    <a:pt x="1819593" y="10609583"/>
                    <a:pt x="1817981" y="10595704"/>
                    <a:pt x="1815294" y="10359530"/>
                  </a:cubicBezTo>
                  <a:close/>
                  <a:moveTo>
                    <a:pt x="2297238" y="10804152"/>
                  </a:moveTo>
                  <a:cubicBezTo>
                    <a:pt x="2306762" y="11417944"/>
                    <a:pt x="2318256" y="11346402"/>
                    <a:pt x="2272579" y="11346551"/>
                  </a:cubicBezTo>
                  <a:cubicBezTo>
                    <a:pt x="2147637" y="11347059"/>
                    <a:pt x="2039294" y="11347237"/>
                    <a:pt x="1914681" y="11345894"/>
                  </a:cubicBezTo>
                  <a:cubicBezTo>
                    <a:pt x="1813473" y="11344790"/>
                    <a:pt x="1822639" y="11437791"/>
                    <a:pt x="1820011" y="10804450"/>
                  </a:cubicBezTo>
                  <a:cubicBezTo>
                    <a:pt x="2125246" y="10804719"/>
                    <a:pt x="2150383" y="10804928"/>
                    <a:pt x="2297238" y="10804152"/>
                  </a:cubicBezTo>
                  <a:close/>
                  <a:moveTo>
                    <a:pt x="1914472" y="11373682"/>
                  </a:moveTo>
                  <a:cubicBezTo>
                    <a:pt x="2334915" y="11378217"/>
                    <a:pt x="2305419" y="11369084"/>
                    <a:pt x="2305568" y="11378367"/>
                  </a:cubicBezTo>
                  <a:cubicBezTo>
                    <a:pt x="2315330" y="12002486"/>
                    <a:pt x="2327720" y="11917811"/>
                    <a:pt x="2272787" y="11916976"/>
                  </a:cubicBezTo>
                  <a:cubicBezTo>
                    <a:pt x="1751644" y="11909275"/>
                    <a:pt x="1841328" y="11963596"/>
                    <a:pt x="1838551" y="11785412"/>
                  </a:cubicBezTo>
                  <a:cubicBezTo>
                    <a:pt x="1830819" y="11290350"/>
                    <a:pt x="1797113" y="11372427"/>
                    <a:pt x="1914472" y="11373682"/>
                  </a:cubicBezTo>
                  <a:close/>
                  <a:moveTo>
                    <a:pt x="2308434" y="10231130"/>
                  </a:moveTo>
                  <a:cubicBezTo>
                    <a:pt x="2376712" y="10231488"/>
                    <a:pt x="2777869" y="10231817"/>
                    <a:pt x="2781750" y="10231817"/>
                  </a:cubicBezTo>
                  <a:cubicBezTo>
                    <a:pt x="2781780" y="10234144"/>
                    <a:pt x="2789751" y="10704286"/>
                    <a:pt x="2791035" y="10773708"/>
                  </a:cubicBezTo>
                  <a:cubicBezTo>
                    <a:pt x="2631820" y="10773888"/>
                    <a:pt x="2789333" y="10774574"/>
                    <a:pt x="2321271" y="10776305"/>
                  </a:cubicBezTo>
                  <a:cubicBezTo>
                    <a:pt x="2313151" y="10253455"/>
                    <a:pt x="2313390" y="10445965"/>
                    <a:pt x="2308434" y="10231130"/>
                  </a:cubicBezTo>
                  <a:close/>
                  <a:moveTo>
                    <a:pt x="2791572" y="10801406"/>
                  </a:moveTo>
                  <a:cubicBezTo>
                    <a:pt x="2801872" y="11345894"/>
                    <a:pt x="2800140" y="11184157"/>
                    <a:pt x="2802917" y="11345297"/>
                  </a:cubicBezTo>
                  <a:cubicBezTo>
                    <a:pt x="2782854" y="11345297"/>
                    <a:pt x="2888092" y="11344999"/>
                    <a:pt x="2329541" y="11346372"/>
                  </a:cubicBezTo>
                  <a:cubicBezTo>
                    <a:pt x="2327153" y="11190454"/>
                    <a:pt x="2328586" y="11247371"/>
                    <a:pt x="2321719" y="10804033"/>
                  </a:cubicBezTo>
                  <a:cubicBezTo>
                    <a:pt x="2827159" y="10801883"/>
                    <a:pt x="2644209" y="10801555"/>
                    <a:pt x="2791572" y="10801406"/>
                  </a:cubicBezTo>
                  <a:close/>
                  <a:moveTo>
                    <a:pt x="2797872" y="9663541"/>
                  </a:moveTo>
                  <a:cubicBezTo>
                    <a:pt x="3011571" y="9663750"/>
                    <a:pt x="3010735" y="9658945"/>
                    <a:pt x="3271456" y="9660736"/>
                  </a:cubicBezTo>
                  <a:cubicBezTo>
                    <a:pt x="3274800" y="9952484"/>
                    <a:pt x="3278502" y="9910580"/>
                    <a:pt x="3282890" y="10202388"/>
                  </a:cubicBezTo>
                  <a:cubicBezTo>
                    <a:pt x="2963595" y="10201702"/>
                    <a:pt x="3028648" y="10204089"/>
                    <a:pt x="2805783" y="10204089"/>
                  </a:cubicBezTo>
                  <a:cubicBezTo>
                    <a:pt x="2802350" y="9995373"/>
                    <a:pt x="2801364" y="9853275"/>
                    <a:pt x="2797872" y="9663541"/>
                  </a:cubicBezTo>
                  <a:close/>
                  <a:moveTo>
                    <a:pt x="2809694" y="10231817"/>
                  </a:moveTo>
                  <a:cubicBezTo>
                    <a:pt x="3374216" y="10231817"/>
                    <a:pt x="3282771" y="10186151"/>
                    <a:pt x="3285100" y="10359828"/>
                  </a:cubicBezTo>
                  <a:cubicBezTo>
                    <a:pt x="3287458" y="10548995"/>
                    <a:pt x="3289160" y="10602838"/>
                    <a:pt x="3290354" y="10767053"/>
                  </a:cubicBezTo>
                  <a:cubicBezTo>
                    <a:pt x="3290444" y="10780096"/>
                    <a:pt x="3328568" y="10773768"/>
                    <a:pt x="2815545" y="10773679"/>
                  </a:cubicBezTo>
                  <a:cubicBezTo>
                    <a:pt x="2815456" y="10768784"/>
                    <a:pt x="2804768" y="10231817"/>
                    <a:pt x="2809694" y="10231817"/>
                  </a:cubicBezTo>
                  <a:close/>
                  <a:moveTo>
                    <a:pt x="3290623" y="10802271"/>
                  </a:moveTo>
                  <a:cubicBezTo>
                    <a:pt x="3290653" y="10804898"/>
                    <a:pt x="3296892" y="11340343"/>
                    <a:pt x="3296922" y="11343387"/>
                  </a:cubicBezTo>
                  <a:cubicBezTo>
                    <a:pt x="3103822" y="11340671"/>
                    <a:pt x="2972850" y="11345118"/>
                    <a:pt x="2827338" y="11345297"/>
                  </a:cubicBezTo>
                  <a:cubicBezTo>
                    <a:pt x="2824233" y="11163801"/>
                    <a:pt x="2826114" y="11343924"/>
                    <a:pt x="2816053" y="10801406"/>
                  </a:cubicBezTo>
                  <a:cubicBezTo>
                    <a:pt x="2983538" y="10801436"/>
                    <a:pt x="3102568" y="10803615"/>
                    <a:pt x="3290623" y="10802271"/>
                  </a:cubicBezTo>
                  <a:close/>
                  <a:moveTo>
                    <a:pt x="3297370" y="11371144"/>
                  </a:moveTo>
                  <a:cubicBezTo>
                    <a:pt x="3300923" y="11602813"/>
                    <a:pt x="3298624" y="11546552"/>
                    <a:pt x="3304625" y="11914796"/>
                  </a:cubicBezTo>
                  <a:cubicBezTo>
                    <a:pt x="3192252" y="11916319"/>
                    <a:pt x="3058383" y="11915305"/>
                    <a:pt x="2833667" y="11915245"/>
                  </a:cubicBezTo>
                  <a:cubicBezTo>
                    <a:pt x="2833637" y="11911842"/>
                    <a:pt x="2827935" y="11380725"/>
                    <a:pt x="2827905" y="11377890"/>
                  </a:cubicBezTo>
                  <a:cubicBezTo>
                    <a:pt x="2827756" y="11367950"/>
                    <a:pt x="3287279" y="11370995"/>
                    <a:pt x="3297370" y="11371144"/>
                  </a:cubicBezTo>
                  <a:close/>
                  <a:moveTo>
                    <a:pt x="3295907" y="9660944"/>
                  </a:moveTo>
                  <a:cubicBezTo>
                    <a:pt x="3571107" y="9663392"/>
                    <a:pt x="3358303" y="9661213"/>
                    <a:pt x="3770656" y="9663810"/>
                  </a:cubicBezTo>
                  <a:cubicBezTo>
                    <a:pt x="3774567" y="9965885"/>
                    <a:pt x="3773761" y="10027309"/>
                    <a:pt x="3776776" y="10203522"/>
                  </a:cubicBezTo>
                  <a:cubicBezTo>
                    <a:pt x="3391084" y="10202567"/>
                    <a:pt x="3613471" y="10203373"/>
                    <a:pt x="3307312" y="10202478"/>
                  </a:cubicBezTo>
                  <a:cubicBezTo>
                    <a:pt x="3302893" y="9913445"/>
                    <a:pt x="3299012" y="9934845"/>
                    <a:pt x="3295907" y="9660944"/>
                  </a:cubicBezTo>
                  <a:close/>
                  <a:moveTo>
                    <a:pt x="3346720" y="10230384"/>
                  </a:moveTo>
                  <a:cubicBezTo>
                    <a:pt x="3865743" y="10232473"/>
                    <a:pt x="3776089" y="10194598"/>
                    <a:pt x="3780060" y="10361290"/>
                  </a:cubicBezTo>
                  <a:cubicBezTo>
                    <a:pt x="3783434" y="10500524"/>
                    <a:pt x="3784986" y="10608986"/>
                    <a:pt x="3787136" y="10767261"/>
                  </a:cubicBezTo>
                  <a:cubicBezTo>
                    <a:pt x="3787255" y="10777768"/>
                    <a:pt x="3314925" y="10777380"/>
                    <a:pt x="3314865" y="10766903"/>
                  </a:cubicBezTo>
                  <a:cubicBezTo>
                    <a:pt x="3310357" y="10152992"/>
                    <a:pt x="3288085" y="10230116"/>
                    <a:pt x="3346720" y="10230384"/>
                  </a:cubicBezTo>
                  <a:close/>
                  <a:moveTo>
                    <a:pt x="3346869" y="10801764"/>
                  </a:moveTo>
                  <a:cubicBezTo>
                    <a:pt x="3472259" y="10800571"/>
                    <a:pt x="3579347" y="10800749"/>
                    <a:pt x="3704767" y="10801107"/>
                  </a:cubicBezTo>
                  <a:cubicBezTo>
                    <a:pt x="3811915" y="10801406"/>
                    <a:pt x="3787076" y="10704524"/>
                    <a:pt x="3797913" y="11343208"/>
                  </a:cubicBezTo>
                  <a:cubicBezTo>
                    <a:pt x="3667060" y="11344163"/>
                    <a:pt x="3593707" y="11348551"/>
                    <a:pt x="3321403" y="11343775"/>
                  </a:cubicBezTo>
                  <a:cubicBezTo>
                    <a:pt x="3312297" y="10720850"/>
                    <a:pt x="3304087" y="10802212"/>
                    <a:pt x="3346869" y="10801764"/>
                  </a:cubicBezTo>
                  <a:close/>
                  <a:moveTo>
                    <a:pt x="3346571" y="11371980"/>
                  </a:moveTo>
                  <a:cubicBezTo>
                    <a:pt x="3787494" y="11380277"/>
                    <a:pt x="3798212" y="11359683"/>
                    <a:pt x="3798511" y="11378367"/>
                  </a:cubicBezTo>
                  <a:cubicBezTo>
                    <a:pt x="3801616" y="11576190"/>
                    <a:pt x="3797286" y="11586128"/>
                    <a:pt x="3800421" y="11786010"/>
                  </a:cubicBezTo>
                  <a:cubicBezTo>
                    <a:pt x="3802869" y="11943300"/>
                    <a:pt x="3827589" y="11919691"/>
                    <a:pt x="3705215" y="11915633"/>
                  </a:cubicBezTo>
                  <a:cubicBezTo>
                    <a:pt x="3252708" y="11900799"/>
                    <a:pt x="3330001" y="11970311"/>
                    <a:pt x="3326986" y="11785503"/>
                  </a:cubicBezTo>
                  <a:cubicBezTo>
                    <a:pt x="3319492" y="11309422"/>
                    <a:pt x="3309640" y="11371293"/>
                    <a:pt x="3346571" y="11371980"/>
                  </a:cubicBezTo>
                  <a:close/>
                  <a:moveTo>
                    <a:pt x="3801765" y="10231280"/>
                  </a:moveTo>
                  <a:cubicBezTo>
                    <a:pt x="4190144" y="10231757"/>
                    <a:pt x="3885298" y="10231787"/>
                    <a:pt x="4278215" y="10232622"/>
                  </a:cubicBezTo>
                  <a:cubicBezTo>
                    <a:pt x="4287978" y="10861278"/>
                    <a:pt x="4301651" y="10777200"/>
                    <a:pt x="4241972" y="10777200"/>
                  </a:cubicBezTo>
                  <a:cubicBezTo>
                    <a:pt x="4239643" y="10777200"/>
                    <a:pt x="3811736" y="10775499"/>
                    <a:pt x="3811617" y="10766725"/>
                  </a:cubicBezTo>
                  <a:cubicBezTo>
                    <a:pt x="3806512" y="10389943"/>
                    <a:pt x="3804870" y="10399405"/>
                    <a:pt x="3801765" y="10231280"/>
                  </a:cubicBezTo>
                  <a:close/>
                  <a:moveTo>
                    <a:pt x="4241972" y="10804957"/>
                  </a:moveTo>
                  <a:cubicBezTo>
                    <a:pt x="4298845" y="10804957"/>
                    <a:pt x="4283709" y="10718105"/>
                    <a:pt x="4294785" y="11342999"/>
                  </a:cubicBezTo>
                  <a:cubicBezTo>
                    <a:pt x="4260213" y="11342790"/>
                    <a:pt x="4233225" y="11342850"/>
                    <a:pt x="3883895" y="11342910"/>
                  </a:cubicBezTo>
                  <a:cubicBezTo>
                    <a:pt x="3806780" y="11342910"/>
                    <a:pt x="3820752" y="11432598"/>
                    <a:pt x="3812094" y="10801256"/>
                  </a:cubicBezTo>
                  <a:cubicBezTo>
                    <a:pt x="4068636" y="10801406"/>
                    <a:pt x="4074636" y="10804957"/>
                    <a:pt x="4241972" y="10804957"/>
                  </a:cubicBezTo>
                  <a:close/>
                  <a:moveTo>
                    <a:pt x="4301472" y="10155917"/>
                  </a:moveTo>
                  <a:cubicBezTo>
                    <a:pt x="4292396" y="9573106"/>
                    <a:pt x="4248092" y="9657661"/>
                    <a:pt x="4420801" y="9662078"/>
                  </a:cubicBezTo>
                  <a:cubicBezTo>
                    <a:pt x="4538966" y="9665093"/>
                    <a:pt x="4659848" y="9664854"/>
                    <a:pt x="4764220" y="9663064"/>
                  </a:cubicBezTo>
                  <a:cubicBezTo>
                    <a:pt x="4770400" y="10173974"/>
                    <a:pt x="4768549" y="10074645"/>
                    <a:pt x="4770937" y="10205343"/>
                  </a:cubicBezTo>
                  <a:cubicBezTo>
                    <a:pt x="4225522" y="10219221"/>
                    <a:pt x="4302278" y="10206716"/>
                    <a:pt x="4301472" y="10155917"/>
                  </a:cubicBezTo>
                  <a:close/>
                  <a:moveTo>
                    <a:pt x="4771445" y="10233101"/>
                  </a:moveTo>
                  <a:cubicBezTo>
                    <a:pt x="4775087" y="10414298"/>
                    <a:pt x="4778401" y="10400896"/>
                    <a:pt x="4781774" y="10775290"/>
                  </a:cubicBezTo>
                  <a:cubicBezTo>
                    <a:pt x="4716751" y="10775887"/>
                    <a:pt x="4311145" y="10777170"/>
                    <a:pt x="4309026" y="10777170"/>
                  </a:cubicBezTo>
                  <a:cubicBezTo>
                    <a:pt x="4309324" y="10627849"/>
                    <a:pt x="4309264" y="10657875"/>
                    <a:pt x="4302637" y="10232713"/>
                  </a:cubicBezTo>
                  <a:cubicBezTo>
                    <a:pt x="4434475" y="10233279"/>
                    <a:pt x="4583510" y="10237846"/>
                    <a:pt x="4771445" y="10233101"/>
                  </a:cubicBezTo>
                  <a:close/>
                  <a:moveTo>
                    <a:pt x="4779386" y="10803017"/>
                  </a:moveTo>
                  <a:cubicBezTo>
                    <a:pt x="4782401" y="10803017"/>
                    <a:pt x="4790969" y="11342850"/>
                    <a:pt x="4790999" y="11345208"/>
                  </a:cubicBezTo>
                  <a:cubicBezTo>
                    <a:pt x="4512903" y="11349953"/>
                    <a:pt x="4447402" y="11344282"/>
                    <a:pt x="4319206" y="11343148"/>
                  </a:cubicBezTo>
                  <a:cubicBezTo>
                    <a:pt x="4316400" y="11182604"/>
                    <a:pt x="4308727" y="11027194"/>
                    <a:pt x="4308966" y="10804868"/>
                  </a:cubicBezTo>
                  <a:cubicBezTo>
                    <a:pt x="4311086" y="10804898"/>
                    <a:pt x="4735291" y="10803435"/>
                    <a:pt x="4779386" y="10803017"/>
                  </a:cubicBezTo>
                  <a:close/>
                  <a:moveTo>
                    <a:pt x="4791567" y="11378427"/>
                  </a:moveTo>
                  <a:cubicBezTo>
                    <a:pt x="4801090" y="11985831"/>
                    <a:pt x="4806076" y="11916677"/>
                    <a:pt x="4779386" y="11916379"/>
                  </a:cubicBezTo>
                  <a:cubicBezTo>
                    <a:pt x="4235762" y="11910558"/>
                    <a:pt x="4326401" y="11960044"/>
                    <a:pt x="4323684" y="11785473"/>
                  </a:cubicBezTo>
                  <a:cubicBezTo>
                    <a:pt x="4320520" y="11582994"/>
                    <a:pt x="4323087" y="11586994"/>
                    <a:pt x="4319803" y="11377890"/>
                  </a:cubicBezTo>
                  <a:cubicBezTo>
                    <a:pt x="4319654" y="11367055"/>
                    <a:pt x="4791537" y="11376099"/>
                    <a:pt x="4791567" y="11378427"/>
                  </a:cubicBezTo>
                  <a:close/>
                  <a:moveTo>
                    <a:pt x="4795896" y="10232473"/>
                  </a:moveTo>
                  <a:cubicBezTo>
                    <a:pt x="4886833" y="10230205"/>
                    <a:pt x="4902805" y="10230593"/>
                    <a:pt x="5270286" y="10230533"/>
                  </a:cubicBezTo>
                  <a:cubicBezTo>
                    <a:pt x="5274526" y="10478766"/>
                    <a:pt x="5271719" y="10256947"/>
                    <a:pt x="5279511" y="10776574"/>
                  </a:cubicBezTo>
                  <a:cubicBezTo>
                    <a:pt x="4751621" y="10775529"/>
                    <a:pt x="4806315" y="10777320"/>
                    <a:pt x="4806225" y="10766844"/>
                  </a:cubicBezTo>
                  <a:cubicBezTo>
                    <a:pt x="4803538" y="10444651"/>
                    <a:pt x="4798971" y="10382123"/>
                    <a:pt x="4795896" y="10232473"/>
                  </a:cubicBezTo>
                  <a:close/>
                  <a:moveTo>
                    <a:pt x="5279929" y="10804301"/>
                  </a:moveTo>
                  <a:cubicBezTo>
                    <a:pt x="5287602" y="11315749"/>
                    <a:pt x="5283930" y="11047669"/>
                    <a:pt x="5288677" y="11346342"/>
                  </a:cubicBezTo>
                  <a:cubicBezTo>
                    <a:pt x="5128894" y="11346073"/>
                    <a:pt x="5015477" y="11341776"/>
                    <a:pt x="4815480" y="11344790"/>
                  </a:cubicBezTo>
                  <a:cubicBezTo>
                    <a:pt x="4812883" y="11185947"/>
                    <a:pt x="4808285" y="11003615"/>
                    <a:pt x="4806554" y="10802749"/>
                  </a:cubicBezTo>
                  <a:cubicBezTo>
                    <a:pt x="5049809" y="10800630"/>
                    <a:pt x="5128208" y="10804033"/>
                    <a:pt x="5279929" y="10804301"/>
                  </a:cubicBezTo>
                  <a:close/>
                  <a:moveTo>
                    <a:pt x="5289125" y="11374070"/>
                  </a:moveTo>
                  <a:cubicBezTo>
                    <a:pt x="5292618" y="11626451"/>
                    <a:pt x="5288587" y="11512407"/>
                    <a:pt x="5294857" y="11914648"/>
                  </a:cubicBezTo>
                  <a:cubicBezTo>
                    <a:pt x="5115669" y="11914887"/>
                    <a:pt x="5069752" y="11918945"/>
                    <a:pt x="4823899" y="11916827"/>
                  </a:cubicBezTo>
                  <a:cubicBezTo>
                    <a:pt x="4819749" y="11757118"/>
                    <a:pt x="4819123" y="11578397"/>
                    <a:pt x="4815988" y="11377949"/>
                  </a:cubicBezTo>
                  <a:cubicBezTo>
                    <a:pt x="4815839" y="11366459"/>
                    <a:pt x="4795746" y="11373323"/>
                    <a:pt x="5289125" y="11374070"/>
                  </a:cubicBezTo>
                  <a:close/>
                  <a:moveTo>
                    <a:pt x="5294737" y="10230563"/>
                  </a:moveTo>
                  <a:cubicBezTo>
                    <a:pt x="5447354" y="10230533"/>
                    <a:pt x="5459505" y="10232951"/>
                    <a:pt x="5766680" y="10233727"/>
                  </a:cubicBezTo>
                  <a:cubicBezTo>
                    <a:pt x="5766710" y="10236114"/>
                    <a:pt x="5776144" y="10754397"/>
                    <a:pt x="5776592" y="10776216"/>
                  </a:cubicBezTo>
                  <a:cubicBezTo>
                    <a:pt x="5544113" y="10776156"/>
                    <a:pt x="5386898" y="10776693"/>
                    <a:pt x="5303933" y="10776604"/>
                  </a:cubicBezTo>
                  <a:cubicBezTo>
                    <a:pt x="5296499" y="10279750"/>
                    <a:pt x="5298350" y="10443607"/>
                    <a:pt x="5294737" y="10230563"/>
                  </a:cubicBezTo>
                  <a:close/>
                  <a:moveTo>
                    <a:pt x="5316501" y="10804331"/>
                  </a:moveTo>
                  <a:cubicBezTo>
                    <a:pt x="5873679" y="10804331"/>
                    <a:pt x="5776861" y="10763202"/>
                    <a:pt x="5780115" y="10970903"/>
                  </a:cubicBezTo>
                  <a:cubicBezTo>
                    <a:pt x="5783309" y="11175471"/>
                    <a:pt x="5783936" y="11161354"/>
                    <a:pt x="5786951" y="11347954"/>
                  </a:cubicBezTo>
                  <a:cubicBezTo>
                    <a:pt x="5558891" y="11349296"/>
                    <a:pt x="5513035" y="11346372"/>
                    <a:pt x="5313128" y="11346372"/>
                  </a:cubicBezTo>
                  <a:cubicBezTo>
                    <a:pt x="5303604" y="10740460"/>
                    <a:pt x="5298320" y="10804331"/>
                    <a:pt x="5316501" y="10804331"/>
                  </a:cubicBezTo>
                  <a:close/>
                  <a:moveTo>
                    <a:pt x="5316501" y="11374099"/>
                  </a:moveTo>
                  <a:cubicBezTo>
                    <a:pt x="5318621" y="11374099"/>
                    <a:pt x="5787399" y="11375234"/>
                    <a:pt x="5787459" y="11378427"/>
                  </a:cubicBezTo>
                  <a:cubicBezTo>
                    <a:pt x="5787518" y="11382008"/>
                    <a:pt x="5793997" y="11914618"/>
                    <a:pt x="5794027" y="11918199"/>
                  </a:cubicBezTo>
                  <a:cubicBezTo>
                    <a:pt x="5465536" y="11919901"/>
                    <a:pt x="5545576" y="11914677"/>
                    <a:pt x="5319308" y="11914648"/>
                  </a:cubicBezTo>
                  <a:cubicBezTo>
                    <a:pt x="5309903" y="11313959"/>
                    <a:pt x="5314381" y="11374099"/>
                    <a:pt x="5316501" y="11374099"/>
                  </a:cubicBezTo>
                  <a:close/>
                  <a:moveTo>
                    <a:pt x="5853527" y="10234055"/>
                  </a:moveTo>
                  <a:cubicBezTo>
                    <a:pt x="6030267" y="10234772"/>
                    <a:pt x="6036059" y="10234085"/>
                    <a:pt x="6211455" y="10234772"/>
                  </a:cubicBezTo>
                  <a:cubicBezTo>
                    <a:pt x="6283584" y="10235070"/>
                    <a:pt x="6265103" y="10149560"/>
                    <a:pt x="6272478" y="10775320"/>
                  </a:cubicBezTo>
                  <a:cubicBezTo>
                    <a:pt x="5752410" y="10777708"/>
                    <a:pt x="5801132" y="10780484"/>
                    <a:pt x="5800863" y="10766695"/>
                  </a:cubicBezTo>
                  <a:cubicBezTo>
                    <a:pt x="5788623" y="10149261"/>
                    <a:pt x="5769516" y="10233697"/>
                    <a:pt x="5853527" y="10234055"/>
                  </a:cubicBezTo>
                  <a:close/>
                  <a:moveTo>
                    <a:pt x="6272836" y="10803017"/>
                  </a:moveTo>
                  <a:cubicBezTo>
                    <a:pt x="6274478" y="10940759"/>
                    <a:pt x="6276210" y="11056325"/>
                    <a:pt x="6279792" y="11174874"/>
                  </a:cubicBezTo>
                  <a:cubicBezTo>
                    <a:pt x="6286450" y="11394036"/>
                    <a:pt x="6370461" y="11343268"/>
                    <a:pt x="5853467" y="11347476"/>
                  </a:cubicBezTo>
                  <a:cubicBezTo>
                    <a:pt x="5792922" y="11347954"/>
                    <a:pt x="5814179" y="11430897"/>
                    <a:pt x="5801640" y="10803943"/>
                  </a:cubicBezTo>
                  <a:cubicBezTo>
                    <a:pt x="6236384" y="10804003"/>
                    <a:pt x="6066868" y="10804003"/>
                    <a:pt x="6272836" y="10803017"/>
                  </a:cubicBezTo>
                  <a:close/>
                  <a:moveTo>
                    <a:pt x="5853706" y="11375234"/>
                  </a:moveTo>
                  <a:cubicBezTo>
                    <a:pt x="5855826" y="11375204"/>
                    <a:pt x="6284360" y="11370995"/>
                    <a:pt x="6284479" y="11378427"/>
                  </a:cubicBezTo>
                  <a:cubicBezTo>
                    <a:pt x="6294242" y="12004038"/>
                    <a:pt x="6327560" y="11915483"/>
                    <a:pt x="6211425" y="11916439"/>
                  </a:cubicBezTo>
                  <a:cubicBezTo>
                    <a:pt x="6032805" y="11917901"/>
                    <a:pt x="6021938" y="11916469"/>
                    <a:pt x="5853527" y="11917811"/>
                  </a:cubicBezTo>
                  <a:cubicBezTo>
                    <a:pt x="5807431" y="11918110"/>
                    <a:pt x="5819164" y="11942524"/>
                    <a:pt x="5816716" y="11785473"/>
                  </a:cubicBezTo>
                  <a:cubicBezTo>
                    <a:pt x="5809521" y="11312884"/>
                    <a:pt x="5795221" y="11375711"/>
                    <a:pt x="5853706" y="11375234"/>
                  </a:cubicBezTo>
                  <a:close/>
                  <a:moveTo>
                    <a:pt x="6288928" y="10234980"/>
                  </a:moveTo>
                  <a:cubicBezTo>
                    <a:pt x="6585982" y="10235518"/>
                    <a:pt x="6543290" y="10233667"/>
                    <a:pt x="6748809" y="10233667"/>
                  </a:cubicBezTo>
                  <a:cubicBezTo>
                    <a:pt x="6773170" y="10233667"/>
                    <a:pt x="6761975" y="10169289"/>
                    <a:pt x="6771678" y="10778006"/>
                  </a:cubicBezTo>
                  <a:cubicBezTo>
                    <a:pt x="6587146" y="10778514"/>
                    <a:pt x="6557620" y="10774276"/>
                    <a:pt x="6296989" y="10775171"/>
                  </a:cubicBezTo>
                  <a:cubicBezTo>
                    <a:pt x="6294958" y="10617701"/>
                    <a:pt x="6297197" y="10759920"/>
                    <a:pt x="6288928" y="10234980"/>
                  </a:cubicBezTo>
                  <a:close/>
                  <a:moveTo>
                    <a:pt x="6390583" y="10802778"/>
                  </a:moveTo>
                  <a:cubicBezTo>
                    <a:pt x="6567710" y="10802778"/>
                    <a:pt x="6569561" y="10805793"/>
                    <a:pt x="6748779" y="10805793"/>
                  </a:cubicBezTo>
                  <a:cubicBezTo>
                    <a:pt x="6783739" y="10805793"/>
                    <a:pt x="6771588" y="10738609"/>
                    <a:pt x="6781500" y="11347327"/>
                  </a:cubicBezTo>
                  <a:cubicBezTo>
                    <a:pt x="6603327" y="11347805"/>
                    <a:pt x="6536512" y="11344640"/>
                    <a:pt x="6308393" y="11345446"/>
                  </a:cubicBezTo>
                  <a:cubicBezTo>
                    <a:pt x="6297526" y="10715747"/>
                    <a:pt x="6259491" y="10802778"/>
                    <a:pt x="6390583" y="10802778"/>
                  </a:cubicBezTo>
                  <a:close/>
                  <a:moveTo>
                    <a:pt x="6777888" y="9748513"/>
                  </a:moveTo>
                  <a:cubicBezTo>
                    <a:pt x="6776036" y="9629546"/>
                    <a:pt x="6695488" y="9664645"/>
                    <a:pt x="7254129" y="9662616"/>
                  </a:cubicBezTo>
                  <a:cubicBezTo>
                    <a:pt x="7259145" y="9960512"/>
                    <a:pt x="7256040" y="9965766"/>
                    <a:pt x="7260279" y="10205074"/>
                  </a:cubicBezTo>
                  <a:cubicBezTo>
                    <a:pt x="7161102" y="10206238"/>
                    <a:pt x="7120261" y="10205910"/>
                    <a:pt x="6788784" y="10205969"/>
                  </a:cubicBezTo>
                  <a:cubicBezTo>
                    <a:pt x="6785292" y="9955946"/>
                    <a:pt x="6781082" y="9952066"/>
                    <a:pt x="6777888" y="9748513"/>
                  </a:cubicBezTo>
                  <a:close/>
                  <a:moveTo>
                    <a:pt x="7260787" y="10232802"/>
                  </a:moveTo>
                  <a:cubicBezTo>
                    <a:pt x="7263623" y="10382034"/>
                    <a:pt x="7268072" y="10464918"/>
                    <a:pt x="7270579" y="10767113"/>
                  </a:cubicBezTo>
                  <a:cubicBezTo>
                    <a:pt x="7270639" y="10775290"/>
                    <a:pt x="7325572" y="10774753"/>
                    <a:pt x="6796099" y="10777917"/>
                  </a:cubicBezTo>
                  <a:cubicBezTo>
                    <a:pt x="6787919" y="10264618"/>
                    <a:pt x="6791919" y="10448740"/>
                    <a:pt x="6789172" y="10233667"/>
                  </a:cubicBezTo>
                  <a:cubicBezTo>
                    <a:pt x="7120679" y="10233608"/>
                    <a:pt x="7173939" y="10233877"/>
                    <a:pt x="7260787" y="10232802"/>
                  </a:cubicBezTo>
                  <a:close/>
                  <a:moveTo>
                    <a:pt x="7270908" y="10802630"/>
                  </a:moveTo>
                  <a:cubicBezTo>
                    <a:pt x="7270937" y="10804987"/>
                    <a:pt x="7276908" y="11343088"/>
                    <a:pt x="7276938" y="11345238"/>
                  </a:cubicBezTo>
                  <a:cubicBezTo>
                    <a:pt x="7027801" y="11341925"/>
                    <a:pt x="6925698" y="11346610"/>
                    <a:pt x="6805951" y="11347207"/>
                  </a:cubicBezTo>
                  <a:cubicBezTo>
                    <a:pt x="6803503" y="11195767"/>
                    <a:pt x="6803294" y="11229493"/>
                    <a:pt x="6796547" y="10805644"/>
                  </a:cubicBezTo>
                  <a:cubicBezTo>
                    <a:pt x="6933848" y="10804838"/>
                    <a:pt x="7036847" y="10797645"/>
                    <a:pt x="7270908" y="10802630"/>
                  </a:cubicBezTo>
                  <a:close/>
                  <a:moveTo>
                    <a:pt x="7276520" y="9544603"/>
                  </a:moveTo>
                  <a:cubicBezTo>
                    <a:pt x="7267056" y="9039870"/>
                    <a:pt x="7262638" y="9094071"/>
                    <a:pt x="7286193" y="9093892"/>
                  </a:cubicBezTo>
                  <a:cubicBezTo>
                    <a:pt x="7814620" y="9089594"/>
                    <a:pt x="7741805" y="9081894"/>
                    <a:pt x="7742044" y="9137557"/>
                  </a:cubicBezTo>
                  <a:cubicBezTo>
                    <a:pt x="7744522" y="9722189"/>
                    <a:pt x="7781244" y="9632829"/>
                    <a:pt x="7644270" y="9633754"/>
                  </a:cubicBezTo>
                  <a:cubicBezTo>
                    <a:pt x="7472934" y="9634918"/>
                    <a:pt x="7478219" y="9634022"/>
                    <a:pt x="7286014" y="9634768"/>
                  </a:cubicBezTo>
                  <a:cubicBezTo>
                    <a:pt x="7275356" y="9634829"/>
                    <a:pt x="7278491" y="9648349"/>
                    <a:pt x="7276520" y="9544603"/>
                  </a:cubicBezTo>
                  <a:close/>
                  <a:moveTo>
                    <a:pt x="7286163" y="9662496"/>
                  </a:moveTo>
                  <a:cubicBezTo>
                    <a:pt x="7833429" y="9660257"/>
                    <a:pt x="7747209" y="9636082"/>
                    <a:pt x="7749000" y="9748931"/>
                  </a:cubicBezTo>
                  <a:cubicBezTo>
                    <a:pt x="7757569" y="10297927"/>
                    <a:pt x="7791155" y="10206448"/>
                    <a:pt x="7644479" y="10204657"/>
                  </a:cubicBezTo>
                  <a:cubicBezTo>
                    <a:pt x="7224185" y="10199552"/>
                    <a:pt x="7285088" y="10229489"/>
                    <a:pt x="7283924" y="10155977"/>
                  </a:cubicBezTo>
                  <a:cubicBezTo>
                    <a:pt x="7275267" y="9603788"/>
                    <a:pt x="7278043" y="9662496"/>
                    <a:pt x="7286163" y="9662496"/>
                  </a:cubicBezTo>
                  <a:close/>
                  <a:moveTo>
                    <a:pt x="7286253" y="10232473"/>
                  </a:moveTo>
                  <a:cubicBezTo>
                    <a:pt x="7858179" y="10225519"/>
                    <a:pt x="7757359" y="10205671"/>
                    <a:pt x="7761569" y="10360186"/>
                  </a:cubicBezTo>
                  <a:cubicBezTo>
                    <a:pt x="7765421" y="10501927"/>
                    <a:pt x="7767689" y="10627968"/>
                    <a:pt x="7767242" y="10766933"/>
                  </a:cubicBezTo>
                  <a:cubicBezTo>
                    <a:pt x="7767182" y="10785617"/>
                    <a:pt x="7297299" y="10775410"/>
                    <a:pt x="7295149" y="10775379"/>
                  </a:cubicBezTo>
                  <a:cubicBezTo>
                    <a:pt x="7291627" y="10369617"/>
                    <a:pt x="7282820" y="10232533"/>
                    <a:pt x="7286253" y="10232473"/>
                  </a:cubicBezTo>
                  <a:close/>
                  <a:moveTo>
                    <a:pt x="7767152" y="10805704"/>
                  </a:moveTo>
                  <a:cubicBezTo>
                    <a:pt x="7767032" y="11002780"/>
                    <a:pt x="7773660" y="11176456"/>
                    <a:pt x="7776467" y="11342522"/>
                  </a:cubicBezTo>
                  <a:cubicBezTo>
                    <a:pt x="7636209" y="11343208"/>
                    <a:pt x="7559005" y="11348939"/>
                    <a:pt x="7301359" y="11345566"/>
                  </a:cubicBezTo>
                  <a:cubicBezTo>
                    <a:pt x="7301329" y="11342910"/>
                    <a:pt x="7295388" y="10805286"/>
                    <a:pt x="7295359" y="10803166"/>
                  </a:cubicBezTo>
                  <a:cubicBezTo>
                    <a:pt x="7394805" y="10805286"/>
                    <a:pt x="7763689" y="10805704"/>
                    <a:pt x="7767152" y="10805704"/>
                  </a:cubicBezTo>
                  <a:close/>
                  <a:moveTo>
                    <a:pt x="7776944" y="11370249"/>
                  </a:moveTo>
                  <a:cubicBezTo>
                    <a:pt x="7780198" y="11570608"/>
                    <a:pt x="7780049" y="11692292"/>
                    <a:pt x="7784646" y="11914976"/>
                  </a:cubicBezTo>
                  <a:lnTo>
                    <a:pt x="7310913" y="11915184"/>
                  </a:lnTo>
                  <a:cubicBezTo>
                    <a:pt x="7309391" y="11843046"/>
                    <a:pt x="7302016" y="11386485"/>
                    <a:pt x="7301867" y="11378039"/>
                  </a:cubicBezTo>
                  <a:cubicBezTo>
                    <a:pt x="7301807" y="11373055"/>
                    <a:pt x="7260309" y="11372875"/>
                    <a:pt x="7776944" y="11370249"/>
                  </a:cubicBezTo>
                  <a:close/>
                  <a:moveTo>
                    <a:pt x="7783005" y="10233398"/>
                  </a:moveTo>
                  <a:cubicBezTo>
                    <a:pt x="7988674" y="10233786"/>
                    <a:pt x="7951982" y="10231608"/>
                    <a:pt x="8256231" y="10231488"/>
                  </a:cubicBezTo>
                  <a:cubicBezTo>
                    <a:pt x="8257932" y="10377826"/>
                    <a:pt x="8256231" y="10553800"/>
                    <a:pt x="8264949" y="10772396"/>
                  </a:cubicBezTo>
                  <a:cubicBezTo>
                    <a:pt x="7956848" y="10772246"/>
                    <a:pt x="8029037" y="10778186"/>
                    <a:pt x="7791693" y="10778006"/>
                  </a:cubicBezTo>
                  <a:cubicBezTo>
                    <a:pt x="7792439" y="10530013"/>
                    <a:pt x="7785811" y="10373886"/>
                    <a:pt x="7783005" y="10233398"/>
                  </a:cubicBezTo>
                  <a:close/>
                  <a:moveTo>
                    <a:pt x="7823458" y="10805733"/>
                  </a:moveTo>
                  <a:cubicBezTo>
                    <a:pt x="8352512" y="10805733"/>
                    <a:pt x="8266799" y="10740638"/>
                    <a:pt x="8270383" y="10970844"/>
                  </a:cubicBezTo>
                  <a:cubicBezTo>
                    <a:pt x="8273427" y="11165950"/>
                    <a:pt x="8271218" y="11164876"/>
                    <a:pt x="8273755" y="11344611"/>
                  </a:cubicBezTo>
                  <a:cubicBezTo>
                    <a:pt x="8271636" y="11344581"/>
                    <a:pt x="7859105" y="11342312"/>
                    <a:pt x="7800918" y="11342462"/>
                  </a:cubicBezTo>
                  <a:cubicBezTo>
                    <a:pt x="7790767" y="10743981"/>
                    <a:pt x="7775601" y="10805733"/>
                    <a:pt x="7823458" y="10805733"/>
                  </a:cubicBezTo>
                  <a:close/>
                  <a:moveTo>
                    <a:pt x="7823458" y="11370129"/>
                  </a:moveTo>
                  <a:cubicBezTo>
                    <a:pt x="8324688" y="11370129"/>
                    <a:pt x="8274174" y="11371204"/>
                    <a:pt x="8274263" y="11378457"/>
                  </a:cubicBezTo>
                  <a:cubicBezTo>
                    <a:pt x="8284115" y="12008037"/>
                    <a:pt x="8314538" y="11912916"/>
                    <a:pt x="8181595" y="11912916"/>
                  </a:cubicBezTo>
                  <a:cubicBezTo>
                    <a:pt x="8003063" y="11912916"/>
                    <a:pt x="7999063" y="11914976"/>
                    <a:pt x="7823428" y="11914976"/>
                  </a:cubicBezTo>
                  <a:cubicBezTo>
                    <a:pt x="7804023" y="11914976"/>
                    <a:pt x="7809097" y="11934943"/>
                    <a:pt x="7806740" y="11785532"/>
                  </a:cubicBezTo>
                  <a:cubicBezTo>
                    <a:pt x="7799484" y="11319062"/>
                    <a:pt x="7789901" y="11370129"/>
                    <a:pt x="7823458" y="11370129"/>
                  </a:cubicBezTo>
                  <a:close/>
                  <a:moveTo>
                    <a:pt x="8748504" y="9748872"/>
                  </a:moveTo>
                  <a:cubicBezTo>
                    <a:pt x="8756774" y="10274288"/>
                    <a:pt x="8770149" y="10205581"/>
                    <a:pt x="8719486" y="10204776"/>
                  </a:cubicBezTo>
                  <a:cubicBezTo>
                    <a:pt x="8616218" y="10203105"/>
                    <a:pt x="8526296" y="10203134"/>
                    <a:pt x="8360693" y="10203582"/>
                  </a:cubicBezTo>
                  <a:cubicBezTo>
                    <a:pt x="8253305" y="10203851"/>
                    <a:pt x="8280861" y="10280944"/>
                    <a:pt x="8272562" y="9748454"/>
                  </a:cubicBezTo>
                  <a:cubicBezTo>
                    <a:pt x="8270860" y="9638052"/>
                    <a:pt x="8247961" y="9661631"/>
                    <a:pt x="8360871" y="9660257"/>
                  </a:cubicBezTo>
                  <a:cubicBezTo>
                    <a:pt x="8815677" y="9654766"/>
                    <a:pt x="8746893" y="9644200"/>
                    <a:pt x="8748504" y="9748872"/>
                  </a:cubicBezTo>
                  <a:close/>
                  <a:moveTo>
                    <a:pt x="8736682" y="9138154"/>
                  </a:moveTo>
                  <a:cubicBezTo>
                    <a:pt x="8741638" y="9257779"/>
                    <a:pt x="8741817" y="9291983"/>
                    <a:pt x="8745490" y="9545140"/>
                  </a:cubicBezTo>
                  <a:cubicBezTo>
                    <a:pt x="8746952" y="9652349"/>
                    <a:pt x="8754714" y="9635455"/>
                    <a:pt x="8719725" y="9634351"/>
                  </a:cubicBezTo>
                  <a:cubicBezTo>
                    <a:pt x="8148426" y="9615667"/>
                    <a:pt x="8268979" y="9788537"/>
                    <a:pt x="8263784" y="9090221"/>
                  </a:cubicBezTo>
                  <a:cubicBezTo>
                    <a:pt x="8807557" y="9092340"/>
                    <a:pt x="8733876" y="9070612"/>
                    <a:pt x="8736682" y="9138154"/>
                  </a:cubicBezTo>
                  <a:close/>
                  <a:moveTo>
                    <a:pt x="8725725" y="8526511"/>
                  </a:moveTo>
                  <a:cubicBezTo>
                    <a:pt x="8735130" y="9129349"/>
                    <a:pt x="8737936" y="9063180"/>
                    <a:pt x="8719307" y="9063329"/>
                  </a:cubicBezTo>
                  <a:cubicBezTo>
                    <a:pt x="8168637" y="9067001"/>
                    <a:pt x="8264411" y="9094071"/>
                    <a:pt x="8261904" y="8933438"/>
                  </a:cubicBezTo>
                  <a:cubicBezTo>
                    <a:pt x="8258649" y="8727766"/>
                    <a:pt x="8257784" y="8742480"/>
                    <a:pt x="8254291" y="8525974"/>
                  </a:cubicBezTo>
                  <a:cubicBezTo>
                    <a:pt x="8254201" y="8518603"/>
                    <a:pt x="8725636" y="8521408"/>
                    <a:pt x="8725725" y="8526511"/>
                  </a:cubicBezTo>
                  <a:close/>
                  <a:moveTo>
                    <a:pt x="8725188" y="8493322"/>
                  </a:moveTo>
                  <a:cubicBezTo>
                    <a:pt x="8482350" y="8498128"/>
                    <a:pt x="8387622" y="8493502"/>
                    <a:pt x="8253753" y="8492785"/>
                  </a:cubicBezTo>
                  <a:cubicBezTo>
                    <a:pt x="8250976" y="8325824"/>
                    <a:pt x="8245125" y="8136389"/>
                    <a:pt x="8244796" y="7950565"/>
                  </a:cubicBezTo>
                  <a:cubicBezTo>
                    <a:pt x="8413625" y="7951252"/>
                    <a:pt x="8349318" y="7953520"/>
                    <a:pt x="8715783" y="7952625"/>
                  </a:cubicBezTo>
                  <a:cubicBezTo>
                    <a:pt x="8722292" y="8353761"/>
                    <a:pt x="8722949" y="8354984"/>
                    <a:pt x="8725188" y="8493322"/>
                  </a:cubicBezTo>
                  <a:close/>
                  <a:moveTo>
                    <a:pt x="8715366" y="7924838"/>
                  </a:moveTo>
                  <a:cubicBezTo>
                    <a:pt x="8183595" y="7926240"/>
                    <a:pt x="8244796" y="7923793"/>
                    <a:pt x="8244796" y="7915735"/>
                  </a:cubicBezTo>
                  <a:cubicBezTo>
                    <a:pt x="8244528" y="7652668"/>
                    <a:pt x="8237870" y="7512927"/>
                    <a:pt x="8235064" y="7378081"/>
                  </a:cubicBezTo>
                  <a:cubicBezTo>
                    <a:pt x="8390816" y="7379156"/>
                    <a:pt x="8405026" y="7385125"/>
                    <a:pt x="8707574" y="7381991"/>
                  </a:cubicBezTo>
                  <a:cubicBezTo>
                    <a:pt x="8710619" y="7598228"/>
                    <a:pt x="8707246" y="7423895"/>
                    <a:pt x="8715366" y="7924838"/>
                  </a:cubicBezTo>
                  <a:close/>
                  <a:moveTo>
                    <a:pt x="8703932" y="6896897"/>
                  </a:moveTo>
                  <a:cubicBezTo>
                    <a:pt x="8707096" y="7098539"/>
                    <a:pt x="8703185" y="7100360"/>
                    <a:pt x="8706380" y="7304300"/>
                  </a:cubicBezTo>
                  <a:cubicBezTo>
                    <a:pt x="8707574" y="7378469"/>
                    <a:pt x="8776448" y="7353905"/>
                    <a:pt x="8234497" y="7350383"/>
                  </a:cubicBezTo>
                  <a:cubicBezTo>
                    <a:pt x="8230109" y="7119969"/>
                    <a:pt x="8234467" y="7095286"/>
                    <a:pt x="8229003" y="6810611"/>
                  </a:cubicBezTo>
                  <a:cubicBezTo>
                    <a:pt x="8790988" y="6811447"/>
                    <a:pt x="8702170" y="6784883"/>
                    <a:pt x="8703932" y="6896897"/>
                  </a:cubicBezTo>
                  <a:close/>
                  <a:moveTo>
                    <a:pt x="8689363" y="6239141"/>
                  </a:moveTo>
                  <a:cubicBezTo>
                    <a:pt x="8699214" y="6815565"/>
                    <a:pt x="8695632" y="6559393"/>
                    <a:pt x="8701632" y="6783988"/>
                  </a:cubicBezTo>
                  <a:cubicBezTo>
                    <a:pt x="8141141" y="6784167"/>
                    <a:pt x="8229302" y="6810044"/>
                    <a:pt x="8226377" y="6692539"/>
                  </a:cubicBezTo>
                  <a:cubicBezTo>
                    <a:pt x="8222884" y="6552857"/>
                    <a:pt x="8220764" y="6428189"/>
                    <a:pt x="8220167" y="6285553"/>
                  </a:cubicBezTo>
                  <a:cubicBezTo>
                    <a:pt x="8219838" y="6220189"/>
                    <a:pt x="8146336" y="6234486"/>
                    <a:pt x="8689363" y="6239141"/>
                  </a:cubicBezTo>
                  <a:close/>
                  <a:moveTo>
                    <a:pt x="8684436" y="5674865"/>
                  </a:moveTo>
                  <a:cubicBezTo>
                    <a:pt x="8688109" y="5908354"/>
                    <a:pt x="8682257" y="5810069"/>
                    <a:pt x="8688884" y="6211444"/>
                  </a:cubicBezTo>
                  <a:cubicBezTo>
                    <a:pt x="8685870" y="6211414"/>
                    <a:pt x="8223302" y="6209653"/>
                    <a:pt x="8219689" y="6209623"/>
                  </a:cubicBezTo>
                  <a:cubicBezTo>
                    <a:pt x="8217122" y="5899071"/>
                    <a:pt x="8211359" y="5899967"/>
                    <a:pt x="8207956" y="5668269"/>
                  </a:cubicBezTo>
                  <a:cubicBezTo>
                    <a:pt x="8210136" y="5668269"/>
                    <a:pt x="8684406" y="5672746"/>
                    <a:pt x="8684436" y="5674865"/>
                  </a:cubicBezTo>
                  <a:close/>
                  <a:moveTo>
                    <a:pt x="8672196" y="5099515"/>
                  </a:moveTo>
                  <a:cubicBezTo>
                    <a:pt x="8687840" y="5831619"/>
                    <a:pt x="8682376" y="5553748"/>
                    <a:pt x="8683929" y="5642959"/>
                  </a:cubicBezTo>
                  <a:cubicBezTo>
                    <a:pt x="8487993" y="5647764"/>
                    <a:pt x="8354065" y="5640900"/>
                    <a:pt x="8207568" y="5640572"/>
                  </a:cubicBezTo>
                  <a:cubicBezTo>
                    <a:pt x="8205001" y="5468327"/>
                    <a:pt x="8204881" y="5346286"/>
                    <a:pt x="8199836" y="5099336"/>
                  </a:cubicBezTo>
                  <a:cubicBezTo>
                    <a:pt x="8343496" y="5099396"/>
                    <a:pt x="8536477" y="5101455"/>
                    <a:pt x="8672196" y="5099515"/>
                  </a:cubicBezTo>
                  <a:close/>
                  <a:moveTo>
                    <a:pt x="8671420" y="5064177"/>
                  </a:moveTo>
                  <a:cubicBezTo>
                    <a:pt x="8671718" y="5077131"/>
                    <a:pt x="8709574" y="5071788"/>
                    <a:pt x="8199268" y="5071609"/>
                  </a:cubicBezTo>
                  <a:cubicBezTo>
                    <a:pt x="8199209" y="5068863"/>
                    <a:pt x="8188939" y="4528882"/>
                    <a:pt x="8188909" y="4526673"/>
                  </a:cubicBezTo>
                  <a:cubicBezTo>
                    <a:pt x="8191058" y="4526673"/>
                    <a:pt x="8660911" y="4529329"/>
                    <a:pt x="8663180" y="4529359"/>
                  </a:cubicBezTo>
                  <a:cubicBezTo>
                    <a:pt x="8664912" y="4650327"/>
                    <a:pt x="8666404" y="4835076"/>
                    <a:pt x="8671420" y="5064177"/>
                  </a:cubicBezTo>
                  <a:close/>
                  <a:moveTo>
                    <a:pt x="8656702" y="4046056"/>
                  </a:moveTo>
                  <a:cubicBezTo>
                    <a:pt x="8659896" y="4249549"/>
                    <a:pt x="8658821" y="4249161"/>
                    <a:pt x="8662015" y="4453161"/>
                  </a:cubicBezTo>
                  <a:cubicBezTo>
                    <a:pt x="8663120" y="4523300"/>
                    <a:pt x="8735667" y="4499154"/>
                    <a:pt x="8188431" y="4498946"/>
                  </a:cubicBezTo>
                  <a:cubicBezTo>
                    <a:pt x="8183535" y="4206451"/>
                    <a:pt x="8187864" y="4273814"/>
                    <a:pt x="8182222" y="3960218"/>
                  </a:cubicBezTo>
                  <a:cubicBezTo>
                    <a:pt x="8736712" y="3960218"/>
                    <a:pt x="8654850" y="3926819"/>
                    <a:pt x="8656702" y="4046056"/>
                  </a:cubicBezTo>
                  <a:close/>
                  <a:moveTo>
                    <a:pt x="8648850" y="3435160"/>
                  </a:moveTo>
                  <a:cubicBezTo>
                    <a:pt x="8661210" y="4027223"/>
                    <a:pt x="8682257" y="3931296"/>
                    <a:pt x="8539970" y="3931296"/>
                  </a:cubicBezTo>
                  <a:cubicBezTo>
                    <a:pt x="8360483" y="3931296"/>
                    <a:pt x="8361259" y="3932490"/>
                    <a:pt x="8181684" y="3932490"/>
                  </a:cubicBezTo>
                  <a:cubicBezTo>
                    <a:pt x="8176937" y="3684616"/>
                    <a:pt x="8176131" y="3726013"/>
                    <a:pt x="8173145" y="3387315"/>
                  </a:cubicBezTo>
                  <a:cubicBezTo>
                    <a:pt x="8712858" y="3387345"/>
                    <a:pt x="8647446" y="3367438"/>
                    <a:pt x="8648850" y="3435160"/>
                  </a:cubicBezTo>
                  <a:close/>
                  <a:moveTo>
                    <a:pt x="8637415" y="2824501"/>
                  </a:moveTo>
                  <a:cubicBezTo>
                    <a:pt x="8647387" y="3460350"/>
                    <a:pt x="8682884" y="3359141"/>
                    <a:pt x="8539970" y="3359141"/>
                  </a:cubicBezTo>
                  <a:cubicBezTo>
                    <a:pt x="8362723" y="3359141"/>
                    <a:pt x="8360693" y="3359618"/>
                    <a:pt x="8181595" y="3359618"/>
                  </a:cubicBezTo>
                  <a:cubicBezTo>
                    <a:pt x="8169712" y="3359618"/>
                    <a:pt x="8173384" y="3376034"/>
                    <a:pt x="8171115" y="3231070"/>
                  </a:cubicBezTo>
                  <a:cubicBezTo>
                    <a:pt x="8163712" y="2755884"/>
                    <a:pt x="8161024" y="2817876"/>
                    <a:pt x="8181595" y="2817876"/>
                  </a:cubicBezTo>
                  <a:cubicBezTo>
                    <a:pt x="8670255" y="2817876"/>
                    <a:pt x="8637176" y="2808564"/>
                    <a:pt x="8637415" y="2824501"/>
                  </a:cubicBezTo>
                  <a:close/>
                  <a:moveTo>
                    <a:pt x="8636878" y="2788238"/>
                  </a:moveTo>
                  <a:cubicBezTo>
                    <a:pt x="8468259" y="2786298"/>
                    <a:pt x="8357438" y="2790118"/>
                    <a:pt x="8166667" y="2790148"/>
                  </a:cubicBezTo>
                  <a:cubicBezTo>
                    <a:pt x="8156129" y="2177968"/>
                    <a:pt x="8140843" y="2244854"/>
                    <a:pt x="8181624" y="2244854"/>
                  </a:cubicBezTo>
                  <a:cubicBezTo>
                    <a:pt x="8332271" y="2244854"/>
                    <a:pt x="8372575" y="2245212"/>
                    <a:pt x="8539999" y="2245212"/>
                  </a:cubicBezTo>
                  <a:cubicBezTo>
                    <a:pt x="8659627" y="2245242"/>
                    <a:pt x="8627175" y="2146928"/>
                    <a:pt x="8636878" y="2788238"/>
                  </a:cubicBezTo>
                  <a:close/>
                  <a:moveTo>
                    <a:pt x="8620726" y="1806738"/>
                  </a:moveTo>
                  <a:cubicBezTo>
                    <a:pt x="8624488" y="1930691"/>
                    <a:pt x="8624548" y="1958090"/>
                    <a:pt x="8628787" y="2218052"/>
                  </a:cubicBezTo>
                  <a:cubicBezTo>
                    <a:pt x="8575914" y="2217365"/>
                    <a:pt x="8191924" y="2217097"/>
                    <a:pt x="8155054" y="2217216"/>
                  </a:cubicBezTo>
                  <a:cubicBezTo>
                    <a:pt x="8145172" y="1595575"/>
                    <a:pt x="8129378" y="1678906"/>
                    <a:pt x="8181624" y="1678906"/>
                  </a:cubicBezTo>
                  <a:cubicBezTo>
                    <a:pt x="8706738" y="1678906"/>
                    <a:pt x="8615412" y="1630465"/>
                    <a:pt x="8620726" y="1806738"/>
                  </a:cubicBezTo>
                  <a:close/>
                  <a:moveTo>
                    <a:pt x="8612188" y="1195603"/>
                  </a:moveTo>
                  <a:cubicBezTo>
                    <a:pt x="8620308" y="1728929"/>
                    <a:pt x="8638251" y="1647239"/>
                    <a:pt x="8539970" y="1647239"/>
                  </a:cubicBezTo>
                  <a:cubicBezTo>
                    <a:pt x="8086268" y="1647239"/>
                    <a:pt x="8145053" y="1674549"/>
                    <a:pt x="8143948" y="1602529"/>
                  </a:cubicBezTo>
                  <a:cubicBezTo>
                    <a:pt x="8134991" y="1031119"/>
                    <a:pt x="8124960" y="1107108"/>
                    <a:pt x="8181624" y="1107108"/>
                  </a:cubicBezTo>
                  <a:cubicBezTo>
                    <a:pt x="8689482" y="1107108"/>
                    <a:pt x="8610367" y="1079381"/>
                    <a:pt x="8612188" y="1195603"/>
                  </a:cubicBezTo>
                  <a:close/>
                  <a:moveTo>
                    <a:pt x="8181624" y="534803"/>
                  </a:moveTo>
                  <a:cubicBezTo>
                    <a:pt x="8668763" y="534803"/>
                    <a:pt x="8602455" y="523193"/>
                    <a:pt x="8602515" y="584438"/>
                  </a:cubicBezTo>
                  <a:cubicBezTo>
                    <a:pt x="8602515" y="1162473"/>
                    <a:pt x="8640550" y="1078366"/>
                    <a:pt x="8539970" y="1078366"/>
                  </a:cubicBezTo>
                  <a:cubicBezTo>
                    <a:pt x="8063668" y="1078366"/>
                    <a:pt x="8138663" y="1104154"/>
                    <a:pt x="8136066" y="991394"/>
                  </a:cubicBezTo>
                  <a:cubicBezTo>
                    <a:pt x="8124453" y="461620"/>
                    <a:pt x="8108570" y="534803"/>
                    <a:pt x="8181624" y="534803"/>
                  </a:cubicBezTo>
                  <a:close/>
                  <a:moveTo>
                    <a:pt x="8130603" y="2217336"/>
                  </a:moveTo>
                  <a:cubicBezTo>
                    <a:pt x="8004556" y="2218141"/>
                    <a:pt x="7658212" y="2231572"/>
                    <a:pt x="7657466" y="2212829"/>
                  </a:cubicBezTo>
                  <a:cubicBezTo>
                    <a:pt x="7649763" y="2022230"/>
                    <a:pt x="7650151" y="1839152"/>
                    <a:pt x="7648002" y="1678250"/>
                  </a:cubicBezTo>
                  <a:cubicBezTo>
                    <a:pt x="8158845" y="1678429"/>
                    <a:pt x="7910096" y="1678727"/>
                    <a:pt x="8120750" y="1678906"/>
                  </a:cubicBezTo>
                  <a:cubicBezTo>
                    <a:pt x="8125288" y="1932869"/>
                    <a:pt x="8121557" y="1647896"/>
                    <a:pt x="8130603" y="2217336"/>
                  </a:cubicBezTo>
                  <a:close/>
                  <a:moveTo>
                    <a:pt x="8119497" y="1603007"/>
                  </a:moveTo>
                  <a:cubicBezTo>
                    <a:pt x="8120542" y="1670340"/>
                    <a:pt x="8194731" y="1650731"/>
                    <a:pt x="7647614" y="1650552"/>
                  </a:cubicBezTo>
                  <a:cubicBezTo>
                    <a:pt x="7641763" y="1241059"/>
                    <a:pt x="7647554" y="1546000"/>
                    <a:pt x="7640986" y="1105347"/>
                  </a:cubicBezTo>
                  <a:cubicBezTo>
                    <a:pt x="8301521" y="1107765"/>
                    <a:pt x="8058235" y="1106899"/>
                    <a:pt x="8114004" y="1107049"/>
                  </a:cubicBezTo>
                  <a:cubicBezTo>
                    <a:pt x="8119377" y="1398230"/>
                    <a:pt x="8115795" y="1366742"/>
                    <a:pt x="8119497" y="1603007"/>
                  </a:cubicBezTo>
                  <a:close/>
                  <a:moveTo>
                    <a:pt x="7644419" y="537519"/>
                  </a:moveTo>
                  <a:cubicBezTo>
                    <a:pt x="8174519" y="536475"/>
                    <a:pt x="8101674" y="514537"/>
                    <a:pt x="8103524" y="584856"/>
                  </a:cubicBezTo>
                  <a:cubicBezTo>
                    <a:pt x="8118930" y="1174472"/>
                    <a:pt x="8140216" y="1079769"/>
                    <a:pt x="8002645" y="1078635"/>
                  </a:cubicBezTo>
                  <a:cubicBezTo>
                    <a:pt x="7567454" y="1075113"/>
                    <a:pt x="7641076" y="1107825"/>
                    <a:pt x="7639434" y="997900"/>
                  </a:cubicBezTo>
                  <a:cubicBezTo>
                    <a:pt x="7632179" y="482632"/>
                    <a:pt x="7625790" y="537579"/>
                    <a:pt x="7644419" y="537519"/>
                  </a:cubicBezTo>
                  <a:close/>
                  <a:moveTo>
                    <a:pt x="7633044" y="2214082"/>
                  </a:moveTo>
                  <a:cubicBezTo>
                    <a:pt x="7633284" y="2220022"/>
                    <a:pt x="7689381" y="2217545"/>
                    <a:pt x="7161490" y="2220440"/>
                  </a:cubicBezTo>
                  <a:cubicBezTo>
                    <a:pt x="7154206" y="1906187"/>
                    <a:pt x="7156027" y="1829601"/>
                    <a:pt x="7154056" y="1675325"/>
                  </a:cubicBezTo>
                  <a:cubicBezTo>
                    <a:pt x="7388386" y="1676160"/>
                    <a:pt x="7157191" y="1678100"/>
                    <a:pt x="7623581" y="1678250"/>
                  </a:cubicBezTo>
                  <a:cubicBezTo>
                    <a:pt x="7625730" y="1841121"/>
                    <a:pt x="7625372" y="2023632"/>
                    <a:pt x="7633044" y="2214082"/>
                  </a:cubicBezTo>
                  <a:close/>
                  <a:moveTo>
                    <a:pt x="7617908" y="1195603"/>
                  </a:moveTo>
                  <a:cubicBezTo>
                    <a:pt x="7621043" y="1395544"/>
                    <a:pt x="7619311" y="1400051"/>
                    <a:pt x="7622477" y="1603007"/>
                  </a:cubicBezTo>
                  <a:cubicBezTo>
                    <a:pt x="7623581" y="1673116"/>
                    <a:pt x="7694874" y="1649448"/>
                    <a:pt x="7153668" y="1647597"/>
                  </a:cubicBezTo>
                  <a:cubicBezTo>
                    <a:pt x="7151071" y="1460341"/>
                    <a:pt x="7149787" y="1457565"/>
                    <a:pt x="7144115" y="1105765"/>
                  </a:cubicBezTo>
                  <a:cubicBezTo>
                    <a:pt x="7700128" y="1105407"/>
                    <a:pt x="7616087" y="1074635"/>
                    <a:pt x="7617908" y="1195603"/>
                  </a:cubicBezTo>
                  <a:close/>
                  <a:moveTo>
                    <a:pt x="7465202" y="537758"/>
                  </a:moveTo>
                  <a:cubicBezTo>
                    <a:pt x="7632955" y="537758"/>
                    <a:pt x="7606773" y="524596"/>
                    <a:pt x="7608027" y="584706"/>
                  </a:cubicBezTo>
                  <a:cubicBezTo>
                    <a:pt x="7610982" y="726178"/>
                    <a:pt x="7612833" y="849086"/>
                    <a:pt x="7614923" y="998348"/>
                  </a:cubicBezTo>
                  <a:cubicBezTo>
                    <a:pt x="7616475" y="1102214"/>
                    <a:pt x="7702696" y="1077590"/>
                    <a:pt x="7143697" y="1078038"/>
                  </a:cubicBezTo>
                  <a:cubicBezTo>
                    <a:pt x="7137816" y="711613"/>
                    <a:pt x="7137845" y="702271"/>
                    <a:pt x="7134890" y="583990"/>
                  </a:cubicBezTo>
                  <a:cubicBezTo>
                    <a:pt x="7133337" y="521999"/>
                    <a:pt x="7075210" y="537459"/>
                    <a:pt x="7465202" y="537758"/>
                  </a:cubicBezTo>
                  <a:close/>
                  <a:moveTo>
                    <a:pt x="7107005" y="2220589"/>
                  </a:moveTo>
                  <a:cubicBezTo>
                    <a:pt x="6929758" y="2220589"/>
                    <a:pt x="6930743" y="2217037"/>
                    <a:pt x="6748809" y="2217037"/>
                  </a:cubicBezTo>
                  <a:cubicBezTo>
                    <a:pt x="6629868" y="2217037"/>
                    <a:pt x="6663395" y="2319291"/>
                    <a:pt x="6652528" y="1677652"/>
                  </a:cubicBezTo>
                  <a:cubicBezTo>
                    <a:pt x="6854912" y="1679802"/>
                    <a:pt x="6927370" y="1674907"/>
                    <a:pt x="7129605" y="1675235"/>
                  </a:cubicBezTo>
                  <a:cubicBezTo>
                    <a:pt x="7137397" y="2301264"/>
                    <a:pt x="7150235" y="2220589"/>
                    <a:pt x="7107005" y="2220589"/>
                  </a:cubicBezTo>
                  <a:close/>
                  <a:moveTo>
                    <a:pt x="7121127" y="1195543"/>
                  </a:moveTo>
                  <a:cubicBezTo>
                    <a:pt x="7129367" y="1716841"/>
                    <a:pt x="7138383" y="1647538"/>
                    <a:pt x="7107005" y="1647538"/>
                  </a:cubicBezTo>
                  <a:cubicBezTo>
                    <a:pt x="6584459" y="1647538"/>
                    <a:pt x="6652408" y="1672489"/>
                    <a:pt x="6651304" y="1602529"/>
                  </a:cubicBezTo>
                  <a:cubicBezTo>
                    <a:pt x="6648050" y="1393992"/>
                    <a:pt x="6650497" y="1397902"/>
                    <a:pt x="6647303" y="1195125"/>
                  </a:cubicBezTo>
                  <a:cubicBezTo>
                    <a:pt x="6645572" y="1087678"/>
                    <a:pt x="6619180" y="1106273"/>
                    <a:pt x="6748779" y="1106273"/>
                  </a:cubicBezTo>
                  <a:cubicBezTo>
                    <a:pt x="7194778" y="1106273"/>
                    <a:pt x="7119126" y="1071919"/>
                    <a:pt x="7121127" y="1195543"/>
                  </a:cubicBezTo>
                  <a:close/>
                  <a:moveTo>
                    <a:pt x="7110439" y="584796"/>
                  </a:moveTo>
                  <a:cubicBezTo>
                    <a:pt x="7113514" y="707047"/>
                    <a:pt x="7113603" y="726596"/>
                    <a:pt x="7119246" y="1078068"/>
                  </a:cubicBezTo>
                  <a:cubicBezTo>
                    <a:pt x="7066940" y="1078068"/>
                    <a:pt x="6698175" y="1078486"/>
                    <a:pt x="6645422" y="1079053"/>
                  </a:cubicBezTo>
                  <a:lnTo>
                    <a:pt x="6636615" y="535609"/>
                  </a:lnTo>
                  <a:cubicBezTo>
                    <a:pt x="7199645" y="526655"/>
                    <a:pt x="7108976" y="526804"/>
                    <a:pt x="7110439" y="584796"/>
                  </a:cubicBezTo>
                  <a:close/>
                  <a:moveTo>
                    <a:pt x="6630405" y="1806500"/>
                  </a:moveTo>
                  <a:cubicBezTo>
                    <a:pt x="6632824" y="1935018"/>
                    <a:pt x="6631988" y="1886846"/>
                    <a:pt x="6637302" y="2217992"/>
                  </a:cubicBezTo>
                  <a:cubicBezTo>
                    <a:pt x="6483222" y="2221007"/>
                    <a:pt x="6545469" y="2224588"/>
                    <a:pt x="6163359" y="2220947"/>
                  </a:cubicBezTo>
                  <a:cubicBezTo>
                    <a:pt x="6156433" y="1663893"/>
                    <a:pt x="6160463" y="1847688"/>
                    <a:pt x="6158702" y="1674608"/>
                  </a:cubicBezTo>
                  <a:cubicBezTo>
                    <a:pt x="6725194" y="1674340"/>
                    <a:pt x="6627331" y="1651298"/>
                    <a:pt x="6630405" y="1806500"/>
                  </a:cubicBezTo>
                  <a:close/>
                  <a:moveTo>
                    <a:pt x="6622852" y="1195603"/>
                  </a:moveTo>
                  <a:cubicBezTo>
                    <a:pt x="6630883" y="1722960"/>
                    <a:pt x="6644706" y="1650134"/>
                    <a:pt x="6569890" y="1648612"/>
                  </a:cubicBezTo>
                  <a:cubicBezTo>
                    <a:pt x="6457935" y="1646344"/>
                    <a:pt x="6437275" y="1646791"/>
                    <a:pt x="6158373" y="1646911"/>
                  </a:cubicBezTo>
                  <a:cubicBezTo>
                    <a:pt x="6155029" y="1384471"/>
                    <a:pt x="6149685" y="1385934"/>
                    <a:pt x="6146760" y="1107467"/>
                  </a:cubicBezTo>
                  <a:cubicBezTo>
                    <a:pt x="6705788" y="1112928"/>
                    <a:pt x="6620882" y="1072666"/>
                    <a:pt x="6622852" y="1195603"/>
                  </a:cubicBezTo>
                  <a:close/>
                  <a:moveTo>
                    <a:pt x="6211365" y="538056"/>
                  </a:moveTo>
                  <a:cubicBezTo>
                    <a:pt x="6332814" y="539668"/>
                    <a:pt x="6449934" y="539937"/>
                    <a:pt x="6569950" y="537042"/>
                  </a:cubicBezTo>
                  <a:cubicBezTo>
                    <a:pt x="6629241" y="535549"/>
                    <a:pt x="6610880" y="454815"/>
                    <a:pt x="6620971" y="1079381"/>
                  </a:cubicBezTo>
                  <a:cubicBezTo>
                    <a:pt x="6408197" y="1082425"/>
                    <a:pt x="6491701" y="1083172"/>
                    <a:pt x="6146491" y="1079799"/>
                  </a:cubicBezTo>
                  <a:cubicBezTo>
                    <a:pt x="6141356" y="446458"/>
                    <a:pt x="6112576" y="536773"/>
                    <a:pt x="6211365" y="538056"/>
                  </a:cubicBezTo>
                  <a:close/>
                  <a:moveTo>
                    <a:pt x="6147954" y="2792805"/>
                  </a:moveTo>
                  <a:cubicBezTo>
                    <a:pt x="6030953" y="2793640"/>
                    <a:pt x="5879202" y="2792805"/>
                    <a:pt x="5678668" y="2792805"/>
                  </a:cubicBezTo>
                  <a:cubicBezTo>
                    <a:pt x="5678340" y="2772987"/>
                    <a:pt x="5670309" y="2308815"/>
                    <a:pt x="5668816" y="2246316"/>
                  </a:cubicBezTo>
                  <a:cubicBezTo>
                    <a:pt x="5670996" y="2246316"/>
                    <a:pt x="6135922" y="2248436"/>
                    <a:pt x="6139206" y="2248465"/>
                  </a:cubicBezTo>
                  <a:cubicBezTo>
                    <a:pt x="6141655" y="2447213"/>
                    <a:pt x="6145864" y="2661868"/>
                    <a:pt x="6147954" y="2792805"/>
                  </a:cubicBezTo>
                  <a:close/>
                  <a:moveTo>
                    <a:pt x="6134639" y="1806201"/>
                  </a:moveTo>
                  <a:cubicBezTo>
                    <a:pt x="6133594" y="2304159"/>
                    <a:pt x="6187720" y="2220410"/>
                    <a:pt x="6032536" y="2220410"/>
                  </a:cubicBezTo>
                  <a:cubicBezTo>
                    <a:pt x="5626811" y="2220410"/>
                    <a:pt x="5668189" y="2220380"/>
                    <a:pt x="5668010" y="2213127"/>
                  </a:cubicBezTo>
                  <a:cubicBezTo>
                    <a:pt x="5665622" y="2114127"/>
                    <a:pt x="5650306" y="1675892"/>
                    <a:pt x="5674638" y="1675892"/>
                  </a:cubicBezTo>
                  <a:cubicBezTo>
                    <a:pt x="6227935" y="1675892"/>
                    <a:pt x="6134997" y="1635151"/>
                    <a:pt x="6134639" y="1806201"/>
                  </a:cubicBezTo>
                  <a:close/>
                  <a:moveTo>
                    <a:pt x="6123503" y="1195603"/>
                  </a:moveTo>
                  <a:cubicBezTo>
                    <a:pt x="6131833" y="1726869"/>
                    <a:pt x="6167389" y="1646911"/>
                    <a:pt x="6032536" y="1646970"/>
                  </a:cubicBezTo>
                  <a:cubicBezTo>
                    <a:pt x="5605674" y="1646970"/>
                    <a:pt x="5659800" y="1668370"/>
                    <a:pt x="5658755" y="1602469"/>
                  </a:cubicBezTo>
                  <a:cubicBezTo>
                    <a:pt x="5658516" y="1586532"/>
                    <a:pt x="5651471" y="1129225"/>
                    <a:pt x="5651082" y="1103885"/>
                  </a:cubicBezTo>
                  <a:cubicBezTo>
                    <a:pt x="6218113" y="1102691"/>
                    <a:pt x="6121741" y="1084455"/>
                    <a:pt x="6123503" y="1195603"/>
                  </a:cubicBezTo>
                  <a:close/>
                  <a:moveTo>
                    <a:pt x="5674638" y="538385"/>
                  </a:moveTo>
                  <a:cubicBezTo>
                    <a:pt x="6182526" y="538385"/>
                    <a:pt x="6114367" y="517253"/>
                    <a:pt x="6115830" y="583363"/>
                  </a:cubicBezTo>
                  <a:cubicBezTo>
                    <a:pt x="6129325" y="1176800"/>
                    <a:pt x="6140550" y="1079291"/>
                    <a:pt x="6032536" y="1079291"/>
                  </a:cubicBezTo>
                  <a:cubicBezTo>
                    <a:pt x="5854065" y="1079291"/>
                    <a:pt x="5853885" y="1076158"/>
                    <a:pt x="5674638" y="1076158"/>
                  </a:cubicBezTo>
                  <a:cubicBezTo>
                    <a:pt x="5642723" y="1076158"/>
                    <a:pt x="5650874" y="1091737"/>
                    <a:pt x="5649500" y="991453"/>
                  </a:cubicBezTo>
                  <a:cubicBezTo>
                    <a:pt x="5642425" y="468634"/>
                    <a:pt x="5628811" y="538385"/>
                    <a:pt x="5674638" y="538385"/>
                  </a:cubicBezTo>
                  <a:close/>
                  <a:moveTo>
                    <a:pt x="5635379" y="1675951"/>
                  </a:moveTo>
                  <a:cubicBezTo>
                    <a:pt x="5637439" y="1825661"/>
                    <a:pt x="5637469" y="1964954"/>
                    <a:pt x="5643678" y="2218649"/>
                  </a:cubicBezTo>
                  <a:cubicBezTo>
                    <a:pt x="5144837" y="2219544"/>
                    <a:pt x="5171407" y="2225424"/>
                    <a:pt x="5171109" y="2214291"/>
                  </a:cubicBezTo>
                  <a:cubicBezTo>
                    <a:pt x="5169975" y="2166149"/>
                    <a:pt x="5160899" y="1679831"/>
                    <a:pt x="5160869" y="1677652"/>
                  </a:cubicBezTo>
                  <a:cubicBezTo>
                    <a:pt x="5410991" y="1679772"/>
                    <a:pt x="5483718" y="1676280"/>
                    <a:pt x="5635379" y="1675951"/>
                  </a:cubicBezTo>
                  <a:close/>
                  <a:moveTo>
                    <a:pt x="5634991" y="1648224"/>
                  </a:moveTo>
                  <a:cubicBezTo>
                    <a:pt x="5088053" y="1649388"/>
                    <a:pt x="5160720" y="1670161"/>
                    <a:pt x="5159645" y="1602469"/>
                  </a:cubicBezTo>
                  <a:cubicBezTo>
                    <a:pt x="5156450" y="1398588"/>
                    <a:pt x="5157316" y="1398469"/>
                    <a:pt x="5154122" y="1195125"/>
                  </a:cubicBezTo>
                  <a:cubicBezTo>
                    <a:pt x="5152330" y="1081649"/>
                    <a:pt x="5059572" y="1107168"/>
                    <a:pt x="5626602" y="1104004"/>
                  </a:cubicBezTo>
                  <a:cubicBezTo>
                    <a:pt x="5626631" y="1106273"/>
                    <a:pt x="5634245" y="1596411"/>
                    <a:pt x="5634991" y="1648224"/>
                  </a:cubicBezTo>
                  <a:close/>
                  <a:moveTo>
                    <a:pt x="5617377" y="538235"/>
                  </a:moveTo>
                  <a:cubicBezTo>
                    <a:pt x="5623407" y="842430"/>
                    <a:pt x="5622930" y="852160"/>
                    <a:pt x="5626214" y="1076277"/>
                  </a:cubicBezTo>
                  <a:cubicBezTo>
                    <a:pt x="5077604" y="1079172"/>
                    <a:pt x="5153047" y="1115256"/>
                    <a:pt x="5150211" y="991334"/>
                  </a:cubicBezTo>
                  <a:cubicBezTo>
                    <a:pt x="5145762" y="797302"/>
                    <a:pt x="5144628" y="686035"/>
                    <a:pt x="5144210" y="584348"/>
                  </a:cubicBezTo>
                  <a:cubicBezTo>
                    <a:pt x="5143912" y="515075"/>
                    <a:pt x="5074231" y="535549"/>
                    <a:pt x="5617377" y="538235"/>
                  </a:cubicBezTo>
                  <a:close/>
                  <a:moveTo>
                    <a:pt x="5137612" y="2219216"/>
                  </a:moveTo>
                  <a:cubicBezTo>
                    <a:pt x="4845753" y="2212918"/>
                    <a:pt x="4670178" y="2223842"/>
                    <a:pt x="4670058" y="2213366"/>
                  </a:cubicBezTo>
                  <a:cubicBezTo>
                    <a:pt x="4663430" y="1578324"/>
                    <a:pt x="4623873" y="1673325"/>
                    <a:pt x="4779147" y="1675414"/>
                  </a:cubicBezTo>
                  <a:cubicBezTo>
                    <a:pt x="4926450" y="1677384"/>
                    <a:pt x="4965381" y="1675802"/>
                    <a:pt x="5136448" y="1677384"/>
                  </a:cubicBezTo>
                  <a:cubicBezTo>
                    <a:pt x="5146807" y="2289534"/>
                    <a:pt x="5152241" y="2219485"/>
                    <a:pt x="5137612" y="2219216"/>
                  </a:cubicBezTo>
                  <a:close/>
                  <a:moveTo>
                    <a:pt x="5129671" y="1195603"/>
                  </a:moveTo>
                  <a:cubicBezTo>
                    <a:pt x="5132865" y="1399036"/>
                    <a:pt x="5131999" y="1398827"/>
                    <a:pt x="5135194" y="1602947"/>
                  </a:cubicBezTo>
                  <a:cubicBezTo>
                    <a:pt x="5136269" y="1670489"/>
                    <a:pt x="5209950" y="1648582"/>
                    <a:pt x="4662236" y="1646612"/>
                  </a:cubicBezTo>
                  <a:cubicBezTo>
                    <a:pt x="4657847" y="1357818"/>
                    <a:pt x="4661997" y="1360803"/>
                    <a:pt x="4656743" y="1108392"/>
                  </a:cubicBezTo>
                  <a:cubicBezTo>
                    <a:pt x="5201710" y="1105139"/>
                    <a:pt x="5127730" y="1070278"/>
                    <a:pt x="5129671" y="1195603"/>
                  </a:cubicBezTo>
                  <a:close/>
                  <a:moveTo>
                    <a:pt x="5119461" y="537370"/>
                  </a:moveTo>
                  <a:cubicBezTo>
                    <a:pt x="5121341" y="844609"/>
                    <a:pt x="5123729" y="888155"/>
                    <a:pt x="5127611" y="1078456"/>
                  </a:cubicBezTo>
                  <a:cubicBezTo>
                    <a:pt x="5016730" y="1076098"/>
                    <a:pt x="4898058" y="1076068"/>
                    <a:pt x="4779028" y="1078784"/>
                  </a:cubicBezTo>
                  <a:cubicBezTo>
                    <a:pt x="4618440" y="1082455"/>
                    <a:pt x="4660355" y="1170502"/>
                    <a:pt x="4645040" y="584050"/>
                  </a:cubicBezTo>
                  <a:cubicBezTo>
                    <a:pt x="4642890" y="502479"/>
                    <a:pt x="4583539" y="548473"/>
                    <a:pt x="5119461" y="537370"/>
                  </a:cubicBezTo>
                  <a:close/>
                  <a:moveTo>
                    <a:pt x="4600168" y="2218112"/>
                  </a:moveTo>
                  <a:cubicBezTo>
                    <a:pt x="4249525" y="2218171"/>
                    <a:pt x="4217819" y="2218112"/>
                    <a:pt x="4173246" y="2218321"/>
                  </a:cubicBezTo>
                  <a:cubicBezTo>
                    <a:pt x="4164947" y="1924871"/>
                    <a:pt x="4168708" y="1813305"/>
                    <a:pt x="4167365" y="1676966"/>
                  </a:cubicBezTo>
                  <a:cubicBezTo>
                    <a:pt x="4425459" y="1676190"/>
                    <a:pt x="4491169" y="1673922"/>
                    <a:pt x="4638173" y="1674250"/>
                  </a:cubicBezTo>
                  <a:cubicBezTo>
                    <a:pt x="4647548" y="2315411"/>
                    <a:pt x="4665670" y="2218112"/>
                    <a:pt x="4600168" y="2218112"/>
                  </a:cubicBezTo>
                  <a:close/>
                  <a:moveTo>
                    <a:pt x="4633874" y="1195543"/>
                  </a:moveTo>
                  <a:cubicBezTo>
                    <a:pt x="4642024" y="1717318"/>
                    <a:pt x="4646712" y="1646493"/>
                    <a:pt x="4600198" y="1646493"/>
                  </a:cubicBezTo>
                  <a:cubicBezTo>
                    <a:pt x="4100670" y="1646493"/>
                    <a:pt x="4167484" y="1670669"/>
                    <a:pt x="4166440" y="1602469"/>
                  </a:cubicBezTo>
                  <a:cubicBezTo>
                    <a:pt x="4157274" y="1017241"/>
                    <a:pt x="4129121" y="1106153"/>
                    <a:pt x="4242002" y="1106153"/>
                  </a:cubicBezTo>
                  <a:cubicBezTo>
                    <a:pt x="4420891" y="1106153"/>
                    <a:pt x="4420951" y="1108571"/>
                    <a:pt x="4600198" y="1108571"/>
                  </a:cubicBezTo>
                  <a:cubicBezTo>
                    <a:pt x="4640412" y="1108541"/>
                    <a:pt x="4632172" y="1091051"/>
                    <a:pt x="4633874" y="1195543"/>
                  </a:cubicBezTo>
                  <a:close/>
                  <a:moveTo>
                    <a:pt x="4241972" y="535639"/>
                  </a:moveTo>
                  <a:cubicBezTo>
                    <a:pt x="4256243" y="535639"/>
                    <a:pt x="4597302" y="535848"/>
                    <a:pt x="4619335" y="535878"/>
                  </a:cubicBezTo>
                  <a:cubicBezTo>
                    <a:pt x="4621186" y="612792"/>
                    <a:pt x="4613872" y="310806"/>
                    <a:pt x="4631635" y="1080814"/>
                  </a:cubicBezTo>
                  <a:cubicBezTo>
                    <a:pt x="4432415" y="1081381"/>
                    <a:pt x="4349896" y="1077023"/>
                    <a:pt x="4156707" y="1078784"/>
                  </a:cubicBezTo>
                  <a:cubicBezTo>
                    <a:pt x="4149243" y="437205"/>
                    <a:pt x="4114552" y="535639"/>
                    <a:pt x="4241972" y="535639"/>
                  </a:cubicBezTo>
                  <a:close/>
                  <a:moveTo>
                    <a:pt x="4142914" y="1677056"/>
                  </a:moveTo>
                  <a:cubicBezTo>
                    <a:pt x="4144705" y="1866789"/>
                    <a:pt x="4139570" y="1825034"/>
                    <a:pt x="4148765" y="2218440"/>
                  </a:cubicBezTo>
                  <a:cubicBezTo>
                    <a:pt x="3597380" y="2221902"/>
                    <a:pt x="3735816" y="2221007"/>
                    <a:pt x="3678405" y="2221544"/>
                  </a:cubicBezTo>
                  <a:cubicBezTo>
                    <a:pt x="3676644" y="1997039"/>
                    <a:pt x="3672852" y="1845270"/>
                    <a:pt x="3670016" y="1675593"/>
                  </a:cubicBezTo>
                  <a:cubicBezTo>
                    <a:pt x="3901420" y="1679981"/>
                    <a:pt x="3960024" y="1677862"/>
                    <a:pt x="4142914" y="1677056"/>
                  </a:cubicBezTo>
                  <a:close/>
                  <a:moveTo>
                    <a:pt x="4133898" y="1195603"/>
                  </a:moveTo>
                  <a:cubicBezTo>
                    <a:pt x="4142227" y="1727645"/>
                    <a:pt x="4169246" y="1648940"/>
                    <a:pt x="4062814" y="1649806"/>
                  </a:cubicBezTo>
                  <a:cubicBezTo>
                    <a:pt x="3606635" y="1653507"/>
                    <a:pt x="3669747" y="1658491"/>
                    <a:pt x="3668852" y="1602469"/>
                  </a:cubicBezTo>
                  <a:cubicBezTo>
                    <a:pt x="3661090" y="1119196"/>
                    <a:pt x="3661627" y="1149669"/>
                    <a:pt x="3660761" y="1107646"/>
                  </a:cubicBezTo>
                  <a:cubicBezTo>
                    <a:pt x="4216178" y="1115674"/>
                    <a:pt x="4131897" y="1067353"/>
                    <a:pt x="4133898" y="1195603"/>
                  </a:cubicBezTo>
                  <a:close/>
                  <a:moveTo>
                    <a:pt x="3704946" y="538355"/>
                  </a:moveTo>
                  <a:cubicBezTo>
                    <a:pt x="4189637" y="534117"/>
                    <a:pt x="4122553" y="522656"/>
                    <a:pt x="4124344" y="584885"/>
                  </a:cubicBezTo>
                  <a:cubicBezTo>
                    <a:pt x="4141123" y="1158086"/>
                    <a:pt x="4143451" y="1078575"/>
                    <a:pt x="4062725" y="1080306"/>
                  </a:cubicBezTo>
                  <a:cubicBezTo>
                    <a:pt x="3940887" y="1082933"/>
                    <a:pt x="3825708" y="1082784"/>
                    <a:pt x="3705006" y="1080664"/>
                  </a:cubicBezTo>
                  <a:cubicBezTo>
                    <a:pt x="3648371" y="1079679"/>
                    <a:pt x="3660880" y="1097766"/>
                    <a:pt x="3657985" y="991274"/>
                  </a:cubicBezTo>
                  <a:cubicBezTo>
                    <a:pt x="3643774" y="468395"/>
                    <a:pt x="3637146" y="538982"/>
                    <a:pt x="3704946" y="538355"/>
                  </a:cubicBezTo>
                  <a:close/>
                  <a:moveTo>
                    <a:pt x="3653865" y="2212351"/>
                  </a:moveTo>
                  <a:cubicBezTo>
                    <a:pt x="3654014" y="2229155"/>
                    <a:pt x="3691183" y="2220201"/>
                    <a:pt x="3179981" y="2219903"/>
                  </a:cubicBezTo>
                  <a:cubicBezTo>
                    <a:pt x="3179504" y="2121260"/>
                    <a:pt x="3173652" y="1678250"/>
                    <a:pt x="3173593" y="1674847"/>
                  </a:cubicBezTo>
                  <a:cubicBezTo>
                    <a:pt x="3423954" y="1674847"/>
                    <a:pt x="3540417" y="1673623"/>
                    <a:pt x="3645565" y="1675235"/>
                  </a:cubicBezTo>
                  <a:cubicBezTo>
                    <a:pt x="3648551" y="1854493"/>
                    <a:pt x="3652372" y="2007247"/>
                    <a:pt x="3653865" y="2212351"/>
                  </a:cubicBezTo>
                  <a:close/>
                  <a:moveTo>
                    <a:pt x="3645117" y="1647478"/>
                  </a:moveTo>
                  <a:cubicBezTo>
                    <a:pt x="3106151" y="1639300"/>
                    <a:pt x="3173652" y="1674101"/>
                    <a:pt x="3172518" y="1602410"/>
                  </a:cubicBezTo>
                  <a:cubicBezTo>
                    <a:pt x="3165711" y="1170980"/>
                    <a:pt x="3165591" y="1158534"/>
                    <a:pt x="3164397" y="1103795"/>
                  </a:cubicBezTo>
                  <a:cubicBezTo>
                    <a:pt x="3167741" y="1103795"/>
                    <a:pt x="3633981" y="1107317"/>
                    <a:pt x="3636310" y="1107347"/>
                  </a:cubicBezTo>
                  <a:cubicBezTo>
                    <a:pt x="3637534" y="1167070"/>
                    <a:pt x="3637684" y="1184619"/>
                    <a:pt x="3645117" y="1647478"/>
                  </a:cubicBezTo>
                  <a:close/>
                  <a:moveTo>
                    <a:pt x="3167681" y="539579"/>
                  </a:moveTo>
                  <a:cubicBezTo>
                    <a:pt x="3698139" y="539579"/>
                    <a:pt x="3626189" y="521372"/>
                    <a:pt x="3626727" y="584557"/>
                  </a:cubicBezTo>
                  <a:cubicBezTo>
                    <a:pt x="3630966" y="1167995"/>
                    <a:pt x="3673569" y="1079112"/>
                    <a:pt x="3525818" y="1079112"/>
                  </a:cubicBezTo>
                  <a:cubicBezTo>
                    <a:pt x="3350183" y="1079112"/>
                    <a:pt x="3345675" y="1076098"/>
                    <a:pt x="3167651" y="1076098"/>
                  </a:cubicBezTo>
                  <a:cubicBezTo>
                    <a:pt x="3162248" y="1076068"/>
                    <a:pt x="3139319" y="539579"/>
                    <a:pt x="3167681" y="539579"/>
                  </a:cubicBezTo>
                  <a:close/>
                  <a:moveTo>
                    <a:pt x="3155441" y="2213545"/>
                  </a:moveTo>
                  <a:cubicBezTo>
                    <a:pt x="3155501" y="2223036"/>
                    <a:pt x="2775033" y="2222350"/>
                    <a:pt x="2683797" y="2221096"/>
                  </a:cubicBezTo>
                  <a:cubicBezTo>
                    <a:pt x="2674512" y="1688188"/>
                    <a:pt x="2676035" y="1832167"/>
                    <a:pt x="2673109" y="1677264"/>
                  </a:cubicBezTo>
                  <a:cubicBezTo>
                    <a:pt x="2893735" y="1680697"/>
                    <a:pt x="2972671" y="1675086"/>
                    <a:pt x="3149171" y="1674847"/>
                  </a:cubicBezTo>
                  <a:cubicBezTo>
                    <a:pt x="3149171" y="1676996"/>
                    <a:pt x="3155142" y="2138153"/>
                    <a:pt x="3155441" y="2213545"/>
                  </a:cubicBezTo>
                  <a:close/>
                  <a:moveTo>
                    <a:pt x="3148753" y="1647120"/>
                  </a:moveTo>
                  <a:cubicBezTo>
                    <a:pt x="2604025" y="1647926"/>
                    <a:pt x="2672900" y="1672101"/>
                    <a:pt x="2671825" y="1602469"/>
                  </a:cubicBezTo>
                  <a:cubicBezTo>
                    <a:pt x="2669168" y="1431569"/>
                    <a:pt x="2669078" y="1395544"/>
                    <a:pt x="2665914" y="1195125"/>
                  </a:cubicBezTo>
                  <a:cubicBezTo>
                    <a:pt x="2664123" y="1077172"/>
                    <a:pt x="2581455" y="1104004"/>
                    <a:pt x="3139946" y="1103795"/>
                  </a:cubicBezTo>
                  <a:cubicBezTo>
                    <a:pt x="3141439" y="1171517"/>
                    <a:pt x="3148724" y="1644881"/>
                    <a:pt x="3148753" y="1647120"/>
                  </a:cubicBezTo>
                  <a:close/>
                  <a:moveTo>
                    <a:pt x="3130094" y="539489"/>
                  </a:moveTo>
                  <a:cubicBezTo>
                    <a:pt x="3131826" y="905078"/>
                    <a:pt x="3135737" y="934984"/>
                    <a:pt x="3139260" y="1076098"/>
                  </a:cubicBezTo>
                  <a:cubicBezTo>
                    <a:pt x="2796319" y="1076247"/>
                    <a:pt x="2728489" y="1076575"/>
                    <a:pt x="2664093" y="1078157"/>
                  </a:cubicBezTo>
                  <a:cubicBezTo>
                    <a:pt x="2657554" y="650339"/>
                    <a:pt x="2659107" y="737818"/>
                    <a:pt x="2654480" y="535937"/>
                  </a:cubicBezTo>
                  <a:cubicBezTo>
                    <a:pt x="2886988" y="529670"/>
                    <a:pt x="2978015" y="538713"/>
                    <a:pt x="3130094" y="539489"/>
                  </a:cubicBezTo>
                  <a:close/>
                  <a:moveTo>
                    <a:pt x="2651613" y="1806619"/>
                  </a:moveTo>
                  <a:cubicBezTo>
                    <a:pt x="2664123" y="2285654"/>
                    <a:pt x="2668839" y="2220887"/>
                    <a:pt x="2630835" y="2220231"/>
                  </a:cubicBezTo>
                  <a:cubicBezTo>
                    <a:pt x="2186925" y="2211904"/>
                    <a:pt x="2185672" y="2227513"/>
                    <a:pt x="2185433" y="2213306"/>
                  </a:cubicBezTo>
                  <a:cubicBezTo>
                    <a:pt x="2174864" y="1580592"/>
                    <a:pt x="2138501" y="1675713"/>
                    <a:pt x="2272668" y="1675175"/>
                  </a:cubicBezTo>
                  <a:cubicBezTo>
                    <a:pt x="2437078" y="1674519"/>
                    <a:pt x="2514073" y="1674310"/>
                    <a:pt x="2630387" y="1676489"/>
                  </a:cubicBezTo>
                  <a:cubicBezTo>
                    <a:pt x="2655047" y="1676966"/>
                    <a:pt x="2647703" y="1656551"/>
                    <a:pt x="2651613" y="1806619"/>
                  </a:cubicBezTo>
                  <a:close/>
                  <a:moveTo>
                    <a:pt x="2641463" y="1195603"/>
                  </a:moveTo>
                  <a:cubicBezTo>
                    <a:pt x="2649404" y="1703350"/>
                    <a:pt x="2654390" y="1649179"/>
                    <a:pt x="2630835" y="1648731"/>
                  </a:cubicBezTo>
                  <a:cubicBezTo>
                    <a:pt x="2108378" y="1638912"/>
                    <a:pt x="2173312" y="1673623"/>
                    <a:pt x="2172207" y="1602529"/>
                  </a:cubicBezTo>
                  <a:cubicBezTo>
                    <a:pt x="2169043" y="1400529"/>
                    <a:pt x="2173879" y="1401125"/>
                    <a:pt x="2170655" y="1195066"/>
                  </a:cubicBezTo>
                  <a:cubicBezTo>
                    <a:pt x="2168625" y="1066577"/>
                    <a:pt x="2097003" y="1121405"/>
                    <a:pt x="2630924" y="1106810"/>
                  </a:cubicBezTo>
                  <a:cubicBezTo>
                    <a:pt x="2643851" y="1106452"/>
                    <a:pt x="2639910" y="1093200"/>
                    <a:pt x="2641463" y="1195603"/>
                  </a:cubicBezTo>
                  <a:close/>
                  <a:moveTo>
                    <a:pt x="2630029" y="536624"/>
                  </a:moveTo>
                  <a:cubicBezTo>
                    <a:pt x="2643672" y="1139163"/>
                    <a:pt x="2642478" y="1078724"/>
                    <a:pt x="2630297" y="1079023"/>
                  </a:cubicBezTo>
                  <a:cubicBezTo>
                    <a:pt x="2512491" y="1082425"/>
                    <a:pt x="2491831" y="1081202"/>
                    <a:pt x="2272579" y="1081799"/>
                  </a:cubicBezTo>
                  <a:cubicBezTo>
                    <a:pt x="2135098" y="1082157"/>
                    <a:pt x="2173879" y="1172382"/>
                    <a:pt x="2158564" y="583990"/>
                  </a:cubicBezTo>
                  <a:cubicBezTo>
                    <a:pt x="2156504" y="502420"/>
                    <a:pt x="2100407" y="551816"/>
                    <a:pt x="2630029" y="536624"/>
                  </a:cubicBezTo>
                  <a:close/>
                  <a:moveTo>
                    <a:pt x="2161012" y="2213844"/>
                  </a:moveTo>
                  <a:cubicBezTo>
                    <a:pt x="2161191" y="2225006"/>
                    <a:pt x="1687009" y="2217007"/>
                    <a:pt x="1686860" y="2212948"/>
                  </a:cubicBezTo>
                  <a:cubicBezTo>
                    <a:pt x="1664200" y="1585696"/>
                    <a:pt x="1671813" y="1674161"/>
                    <a:pt x="1735583" y="1674161"/>
                  </a:cubicBezTo>
                  <a:cubicBezTo>
                    <a:pt x="1906441" y="1674161"/>
                    <a:pt x="1911068" y="1675533"/>
                    <a:pt x="2093630" y="1675533"/>
                  </a:cubicBezTo>
                  <a:cubicBezTo>
                    <a:pt x="2165908" y="1675533"/>
                    <a:pt x="2149906" y="1588352"/>
                    <a:pt x="2161012" y="2213844"/>
                  </a:cubicBezTo>
                  <a:close/>
                  <a:moveTo>
                    <a:pt x="2146234" y="1195543"/>
                  </a:moveTo>
                  <a:cubicBezTo>
                    <a:pt x="2154503" y="1721974"/>
                    <a:pt x="2161012" y="1647836"/>
                    <a:pt x="2093630" y="1647836"/>
                  </a:cubicBezTo>
                  <a:cubicBezTo>
                    <a:pt x="1612522" y="1647836"/>
                    <a:pt x="1678232" y="1658670"/>
                    <a:pt x="1677366" y="1602469"/>
                  </a:cubicBezTo>
                  <a:cubicBezTo>
                    <a:pt x="1668320" y="1025060"/>
                    <a:pt x="1644108" y="1107765"/>
                    <a:pt x="1735583" y="1107765"/>
                  </a:cubicBezTo>
                  <a:cubicBezTo>
                    <a:pt x="2223826" y="1107765"/>
                    <a:pt x="2144592" y="1090126"/>
                    <a:pt x="2146234" y="1195543"/>
                  </a:cubicBezTo>
                  <a:close/>
                  <a:moveTo>
                    <a:pt x="1735583" y="536982"/>
                  </a:moveTo>
                  <a:cubicBezTo>
                    <a:pt x="2101750" y="537071"/>
                    <a:pt x="2102735" y="537071"/>
                    <a:pt x="2132918" y="537131"/>
                  </a:cubicBezTo>
                  <a:cubicBezTo>
                    <a:pt x="2135784" y="656189"/>
                    <a:pt x="2144174" y="1079739"/>
                    <a:pt x="2144233" y="1082097"/>
                  </a:cubicBezTo>
                  <a:cubicBezTo>
                    <a:pt x="1990064" y="1082246"/>
                    <a:pt x="2130142" y="1082246"/>
                    <a:pt x="1667096" y="1079918"/>
                  </a:cubicBezTo>
                  <a:cubicBezTo>
                    <a:pt x="1656975" y="438519"/>
                    <a:pt x="1636793" y="536982"/>
                    <a:pt x="1735583" y="536982"/>
                  </a:cubicBezTo>
                  <a:close/>
                  <a:moveTo>
                    <a:pt x="1654975" y="1806380"/>
                  </a:moveTo>
                  <a:cubicBezTo>
                    <a:pt x="1655691" y="1944838"/>
                    <a:pt x="1657423" y="2077326"/>
                    <a:pt x="1662349" y="2214023"/>
                  </a:cubicBezTo>
                  <a:cubicBezTo>
                    <a:pt x="1662468" y="2217216"/>
                    <a:pt x="1189481" y="2235870"/>
                    <a:pt x="1189481" y="2214142"/>
                  </a:cubicBezTo>
                  <a:cubicBezTo>
                    <a:pt x="1189481" y="1629988"/>
                    <a:pt x="1161806" y="1676608"/>
                    <a:pt x="1198557" y="1676847"/>
                  </a:cubicBezTo>
                  <a:cubicBezTo>
                    <a:pt x="1745524" y="1680577"/>
                    <a:pt x="1654049" y="1628257"/>
                    <a:pt x="1654975" y="1806380"/>
                  </a:cubicBezTo>
                  <a:close/>
                  <a:moveTo>
                    <a:pt x="1644466" y="1195663"/>
                  </a:moveTo>
                  <a:cubicBezTo>
                    <a:pt x="1652795" y="1729794"/>
                    <a:pt x="1683904" y="1645657"/>
                    <a:pt x="1556425" y="1648075"/>
                  </a:cubicBezTo>
                  <a:cubicBezTo>
                    <a:pt x="1111053" y="1655865"/>
                    <a:pt x="1179330" y="1658819"/>
                    <a:pt x="1178464" y="1602529"/>
                  </a:cubicBezTo>
                  <a:cubicBezTo>
                    <a:pt x="1169747" y="1045595"/>
                    <a:pt x="1164761" y="1107168"/>
                    <a:pt x="1198825" y="1106631"/>
                  </a:cubicBezTo>
                  <a:cubicBezTo>
                    <a:pt x="1734299" y="1097975"/>
                    <a:pt x="1642854" y="1093558"/>
                    <a:pt x="1644466" y="1195663"/>
                  </a:cubicBezTo>
                  <a:close/>
                  <a:moveTo>
                    <a:pt x="1198706" y="535728"/>
                  </a:moveTo>
                  <a:cubicBezTo>
                    <a:pt x="1702354" y="532684"/>
                    <a:pt x="1633420" y="521581"/>
                    <a:pt x="1634644" y="589004"/>
                  </a:cubicBezTo>
                  <a:cubicBezTo>
                    <a:pt x="1637181" y="727492"/>
                    <a:pt x="1638674" y="828492"/>
                    <a:pt x="1642645" y="1079739"/>
                  </a:cubicBezTo>
                  <a:cubicBezTo>
                    <a:pt x="1528421" y="1078874"/>
                    <a:pt x="1437066" y="1075292"/>
                    <a:pt x="1172314" y="1079321"/>
                  </a:cubicBezTo>
                  <a:cubicBezTo>
                    <a:pt x="1164910" y="461291"/>
                    <a:pt x="1144699" y="536027"/>
                    <a:pt x="1198706" y="535728"/>
                  </a:cubicBezTo>
                  <a:close/>
                  <a:moveTo>
                    <a:pt x="1165030" y="2214142"/>
                  </a:moveTo>
                  <a:cubicBezTo>
                    <a:pt x="1165030" y="2227662"/>
                    <a:pt x="1206289" y="2221872"/>
                    <a:pt x="692102" y="2221395"/>
                  </a:cubicBezTo>
                  <a:cubicBezTo>
                    <a:pt x="692818" y="1975878"/>
                    <a:pt x="686191" y="1816349"/>
                    <a:pt x="683504" y="1677115"/>
                  </a:cubicBezTo>
                  <a:cubicBezTo>
                    <a:pt x="832509" y="1677056"/>
                    <a:pt x="974378" y="1675593"/>
                    <a:pt x="1155357" y="1676608"/>
                  </a:cubicBezTo>
                  <a:cubicBezTo>
                    <a:pt x="1158223" y="1820468"/>
                    <a:pt x="1165030" y="1953941"/>
                    <a:pt x="1165030" y="2214142"/>
                  </a:cubicBezTo>
                  <a:close/>
                  <a:moveTo>
                    <a:pt x="1154013" y="1603007"/>
                  </a:moveTo>
                  <a:cubicBezTo>
                    <a:pt x="1154969" y="1663237"/>
                    <a:pt x="1232233" y="1649119"/>
                    <a:pt x="682937" y="1649388"/>
                  </a:cubicBezTo>
                  <a:cubicBezTo>
                    <a:pt x="676996" y="1313884"/>
                    <a:pt x="674756" y="1274308"/>
                    <a:pt x="673025" y="1107855"/>
                  </a:cubicBezTo>
                  <a:cubicBezTo>
                    <a:pt x="1010592" y="1108093"/>
                    <a:pt x="1066211" y="1108422"/>
                    <a:pt x="1148192" y="1107377"/>
                  </a:cubicBezTo>
                  <a:cubicBezTo>
                    <a:pt x="1152371" y="1418436"/>
                    <a:pt x="1151864" y="1465236"/>
                    <a:pt x="1154013" y="1603007"/>
                  </a:cubicBezTo>
                  <a:close/>
                  <a:moveTo>
                    <a:pt x="1137414" y="536027"/>
                  </a:moveTo>
                  <a:cubicBezTo>
                    <a:pt x="1146132" y="809778"/>
                    <a:pt x="1143445" y="726745"/>
                    <a:pt x="1147834" y="1079679"/>
                  </a:cubicBezTo>
                  <a:cubicBezTo>
                    <a:pt x="1075078" y="1080575"/>
                    <a:pt x="1047641" y="1080396"/>
                    <a:pt x="672786" y="1080157"/>
                  </a:cubicBezTo>
                  <a:cubicBezTo>
                    <a:pt x="671413" y="909883"/>
                    <a:pt x="674368" y="955190"/>
                    <a:pt x="665830" y="538982"/>
                  </a:cubicBezTo>
                  <a:cubicBezTo>
                    <a:pt x="818447" y="538892"/>
                    <a:pt x="696192" y="537818"/>
                    <a:pt x="1137414" y="536027"/>
                  </a:cubicBezTo>
                  <a:close/>
                  <a:moveTo>
                    <a:pt x="303872" y="536295"/>
                  </a:moveTo>
                  <a:cubicBezTo>
                    <a:pt x="479417" y="536295"/>
                    <a:pt x="478402" y="538743"/>
                    <a:pt x="641349" y="538922"/>
                  </a:cubicBezTo>
                  <a:cubicBezTo>
                    <a:pt x="650126" y="968919"/>
                    <a:pt x="646932" y="914509"/>
                    <a:pt x="648335" y="1080097"/>
                  </a:cubicBezTo>
                  <a:cubicBezTo>
                    <a:pt x="312022" y="1079859"/>
                    <a:pt x="259030" y="1079650"/>
                    <a:pt x="176601" y="1080276"/>
                  </a:cubicBezTo>
                  <a:cubicBezTo>
                    <a:pt x="170063" y="423953"/>
                    <a:pt x="123818" y="536295"/>
                    <a:pt x="303872" y="536295"/>
                  </a:cubicBezTo>
                  <a:close/>
                  <a:moveTo>
                    <a:pt x="303872" y="1107586"/>
                  </a:moveTo>
                  <a:cubicBezTo>
                    <a:pt x="714463" y="1107855"/>
                    <a:pt x="647917" y="1078515"/>
                    <a:pt x="649738" y="1195663"/>
                  </a:cubicBezTo>
                  <a:cubicBezTo>
                    <a:pt x="652963" y="1402886"/>
                    <a:pt x="654515" y="1399394"/>
                    <a:pt x="657709" y="1602947"/>
                  </a:cubicBezTo>
                  <a:cubicBezTo>
                    <a:pt x="658754" y="1669713"/>
                    <a:pt x="732764" y="1648821"/>
                    <a:pt x="184125" y="1648552"/>
                  </a:cubicBezTo>
                  <a:cubicBezTo>
                    <a:pt x="173198" y="1007959"/>
                    <a:pt x="142030" y="1107586"/>
                    <a:pt x="303872" y="1107586"/>
                  </a:cubicBezTo>
                  <a:close/>
                  <a:moveTo>
                    <a:pt x="193201" y="2212709"/>
                  </a:moveTo>
                  <a:cubicBezTo>
                    <a:pt x="191200" y="1576115"/>
                    <a:pt x="137581" y="1676250"/>
                    <a:pt x="303872" y="1676339"/>
                  </a:cubicBezTo>
                  <a:cubicBezTo>
                    <a:pt x="459444" y="1676339"/>
                    <a:pt x="484493" y="1677115"/>
                    <a:pt x="658993" y="1677115"/>
                  </a:cubicBezTo>
                  <a:cubicBezTo>
                    <a:pt x="662128" y="1841718"/>
                    <a:pt x="668308" y="1968536"/>
                    <a:pt x="667561" y="2221395"/>
                  </a:cubicBezTo>
                  <a:cubicBezTo>
                    <a:pt x="664576" y="2221395"/>
                    <a:pt x="193230" y="2221395"/>
                    <a:pt x="193201" y="2212709"/>
                  </a:cubicBezTo>
                  <a:close/>
                  <a:moveTo>
                    <a:pt x="198634" y="2620471"/>
                  </a:moveTo>
                  <a:cubicBezTo>
                    <a:pt x="196544" y="2509413"/>
                    <a:pt x="193827" y="2358748"/>
                    <a:pt x="193350" y="2247421"/>
                  </a:cubicBezTo>
                  <a:cubicBezTo>
                    <a:pt x="465654" y="2246316"/>
                    <a:pt x="442308" y="2249092"/>
                    <a:pt x="667532" y="2249092"/>
                  </a:cubicBezTo>
                  <a:cubicBezTo>
                    <a:pt x="666815" y="2819875"/>
                    <a:pt x="689534" y="2788477"/>
                    <a:pt x="661710" y="2788477"/>
                  </a:cubicBezTo>
                  <a:cubicBezTo>
                    <a:pt x="104681" y="2788477"/>
                    <a:pt x="202575" y="2832232"/>
                    <a:pt x="198634" y="2620471"/>
                  </a:cubicBezTo>
                  <a:close/>
                  <a:moveTo>
                    <a:pt x="202127" y="2824084"/>
                  </a:moveTo>
                  <a:cubicBezTo>
                    <a:pt x="201948" y="2813309"/>
                    <a:pt x="675592" y="2812742"/>
                    <a:pt x="675772" y="2824561"/>
                  </a:cubicBezTo>
                  <a:cubicBezTo>
                    <a:pt x="685146" y="3422415"/>
                    <a:pt x="703357" y="3357678"/>
                    <a:pt x="661680" y="3357678"/>
                  </a:cubicBezTo>
                  <a:cubicBezTo>
                    <a:pt x="334234" y="3357618"/>
                    <a:pt x="276077" y="3357409"/>
                    <a:pt x="211919" y="3358006"/>
                  </a:cubicBezTo>
                  <a:cubicBezTo>
                    <a:pt x="210277" y="3292613"/>
                    <a:pt x="202396" y="2840977"/>
                    <a:pt x="202127" y="2824084"/>
                  </a:cubicBezTo>
                  <a:close/>
                  <a:moveTo>
                    <a:pt x="221831" y="3841906"/>
                  </a:moveTo>
                  <a:cubicBezTo>
                    <a:pt x="215084" y="3302462"/>
                    <a:pt x="185349" y="3385346"/>
                    <a:pt x="303872" y="3385346"/>
                  </a:cubicBezTo>
                  <a:cubicBezTo>
                    <a:pt x="328681" y="3385346"/>
                    <a:pt x="666397" y="3385405"/>
                    <a:pt x="687474" y="3385435"/>
                  </a:cubicBezTo>
                  <a:cubicBezTo>
                    <a:pt x="689176" y="3528638"/>
                    <a:pt x="688042" y="3458052"/>
                    <a:pt x="695117" y="3932371"/>
                  </a:cubicBezTo>
                  <a:cubicBezTo>
                    <a:pt x="135820" y="3932789"/>
                    <a:pt x="223205" y="3950249"/>
                    <a:pt x="221831" y="3841906"/>
                  </a:cubicBezTo>
                  <a:close/>
                  <a:moveTo>
                    <a:pt x="231146" y="4452624"/>
                  </a:moveTo>
                  <a:cubicBezTo>
                    <a:pt x="225503" y="4098227"/>
                    <a:pt x="224369" y="4030267"/>
                    <a:pt x="223354" y="3956815"/>
                  </a:cubicBezTo>
                  <a:cubicBezTo>
                    <a:pt x="410184" y="3954845"/>
                    <a:pt x="482044" y="3960247"/>
                    <a:pt x="695565" y="3960098"/>
                  </a:cubicBezTo>
                  <a:cubicBezTo>
                    <a:pt x="700849" y="4306466"/>
                    <a:pt x="696103" y="4266860"/>
                    <a:pt x="700819" y="4503841"/>
                  </a:cubicBezTo>
                  <a:cubicBezTo>
                    <a:pt x="150478" y="4505631"/>
                    <a:pt x="232012" y="4508586"/>
                    <a:pt x="231146" y="4452624"/>
                  </a:cubicBezTo>
                  <a:close/>
                  <a:moveTo>
                    <a:pt x="239654" y="5063461"/>
                  </a:moveTo>
                  <a:cubicBezTo>
                    <a:pt x="226041" y="4440029"/>
                    <a:pt x="211860" y="4527867"/>
                    <a:pt x="303902" y="4527867"/>
                  </a:cubicBezTo>
                  <a:cubicBezTo>
                    <a:pt x="479985" y="4527867"/>
                    <a:pt x="483269" y="4531598"/>
                    <a:pt x="661740" y="4531598"/>
                  </a:cubicBezTo>
                  <a:cubicBezTo>
                    <a:pt x="708223" y="4531598"/>
                    <a:pt x="707298" y="4445073"/>
                    <a:pt x="713179" y="5062446"/>
                  </a:cubicBezTo>
                  <a:cubicBezTo>
                    <a:pt x="713299" y="5076026"/>
                    <a:pt x="722554" y="5072504"/>
                    <a:pt x="661740" y="5072504"/>
                  </a:cubicBezTo>
                  <a:cubicBezTo>
                    <a:pt x="190006" y="5072504"/>
                    <a:pt x="239893" y="5074056"/>
                    <a:pt x="239654" y="5063461"/>
                  </a:cubicBezTo>
                  <a:close/>
                  <a:moveTo>
                    <a:pt x="240460" y="5099396"/>
                  </a:moveTo>
                  <a:cubicBezTo>
                    <a:pt x="313724" y="5099336"/>
                    <a:pt x="711269" y="5100291"/>
                    <a:pt x="713508" y="5100291"/>
                  </a:cubicBezTo>
                  <a:cubicBezTo>
                    <a:pt x="719837" y="5728917"/>
                    <a:pt x="749930" y="5643347"/>
                    <a:pt x="661710" y="5643347"/>
                  </a:cubicBezTo>
                  <a:cubicBezTo>
                    <a:pt x="305812" y="5643287"/>
                    <a:pt x="286049" y="5643317"/>
                    <a:pt x="246043" y="5643228"/>
                  </a:cubicBezTo>
                  <a:cubicBezTo>
                    <a:pt x="243237" y="5440213"/>
                    <a:pt x="247745" y="5432273"/>
                    <a:pt x="240460" y="5099396"/>
                  </a:cubicBezTo>
                  <a:close/>
                  <a:moveTo>
                    <a:pt x="258463" y="6214428"/>
                  </a:moveTo>
                  <a:cubicBezTo>
                    <a:pt x="247655" y="5683968"/>
                    <a:pt x="248641" y="5827171"/>
                    <a:pt x="246431" y="5670925"/>
                  </a:cubicBezTo>
                  <a:cubicBezTo>
                    <a:pt x="759365" y="5672238"/>
                    <a:pt x="722703" y="5668000"/>
                    <a:pt x="722793" y="5674895"/>
                  </a:cubicBezTo>
                  <a:cubicBezTo>
                    <a:pt x="732436" y="6291880"/>
                    <a:pt x="758857" y="6210966"/>
                    <a:pt x="661680" y="6210966"/>
                  </a:cubicBezTo>
                  <a:cubicBezTo>
                    <a:pt x="467296" y="6210996"/>
                    <a:pt x="465266" y="6215384"/>
                    <a:pt x="258463" y="6214428"/>
                  </a:cubicBezTo>
                  <a:close/>
                  <a:moveTo>
                    <a:pt x="259060" y="6242156"/>
                  </a:moveTo>
                  <a:cubicBezTo>
                    <a:pt x="422096" y="6242872"/>
                    <a:pt x="446099" y="6239470"/>
                    <a:pt x="731630" y="6238604"/>
                  </a:cubicBezTo>
                  <a:cubicBezTo>
                    <a:pt x="741780" y="6886092"/>
                    <a:pt x="765455" y="6781779"/>
                    <a:pt x="661710" y="6781779"/>
                  </a:cubicBezTo>
                  <a:cubicBezTo>
                    <a:pt x="482731" y="6781779"/>
                    <a:pt x="482552" y="6785152"/>
                    <a:pt x="303872" y="6785152"/>
                  </a:cubicBezTo>
                  <a:cubicBezTo>
                    <a:pt x="249924" y="6785152"/>
                    <a:pt x="272077" y="6854873"/>
                    <a:pt x="259060" y="6242156"/>
                  </a:cubicBezTo>
                  <a:close/>
                  <a:moveTo>
                    <a:pt x="271420" y="7303823"/>
                  </a:moveTo>
                  <a:cubicBezTo>
                    <a:pt x="262523" y="6733726"/>
                    <a:pt x="262434" y="6812849"/>
                    <a:pt x="303872" y="6812849"/>
                  </a:cubicBezTo>
                  <a:cubicBezTo>
                    <a:pt x="815461" y="6812849"/>
                    <a:pt x="741332" y="6776407"/>
                    <a:pt x="743273" y="6896897"/>
                  </a:cubicBezTo>
                  <a:cubicBezTo>
                    <a:pt x="746378" y="7095644"/>
                    <a:pt x="742586" y="7100957"/>
                    <a:pt x="745781" y="7304241"/>
                  </a:cubicBezTo>
                  <a:cubicBezTo>
                    <a:pt x="746706" y="7362650"/>
                    <a:pt x="763425" y="7350264"/>
                    <a:pt x="661740" y="7350264"/>
                  </a:cubicBezTo>
                  <a:cubicBezTo>
                    <a:pt x="209501" y="7350264"/>
                    <a:pt x="272405" y="7367814"/>
                    <a:pt x="271420" y="7303823"/>
                  </a:cubicBezTo>
                  <a:close/>
                  <a:moveTo>
                    <a:pt x="282257" y="7914779"/>
                  </a:moveTo>
                  <a:cubicBezTo>
                    <a:pt x="267330" y="7292750"/>
                    <a:pt x="262851" y="7378708"/>
                    <a:pt x="303872" y="7378708"/>
                  </a:cubicBezTo>
                  <a:cubicBezTo>
                    <a:pt x="838659" y="7378708"/>
                    <a:pt x="746497" y="7343429"/>
                    <a:pt x="748587" y="7507913"/>
                  </a:cubicBezTo>
                  <a:cubicBezTo>
                    <a:pt x="750229" y="7638372"/>
                    <a:pt x="752259" y="7785723"/>
                    <a:pt x="755663" y="7915555"/>
                  </a:cubicBezTo>
                  <a:cubicBezTo>
                    <a:pt x="755872" y="7923912"/>
                    <a:pt x="769933" y="7921465"/>
                    <a:pt x="661740" y="7921465"/>
                  </a:cubicBezTo>
                  <a:cubicBezTo>
                    <a:pt x="251059" y="7921465"/>
                    <a:pt x="282794" y="7938029"/>
                    <a:pt x="282257" y="7914779"/>
                  </a:cubicBezTo>
                  <a:close/>
                  <a:moveTo>
                    <a:pt x="293811" y="8494725"/>
                  </a:moveTo>
                  <a:cubicBezTo>
                    <a:pt x="283869" y="7891230"/>
                    <a:pt x="271748" y="7954117"/>
                    <a:pt x="303872" y="7954117"/>
                  </a:cubicBezTo>
                  <a:cubicBezTo>
                    <a:pt x="846540" y="7954117"/>
                    <a:pt x="756260" y="7890842"/>
                    <a:pt x="759842" y="8118989"/>
                  </a:cubicBezTo>
                  <a:cubicBezTo>
                    <a:pt x="763007" y="8321467"/>
                    <a:pt x="765246" y="8318154"/>
                    <a:pt x="768291" y="8495143"/>
                  </a:cubicBezTo>
                  <a:cubicBezTo>
                    <a:pt x="710313" y="8494904"/>
                    <a:pt x="321725" y="8494725"/>
                    <a:pt x="293811" y="8494725"/>
                  </a:cubicBezTo>
                  <a:close/>
                  <a:moveTo>
                    <a:pt x="303872" y="8522423"/>
                  </a:moveTo>
                  <a:cubicBezTo>
                    <a:pt x="724464" y="8522691"/>
                    <a:pt x="718673" y="8522661"/>
                    <a:pt x="768769" y="8522900"/>
                  </a:cubicBezTo>
                  <a:cubicBezTo>
                    <a:pt x="772889" y="8810679"/>
                    <a:pt x="771575" y="8797666"/>
                    <a:pt x="776262" y="9062792"/>
                  </a:cubicBezTo>
                  <a:cubicBezTo>
                    <a:pt x="656665" y="9061389"/>
                    <a:pt x="483119" y="9062941"/>
                    <a:pt x="303514" y="9062941"/>
                  </a:cubicBezTo>
                  <a:cubicBezTo>
                    <a:pt x="300767" y="8480428"/>
                    <a:pt x="282048" y="8522423"/>
                    <a:pt x="303872" y="8522423"/>
                  </a:cubicBezTo>
                  <a:close/>
                  <a:moveTo>
                    <a:pt x="303872" y="9090609"/>
                  </a:moveTo>
                  <a:cubicBezTo>
                    <a:pt x="850481" y="9090609"/>
                    <a:pt x="776412" y="9072074"/>
                    <a:pt x="777636" y="9137706"/>
                  </a:cubicBezTo>
                  <a:cubicBezTo>
                    <a:pt x="788831" y="9732009"/>
                    <a:pt x="810207" y="9635127"/>
                    <a:pt x="661710" y="9635127"/>
                  </a:cubicBezTo>
                  <a:cubicBezTo>
                    <a:pt x="489448" y="9635127"/>
                    <a:pt x="484015" y="9631575"/>
                    <a:pt x="312052" y="9631456"/>
                  </a:cubicBezTo>
                  <a:cubicBezTo>
                    <a:pt x="298408" y="9049540"/>
                    <a:pt x="305991" y="9090609"/>
                    <a:pt x="303872" y="9090609"/>
                  </a:cubicBezTo>
                  <a:close/>
                  <a:moveTo>
                    <a:pt x="317217" y="10155977"/>
                  </a:moveTo>
                  <a:cubicBezTo>
                    <a:pt x="314112" y="9957767"/>
                    <a:pt x="317486" y="9951619"/>
                    <a:pt x="314291" y="9748394"/>
                  </a:cubicBezTo>
                  <a:cubicBezTo>
                    <a:pt x="312410" y="9626114"/>
                    <a:pt x="233086" y="9660675"/>
                    <a:pt x="782562" y="9663093"/>
                  </a:cubicBezTo>
                  <a:cubicBezTo>
                    <a:pt x="785040" y="9943142"/>
                    <a:pt x="792175" y="9944366"/>
                    <a:pt x="795190" y="10203582"/>
                  </a:cubicBezTo>
                  <a:cubicBezTo>
                    <a:pt x="256463" y="10193912"/>
                    <a:pt x="318501" y="10238055"/>
                    <a:pt x="317217" y="10155977"/>
                  </a:cubicBezTo>
                  <a:close/>
                  <a:moveTo>
                    <a:pt x="326412" y="10766695"/>
                  </a:moveTo>
                  <a:cubicBezTo>
                    <a:pt x="323367" y="10621074"/>
                    <a:pt x="321516" y="10512523"/>
                    <a:pt x="319934" y="10359649"/>
                  </a:cubicBezTo>
                  <a:cubicBezTo>
                    <a:pt x="318262" y="10198867"/>
                    <a:pt x="285123" y="10235607"/>
                    <a:pt x="483000" y="10231876"/>
                  </a:cubicBezTo>
                  <a:cubicBezTo>
                    <a:pt x="611673" y="10229608"/>
                    <a:pt x="719927" y="10229936"/>
                    <a:pt x="795489" y="10231339"/>
                  </a:cubicBezTo>
                  <a:cubicBezTo>
                    <a:pt x="796832" y="10386302"/>
                    <a:pt x="791817" y="10462082"/>
                    <a:pt x="801639" y="10776275"/>
                  </a:cubicBezTo>
                  <a:cubicBezTo>
                    <a:pt x="284018" y="10776275"/>
                    <a:pt x="326531" y="10771917"/>
                    <a:pt x="326412" y="10766695"/>
                  </a:cubicBezTo>
                  <a:close/>
                  <a:moveTo>
                    <a:pt x="327129" y="10800212"/>
                  </a:moveTo>
                  <a:cubicBezTo>
                    <a:pt x="486373" y="10800541"/>
                    <a:pt x="437292" y="10803973"/>
                    <a:pt x="802505" y="10803973"/>
                  </a:cubicBezTo>
                  <a:cubicBezTo>
                    <a:pt x="810506" y="11064682"/>
                    <a:pt x="805938" y="11165980"/>
                    <a:pt x="808267" y="11343506"/>
                  </a:cubicBezTo>
                  <a:cubicBezTo>
                    <a:pt x="331398" y="11345446"/>
                    <a:pt x="491986" y="11346431"/>
                    <a:pt x="337787" y="11346819"/>
                  </a:cubicBezTo>
                  <a:cubicBezTo>
                    <a:pt x="337757" y="11343775"/>
                    <a:pt x="327188" y="10802510"/>
                    <a:pt x="327129" y="10800212"/>
                  </a:cubicBezTo>
                  <a:close/>
                  <a:moveTo>
                    <a:pt x="338294" y="11377949"/>
                  </a:moveTo>
                  <a:cubicBezTo>
                    <a:pt x="338235" y="11374099"/>
                    <a:pt x="297572" y="11373502"/>
                    <a:pt x="808655" y="11371234"/>
                  </a:cubicBezTo>
                  <a:cubicBezTo>
                    <a:pt x="811879" y="11580308"/>
                    <a:pt x="817074" y="11589321"/>
                    <a:pt x="821014" y="11917393"/>
                  </a:cubicBezTo>
                  <a:cubicBezTo>
                    <a:pt x="611524" y="11916647"/>
                    <a:pt x="497270" y="11917632"/>
                    <a:pt x="346474" y="11917752"/>
                  </a:cubicBezTo>
                  <a:cubicBezTo>
                    <a:pt x="342713" y="11740942"/>
                    <a:pt x="341130" y="11555088"/>
                    <a:pt x="338294" y="11377949"/>
                  </a:cubicBezTo>
                  <a:close/>
                  <a:moveTo>
                    <a:pt x="354296" y="12396995"/>
                  </a:moveTo>
                  <a:cubicBezTo>
                    <a:pt x="352057" y="11853313"/>
                    <a:pt x="305096" y="11945897"/>
                    <a:pt x="482821" y="11945180"/>
                  </a:cubicBezTo>
                  <a:cubicBezTo>
                    <a:pt x="604270" y="11944852"/>
                    <a:pt x="684997" y="11944733"/>
                    <a:pt x="821343" y="11945121"/>
                  </a:cubicBezTo>
                  <a:cubicBezTo>
                    <a:pt x="827851" y="12532379"/>
                    <a:pt x="821432" y="11817140"/>
                    <a:pt x="826358" y="12488087"/>
                  </a:cubicBezTo>
                  <a:cubicBezTo>
                    <a:pt x="260672" y="12491042"/>
                    <a:pt x="354744" y="12502115"/>
                    <a:pt x="354296" y="12396995"/>
                  </a:cubicBezTo>
                  <a:close/>
                  <a:moveTo>
                    <a:pt x="363163" y="13008071"/>
                  </a:moveTo>
                  <a:cubicBezTo>
                    <a:pt x="353819" y="12411889"/>
                    <a:pt x="317754" y="12509546"/>
                    <a:pt x="482492" y="12513844"/>
                  </a:cubicBezTo>
                  <a:cubicBezTo>
                    <a:pt x="584088" y="12516620"/>
                    <a:pt x="669830" y="12516620"/>
                    <a:pt x="826597" y="12515844"/>
                  </a:cubicBezTo>
                  <a:cubicBezTo>
                    <a:pt x="829493" y="12809324"/>
                    <a:pt x="836479" y="12792073"/>
                    <a:pt x="839584" y="13054722"/>
                  </a:cubicBezTo>
                  <a:cubicBezTo>
                    <a:pt x="293482" y="13048095"/>
                    <a:pt x="364417" y="13084777"/>
                    <a:pt x="363163" y="13008071"/>
                  </a:cubicBezTo>
                  <a:close/>
                  <a:moveTo>
                    <a:pt x="371761" y="13629385"/>
                  </a:moveTo>
                  <a:cubicBezTo>
                    <a:pt x="371254" y="13479914"/>
                    <a:pt x="371463" y="13513073"/>
                    <a:pt x="364447" y="13085165"/>
                  </a:cubicBezTo>
                  <a:cubicBezTo>
                    <a:pt x="509182" y="13084269"/>
                    <a:pt x="548800" y="13078956"/>
                    <a:pt x="839883" y="13082509"/>
                  </a:cubicBezTo>
                  <a:cubicBezTo>
                    <a:pt x="841196" y="13231681"/>
                    <a:pt x="843286" y="13567782"/>
                    <a:pt x="844092" y="13629415"/>
                  </a:cubicBezTo>
                  <a:lnTo>
                    <a:pt x="371761" y="13629385"/>
                  </a:lnTo>
                  <a:close/>
                  <a:moveTo>
                    <a:pt x="840718" y="11371085"/>
                  </a:moveTo>
                  <a:cubicBezTo>
                    <a:pt x="1344874" y="11369025"/>
                    <a:pt x="1306034" y="11375143"/>
                    <a:pt x="1306093" y="11378486"/>
                  </a:cubicBezTo>
                  <a:cubicBezTo>
                    <a:pt x="1315826" y="12000516"/>
                    <a:pt x="1370430" y="11914648"/>
                    <a:pt x="1198557" y="11916737"/>
                  </a:cubicBezTo>
                  <a:cubicBezTo>
                    <a:pt x="1082303" y="11917991"/>
                    <a:pt x="1012234" y="11917961"/>
                    <a:pt x="845525" y="11917483"/>
                  </a:cubicBezTo>
                  <a:cubicBezTo>
                    <a:pt x="838270" y="11328195"/>
                    <a:pt x="823313" y="11371174"/>
                    <a:pt x="840718" y="11371085"/>
                  </a:cubicBezTo>
                  <a:close/>
                  <a:moveTo>
                    <a:pt x="850600" y="12397056"/>
                  </a:moveTo>
                  <a:cubicBezTo>
                    <a:pt x="850600" y="11851373"/>
                    <a:pt x="793339" y="11945479"/>
                    <a:pt x="1019608" y="11945479"/>
                  </a:cubicBezTo>
                  <a:cubicBezTo>
                    <a:pt x="1188287" y="11945479"/>
                    <a:pt x="1181599" y="11943987"/>
                    <a:pt x="1318692" y="11943509"/>
                  </a:cubicBezTo>
                  <a:cubicBezTo>
                    <a:pt x="1318095" y="12283400"/>
                    <a:pt x="1323260" y="12333543"/>
                    <a:pt x="1327171" y="12486744"/>
                  </a:cubicBezTo>
                  <a:cubicBezTo>
                    <a:pt x="766291" y="12487341"/>
                    <a:pt x="850600" y="12518411"/>
                    <a:pt x="850600" y="12397056"/>
                  </a:cubicBezTo>
                  <a:close/>
                  <a:moveTo>
                    <a:pt x="863408" y="13008012"/>
                  </a:moveTo>
                  <a:cubicBezTo>
                    <a:pt x="854183" y="12417052"/>
                    <a:pt x="795966" y="12515307"/>
                    <a:pt x="1019608" y="12515307"/>
                  </a:cubicBezTo>
                  <a:cubicBezTo>
                    <a:pt x="1197960" y="12515307"/>
                    <a:pt x="1173389" y="12514681"/>
                    <a:pt x="1327827" y="12514501"/>
                  </a:cubicBezTo>
                  <a:cubicBezTo>
                    <a:pt x="1333321" y="12758167"/>
                    <a:pt x="1328425" y="12788760"/>
                    <a:pt x="1332753" y="13054930"/>
                  </a:cubicBezTo>
                  <a:cubicBezTo>
                    <a:pt x="789219" y="13055498"/>
                    <a:pt x="864393" y="13072181"/>
                    <a:pt x="863408" y="13008012"/>
                  </a:cubicBezTo>
                  <a:close/>
                  <a:moveTo>
                    <a:pt x="868573" y="13629444"/>
                  </a:moveTo>
                  <a:cubicBezTo>
                    <a:pt x="867677" y="13561543"/>
                    <a:pt x="865587" y="13224458"/>
                    <a:pt x="864334" y="13082806"/>
                  </a:cubicBezTo>
                  <a:cubicBezTo>
                    <a:pt x="1028236" y="13084687"/>
                    <a:pt x="1209274" y="13082777"/>
                    <a:pt x="1333231" y="13082628"/>
                  </a:cubicBezTo>
                  <a:cubicBezTo>
                    <a:pt x="1340635" y="13537368"/>
                    <a:pt x="1339739" y="13493046"/>
                    <a:pt x="1342844" y="13625236"/>
                  </a:cubicBezTo>
                  <a:cubicBezTo>
                    <a:pt x="1175091" y="13625803"/>
                    <a:pt x="1248742" y="13629474"/>
                    <a:pt x="868573" y="13629444"/>
                  </a:cubicBezTo>
                  <a:close/>
                  <a:moveTo>
                    <a:pt x="1349024" y="12396548"/>
                  </a:moveTo>
                  <a:cubicBezTo>
                    <a:pt x="1332037" y="11872415"/>
                    <a:pt x="1340008" y="11943420"/>
                    <a:pt x="1377714" y="11943420"/>
                  </a:cubicBezTo>
                  <a:cubicBezTo>
                    <a:pt x="1884945" y="11943420"/>
                    <a:pt x="1815862" y="11931839"/>
                    <a:pt x="1816101" y="11989503"/>
                  </a:cubicBezTo>
                  <a:cubicBezTo>
                    <a:pt x="1818578" y="12575179"/>
                    <a:pt x="1853001" y="12484565"/>
                    <a:pt x="1735612" y="12484565"/>
                  </a:cubicBezTo>
                  <a:cubicBezTo>
                    <a:pt x="1287195" y="12484565"/>
                    <a:pt x="1352965" y="12518919"/>
                    <a:pt x="1349024" y="12396548"/>
                  </a:cubicBezTo>
                  <a:close/>
                  <a:moveTo>
                    <a:pt x="1356458" y="13008131"/>
                  </a:moveTo>
                  <a:cubicBezTo>
                    <a:pt x="1347711" y="12448719"/>
                    <a:pt x="1347949" y="12514471"/>
                    <a:pt x="1377714" y="12514471"/>
                  </a:cubicBezTo>
                  <a:cubicBezTo>
                    <a:pt x="1902649" y="12514471"/>
                    <a:pt x="1822042" y="12483073"/>
                    <a:pt x="1823893" y="12601145"/>
                  </a:cubicBezTo>
                  <a:cubicBezTo>
                    <a:pt x="1832222" y="13135755"/>
                    <a:pt x="1869272" y="13057467"/>
                    <a:pt x="1735583" y="13057467"/>
                  </a:cubicBezTo>
                  <a:cubicBezTo>
                    <a:pt x="1294659" y="13057467"/>
                    <a:pt x="1357413" y="13068182"/>
                    <a:pt x="1356458" y="13008131"/>
                  </a:cubicBezTo>
                  <a:close/>
                  <a:moveTo>
                    <a:pt x="1840731" y="13620042"/>
                  </a:moveTo>
                  <a:cubicBezTo>
                    <a:pt x="1840701" y="13636129"/>
                    <a:pt x="1881453" y="13625146"/>
                    <a:pt x="1377685" y="13625146"/>
                  </a:cubicBezTo>
                  <a:cubicBezTo>
                    <a:pt x="1361921" y="13625146"/>
                    <a:pt x="1367474" y="13686093"/>
                    <a:pt x="1357652" y="13082568"/>
                  </a:cubicBezTo>
                  <a:cubicBezTo>
                    <a:pt x="1570337" y="13082448"/>
                    <a:pt x="1521435" y="13085553"/>
                    <a:pt x="1835297" y="13085075"/>
                  </a:cubicBezTo>
                  <a:cubicBezTo>
                    <a:pt x="1835357" y="13088568"/>
                    <a:pt x="1840850" y="13520594"/>
                    <a:pt x="1840731" y="13620042"/>
                  </a:cubicBezTo>
                  <a:close/>
                  <a:moveTo>
                    <a:pt x="1845478" y="12396876"/>
                  </a:moveTo>
                  <a:cubicBezTo>
                    <a:pt x="1838850" y="11869938"/>
                    <a:pt x="1815056" y="11945927"/>
                    <a:pt x="1914770" y="11944584"/>
                  </a:cubicBezTo>
                  <a:cubicBezTo>
                    <a:pt x="2376144" y="11938345"/>
                    <a:pt x="2313718" y="11935898"/>
                    <a:pt x="2315062" y="11989831"/>
                  </a:cubicBezTo>
                  <a:cubicBezTo>
                    <a:pt x="2328944" y="12567180"/>
                    <a:pt x="2328616" y="12486953"/>
                    <a:pt x="2272758" y="12486326"/>
                  </a:cubicBezTo>
                  <a:cubicBezTo>
                    <a:pt x="1769945" y="12480894"/>
                    <a:pt x="1846911" y="12513248"/>
                    <a:pt x="1845478" y="12396876"/>
                  </a:cubicBezTo>
                  <a:close/>
                  <a:moveTo>
                    <a:pt x="1858644" y="13008012"/>
                  </a:moveTo>
                  <a:cubicBezTo>
                    <a:pt x="1849717" y="12437676"/>
                    <a:pt x="1816071" y="12512322"/>
                    <a:pt x="1914531" y="12512710"/>
                  </a:cubicBezTo>
                  <a:cubicBezTo>
                    <a:pt x="2397729" y="12514651"/>
                    <a:pt x="2321182" y="12491340"/>
                    <a:pt x="2322884" y="12601145"/>
                  </a:cubicBezTo>
                  <a:cubicBezTo>
                    <a:pt x="2326048" y="12802608"/>
                    <a:pt x="2327780" y="12815890"/>
                    <a:pt x="2330795" y="13008489"/>
                  </a:cubicBezTo>
                  <a:cubicBezTo>
                    <a:pt x="2331780" y="13072838"/>
                    <a:pt x="2375577" y="13056721"/>
                    <a:pt x="2093630" y="13056930"/>
                  </a:cubicBezTo>
                  <a:cubicBezTo>
                    <a:pt x="1815056" y="13056930"/>
                    <a:pt x="1859688" y="13073614"/>
                    <a:pt x="1858644" y="13008012"/>
                  </a:cubicBezTo>
                  <a:close/>
                  <a:moveTo>
                    <a:pt x="2272519" y="13627534"/>
                  </a:moveTo>
                  <a:cubicBezTo>
                    <a:pt x="2160594" y="13628429"/>
                    <a:pt x="2142532" y="13628280"/>
                    <a:pt x="1865152" y="13628190"/>
                  </a:cubicBezTo>
                  <a:cubicBezTo>
                    <a:pt x="1865301" y="13524683"/>
                    <a:pt x="1859838" y="13088687"/>
                    <a:pt x="1859778" y="13085075"/>
                  </a:cubicBezTo>
                  <a:cubicBezTo>
                    <a:pt x="2083748" y="13084627"/>
                    <a:pt x="1820041" y="13084837"/>
                    <a:pt x="2331780" y="13084478"/>
                  </a:cubicBezTo>
                  <a:cubicBezTo>
                    <a:pt x="2337960" y="13729072"/>
                    <a:pt x="2362799" y="13626788"/>
                    <a:pt x="2272519" y="13627534"/>
                  </a:cubicBezTo>
                  <a:close/>
                  <a:moveTo>
                    <a:pt x="2335393" y="11785473"/>
                  </a:moveTo>
                  <a:cubicBezTo>
                    <a:pt x="2332288" y="11587113"/>
                    <a:pt x="2333363" y="11590575"/>
                    <a:pt x="2330019" y="11377890"/>
                  </a:cubicBezTo>
                  <a:cubicBezTo>
                    <a:pt x="2329959" y="11373025"/>
                    <a:pt x="2290252" y="11373114"/>
                    <a:pt x="2803365" y="11373025"/>
                  </a:cubicBezTo>
                  <a:cubicBezTo>
                    <a:pt x="2803395" y="11375234"/>
                    <a:pt x="2805066" y="11460505"/>
                    <a:pt x="2809186" y="11915245"/>
                  </a:cubicBezTo>
                  <a:cubicBezTo>
                    <a:pt x="2244067" y="11915245"/>
                    <a:pt x="2338169" y="11962820"/>
                    <a:pt x="2335393" y="11785473"/>
                  </a:cubicBezTo>
                  <a:close/>
                  <a:moveTo>
                    <a:pt x="2451617" y="11946076"/>
                  </a:moveTo>
                  <a:cubicBezTo>
                    <a:pt x="2630715" y="11946076"/>
                    <a:pt x="2631282" y="11942942"/>
                    <a:pt x="2809395" y="11942942"/>
                  </a:cubicBezTo>
                  <a:cubicBezTo>
                    <a:pt x="2812052" y="12297100"/>
                    <a:pt x="2814948" y="12333513"/>
                    <a:pt x="2818143" y="12485371"/>
                  </a:cubicBezTo>
                  <a:cubicBezTo>
                    <a:pt x="2622834" y="12485371"/>
                    <a:pt x="2555929" y="12488355"/>
                    <a:pt x="2345902" y="12486983"/>
                  </a:cubicBezTo>
                  <a:cubicBezTo>
                    <a:pt x="2340647" y="11852478"/>
                    <a:pt x="2301358" y="11946076"/>
                    <a:pt x="2451617" y="11946076"/>
                  </a:cubicBezTo>
                  <a:close/>
                  <a:moveTo>
                    <a:pt x="2355246" y="13008012"/>
                  </a:moveTo>
                  <a:cubicBezTo>
                    <a:pt x="2346140" y="12424365"/>
                    <a:pt x="2313748" y="12515008"/>
                    <a:pt x="2451617" y="12515008"/>
                  </a:cubicBezTo>
                  <a:cubicBezTo>
                    <a:pt x="2891615" y="12515008"/>
                    <a:pt x="2818292" y="12476268"/>
                    <a:pt x="2820233" y="12601145"/>
                  </a:cubicBezTo>
                  <a:cubicBezTo>
                    <a:pt x="2827368" y="13052453"/>
                    <a:pt x="2826831" y="13019532"/>
                    <a:pt x="2827457" y="13057616"/>
                  </a:cubicBezTo>
                  <a:cubicBezTo>
                    <a:pt x="2279475" y="13058362"/>
                    <a:pt x="2356261" y="13072480"/>
                    <a:pt x="2355246" y="13008012"/>
                  </a:cubicBezTo>
                  <a:close/>
                  <a:moveTo>
                    <a:pt x="2809694" y="13627295"/>
                  </a:moveTo>
                  <a:cubicBezTo>
                    <a:pt x="2308852" y="13627295"/>
                    <a:pt x="2361068" y="13629474"/>
                    <a:pt x="2360948" y="13620013"/>
                  </a:cubicBezTo>
                  <a:cubicBezTo>
                    <a:pt x="2352231" y="12974732"/>
                    <a:pt x="2330019" y="13084508"/>
                    <a:pt x="2451647" y="13084419"/>
                  </a:cubicBezTo>
                  <a:cubicBezTo>
                    <a:pt x="2631223" y="13084419"/>
                    <a:pt x="2630536" y="13085373"/>
                    <a:pt x="2809694" y="13085373"/>
                  </a:cubicBezTo>
                  <a:cubicBezTo>
                    <a:pt x="2834354" y="13085373"/>
                    <a:pt x="2827219" y="13065884"/>
                    <a:pt x="2830562" y="13212549"/>
                  </a:cubicBezTo>
                  <a:cubicBezTo>
                    <a:pt x="2841549" y="13690868"/>
                    <a:pt x="2844833" y="13627295"/>
                    <a:pt x="2809694" y="13627295"/>
                  </a:cubicBezTo>
                  <a:close/>
                  <a:moveTo>
                    <a:pt x="2834234" y="11989383"/>
                  </a:moveTo>
                  <a:cubicBezTo>
                    <a:pt x="2833787" y="11917423"/>
                    <a:pt x="2766255" y="11949717"/>
                    <a:pt x="3305073" y="11942494"/>
                  </a:cubicBezTo>
                  <a:cubicBezTo>
                    <a:pt x="3310506" y="12275372"/>
                    <a:pt x="3310387" y="12282983"/>
                    <a:pt x="3313850" y="12397533"/>
                  </a:cubicBezTo>
                  <a:cubicBezTo>
                    <a:pt x="3317731" y="12525724"/>
                    <a:pt x="3392636" y="12486714"/>
                    <a:pt x="2842624" y="12485401"/>
                  </a:cubicBezTo>
                  <a:cubicBezTo>
                    <a:pt x="2840295" y="12374820"/>
                    <a:pt x="2835817" y="12244421"/>
                    <a:pt x="2834234" y="11989383"/>
                  </a:cubicBezTo>
                  <a:close/>
                  <a:moveTo>
                    <a:pt x="2843161" y="12513098"/>
                  </a:moveTo>
                  <a:cubicBezTo>
                    <a:pt x="3405922" y="12514501"/>
                    <a:pt x="3316865" y="12492743"/>
                    <a:pt x="3318537" y="12601056"/>
                  </a:cubicBezTo>
                  <a:cubicBezTo>
                    <a:pt x="3321702" y="12805235"/>
                    <a:pt x="3323493" y="12796938"/>
                    <a:pt x="3326926" y="13008459"/>
                  </a:cubicBezTo>
                  <a:cubicBezTo>
                    <a:pt x="3327911" y="13071345"/>
                    <a:pt x="3404041" y="13055318"/>
                    <a:pt x="2851908" y="13057527"/>
                  </a:cubicBezTo>
                  <a:cubicBezTo>
                    <a:pt x="2850535" y="12976195"/>
                    <a:pt x="2844624" y="12588521"/>
                    <a:pt x="2843161" y="12513098"/>
                  </a:cubicBezTo>
                  <a:close/>
                  <a:moveTo>
                    <a:pt x="2860865" y="13627206"/>
                  </a:moveTo>
                  <a:cubicBezTo>
                    <a:pt x="2860178" y="13391747"/>
                    <a:pt x="2854804" y="13217862"/>
                    <a:pt x="2852416" y="13085254"/>
                  </a:cubicBezTo>
                  <a:cubicBezTo>
                    <a:pt x="3016527" y="13084568"/>
                    <a:pt x="3070922" y="13078897"/>
                    <a:pt x="3327852" y="13082538"/>
                  </a:cubicBezTo>
                  <a:cubicBezTo>
                    <a:pt x="3329344" y="13274152"/>
                    <a:pt x="3323552" y="13173778"/>
                    <a:pt x="3331912" y="13620341"/>
                  </a:cubicBezTo>
                  <a:cubicBezTo>
                    <a:pt x="3332031" y="13627026"/>
                    <a:pt x="3373440" y="13626072"/>
                    <a:pt x="2860865" y="13627206"/>
                  </a:cubicBezTo>
                  <a:close/>
                  <a:moveTo>
                    <a:pt x="3338331" y="12396637"/>
                  </a:moveTo>
                  <a:cubicBezTo>
                    <a:pt x="3334479" y="12269462"/>
                    <a:pt x="3334718" y="12260837"/>
                    <a:pt x="3329524" y="11942166"/>
                  </a:cubicBezTo>
                  <a:cubicBezTo>
                    <a:pt x="3657417" y="11937033"/>
                    <a:pt x="3660492" y="11943897"/>
                    <a:pt x="3803078" y="11945837"/>
                  </a:cubicBezTo>
                  <a:cubicBezTo>
                    <a:pt x="3805676" y="12091338"/>
                    <a:pt x="3812393" y="12484267"/>
                    <a:pt x="3812423" y="12486475"/>
                  </a:cubicBezTo>
                  <a:cubicBezTo>
                    <a:pt x="3260410" y="12488893"/>
                    <a:pt x="3342122" y="12521903"/>
                    <a:pt x="3338331" y="12396637"/>
                  </a:cubicBezTo>
                  <a:close/>
                  <a:moveTo>
                    <a:pt x="3341465" y="12516292"/>
                  </a:moveTo>
                  <a:cubicBezTo>
                    <a:pt x="3540656" y="12516381"/>
                    <a:pt x="3596126" y="12516710"/>
                    <a:pt x="3704976" y="12515247"/>
                  </a:cubicBezTo>
                  <a:cubicBezTo>
                    <a:pt x="3841292" y="12513397"/>
                    <a:pt x="3812483" y="12420873"/>
                    <a:pt x="3821707" y="13008549"/>
                  </a:cubicBezTo>
                  <a:cubicBezTo>
                    <a:pt x="3822693" y="13070749"/>
                    <a:pt x="3898195" y="13063228"/>
                    <a:pt x="3352034" y="13055199"/>
                  </a:cubicBezTo>
                  <a:cubicBezTo>
                    <a:pt x="3351497" y="13008370"/>
                    <a:pt x="3341525" y="12518650"/>
                    <a:pt x="3341465" y="12516292"/>
                  </a:cubicBezTo>
                  <a:close/>
                  <a:moveTo>
                    <a:pt x="3356482" y="13624937"/>
                  </a:moveTo>
                  <a:cubicBezTo>
                    <a:pt x="3347795" y="13201387"/>
                    <a:pt x="3353795" y="13271377"/>
                    <a:pt x="3352303" y="13082926"/>
                  </a:cubicBezTo>
                  <a:cubicBezTo>
                    <a:pt x="3489604" y="13084956"/>
                    <a:pt x="3506920" y="13083493"/>
                    <a:pt x="3704767" y="13084837"/>
                  </a:cubicBezTo>
                  <a:cubicBezTo>
                    <a:pt x="3871744" y="13085971"/>
                    <a:pt x="3809408" y="12992372"/>
                    <a:pt x="3831590" y="13621147"/>
                  </a:cubicBezTo>
                  <a:cubicBezTo>
                    <a:pt x="3832127" y="13636608"/>
                    <a:pt x="3846994" y="13621684"/>
                    <a:pt x="3356482" y="13624937"/>
                  </a:cubicBezTo>
                  <a:close/>
                  <a:moveTo>
                    <a:pt x="3835262" y="12396876"/>
                  </a:moveTo>
                  <a:cubicBezTo>
                    <a:pt x="3826007" y="11873370"/>
                    <a:pt x="3808512" y="11946344"/>
                    <a:pt x="3883865" y="11946344"/>
                  </a:cubicBezTo>
                  <a:cubicBezTo>
                    <a:pt x="4366645" y="11946344"/>
                    <a:pt x="4301860" y="11922646"/>
                    <a:pt x="4303980" y="11990010"/>
                  </a:cubicBezTo>
                  <a:cubicBezTo>
                    <a:pt x="4321415" y="12565896"/>
                    <a:pt x="4323326" y="12484595"/>
                    <a:pt x="4241972" y="12484595"/>
                  </a:cubicBezTo>
                  <a:cubicBezTo>
                    <a:pt x="3763819" y="12484565"/>
                    <a:pt x="3837471" y="12514024"/>
                    <a:pt x="3835262" y="12396876"/>
                  </a:cubicBezTo>
                  <a:close/>
                  <a:moveTo>
                    <a:pt x="3846158" y="13008071"/>
                  </a:moveTo>
                  <a:cubicBezTo>
                    <a:pt x="3837232" y="12437915"/>
                    <a:pt x="3818035" y="12514024"/>
                    <a:pt x="3883895" y="12514024"/>
                  </a:cubicBezTo>
                  <a:cubicBezTo>
                    <a:pt x="4390260" y="12514024"/>
                    <a:pt x="4311892" y="12484565"/>
                    <a:pt x="4313713" y="12601056"/>
                  </a:cubicBezTo>
                  <a:cubicBezTo>
                    <a:pt x="4322102" y="13137307"/>
                    <a:pt x="4342164" y="13054602"/>
                    <a:pt x="4241972" y="13054602"/>
                  </a:cubicBezTo>
                  <a:cubicBezTo>
                    <a:pt x="3784180" y="13054631"/>
                    <a:pt x="3847263" y="13078807"/>
                    <a:pt x="3846158" y="13008071"/>
                  </a:cubicBezTo>
                  <a:close/>
                  <a:moveTo>
                    <a:pt x="3856309" y="13627952"/>
                  </a:moveTo>
                  <a:cubicBezTo>
                    <a:pt x="3848308" y="13388434"/>
                    <a:pt x="3849622" y="13264035"/>
                    <a:pt x="3847263" y="13085373"/>
                  </a:cubicBezTo>
                  <a:cubicBezTo>
                    <a:pt x="4086966" y="13085613"/>
                    <a:pt x="3993372" y="13082687"/>
                    <a:pt x="4320818" y="13082270"/>
                  </a:cubicBezTo>
                  <a:lnTo>
                    <a:pt x="4329536" y="13628071"/>
                  </a:lnTo>
                  <a:cubicBezTo>
                    <a:pt x="4253376" y="13628489"/>
                    <a:pt x="3858668" y="13627982"/>
                    <a:pt x="3856309" y="13627952"/>
                  </a:cubicBezTo>
                  <a:close/>
                  <a:moveTo>
                    <a:pt x="4335686" y="12398309"/>
                  </a:moveTo>
                  <a:cubicBezTo>
                    <a:pt x="4331267" y="11864476"/>
                    <a:pt x="4296278" y="11943778"/>
                    <a:pt x="4421070" y="11943420"/>
                  </a:cubicBezTo>
                  <a:cubicBezTo>
                    <a:pt x="4864382" y="11942225"/>
                    <a:pt x="4799687" y="11930317"/>
                    <a:pt x="4801478" y="11989980"/>
                  </a:cubicBezTo>
                  <a:cubicBezTo>
                    <a:pt x="4818704" y="12559182"/>
                    <a:pt x="4808046" y="12487848"/>
                    <a:pt x="4779416" y="12487401"/>
                  </a:cubicBezTo>
                  <a:cubicBezTo>
                    <a:pt x="4259944" y="12478327"/>
                    <a:pt x="4336701" y="12517486"/>
                    <a:pt x="4335686" y="12398309"/>
                  </a:cubicBezTo>
                  <a:close/>
                  <a:moveTo>
                    <a:pt x="4344105" y="13008071"/>
                  </a:moveTo>
                  <a:cubicBezTo>
                    <a:pt x="4334909" y="12420604"/>
                    <a:pt x="4313265" y="12512233"/>
                    <a:pt x="4420981" y="12512949"/>
                  </a:cubicBezTo>
                  <a:cubicBezTo>
                    <a:pt x="4873757" y="12516620"/>
                    <a:pt x="4806673" y="12487729"/>
                    <a:pt x="4808464" y="12601145"/>
                  </a:cubicBezTo>
                  <a:cubicBezTo>
                    <a:pt x="4816555" y="13118174"/>
                    <a:pt x="4841274" y="13055199"/>
                    <a:pt x="4779416" y="13054692"/>
                  </a:cubicBezTo>
                  <a:cubicBezTo>
                    <a:pt x="4278156" y="13050633"/>
                    <a:pt x="4345180" y="13075554"/>
                    <a:pt x="4344105" y="13008071"/>
                  </a:cubicBezTo>
                  <a:close/>
                  <a:moveTo>
                    <a:pt x="4826795" y="13620042"/>
                  </a:moveTo>
                  <a:cubicBezTo>
                    <a:pt x="4826765" y="13636488"/>
                    <a:pt x="4871398" y="13623146"/>
                    <a:pt x="4420981" y="13627384"/>
                  </a:cubicBezTo>
                  <a:cubicBezTo>
                    <a:pt x="4326938" y="13628280"/>
                    <a:pt x="4355300" y="13710448"/>
                    <a:pt x="4345299" y="13082240"/>
                  </a:cubicBezTo>
                  <a:cubicBezTo>
                    <a:pt x="4545475" y="13081852"/>
                    <a:pt x="4540907" y="13080866"/>
                    <a:pt x="4819869" y="13082747"/>
                  </a:cubicBezTo>
                  <a:cubicBezTo>
                    <a:pt x="4825272" y="13416072"/>
                    <a:pt x="4827123" y="13458722"/>
                    <a:pt x="4826795" y="13620042"/>
                  </a:cubicBezTo>
                  <a:close/>
                  <a:moveTo>
                    <a:pt x="4958335" y="11945061"/>
                  </a:moveTo>
                  <a:cubicBezTo>
                    <a:pt x="5139463" y="11945061"/>
                    <a:pt x="5133134" y="11942613"/>
                    <a:pt x="5295305" y="11942375"/>
                  </a:cubicBezTo>
                  <a:cubicBezTo>
                    <a:pt x="5300141" y="12251882"/>
                    <a:pt x="5300111" y="12273252"/>
                    <a:pt x="5304112" y="12398190"/>
                  </a:cubicBezTo>
                  <a:cubicBezTo>
                    <a:pt x="5307455" y="12504831"/>
                    <a:pt x="5401080" y="12495518"/>
                    <a:pt x="4831721" y="12488206"/>
                  </a:cubicBezTo>
                  <a:cubicBezTo>
                    <a:pt x="4828915" y="11843792"/>
                    <a:pt x="4782401" y="11945061"/>
                    <a:pt x="4958335" y="11945061"/>
                  </a:cubicBezTo>
                  <a:close/>
                  <a:moveTo>
                    <a:pt x="4843096" y="13008012"/>
                  </a:moveTo>
                  <a:cubicBezTo>
                    <a:pt x="4834020" y="12426304"/>
                    <a:pt x="4789357" y="12516620"/>
                    <a:pt x="4958335" y="12516620"/>
                  </a:cubicBezTo>
                  <a:cubicBezTo>
                    <a:pt x="5134865" y="12516620"/>
                    <a:pt x="5134955" y="12514770"/>
                    <a:pt x="5307336" y="12514710"/>
                  </a:cubicBezTo>
                  <a:cubicBezTo>
                    <a:pt x="5309754" y="12622276"/>
                    <a:pt x="5310948" y="12750138"/>
                    <a:pt x="5315665" y="13055856"/>
                  </a:cubicBezTo>
                  <a:cubicBezTo>
                    <a:pt x="4768757" y="13055826"/>
                    <a:pt x="4844081" y="13071674"/>
                    <a:pt x="4843096" y="13008012"/>
                  </a:cubicBezTo>
                  <a:close/>
                  <a:moveTo>
                    <a:pt x="5316501" y="13624460"/>
                  </a:moveTo>
                  <a:cubicBezTo>
                    <a:pt x="5087665" y="13624460"/>
                    <a:pt x="4851246" y="13639084"/>
                    <a:pt x="4851276" y="13620132"/>
                  </a:cubicBezTo>
                  <a:cubicBezTo>
                    <a:pt x="4852589" y="12988432"/>
                    <a:pt x="4797269" y="13083194"/>
                    <a:pt x="4958335" y="13083194"/>
                  </a:cubicBezTo>
                  <a:cubicBezTo>
                    <a:pt x="5113400" y="13083194"/>
                    <a:pt x="5147225" y="13083553"/>
                    <a:pt x="5316113" y="13083553"/>
                  </a:cubicBezTo>
                  <a:cubicBezTo>
                    <a:pt x="5324890" y="13670214"/>
                    <a:pt x="5325965" y="13624460"/>
                    <a:pt x="5316501" y="13624460"/>
                  </a:cubicBezTo>
                  <a:close/>
                  <a:moveTo>
                    <a:pt x="5319756" y="11942345"/>
                  </a:moveTo>
                  <a:cubicBezTo>
                    <a:pt x="5495629" y="11942405"/>
                    <a:pt x="5496226" y="11946195"/>
                    <a:pt x="5674668" y="11946195"/>
                  </a:cubicBezTo>
                  <a:cubicBezTo>
                    <a:pt x="5839048" y="11946195"/>
                    <a:pt x="5781816" y="11868296"/>
                    <a:pt x="5802565" y="12397622"/>
                  </a:cubicBezTo>
                  <a:cubicBezTo>
                    <a:pt x="5806894" y="12507935"/>
                    <a:pt x="5895771" y="12486415"/>
                    <a:pt x="5331220" y="12486953"/>
                  </a:cubicBezTo>
                  <a:cubicBezTo>
                    <a:pt x="5325905" y="12274626"/>
                    <a:pt x="5328234" y="12485281"/>
                    <a:pt x="5319756" y="11942345"/>
                  </a:cubicBezTo>
                  <a:close/>
                  <a:moveTo>
                    <a:pt x="5339400" y="13008071"/>
                  </a:moveTo>
                  <a:cubicBezTo>
                    <a:pt x="5336265" y="12807175"/>
                    <a:pt x="5336623" y="12803802"/>
                    <a:pt x="5333459" y="12600608"/>
                  </a:cubicBezTo>
                  <a:cubicBezTo>
                    <a:pt x="5331787" y="12494802"/>
                    <a:pt x="5238103" y="12509218"/>
                    <a:pt x="5806357" y="12512233"/>
                  </a:cubicBezTo>
                  <a:cubicBezTo>
                    <a:pt x="5809283" y="12629439"/>
                    <a:pt x="5809641" y="12742169"/>
                    <a:pt x="5814208" y="13056303"/>
                  </a:cubicBezTo>
                  <a:cubicBezTo>
                    <a:pt x="5260404" y="13066063"/>
                    <a:pt x="5340296" y="13063705"/>
                    <a:pt x="5339400" y="13008071"/>
                  </a:cubicBezTo>
                  <a:close/>
                  <a:moveTo>
                    <a:pt x="5347251" y="13624460"/>
                  </a:moveTo>
                  <a:cubicBezTo>
                    <a:pt x="5347251" y="13526683"/>
                    <a:pt x="5342057" y="13181747"/>
                    <a:pt x="5340564" y="13083553"/>
                  </a:cubicBezTo>
                  <a:cubicBezTo>
                    <a:pt x="5485240" y="13083673"/>
                    <a:pt x="5660905" y="13086687"/>
                    <a:pt x="5814567" y="13084031"/>
                  </a:cubicBezTo>
                  <a:cubicBezTo>
                    <a:pt x="5817075" y="13266094"/>
                    <a:pt x="5816507" y="13342351"/>
                    <a:pt x="5822269" y="13620401"/>
                  </a:cubicBezTo>
                  <a:cubicBezTo>
                    <a:pt x="5822538" y="13631683"/>
                    <a:pt x="5860364" y="13625206"/>
                    <a:pt x="5347251" y="13624460"/>
                  </a:cubicBezTo>
                  <a:close/>
                  <a:moveTo>
                    <a:pt x="5826956" y="12396429"/>
                  </a:moveTo>
                  <a:cubicBezTo>
                    <a:pt x="5806476" y="11875131"/>
                    <a:pt x="5816657" y="11945837"/>
                    <a:pt x="5853677" y="11945539"/>
                  </a:cubicBezTo>
                  <a:cubicBezTo>
                    <a:pt x="6363803" y="11942106"/>
                    <a:pt x="6294898" y="11927034"/>
                    <a:pt x="6295346" y="11989562"/>
                  </a:cubicBezTo>
                  <a:cubicBezTo>
                    <a:pt x="6296361" y="12129691"/>
                    <a:pt x="6297227" y="12164194"/>
                    <a:pt x="6302392" y="12488804"/>
                  </a:cubicBezTo>
                  <a:cubicBezTo>
                    <a:pt x="5748260" y="12483252"/>
                    <a:pt x="5831584" y="12514262"/>
                    <a:pt x="5826956" y="12396429"/>
                  </a:cubicBezTo>
                  <a:close/>
                  <a:moveTo>
                    <a:pt x="5837913" y="13008012"/>
                  </a:moveTo>
                  <a:cubicBezTo>
                    <a:pt x="5829195" y="12451227"/>
                    <a:pt x="5823314" y="12512322"/>
                    <a:pt x="5853527" y="12512531"/>
                  </a:cubicBezTo>
                  <a:cubicBezTo>
                    <a:pt x="6387896" y="12516112"/>
                    <a:pt x="6302452" y="12493071"/>
                    <a:pt x="6304183" y="12601086"/>
                  </a:cubicBezTo>
                  <a:cubicBezTo>
                    <a:pt x="6307348" y="12803026"/>
                    <a:pt x="6304989" y="12799176"/>
                    <a:pt x="6308273" y="13008549"/>
                  </a:cubicBezTo>
                  <a:cubicBezTo>
                    <a:pt x="6309229" y="13068899"/>
                    <a:pt x="6359892" y="13053796"/>
                    <a:pt x="6032536" y="13053736"/>
                  </a:cubicBezTo>
                  <a:cubicBezTo>
                    <a:pt x="5801640" y="13053736"/>
                    <a:pt x="5838928" y="13072390"/>
                    <a:pt x="5837913" y="13008012"/>
                  </a:cubicBezTo>
                  <a:close/>
                  <a:moveTo>
                    <a:pt x="5846780" y="13619744"/>
                  </a:moveTo>
                  <a:cubicBezTo>
                    <a:pt x="5834271" y="13018517"/>
                    <a:pt x="5836480" y="13083643"/>
                    <a:pt x="5853796" y="13083314"/>
                  </a:cubicBezTo>
                  <a:cubicBezTo>
                    <a:pt x="5977812" y="13080807"/>
                    <a:pt x="5999516" y="13081434"/>
                    <a:pt x="6309438" y="13081494"/>
                  </a:cubicBezTo>
                  <a:cubicBezTo>
                    <a:pt x="6309497" y="13084866"/>
                    <a:pt x="6316036" y="13481705"/>
                    <a:pt x="6319140" y="13625325"/>
                  </a:cubicBezTo>
                  <a:cubicBezTo>
                    <a:pt x="5865797" y="13627116"/>
                    <a:pt x="5847108" y="13634189"/>
                    <a:pt x="5846780" y="13619744"/>
                  </a:cubicBezTo>
                  <a:close/>
                  <a:moveTo>
                    <a:pt x="6317469" y="11785412"/>
                  </a:moveTo>
                  <a:cubicBezTo>
                    <a:pt x="6309737" y="11290708"/>
                    <a:pt x="6276568" y="11372995"/>
                    <a:pt x="6390583" y="11372995"/>
                  </a:cubicBezTo>
                  <a:cubicBezTo>
                    <a:pt x="6392822" y="11372995"/>
                    <a:pt x="6781918" y="11373174"/>
                    <a:pt x="6782008" y="11378427"/>
                  </a:cubicBezTo>
                  <a:cubicBezTo>
                    <a:pt x="6791651" y="11993741"/>
                    <a:pt x="6812190" y="11912827"/>
                    <a:pt x="6748809" y="11912827"/>
                  </a:cubicBezTo>
                  <a:cubicBezTo>
                    <a:pt x="6231129" y="11912827"/>
                    <a:pt x="6320156" y="11956791"/>
                    <a:pt x="6317469" y="11785412"/>
                  </a:cubicBezTo>
                  <a:close/>
                  <a:moveTo>
                    <a:pt x="6319439" y="11943539"/>
                  </a:moveTo>
                  <a:cubicBezTo>
                    <a:pt x="6652916" y="11942554"/>
                    <a:pt x="6593535" y="11940017"/>
                    <a:pt x="6792427" y="11940614"/>
                  </a:cubicBezTo>
                  <a:cubicBezTo>
                    <a:pt x="6793203" y="12028124"/>
                    <a:pt x="6793591" y="12023288"/>
                    <a:pt x="6797024" y="12487311"/>
                  </a:cubicBezTo>
                  <a:cubicBezTo>
                    <a:pt x="6567531" y="12487252"/>
                    <a:pt x="6485133" y="12490116"/>
                    <a:pt x="6326843" y="12489012"/>
                  </a:cubicBezTo>
                  <a:cubicBezTo>
                    <a:pt x="6319260" y="12011678"/>
                    <a:pt x="6321051" y="12131601"/>
                    <a:pt x="6319439" y="11943539"/>
                  </a:cubicBezTo>
                  <a:close/>
                  <a:moveTo>
                    <a:pt x="6332724" y="13008071"/>
                  </a:moveTo>
                  <a:cubicBezTo>
                    <a:pt x="6323768" y="12436304"/>
                    <a:pt x="6312722" y="12516919"/>
                    <a:pt x="6390583" y="12516919"/>
                  </a:cubicBezTo>
                  <a:cubicBezTo>
                    <a:pt x="6871392" y="12516919"/>
                    <a:pt x="6796666" y="12488833"/>
                    <a:pt x="6798398" y="12601145"/>
                  </a:cubicBezTo>
                  <a:cubicBezTo>
                    <a:pt x="6806638" y="13128113"/>
                    <a:pt x="6834940" y="13056452"/>
                    <a:pt x="6748779" y="13056452"/>
                  </a:cubicBezTo>
                  <a:cubicBezTo>
                    <a:pt x="6266537" y="13056452"/>
                    <a:pt x="6333650" y="13064392"/>
                    <a:pt x="6332724" y="13008071"/>
                  </a:cubicBezTo>
                  <a:close/>
                  <a:moveTo>
                    <a:pt x="6748779" y="13628190"/>
                  </a:moveTo>
                  <a:cubicBezTo>
                    <a:pt x="6296541" y="13628190"/>
                    <a:pt x="6343651" y="13625713"/>
                    <a:pt x="6343502" y="13618251"/>
                  </a:cubicBezTo>
                  <a:cubicBezTo>
                    <a:pt x="6329082" y="12995685"/>
                    <a:pt x="6316692" y="13081494"/>
                    <a:pt x="6390583" y="13081494"/>
                  </a:cubicBezTo>
                  <a:cubicBezTo>
                    <a:pt x="6569442" y="13081494"/>
                    <a:pt x="6569532" y="13084150"/>
                    <a:pt x="6748779" y="13084150"/>
                  </a:cubicBezTo>
                  <a:cubicBezTo>
                    <a:pt x="6824700" y="13084150"/>
                    <a:pt x="6809623" y="13058900"/>
                    <a:pt x="6810399" y="13212281"/>
                  </a:cubicBezTo>
                  <a:cubicBezTo>
                    <a:pt x="6812459" y="13708417"/>
                    <a:pt x="6847897" y="13628190"/>
                    <a:pt x="6748779" y="13628190"/>
                  </a:cubicBezTo>
                  <a:close/>
                  <a:moveTo>
                    <a:pt x="6814937" y="11785412"/>
                  </a:moveTo>
                  <a:cubicBezTo>
                    <a:pt x="6811742" y="11581472"/>
                    <a:pt x="6809623" y="11581144"/>
                    <a:pt x="6806429" y="11377949"/>
                  </a:cubicBezTo>
                  <a:cubicBezTo>
                    <a:pt x="6806369" y="11375114"/>
                    <a:pt x="7028219" y="11369622"/>
                    <a:pt x="7277356" y="11372965"/>
                  </a:cubicBezTo>
                  <a:cubicBezTo>
                    <a:pt x="7277386" y="11375412"/>
                    <a:pt x="7284940" y="11843733"/>
                    <a:pt x="7286432" y="11915184"/>
                  </a:cubicBezTo>
                  <a:cubicBezTo>
                    <a:pt x="6719283" y="11915394"/>
                    <a:pt x="6817534" y="11946882"/>
                    <a:pt x="6814937" y="11785412"/>
                  </a:cubicBezTo>
                  <a:close/>
                  <a:moveTo>
                    <a:pt x="6927728" y="11941748"/>
                  </a:moveTo>
                  <a:cubicBezTo>
                    <a:pt x="7033085" y="11943151"/>
                    <a:pt x="7058372" y="11942971"/>
                    <a:pt x="7287029" y="11942882"/>
                  </a:cubicBezTo>
                  <a:cubicBezTo>
                    <a:pt x="7300523" y="12545512"/>
                    <a:pt x="7299896" y="12486506"/>
                    <a:pt x="7285984" y="12486625"/>
                  </a:cubicBezTo>
                  <a:cubicBezTo>
                    <a:pt x="7151758" y="12487699"/>
                    <a:pt x="7143816" y="12487430"/>
                    <a:pt x="6821505" y="12487311"/>
                  </a:cubicBezTo>
                  <a:cubicBezTo>
                    <a:pt x="6817027" y="11846031"/>
                    <a:pt x="6783082" y="11939778"/>
                    <a:pt x="6927728" y="11941748"/>
                  </a:cubicBezTo>
                  <a:close/>
                  <a:moveTo>
                    <a:pt x="6832790" y="13008012"/>
                  </a:moveTo>
                  <a:cubicBezTo>
                    <a:pt x="6829566" y="12801474"/>
                    <a:pt x="6826013" y="12802698"/>
                    <a:pt x="6822849" y="12600668"/>
                  </a:cubicBezTo>
                  <a:cubicBezTo>
                    <a:pt x="6820938" y="12478507"/>
                    <a:pt x="6743047" y="12518620"/>
                    <a:pt x="7296941" y="12514322"/>
                  </a:cubicBezTo>
                  <a:cubicBezTo>
                    <a:pt x="7301598" y="12823113"/>
                    <a:pt x="7300374" y="12873136"/>
                    <a:pt x="7303867" y="13059198"/>
                  </a:cubicBezTo>
                  <a:cubicBezTo>
                    <a:pt x="6757348" y="13059437"/>
                    <a:pt x="6833775" y="13072062"/>
                    <a:pt x="6832790" y="13008012"/>
                  </a:cubicBezTo>
                  <a:close/>
                  <a:moveTo>
                    <a:pt x="7286163" y="13627414"/>
                  </a:moveTo>
                  <a:cubicBezTo>
                    <a:pt x="6800667" y="13624788"/>
                    <a:pt x="6841209" y="13634429"/>
                    <a:pt x="6840881" y="13619833"/>
                  </a:cubicBezTo>
                  <a:cubicBezTo>
                    <a:pt x="6826222" y="12979627"/>
                    <a:pt x="6811862" y="13083762"/>
                    <a:pt x="6927758" y="13085613"/>
                  </a:cubicBezTo>
                  <a:cubicBezTo>
                    <a:pt x="7031025" y="13087284"/>
                    <a:pt x="7059089" y="13087015"/>
                    <a:pt x="7304464" y="13086896"/>
                  </a:cubicBezTo>
                  <a:cubicBezTo>
                    <a:pt x="7317302" y="13690539"/>
                    <a:pt x="7329363" y="13627623"/>
                    <a:pt x="7286163" y="13627414"/>
                  </a:cubicBezTo>
                  <a:close/>
                  <a:moveTo>
                    <a:pt x="7311510" y="11942852"/>
                  </a:moveTo>
                  <a:cubicBezTo>
                    <a:pt x="7856835" y="11942613"/>
                    <a:pt x="7784737" y="11923781"/>
                    <a:pt x="7786318" y="11989861"/>
                  </a:cubicBezTo>
                  <a:cubicBezTo>
                    <a:pt x="7790349" y="12165119"/>
                    <a:pt x="7789872" y="12188399"/>
                    <a:pt x="7793812" y="12394369"/>
                  </a:cubicBezTo>
                  <a:cubicBezTo>
                    <a:pt x="7796201" y="12517426"/>
                    <a:pt x="7879316" y="12482327"/>
                    <a:pt x="7320973" y="12486326"/>
                  </a:cubicBezTo>
                  <a:cubicBezTo>
                    <a:pt x="7314376" y="12049345"/>
                    <a:pt x="7315958" y="12143868"/>
                    <a:pt x="7311510" y="11942852"/>
                  </a:cubicBezTo>
                  <a:close/>
                  <a:moveTo>
                    <a:pt x="7322705" y="12600668"/>
                  </a:moveTo>
                  <a:cubicBezTo>
                    <a:pt x="7320973" y="12486773"/>
                    <a:pt x="7236216" y="12513188"/>
                    <a:pt x="7795991" y="12512860"/>
                  </a:cubicBezTo>
                  <a:cubicBezTo>
                    <a:pt x="7796440" y="12538438"/>
                    <a:pt x="7803813" y="12991268"/>
                    <a:pt x="7804082" y="13008519"/>
                  </a:cubicBezTo>
                  <a:cubicBezTo>
                    <a:pt x="7804977" y="13065168"/>
                    <a:pt x="7882510" y="13058900"/>
                    <a:pt x="7328348" y="13059198"/>
                  </a:cubicBezTo>
                  <a:cubicBezTo>
                    <a:pt x="7325004" y="12887492"/>
                    <a:pt x="7325631" y="12788222"/>
                    <a:pt x="7322705" y="12600668"/>
                  </a:cubicBezTo>
                  <a:close/>
                  <a:moveTo>
                    <a:pt x="7339961" y="13627683"/>
                  </a:moveTo>
                  <a:cubicBezTo>
                    <a:pt x="7335752" y="13214549"/>
                    <a:pt x="7333035" y="13277436"/>
                    <a:pt x="7328885" y="13086866"/>
                  </a:cubicBezTo>
                  <a:cubicBezTo>
                    <a:pt x="7626357" y="13086717"/>
                    <a:pt x="7682813" y="13081703"/>
                    <a:pt x="7805127" y="13081404"/>
                  </a:cubicBezTo>
                  <a:cubicBezTo>
                    <a:pt x="7807575" y="13269854"/>
                    <a:pt x="7802768" y="12942887"/>
                    <a:pt x="7811784" y="13623773"/>
                  </a:cubicBezTo>
                  <a:cubicBezTo>
                    <a:pt x="7811784" y="13625922"/>
                    <a:pt x="7466635" y="13628280"/>
                    <a:pt x="7339961" y="13627683"/>
                  </a:cubicBezTo>
                  <a:close/>
                  <a:moveTo>
                    <a:pt x="7823458" y="11942644"/>
                  </a:moveTo>
                  <a:cubicBezTo>
                    <a:pt x="8351677" y="11942644"/>
                    <a:pt x="8281637" y="11919214"/>
                    <a:pt x="8282503" y="11989622"/>
                  </a:cubicBezTo>
                  <a:cubicBezTo>
                    <a:pt x="8289847" y="12577328"/>
                    <a:pt x="8328091" y="12487579"/>
                    <a:pt x="8181624" y="12487579"/>
                  </a:cubicBezTo>
                  <a:cubicBezTo>
                    <a:pt x="8009035" y="12487579"/>
                    <a:pt x="8003124" y="12485102"/>
                    <a:pt x="7823458" y="12485102"/>
                  </a:cubicBezTo>
                  <a:cubicBezTo>
                    <a:pt x="7819248" y="12485102"/>
                    <a:pt x="7800918" y="11942674"/>
                    <a:pt x="7823458" y="11942644"/>
                  </a:cubicBezTo>
                  <a:close/>
                  <a:moveTo>
                    <a:pt x="7828503" y="13008012"/>
                  </a:moveTo>
                  <a:cubicBezTo>
                    <a:pt x="7818352" y="12385594"/>
                    <a:pt x="7821099" y="12550227"/>
                    <a:pt x="7820442" y="12512830"/>
                  </a:cubicBezTo>
                  <a:cubicBezTo>
                    <a:pt x="8018947" y="12512830"/>
                    <a:pt x="7995032" y="12516023"/>
                    <a:pt x="8292982" y="12515158"/>
                  </a:cubicBezTo>
                  <a:cubicBezTo>
                    <a:pt x="8293042" y="12517486"/>
                    <a:pt x="8302028" y="13004132"/>
                    <a:pt x="8302775" y="13058661"/>
                  </a:cubicBezTo>
                  <a:cubicBezTo>
                    <a:pt x="8158487" y="13060601"/>
                    <a:pt x="8068146" y="13058631"/>
                    <a:pt x="8002825" y="13056482"/>
                  </a:cubicBezTo>
                  <a:cubicBezTo>
                    <a:pt x="7797633" y="13050065"/>
                    <a:pt x="7829489" y="13071345"/>
                    <a:pt x="7828503" y="13008012"/>
                  </a:cubicBezTo>
                  <a:close/>
                  <a:moveTo>
                    <a:pt x="7836295" y="13624818"/>
                  </a:moveTo>
                  <a:cubicBezTo>
                    <a:pt x="7829667" y="13169690"/>
                    <a:pt x="7831429" y="13220996"/>
                    <a:pt x="7829578" y="13081404"/>
                  </a:cubicBezTo>
                  <a:cubicBezTo>
                    <a:pt x="8002138" y="13081553"/>
                    <a:pt x="8003243" y="13087105"/>
                    <a:pt x="8181624" y="13087105"/>
                  </a:cubicBezTo>
                  <a:cubicBezTo>
                    <a:pt x="8343317" y="13087105"/>
                    <a:pt x="8299938" y="12983956"/>
                    <a:pt x="8309641" y="13626042"/>
                  </a:cubicBezTo>
                  <a:cubicBezTo>
                    <a:pt x="7980165" y="13626131"/>
                    <a:pt x="8012706" y="13624878"/>
                    <a:pt x="7836295" y="13624818"/>
                  </a:cubicBezTo>
                  <a:close/>
                  <a:moveTo>
                    <a:pt x="8314448" y="12396637"/>
                  </a:moveTo>
                  <a:cubicBezTo>
                    <a:pt x="8298953" y="11867490"/>
                    <a:pt x="8293071" y="11940972"/>
                    <a:pt x="8360633" y="11941868"/>
                  </a:cubicBezTo>
                  <a:cubicBezTo>
                    <a:pt x="8496979" y="11943897"/>
                    <a:pt x="8538895" y="11942524"/>
                    <a:pt x="8719307" y="11943747"/>
                  </a:cubicBezTo>
                  <a:cubicBezTo>
                    <a:pt x="8806243" y="11944345"/>
                    <a:pt x="8782270" y="11860059"/>
                    <a:pt x="8788510" y="12487640"/>
                  </a:cubicBezTo>
                  <a:cubicBezTo>
                    <a:pt x="8236318" y="12485520"/>
                    <a:pt x="8318001" y="12519038"/>
                    <a:pt x="8314448" y="12396637"/>
                  </a:cubicBezTo>
                  <a:close/>
                  <a:moveTo>
                    <a:pt x="8326509" y="13008012"/>
                  </a:moveTo>
                  <a:cubicBezTo>
                    <a:pt x="8317613" y="12440004"/>
                    <a:pt x="8299461" y="12515217"/>
                    <a:pt x="8360842" y="12514889"/>
                  </a:cubicBezTo>
                  <a:cubicBezTo>
                    <a:pt x="8869983" y="12512860"/>
                    <a:pt x="8788331" y="12494414"/>
                    <a:pt x="8790032" y="12601145"/>
                  </a:cubicBezTo>
                  <a:cubicBezTo>
                    <a:pt x="8798392" y="13134411"/>
                    <a:pt x="8824663" y="13055288"/>
                    <a:pt x="8719307" y="13055706"/>
                  </a:cubicBezTo>
                  <a:cubicBezTo>
                    <a:pt x="8258142" y="13056960"/>
                    <a:pt x="8327524" y="13073823"/>
                    <a:pt x="8326509" y="13008012"/>
                  </a:cubicBezTo>
                  <a:close/>
                  <a:moveTo>
                    <a:pt x="8806333" y="13620042"/>
                  </a:moveTo>
                  <a:cubicBezTo>
                    <a:pt x="8806333" y="13626877"/>
                    <a:pt x="8846458" y="13625832"/>
                    <a:pt x="8334092" y="13626012"/>
                  </a:cubicBezTo>
                  <a:cubicBezTo>
                    <a:pt x="8324897" y="13017711"/>
                    <a:pt x="8315791" y="13086239"/>
                    <a:pt x="8360992" y="13085403"/>
                  </a:cubicBezTo>
                  <a:cubicBezTo>
                    <a:pt x="8496233" y="13082867"/>
                    <a:pt x="8528057" y="13084180"/>
                    <a:pt x="8719396" y="13083404"/>
                  </a:cubicBezTo>
                  <a:cubicBezTo>
                    <a:pt x="8816304" y="13083165"/>
                    <a:pt x="8808303" y="12995685"/>
                    <a:pt x="8806333" y="13620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7" name="Google Shape;2267;p26"/>
          <p:cNvGrpSpPr/>
          <p:nvPr/>
        </p:nvGrpSpPr>
        <p:grpSpPr>
          <a:xfrm>
            <a:off x="2290023" y="404018"/>
            <a:ext cx="4284466" cy="5761486"/>
            <a:chOff x="4580047" y="808036"/>
            <a:chExt cx="8568933" cy="11522971"/>
          </a:xfrm>
        </p:grpSpPr>
        <p:sp>
          <p:nvSpPr>
            <p:cNvPr id="2268" name="Google Shape;2268;p26"/>
            <p:cNvSpPr/>
            <p:nvPr/>
          </p:nvSpPr>
          <p:spPr>
            <a:xfrm>
              <a:off x="4589208" y="808036"/>
              <a:ext cx="8559772" cy="11522971"/>
            </a:xfrm>
            <a:custGeom>
              <a:rect b="b" l="l" r="r" t="t"/>
              <a:pathLst>
                <a:path extrusionOk="0" h="11522971" w="8559772">
                  <a:moveTo>
                    <a:pt x="8511770" y="11105806"/>
                  </a:moveTo>
                  <a:cubicBezTo>
                    <a:pt x="8495346" y="10826468"/>
                    <a:pt x="8539665" y="10498086"/>
                    <a:pt x="8521398" y="10157813"/>
                  </a:cubicBezTo>
                  <a:cubicBezTo>
                    <a:pt x="8476550" y="9369851"/>
                    <a:pt x="8502142" y="9942288"/>
                    <a:pt x="8502142" y="9165641"/>
                  </a:cubicBezTo>
                  <a:cubicBezTo>
                    <a:pt x="8503869" y="8290772"/>
                    <a:pt x="8386646" y="7736772"/>
                    <a:pt x="8428223" y="6322675"/>
                  </a:cubicBezTo>
                  <a:cubicBezTo>
                    <a:pt x="8443749" y="5991297"/>
                    <a:pt x="8449876" y="6166424"/>
                    <a:pt x="8405051" y="5376179"/>
                  </a:cubicBezTo>
                  <a:cubicBezTo>
                    <a:pt x="8327332" y="4256494"/>
                    <a:pt x="8319800" y="14410"/>
                    <a:pt x="8236644" y="12359"/>
                  </a:cubicBezTo>
                  <a:cubicBezTo>
                    <a:pt x="7533281" y="-6999"/>
                    <a:pt x="6723637" y="27247"/>
                    <a:pt x="6728014" y="27247"/>
                  </a:cubicBezTo>
                  <a:cubicBezTo>
                    <a:pt x="5934585" y="27247"/>
                    <a:pt x="6669713" y="-50671"/>
                    <a:pt x="5702281" y="57022"/>
                  </a:cubicBezTo>
                  <a:cubicBezTo>
                    <a:pt x="5272293" y="104658"/>
                    <a:pt x="4212008" y="45614"/>
                    <a:pt x="4162138" y="42619"/>
                  </a:cubicBezTo>
                  <a:cubicBezTo>
                    <a:pt x="4122334" y="45591"/>
                    <a:pt x="3228705" y="115582"/>
                    <a:pt x="3135968" y="107631"/>
                  </a:cubicBezTo>
                  <a:cubicBezTo>
                    <a:pt x="2221239" y="29644"/>
                    <a:pt x="462590" y="149759"/>
                    <a:pt x="571820" y="141416"/>
                  </a:cubicBezTo>
                  <a:cubicBezTo>
                    <a:pt x="543395" y="141416"/>
                    <a:pt x="78856" y="132475"/>
                    <a:pt x="83232" y="132982"/>
                  </a:cubicBezTo>
                  <a:cubicBezTo>
                    <a:pt x="80284" y="132982"/>
                    <a:pt x="77980" y="1511542"/>
                    <a:pt x="77980" y="2524801"/>
                  </a:cubicBezTo>
                  <a:cubicBezTo>
                    <a:pt x="77888" y="2526507"/>
                    <a:pt x="23595" y="3348393"/>
                    <a:pt x="18919" y="3719455"/>
                  </a:cubicBezTo>
                  <a:cubicBezTo>
                    <a:pt x="18919" y="3766123"/>
                    <a:pt x="76667" y="4313441"/>
                    <a:pt x="69227" y="4386035"/>
                  </a:cubicBezTo>
                  <a:cubicBezTo>
                    <a:pt x="-28256" y="5352926"/>
                    <a:pt x="122460" y="6306589"/>
                    <a:pt x="32924" y="8234563"/>
                  </a:cubicBezTo>
                  <a:cubicBezTo>
                    <a:pt x="-2480" y="8924995"/>
                    <a:pt x="45087" y="8822257"/>
                    <a:pt x="33362" y="9181059"/>
                  </a:cubicBezTo>
                  <a:cubicBezTo>
                    <a:pt x="-25584" y="10809920"/>
                    <a:pt x="7126" y="9966394"/>
                    <a:pt x="28986" y="11017472"/>
                  </a:cubicBezTo>
                  <a:cubicBezTo>
                    <a:pt x="38568" y="11465530"/>
                    <a:pt x="20278" y="11485004"/>
                    <a:pt x="49095" y="11485511"/>
                  </a:cubicBezTo>
                  <a:cubicBezTo>
                    <a:pt x="1894930" y="11513696"/>
                    <a:pt x="3478838" y="11531027"/>
                    <a:pt x="5878519" y="11488484"/>
                  </a:cubicBezTo>
                  <a:cubicBezTo>
                    <a:pt x="6830771" y="11470116"/>
                    <a:pt x="6844338" y="11530174"/>
                    <a:pt x="6946244" y="11522246"/>
                  </a:cubicBezTo>
                  <a:cubicBezTo>
                    <a:pt x="8884447" y="11374314"/>
                    <a:pt x="8555950" y="11762454"/>
                    <a:pt x="8511770" y="11105806"/>
                  </a:cubicBezTo>
                  <a:close/>
                  <a:moveTo>
                    <a:pt x="463788" y="1297353"/>
                  </a:moveTo>
                  <a:cubicBezTo>
                    <a:pt x="382867" y="1264605"/>
                    <a:pt x="339999" y="1155413"/>
                    <a:pt x="374989" y="1066548"/>
                  </a:cubicBezTo>
                  <a:cubicBezTo>
                    <a:pt x="433612" y="916151"/>
                    <a:pt x="635257" y="932052"/>
                    <a:pt x="687730" y="1077472"/>
                  </a:cubicBezTo>
                  <a:cubicBezTo>
                    <a:pt x="739351" y="1201574"/>
                    <a:pt x="612937" y="1358402"/>
                    <a:pt x="463788" y="1297353"/>
                  </a:cubicBezTo>
                  <a:close/>
                  <a:moveTo>
                    <a:pt x="448469" y="2240392"/>
                  </a:moveTo>
                  <a:cubicBezTo>
                    <a:pt x="383742" y="2205638"/>
                    <a:pt x="350042" y="2119285"/>
                    <a:pt x="368862" y="2041367"/>
                  </a:cubicBezTo>
                  <a:cubicBezTo>
                    <a:pt x="410416" y="1871127"/>
                    <a:pt x="632631" y="1870620"/>
                    <a:pt x="689481" y="2028461"/>
                  </a:cubicBezTo>
                  <a:cubicBezTo>
                    <a:pt x="744603" y="2160468"/>
                    <a:pt x="599393" y="2321790"/>
                    <a:pt x="448469" y="2240392"/>
                  </a:cubicBezTo>
                  <a:close/>
                  <a:moveTo>
                    <a:pt x="467289" y="3199793"/>
                  </a:moveTo>
                  <a:cubicBezTo>
                    <a:pt x="386368" y="3167045"/>
                    <a:pt x="343501" y="3058844"/>
                    <a:pt x="378053" y="2969495"/>
                  </a:cubicBezTo>
                  <a:cubicBezTo>
                    <a:pt x="436238" y="2818106"/>
                    <a:pt x="639196" y="2834492"/>
                    <a:pt x="691232" y="2979912"/>
                  </a:cubicBezTo>
                  <a:cubicBezTo>
                    <a:pt x="743290" y="3104498"/>
                    <a:pt x="616000" y="3260334"/>
                    <a:pt x="467289" y="3199793"/>
                  </a:cubicBezTo>
                  <a:close/>
                  <a:moveTo>
                    <a:pt x="469477" y="4151243"/>
                  </a:moveTo>
                  <a:cubicBezTo>
                    <a:pt x="388556" y="4118495"/>
                    <a:pt x="345689" y="4010294"/>
                    <a:pt x="380241" y="3921452"/>
                  </a:cubicBezTo>
                  <a:cubicBezTo>
                    <a:pt x="438426" y="3769580"/>
                    <a:pt x="641385" y="3785966"/>
                    <a:pt x="693420" y="3931385"/>
                  </a:cubicBezTo>
                  <a:cubicBezTo>
                    <a:pt x="745916" y="4056939"/>
                    <a:pt x="616876" y="4211301"/>
                    <a:pt x="469477" y="4151243"/>
                  </a:cubicBezTo>
                  <a:close/>
                  <a:moveTo>
                    <a:pt x="374551" y="4895741"/>
                  </a:moveTo>
                  <a:cubicBezTo>
                    <a:pt x="416106" y="4725501"/>
                    <a:pt x="638321" y="4724510"/>
                    <a:pt x="695171" y="4882835"/>
                  </a:cubicBezTo>
                  <a:cubicBezTo>
                    <a:pt x="809768" y="5157312"/>
                    <a:pt x="298445" y="5208935"/>
                    <a:pt x="374551" y="4895741"/>
                  </a:cubicBezTo>
                  <a:close/>
                  <a:moveTo>
                    <a:pt x="376740" y="5846708"/>
                  </a:moveTo>
                  <a:cubicBezTo>
                    <a:pt x="418294" y="5676974"/>
                    <a:pt x="640072" y="5674970"/>
                    <a:pt x="697359" y="5833802"/>
                  </a:cubicBezTo>
                  <a:cubicBezTo>
                    <a:pt x="812394" y="6109754"/>
                    <a:pt x="301071" y="6159901"/>
                    <a:pt x="376740" y="5846708"/>
                  </a:cubicBezTo>
                  <a:close/>
                  <a:moveTo>
                    <a:pt x="475167" y="7005133"/>
                  </a:moveTo>
                  <a:cubicBezTo>
                    <a:pt x="394246" y="6972385"/>
                    <a:pt x="351378" y="6864184"/>
                    <a:pt x="385930" y="6775343"/>
                  </a:cubicBezTo>
                  <a:cubicBezTo>
                    <a:pt x="444116" y="6623470"/>
                    <a:pt x="647074" y="6639856"/>
                    <a:pt x="699109" y="6785276"/>
                  </a:cubicBezTo>
                  <a:cubicBezTo>
                    <a:pt x="751168" y="6910346"/>
                    <a:pt x="623003" y="7065191"/>
                    <a:pt x="475167" y="7005133"/>
                  </a:cubicBezTo>
                  <a:close/>
                  <a:moveTo>
                    <a:pt x="380241" y="7749632"/>
                  </a:moveTo>
                  <a:cubicBezTo>
                    <a:pt x="421795" y="7578884"/>
                    <a:pt x="644011" y="7578884"/>
                    <a:pt x="700860" y="7736726"/>
                  </a:cubicBezTo>
                  <a:cubicBezTo>
                    <a:pt x="815457" y="8011202"/>
                    <a:pt x="304134" y="8062825"/>
                    <a:pt x="380241" y="7749632"/>
                  </a:cubicBezTo>
                  <a:close/>
                  <a:moveTo>
                    <a:pt x="462037" y="8899622"/>
                  </a:moveTo>
                  <a:cubicBezTo>
                    <a:pt x="397310" y="8864869"/>
                    <a:pt x="363610" y="8778516"/>
                    <a:pt x="382429" y="8700597"/>
                  </a:cubicBezTo>
                  <a:cubicBezTo>
                    <a:pt x="423984" y="8530357"/>
                    <a:pt x="646199" y="8529850"/>
                    <a:pt x="703048" y="8687692"/>
                  </a:cubicBezTo>
                  <a:cubicBezTo>
                    <a:pt x="758170" y="8819722"/>
                    <a:pt x="613375" y="8981020"/>
                    <a:pt x="462037" y="8899622"/>
                  </a:cubicBezTo>
                  <a:close/>
                  <a:moveTo>
                    <a:pt x="480833" y="9859023"/>
                  </a:moveTo>
                  <a:cubicBezTo>
                    <a:pt x="399912" y="9826275"/>
                    <a:pt x="357045" y="9718075"/>
                    <a:pt x="391597" y="9629232"/>
                  </a:cubicBezTo>
                  <a:cubicBezTo>
                    <a:pt x="449782" y="9477360"/>
                    <a:pt x="652741" y="9493746"/>
                    <a:pt x="704776" y="9639165"/>
                  </a:cubicBezTo>
                  <a:cubicBezTo>
                    <a:pt x="756857" y="9764235"/>
                    <a:pt x="628693" y="9919081"/>
                    <a:pt x="480833" y="9859023"/>
                  </a:cubicBezTo>
                  <a:close/>
                  <a:moveTo>
                    <a:pt x="482584" y="10810496"/>
                  </a:moveTo>
                  <a:cubicBezTo>
                    <a:pt x="311552" y="10741013"/>
                    <a:pt x="368862" y="10440725"/>
                    <a:pt x="573571" y="10475478"/>
                  </a:cubicBezTo>
                  <a:cubicBezTo>
                    <a:pt x="821585" y="10518643"/>
                    <a:pt x="716616" y="10905791"/>
                    <a:pt x="482584" y="108104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9" name="Google Shape;2269;p26"/>
            <p:cNvGrpSpPr/>
            <p:nvPr/>
          </p:nvGrpSpPr>
          <p:grpSpPr>
            <a:xfrm>
              <a:off x="4580047" y="1408620"/>
              <a:ext cx="8534758" cy="10505222"/>
              <a:chOff x="4580047" y="1408620"/>
              <a:chExt cx="8534758" cy="10505222"/>
            </a:xfrm>
          </p:grpSpPr>
          <p:sp>
            <p:nvSpPr>
              <p:cNvPr id="2270" name="Google Shape;2270;p26"/>
              <p:cNvSpPr/>
              <p:nvPr/>
            </p:nvSpPr>
            <p:spPr>
              <a:xfrm>
                <a:off x="4657705" y="1408620"/>
                <a:ext cx="8222381" cy="83309"/>
              </a:xfrm>
              <a:custGeom>
                <a:rect b="b" l="l" r="r" t="t"/>
                <a:pathLst>
                  <a:path extrusionOk="0" h="83309" w="8222381">
                    <a:moveTo>
                      <a:pt x="8218433" y="83310"/>
                    </a:moveTo>
                    <a:cubicBezTo>
                      <a:pt x="8216221" y="83333"/>
                      <a:pt x="14574" y="55540"/>
                      <a:pt x="11672" y="55517"/>
                    </a:cubicBezTo>
                    <a:cubicBezTo>
                      <a:pt x="11672" y="-28993"/>
                      <a:pt x="-580157" y="299"/>
                      <a:pt x="6664746" y="30696"/>
                    </a:cubicBezTo>
                    <a:cubicBezTo>
                      <a:pt x="8388889" y="37333"/>
                      <a:pt x="8216405" y="11798"/>
                      <a:pt x="8218433" y="833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26"/>
              <p:cNvSpPr/>
              <p:nvPr/>
            </p:nvSpPr>
            <p:spPr>
              <a:xfrm>
                <a:off x="4658247" y="2352350"/>
                <a:ext cx="8246007" cy="87066"/>
              </a:xfrm>
              <a:custGeom>
                <a:rect b="b" l="l" r="r" t="t"/>
                <a:pathLst>
                  <a:path extrusionOk="0" h="87066" w="8246007">
                    <a:moveTo>
                      <a:pt x="8241524" y="87066"/>
                    </a:moveTo>
                    <a:cubicBezTo>
                      <a:pt x="8238898" y="87112"/>
                      <a:pt x="11060" y="59296"/>
                      <a:pt x="9379" y="59273"/>
                    </a:cubicBezTo>
                    <a:cubicBezTo>
                      <a:pt x="11337" y="-29247"/>
                      <a:pt x="-548659" y="-1983"/>
                      <a:pt x="6686501" y="34452"/>
                    </a:cubicBezTo>
                    <a:cubicBezTo>
                      <a:pt x="8409676" y="41067"/>
                      <a:pt x="8241524" y="14679"/>
                      <a:pt x="8241524" y="87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26"/>
              <p:cNvSpPr/>
              <p:nvPr/>
            </p:nvSpPr>
            <p:spPr>
              <a:xfrm>
                <a:off x="4660625" y="3299559"/>
                <a:ext cx="8300802" cy="68928"/>
              </a:xfrm>
              <a:custGeom>
                <a:rect b="b" l="l" r="r" t="t"/>
                <a:pathLst>
                  <a:path extrusionOk="0" h="68928" w="8300802">
                    <a:moveTo>
                      <a:pt x="1101861" y="63537"/>
                    </a:moveTo>
                    <a:cubicBezTo>
                      <a:pt x="-153251" y="63537"/>
                      <a:pt x="6586" y="80154"/>
                      <a:pt x="6586" y="0"/>
                    </a:cubicBezTo>
                    <a:cubicBezTo>
                      <a:pt x="10111908" y="57523"/>
                      <a:pt x="11574839" y="80338"/>
                      <a:pt x="1101861" y="635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26"/>
              <p:cNvSpPr/>
              <p:nvPr/>
            </p:nvSpPr>
            <p:spPr>
              <a:xfrm>
                <a:off x="4605991" y="4249948"/>
                <a:ext cx="8333665" cy="84463"/>
              </a:xfrm>
              <a:custGeom>
                <a:rect b="b" l="l" r="r" t="t"/>
                <a:pathLst>
                  <a:path extrusionOk="0" h="84463" w="8333665">
                    <a:moveTo>
                      <a:pt x="8329208" y="84464"/>
                    </a:moveTo>
                    <a:cubicBezTo>
                      <a:pt x="8327411" y="84487"/>
                      <a:pt x="11213" y="56186"/>
                      <a:pt x="8702" y="56163"/>
                    </a:cubicBezTo>
                    <a:cubicBezTo>
                      <a:pt x="12779" y="-29683"/>
                      <a:pt x="-553297" y="577"/>
                      <a:pt x="6783814" y="31343"/>
                    </a:cubicBezTo>
                    <a:cubicBezTo>
                      <a:pt x="8496347" y="37957"/>
                      <a:pt x="8329208" y="12399"/>
                      <a:pt x="8329208" y="84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26"/>
              <p:cNvSpPr/>
              <p:nvPr/>
            </p:nvSpPr>
            <p:spPr>
              <a:xfrm>
                <a:off x="4644352" y="5197566"/>
                <a:ext cx="8316665" cy="83848"/>
              </a:xfrm>
              <a:custGeom>
                <a:rect b="b" l="l" r="r" t="t"/>
                <a:pathLst>
                  <a:path extrusionOk="0" h="83848" w="8316665">
                    <a:moveTo>
                      <a:pt x="8312707" y="83848"/>
                    </a:moveTo>
                    <a:cubicBezTo>
                      <a:pt x="8310679" y="83871"/>
                      <a:pt x="8624" y="55571"/>
                      <a:pt x="6206" y="55548"/>
                    </a:cubicBezTo>
                    <a:cubicBezTo>
                      <a:pt x="18944" y="-29353"/>
                      <a:pt x="-556162" y="491"/>
                      <a:pt x="6768188" y="31235"/>
                    </a:cubicBezTo>
                    <a:cubicBezTo>
                      <a:pt x="8482955" y="37848"/>
                      <a:pt x="8310633" y="12890"/>
                      <a:pt x="8312707" y="838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26"/>
              <p:cNvSpPr/>
              <p:nvPr/>
            </p:nvSpPr>
            <p:spPr>
              <a:xfrm>
                <a:off x="4614432" y="6144505"/>
                <a:ext cx="8385730" cy="84396"/>
              </a:xfrm>
              <a:custGeom>
                <a:rect b="b" l="l" r="r" t="t"/>
                <a:pathLst>
                  <a:path extrusionOk="0" h="84396" w="8385730">
                    <a:moveTo>
                      <a:pt x="8383305" y="84396"/>
                    </a:moveTo>
                    <a:cubicBezTo>
                      <a:pt x="8381624" y="84419"/>
                      <a:pt x="205684" y="56949"/>
                      <a:pt x="11202" y="55612"/>
                    </a:cubicBezTo>
                    <a:cubicBezTo>
                      <a:pt x="9313" y="-29819"/>
                      <a:pt x="-567728" y="786"/>
                      <a:pt x="6820428" y="31782"/>
                    </a:cubicBezTo>
                    <a:cubicBezTo>
                      <a:pt x="8554107" y="38420"/>
                      <a:pt x="8376809" y="12885"/>
                      <a:pt x="8383305" y="84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26"/>
              <p:cNvSpPr/>
              <p:nvPr/>
            </p:nvSpPr>
            <p:spPr>
              <a:xfrm>
                <a:off x="4639892" y="7089020"/>
                <a:ext cx="8403075" cy="76833"/>
              </a:xfrm>
              <a:custGeom>
                <a:rect b="b" l="l" r="r" t="t"/>
                <a:pathLst>
                  <a:path extrusionOk="0" h="76833" w="8403075">
                    <a:moveTo>
                      <a:pt x="3069966" y="67018"/>
                    </a:moveTo>
                    <a:cubicBezTo>
                      <a:pt x="-280561" y="54135"/>
                      <a:pt x="7464" y="92207"/>
                      <a:pt x="5437" y="0"/>
                    </a:cubicBezTo>
                    <a:cubicBezTo>
                      <a:pt x="8962873" y="24912"/>
                      <a:pt x="11920107" y="104352"/>
                      <a:pt x="3069966" y="670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26"/>
              <p:cNvSpPr/>
              <p:nvPr/>
            </p:nvSpPr>
            <p:spPr>
              <a:xfrm>
                <a:off x="4638398" y="8037606"/>
                <a:ext cx="8384787" cy="86267"/>
              </a:xfrm>
              <a:custGeom>
                <a:rect b="b" l="l" r="r" t="t"/>
                <a:pathLst>
                  <a:path extrusionOk="0" h="86267" w="8384787">
                    <a:moveTo>
                      <a:pt x="8380347" y="86268"/>
                    </a:moveTo>
                    <a:cubicBezTo>
                      <a:pt x="8378666" y="86290"/>
                      <a:pt x="189481" y="58705"/>
                      <a:pt x="9972" y="57483"/>
                    </a:cubicBezTo>
                    <a:cubicBezTo>
                      <a:pt x="9972" y="-32142"/>
                      <a:pt x="-556082" y="2127"/>
                      <a:pt x="6841518" y="33170"/>
                    </a:cubicBezTo>
                    <a:cubicBezTo>
                      <a:pt x="8546795" y="41420"/>
                      <a:pt x="8380347" y="11184"/>
                      <a:pt x="8380347" y="86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26"/>
              <p:cNvSpPr/>
              <p:nvPr/>
            </p:nvSpPr>
            <p:spPr>
              <a:xfrm>
                <a:off x="4613522" y="8983792"/>
                <a:ext cx="8447799" cy="87567"/>
              </a:xfrm>
              <a:custGeom>
                <a:rect b="b" l="l" r="r" t="t"/>
                <a:pathLst>
                  <a:path extrusionOk="0" h="87567" w="8447799">
                    <a:moveTo>
                      <a:pt x="8445902" y="87568"/>
                    </a:moveTo>
                    <a:cubicBezTo>
                      <a:pt x="8444220" y="87591"/>
                      <a:pt x="158036" y="59751"/>
                      <a:pt x="8611" y="58784"/>
                    </a:cubicBezTo>
                    <a:cubicBezTo>
                      <a:pt x="12918" y="-33976"/>
                      <a:pt x="-558134" y="3220"/>
                      <a:pt x="6889128" y="34470"/>
                    </a:cubicBezTo>
                    <a:cubicBezTo>
                      <a:pt x="8615529" y="41108"/>
                      <a:pt x="8437955" y="15504"/>
                      <a:pt x="8445902" y="87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26"/>
              <p:cNvSpPr/>
              <p:nvPr/>
            </p:nvSpPr>
            <p:spPr>
              <a:xfrm>
                <a:off x="4615192" y="9930511"/>
                <a:ext cx="8499613" cy="78324"/>
              </a:xfrm>
              <a:custGeom>
                <a:rect b="b" l="l" r="r" t="t"/>
                <a:pathLst>
                  <a:path extrusionOk="0" h="78324" w="8499613">
                    <a:moveTo>
                      <a:pt x="3162457" y="67502"/>
                    </a:moveTo>
                    <a:cubicBezTo>
                      <a:pt x="-332405" y="54089"/>
                      <a:pt x="9129" y="95318"/>
                      <a:pt x="9129" y="0"/>
                    </a:cubicBezTo>
                    <a:cubicBezTo>
                      <a:pt x="8912434" y="34316"/>
                      <a:pt x="12138713" y="105389"/>
                      <a:pt x="3162457" y="67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26"/>
              <p:cNvSpPr/>
              <p:nvPr/>
            </p:nvSpPr>
            <p:spPr>
              <a:xfrm>
                <a:off x="4580047" y="10880172"/>
                <a:ext cx="8533764" cy="85677"/>
              </a:xfrm>
              <a:custGeom>
                <a:rect b="b" l="l" r="r" t="t"/>
                <a:pathLst>
                  <a:path extrusionOk="0" h="85677" w="8533764">
                    <a:moveTo>
                      <a:pt x="8530560" y="85677"/>
                    </a:moveTo>
                    <a:cubicBezTo>
                      <a:pt x="8528810" y="85701"/>
                      <a:pt x="361876" y="58875"/>
                      <a:pt x="10598" y="55901"/>
                    </a:cubicBezTo>
                    <a:cubicBezTo>
                      <a:pt x="10598" y="-30889"/>
                      <a:pt x="-575404" y="1421"/>
                      <a:pt x="6967683" y="33063"/>
                    </a:cubicBezTo>
                    <a:cubicBezTo>
                      <a:pt x="8700855" y="39701"/>
                      <a:pt x="8526483" y="14143"/>
                      <a:pt x="8530560" y="85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26"/>
              <p:cNvSpPr/>
              <p:nvPr/>
            </p:nvSpPr>
            <p:spPr>
              <a:xfrm>
                <a:off x="4608603" y="11825283"/>
                <a:ext cx="8495441" cy="88559"/>
              </a:xfrm>
              <a:custGeom>
                <a:rect b="b" l="l" r="r" t="t"/>
                <a:pathLst>
                  <a:path extrusionOk="0" h="88559" w="8495441">
                    <a:moveTo>
                      <a:pt x="8492375" y="88560"/>
                    </a:moveTo>
                    <a:cubicBezTo>
                      <a:pt x="8490717" y="88583"/>
                      <a:pt x="233603" y="60144"/>
                      <a:pt x="10904" y="58277"/>
                    </a:cubicBezTo>
                    <a:cubicBezTo>
                      <a:pt x="8831" y="-28744"/>
                      <a:pt x="-567934" y="-2471"/>
                      <a:pt x="6961424" y="35439"/>
                    </a:cubicBezTo>
                    <a:cubicBezTo>
                      <a:pt x="8659952" y="42076"/>
                      <a:pt x="8488022" y="14582"/>
                      <a:pt x="8492375" y="88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2" name="Google Shape;2282;p26"/>
            <p:cNvSpPr/>
            <p:nvPr/>
          </p:nvSpPr>
          <p:spPr>
            <a:xfrm>
              <a:off x="5704294" y="909235"/>
              <a:ext cx="229201" cy="11412105"/>
            </a:xfrm>
            <a:custGeom>
              <a:rect b="b" l="l" r="r" t="t"/>
              <a:pathLst>
                <a:path extrusionOk="0" h="11412105" w="229201">
                  <a:moveTo>
                    <a:pt x="229201" y="11412106"/>
                  </a:moveTo>
                  <a:cubicBezTo>
                    <a:pt x="102695" y="11412106"/>
                    <a:pt x="-96486" y="4819709"/>
                    <a:pt x="53792" y="3"/>
                  </a:cubicBezTo>
                  <a:cubicBezTo>
                    <a:pt x="181865" y="-3892"/>
                    <a:pt x="-126684" y="4446619"/>
                    <a:pt x="229201" y="11412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3" name="Google Shape;2283;p26"/>
          <p:cNvGrpSpPr/>
          <p:nvPr/>
        </p:nvGrpSpPr>
        <p:grpSpPr>
          <a:xfrm>
            <a:off x="2962566" y="2071113"/>
            <a:ext cx="3218850" cy="1334046"/>
            <a:chOff x="0" y="-9525"/>
            <a:chExt cx="8583600" cy="3557457"/>
          </a:xfrm>
        </p:grpSpPr>
        <p:sp>
          <p:nvSpPr>
            <p:cNvPr id="2284" name="Google Shape;2284;p26"/>
            <p:cNvSpPr txBox="1"/>
            <p:nvPr/>
          </p:nvSpPr>
          <p:spPr>
            <a:xfrm>
              <a:off x="0" y="2070132"/>
              <a:ext cx="8583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Write a closing statement or call-to-action here.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85" name="Google Shape;2285;p26"/>
            <p:cNvSpPr txBox="1"/>
            <p:nvPr/>
          </p:nvSpPr>
          <p:spPr>
            <a:xfrm>
              <a:off x="0" y="-9525"/>
              <a:ext cx="8583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Thank you!</a:t>
              </a:r>
              <a:endParaRPr sz="4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286" name="Google Shape;2286;p26"/>
          <p:cNvGrpSpPr/>
          <p:nvPr/>
        </p:nvGrpSpPr>
        <p:grpSpPr>
          <a:xfrm rot="-2365007">
            <a:off x="1463057" y="259120"/>
            <a:ext cx="1655082" cy="1353832"/>
            <a:chOff x="2925776" y="518013"/>
            <a:chExt cx="3309939" cy="2707481"/>
          </a:xfrm>
        </p:grpSpPr>
        <p:sp>
          <p:nvSpPr>
            <p:cNvPr id="2287" name="Google Shape;2287;p26"/>
            <p:cNvSpPr/>
            <p:nvPr/>
          </p:nvSpPr>
          <p:spPr>
            <a:xfrm>
              <a:off x="5193464" y="1182238"/>
              <a:ext cx="1023553" cy="1658745"/>
            </a:xfrm>
            <a:custGeom>
              <a:rect b="b" l="l" r="r" t="t"/>
              <a:pathLst>
                <a:path extrusionOk="0" h="1658745" w="1023553">
                  <a:moveTo>
                    <a:pt x="1015730" y="664337"/>
                  </a:moveTo>
                  <a:cubicBezTo>
                    <a:pt x="1004039" y="689906"/>
                    <a:pt x="247623" y="1473169"/>
                    <a:pt x="225264" y="1496427"/>
                  </a:cubicBezTo>
                  <a:cubicBezTo>
                    <a:pt x="167124" y="1556950"/>
                    <a:pt x="107543" y="1614213"/>
                    <a:pt x="33959" y="1655589"/>
                  </a:cubicBezTo>
                  <a:cubicBezTo>
                    <a:pt x="15310" y="1666012"/>
                    <a:pt x="-2835" y="1648869"/>
                    <a:pt x="370" y="1629786"/>
                  </a:cubicBezTo>
                  <a:cubicBezTo>
                    <a:pt x="53431" y="1309735"/>
                    <a:pt x="269889" y="345915"/>
                    <a:pt x="365718" y="62545"/>
                  </a:cubicBezTo>
                  <a:cubicBezTo>
                    <a:pt x="372752" y="37993"/>
                    <a:pt x="383360" y="13886"/>
                    <a:pt x="408036" y="3906"/>
                  </a:cubicBezTo>
                  <a:cubicBezTo>
                    <a:pt x="446211" y="-11478"/>
                    <a:pt x="473643" y="21862"/>
                    <a:pt x="497004" y="46852"/>
                  </a:cubicBezTo>
                  <a:cubicBezTo>
                    <a:pt x="1025081" y="612846"/>
                    <a:pt x="1043303" y="604182"/>
                    <a:pt x="1015730" y="66433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5397004" y="1181677"/>
              <a:ext cx="815704" cy="677206"/>
            </a:xfrm>
            <a:custGeom>
              <a:rect b="b" l="l" r="r" t="t"/>
              <a:pathLst>
                <a:path extrusionOk="0" h="677206" w="815704">
                  <a:moveTo>
                    <a:pt x="815704" y="621578"/>
                  </a:moveTo>
                  <a:cubicBezTo>
                    <a:pt x="752425" y="685480"/>
                    <a:pt x="883451" y="665477"/>
                    <a:pt x="0" y="677206"/>
                  </a:cubicBezTo>
                  <a:cubicBezTo>
                    <a:pt x="152540" y="46233"/>
                    <a:pt x="167972" y="-86850"/>
                    <a:pt x="293458" y="47408"/>
                  </a:cubicBezTo>
                  <a:cubicBezTo>
                    <a:pt x="818358" y="609990"/>
                    <a:pt x="806586" y="588780"/>
                    <a:pt x="815704" y="621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9" name="Google Shape;2289;p26"/>
            <p:cNvGrpSpPr/>
            <p:nvPr/>
          </p:nvGrpSpPr>
          <p:grpSpPr>
            <a:xfrm>
              <a:off x="2925776" y="1161626"/>
              <a:ext cx="3309939" cy="2063868"/>
              <a:chOff x="2925776" y="1161626"/>
              <a:chExt cx="3309939" cy="2063868"/>
            </a:xfrm>
          </p:grpSpPr>
          <p:sp>
            <p:nvSpPr>
              <p:cNvPr id="2290" name="Google Shape;2290;p26"/>
              <p:cNvSpPr/>
              <p:nvPr/>
            </p:nvSpPr>
            <p:spPr>
              <a:xfrm>
                <a:off x="5319157" y="1820456"/>
                <a:ext cx="916558" cy="988552"/>
              </a:xfrm>
              <a:custGeom>
                <a:rect b="b" l="l" r="r" t="t"/>
                <a:pathLst>
                  <a:path extrusionOk="0" h="988552" w="916558">
                    <a:moveTo>
                      <a:pt x="149427" y="877047"/>
                    </a:moveTo>
                    <a:cubicBezTo>
                      <a:pt x="69735" y="967168"/>
                      <a:pt x="64813" y="976612"/>
                      <a:pt x="44263" y="988552"/>
                    </a:cubicBezTo>
                    <a:cubicBezTo>
                      <a:pt x="-3524" y="950593"/>
                      <a:pt x="61" y="953772"/>
                      <a:pt x="61" y="953144"/>
                    </a:cubicBezTo>
                    <a:cubicBezTo>
                      <a:pt x="11091" y="914443"/>
                      <a:pt x="425634" y="467189"/>
                      <a:pt x="435289" y="456765"/>
                    </a:cubicBezTo>
                    <a:cubicBezTo>
                      <a:pt x="873808" y="-16237"/>
                      <a:pt x="867137" y="27824"/>
                      <a:pt x="856892" y="381"/>
                    </a:cubicBezTo>
                    <a:cubicBezTo>
                      <a:pt x="1030707" y="-7530"/>
                      <a:pt x="833570" y="101912"/>
                      <a:pt x="149427" y="877047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26"/>
              <p:cNvSpPr/>
              <p:nvPr/>
            </p:nvSpPr>
            <p:spPr>
              <a:xfrm>
                <a:off x="2925776" y="1161626"/>
                <a:ext cx="3305457" cy="2063868"/>
              </a:xfrm>
              <a:custGeom>
                <a:rect b="b" l="l" r="r" t="t"/>
                <a:pathLst>
                  <a:path extrusionOk="0" h="2063868" w="3305457">
                    <a:moveTo>
                      <a:pt x="3305457" y="656693"/>
                    </a:moveTo>
                    <a:cubicBezTo>
                      <a:pt x="3243894" y="659492"/>
                      <a:pt x="3250956" y="660326"/>
                      <a:pt x="3249077" y="656568"/>
                    </a:cubicBezTo>
                    <a:cubicBezTo>
                      <a:pt x="3248990" y="656482"/>
                      <a:pt x="3249071" y="646735"/>
                      <a:pt x="3178948" y="569485"/>
                    </a:cubicBezTo>
                    <a:cubicBezTo>
                      <a:pt x="2985520" y="356249"/>
                      <a:pt x="2764031" y="126774"/>
                      <a:pt x="2742464" y="106695"/>
                    </a:cubicBezTo>
                    <a:cubicBezTo>
                      <a:pt x="2729278" y="94262"/>
                      <a:pt x="2707553" y="99916"/>
                      <a:pt x="2702220" y="117243"/>
                    </a:cubicBezTo>
                    <a:cubicBezTo>
                      <a:pt x="2460821" y="897983"/>
                      <a:pt x="2342617" y="1405820"/>
                      <a:pt x="2309375" y="1497951"/>
                    </a:cubicBezTo>
                    <a:cubicBezTo>
                      <a:pt x="2333818" y="1533305"/>
                      <a:pt x="2339038" y="1574318"/>
                      <a:pt x="2327331" y="1614415"/>
                    </a:cubicBezTo>
                    <a:cubicBezTo>
                      <a:pt x="2346543" y="1603553"/>
                      <a:pt x="2371279" y="1604430"/>
                      <a:pt x="2393253" y="1612157"/>
                    </a:cubicBezTo>
                    <a:cubicBezTo>
                      <a:pt x="2394390" y="1613295"/>
                      <a:pt x="2384361" y="1605058"/>
                      <a:pt x="2437645" y="1647382"/>
                    </a:cubicBezTo>
                    <a:cubicBezTo>
                      <a:pt x="2511050" y="1731877"/>
                      <a:pt x="2464903" y="1878238"/>
                      <a:pt x="2343527" y="1890801"/>
                    </a:cubicBezTo>
                    <a:cubicBezTo>
                      <a:pt x="2342899" y="1890866"/>
                      <a:pt x="163951" y="2063527"/>
                      <a:pt x="163312" y="2063522"/>
                    </a:cubicBezTo>
                    <a:cubicBezTo>
                      <a:pt x="59658" y="2070431"/>
                      <a:pt x="30889" y="1972794"/>
                      <a:pt x="42260" y="1878119"/>
                    </a:cubicBezTo>
                    <a:cubicBezTo>
                      <a:pt x="42260" y="1866791"/>
                      <a:pt x="54503" y="1840853"/>
                      <a:pt x="58835" y="1828014"/>
                    </a:cubicBezTo>
                    <a:cubicBezTo>
                      <a:pt x="-848" y="1768596"/>
                      <a:pt x="-24696" y="1632983"/>
                      <a:pt x="33093" y="1578758"/>
                    </a:cubicBezTo>
                    <a:cubicBezTo>
                      <a:pt x="60779" y="1544525"/>
                      <a:pt x="130410" y="1552506"/>
                      <a:pt x="130410" y="1546615"/>
                    </a:cubicBezTo>
                    <a:cubicBezTo>
                      <a:pt x="117409" y="1327682"/>
                      <a:pt x="120127" y="1483243"/>
                      <a:pt x="87275" y="530064"/>
                    </a:cubicBezTo>
                    <a:cubicBezTo>
                      <a:pt x="87275" y="284717"/>
                      <a:pt x="50648" y="207311"/>
                      <a:pt x="100520" y="192403"/>
                    </a:cubicBezTo>
                    <a:cubicBezTo>
                      <a:pt x="164600" y="172920"/>
                      <a:pt x="2657714" y="-29285"/>
                      <a:pt x="2711187" y="3611"/>
                    </a:cubicBezTo>
                    <a:cubicBezTo>
                      <a:pt x="2742334" y="15794"/>
                      <a:pt x="3037010" y="333208"/>
                      <a:pt x="3037796" y="334048"/>
                    </a:cubicBezTo>
                    <a:cubicBezTo>
                      <a:pt x="3269908" y="582308"/>
                      <a:pt x="3294102" y="604834"/>
                      <a:pt x="3305457" y="6566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26"/>
            <p:cNvSpPr/>
            <p:nvPr/>
          </p:nvSpPr>
          <p:spPr>
            <a:xfrm>
              <a:off x="5199497" y="2850114"/>
              <a:ext cx="128435" cy="123599"/>
            </a:xfrm>
            <a:custGeom>
              <a:rect b="b" l="l" r="r" t="t"/>
              <a:pathLst>
                <a:path extrusionOk="0" h="123599" w="128435">
                  <a:moveTo>
                    <a:pt x="109985" y="102986"/>
                  </a:moveTo>
                  <a:cubicBezTo>
                    <a:pt x="73466" y="141379"/>
                    <a:pt x="10945" y="122827"/>
                    <a:pt x="1177" y="74672"/>
                  </a:cubicBezTo>
                  <a:cubicBezTo>
                    <a:pt x="-7736" y="30724"/>
                    <a:pt x="35583" y="-5567"/>
                    <a:pt x="77273" y="709"/>
                  </a:cubicBezTo>
                  <a:cubicBezTo>
                    <a:pt x="128320" y="8306"/>
                    <a:pt x="144830" y="66257"/>
                    <a:pt x="109985" y="10298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5022579" y="2656863"/>
              <a:ext cx="149110" cy="151583"/>
            </a:xfrm>
            <a:custGeom>
              <a:rect b="b" l="l" r="r" t="t"/>
              <a:pathLst>
                <a:path extrusionOk="0" h="151583" w="149110">
                  <a:moveTo>
                    <a:pt x="31305" y="127345"/>
                  </a:moveTo>
                  <a:cubicBezTo>
                    <a:pt x="-38992" y="69329"/>
                    <a:pt x="20259" y="-31796"/>
                    <a:pt x="99112" y="9748"/>
                  </a:cubicBezTo>
                  <a:cubicBezTo>
                    <a:pt x="201590" y="63773"/>
                    <a:pt x="130231" y="208661"/>
                    <a:pt x="31305" y="12734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3083371" y="3050345"/>
              <a:ext cx="2102426" cy="158220"/>
            </a:xfrm>
            <a:custGeom>
              <a:rect b="b" l="l" r="r" t="t"/>
              <a:pathLst>
                <a:path extrusionOk="0" h="158220" w="2102426">
                  <a:moveTo>
                    <a:pt x="2087877" y="73"/>
                  </a:moveTo>
                  <a:cubicBezTo>
                    <a:pt x="861995" y="109379"/>
                    <a:pt x="114416" y="122012"/>
                    <a:pt x="7211" y="138317"/>
                  </a:cubicBezTo>
                  <a:cubicBezTo>
                    <a:pt x="-4150" y="140044"/>
                    <a:pt x="-1080" y="156874"/>
                    <a:pt x="9425" y="157588"/>
                  </a:cubicBezTo>
                  <a:cubicBezTo>
                    <a:pt x="116306" y="164866"/>
                    <a:pt x="1145002" y="108464"/>
                    <a:pt x="2087255" y="31117"/>
                  </a:cubicBezTo>
                  <a:cubicBezTo>
                    <a:pt x="2107014" y="29492"/>
                    <a:pt x="2107734" y="-1698"/>
                    <a:pt x="2087877" y="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4989874" y="2535321"/>
              <a:ext cx="221294" cy="102416"/>
            </a:xfrm>
            <a:custGeom>
              <a:rect b="b" l="l" r="r" t="t"/>
              <a:pathLst>
                <a:path extrusionOk="0" h="102416" w="221294">
                  <a:moveTo>
                    <a:pt x="219415" y="86465"/>
                  </a:moveTo>
                  <a:cubicBezTo>
                    <a:pt x="173106" y="22363"/>
                    <a:pt x="84327" y="-11519"/>
                    <a:pt x="7137" y="3551"/>
                  </a:cubicBezTo>
                  <a:cubicBezTo>
                    <a:pt x="-3920" y="5706"/>
                    <a:pt x="-1429" y="23716"/>
                    <a:pt x="9796" y="23207"/>
                  </a:cubicBezTo>
                  <a:cubicBezTo>
                    <a:pt x="87387" y="19666"/>
                    <a:pt x="148121" y="44559"/>
                    <a:pt x="202542" y="99483"/>
                  </a:cubicBezTo>
                  <a:cubicBezTo>
                    <a:pt x="210859" y="107876"/>
                    <a:pt x="226741" y="96607"/>
                    <a:pt x="219415" y="86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5089156" y="2812863"/>
              <a:ext cx="139024" cy="71145"/>
            </a:xfrm>
            <a:custGeom>
              <a:rect b="b" l="l" r="r" t="t"/>
              <a:pathLst>
                <a:path extrusionOk="0" h="71145" w="139024">
                  <a:moveTo>
                    <a:pt x="119727" y="2475"/>
                  </a:moveTo>
                  <a:cubicBezTo>
                    <a:pt x="85672" y="29788"/>
                    <a:pt x="54347" y="48990"/>
                    <a:pt x="9375" y="51518"/>
                  </a:cubicBezTo>
                  <a:cubicBezTo>
                    <a:pt x="-3095" y="52222"/>
                    <a:pt x="-3155" y="70314"/>
                    <a:pt x="9375" y="70942"/>
                  </a:cubicBezTo>
                  <a:cubicBezTo>
                    <a:pt x="56280" y="73303"/>
                    <a:pt x="108740" y="55109"/>
                    <a:pt x="136941" y="15758"/>
                  </a:cubicBezTo>
                  <a:cubicBezTo>
                    <a:pt x="144777" y="4831"/>
                    <a:pt x="128624" y="-4662"/>
                    <a:pt x="119727" y="2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5202564" y="1286325"/>
              <a:ext cx="341594" cy="1236539"/>
            </a:xfrm>
            <a:custGeom>
              <a:rect b="b" l="l" r="r" t="t"/>
              <a:pathLst>
                <a:path extrusionOk="0" h="1236539" w="341594">
                  <a:moveTo>
                    <a:pt x="316986" y="8681"/>
                  </a:moveTo>
                  <a:cubicBezTo>
                    <a:pt x="194353" y="408809"/>
                    <a:pt x="83422" y="814103"/>
                    <a:pt x="227" y="1224394"/>
                  </a:cubicBezTo>
                  <a:cubicBezTo>
                    <a:pt x="-2237" y="1236551"/>
                    <a:pt x="16136" y="1241820"/>
                    <a:pt x="18957" y="1229560"/>
                  </a:cubicBezTo>
                  <a:cubicBezTo>
                    <a:pt x="113037" y="821093"/>
                    <a:pt x="215282" y="415323"/>
                    <a:pt x="340963" y="15293"/>
                  </a:cubicBezTo>
                  <a:cubicBezTo>
                    <a:pt x="345772" y="1"/>
                    <a:pt x="321670" y="-6605"/>
                    <a:pt x="316986" y="8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5408433" y="1916438"/>
              <a:ext cx="773435" cy="849060"/>
            </a:xfrm>
            <a:custGeom>
              <a:rect b="b" l="l" r="r" t="t"/>
              <a:pathLst>
                <a:path extrusionOk="0" h="849060" w="773435">
                  <a:moveTo>
                    <a:pt x="751122" y="3786"/>
                  </a:moveTo>
                  <a:cubicBezTo>
                    <a:pt x="527495" y="219052"/>
                    <a:pt x="62696" y="735542"/>
                    <a:pt x="1523" y="834349"/>
                  </a:cubicBezTo>
                  <a:cubicBezTo>
                    <a:pt x="-4563" y="844177"/>
                    <a:pt x="9018" y="853908"/>
                    <a:pt x="17124" y="846386"/>
                  </a:cubicBezTo>
                  <a:cubicBezTo>
                    <a:pt x="97027" y="772234"/>
                    <a:pt x="99929" y="716741"/>
                    <a:pt x="769647" y="22305"/>
                  </a:cubicBezTo>
                  <a:cubicBezTo>
                    <a:pt x="781359" y="10159"/>
                    <a:pt x="763284" y="-7921"/>
                    <a:pt x="751122" y="3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3158677" y="2862766"/>
              <a:ext cx="1833894" cy="144834"/>
            </a:xfrm>
            <a:custGeom>
              <a:rect b="b" l="l" r="r" t="t"/>
              <a:pathLst>
                <a:path extrusionOk="0" h="144834" w="1833894">
                  <a:moveTo>
                    <a:pt x="1821250" y="1"/>
                  </a:moveTo>
                  <a:cubicBezTo>
                    <a:pt x="1430755" y="5254"/>
                    <a:pt x="409742" y="59777"/>
                    <a:pt x="7145" y="125158"/>
                  </a:cubicBezTo>
                  <a:cubicBezTo>
                    <a:pt x="-3945" y="126961"/>
                    <a:pt x="-1405" y="145534"/>
                    <a:pt x="9804" y="144814"/>
                  </a:cubicBezTo>
                  <a:cubicBezTo>
                    <a:pt x="530864" y="111371"/>
                    <a:pt x="618327" y="61873"/>
                    <a:pt x="1821250" y="26199"/>
                  </a:cubicBezTo>
                  <a:cubicBezTo>
                    <a:pt x="1838058" y="25695"/>
                    <a:pt x="1838161" y="-226"/>
                    <a:pt x="182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3558211" y="518013"/>
              <a:ext cx="1244132" cy="2179365"/>
            </a:xfrm>
            <a:custGeom>
              <a:rect b="b" l="l" r="r" t="t"/>
              <a:pathLst>
                <a:path extrusionOk="0" h="2179365" w="1244132">
                  <a:moveTo>
                    <a:pt x="115595" y="2179366"/>
                  </a:moveTo>
                  <a:cubicBezTo>
                    <a:pt x="482876" y="641376"/>
                    <a:pt x="486720" y="678544"/>
                    <a:pt x="450803" y="580290"/>
                  </a:cubicBezTo>
                  <a:cubicBezTo>
                    <a:pt x="385612" y="401780"/>
                    <a:pt x="76916" y="505341"/>
                    <a:pt x="7290" y="295560"/>
                  </a:cubicBezTo>
                  <a:cubicBezTo>
                    <a:pt x="-22281" y="206219"/>
                    <a:pt x="42639" y="121334"/>
                    <a:pt x="120430" y="84539"/>
                  </a:cubicBezTo>
                  <a:cubicBezTo>
                    <a:pt x="315634" y="-7667"/>
                    <a:pt x="819508" y="-19120"/>
                    <a:pt x="1052979" y="24514"/>
                  </a:cubicBezTo>
                  <a:cubicBezTo>
                    <a:pt x="1243824" y="60080"/>
                    <a:pt x="1271099" y="188203"/>
                    <a:pt x="1224005" y="287833"/>
                  </a:cubicBezTo>
                  <a:cubicBezTo>
                    <a:pt x="1124939" y="497267"/>
                    <a:pt x="847443" y="384030"/>
                    <a:pt x="793613" y="543370"/>
                  </a:cubicBezTo>
                  <a:cubicBezTo>
                    <a:pt x="764540" y="629393"/>
                    <a:pt x="776161" y="629062"/>
                    <a:pt x="1006264" y="1481004"/>
                  </a:cubicBezTo>
                  <a:cubicBezTo>
                    <a:pt x="1014094" y="1509995"/>
                    <a:pt x="1167414" y="2077207"/>
                    <a:pt x="1167560" y="2077841"/>
                  </a:cubicBezTo>
                  <a:cubicBezTo>
                    <a:pt x="1099705" y="2083375"/>
                    <a:pt x="1111953" y="2088828"/>
                    <a:pt x="1103706" y="2058190"/>
                  </a:cubicBezTo>
                  <a:cubicBezTo>
                    <a:pt x="1061318" y="1902071"/>
                    <a:pt x="1242703" y="2570868"/>
                    <a:pt x="764540" y="795139"/>
                  </a:cubicBezTo>
                  <a:cubicBezTo>
                    <a:pt x="627525" y="285467"/>
                    <a:pt x="986348" y="458513"/>
                    <a:pt x="1140182" y="311253"/>
                  </a:cubicBezTo>
                  <a:cubicBezTo>
                    <a:pt x="1205665" y="248591"/>
                    <a:pt x="1208118" y="143367"/>
                    <a:pt x="1120217" y="101109"/>
                  </a:cubicBezTo>
                  <a:cubicBezTo>
                    <a:pt x="955131" y="21671"/>
                    <a:pt x="184154" y="28776"/>
                    <a:pt x="75286" y="191647"/>
                  </a:cubicBezTo>
                  <a:cubicBezTo>
                    <a:pt x="9927" y="289403"/>
                    <a:pt x="121746" y="363112"/>
                    <a:pt x="204373" y="385844"/>
                  </a:cubicBezTo>
                  <a:cubicBezTo>
                    <a:pt x="661515" y="511590"/>
                    <a:pt x="582376" y="454159"/>
                    <a:pt x="174927" y="2173085"/>
                  </a:cubicBezTo>
                  <a:lnTo>
                    <a:pt x="115595" y="2179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3198162" y="2554791"/>
              <a:ext cx="1732103" cy="192172"/>
            </a:xfrm>
            <a:custGeom>
              <a:rect b="b" l="l" r="r" t="t"/>
              <a:pathLst>
                <a:path extrusionOk="0" h="192172" w="1732103">
                  <a:moveTo>
                    <a:pt x="1719819" y="50"/>
                  </a:moveTo>
                  <a:cubicBezTo>
                    <a:pt x="996824" y="58477"/>
                    <a:pt x="315280" y="132722"/>
                    <a:pt x="9183" y="172830"/>
                  </a:cubicBezTo>
                  <a:cubicBezTo>
                    <a:pt x="-2838" y="174406"/>
                    <a:pt x="-3282" y="193418"/>
                    <a:pt x="9183" y="192108"/>
                  </a:cubicBezTo>
                  <a:cubicBezTo>
                    <a:pt x="879178" y="100611"/>
                    <a:pt x="1031631" y="80532"/>
                    <a:pt x="1719819" y="25657"/>
                  </a:cubicBezTo>
                  <a:cubicBezTo>
                    <a:pt x="1736134" y="24352"/>
                    <a:pt x="1736264" y="-1277"/>
                    <a:pt x="17198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5186441" y="2840721"/>
              <a:ext cx="172729" cy="168136"/>
            </a:xfrm>
            <a:custGeom>
              <a:rect b="b" l="l" r="r" t="t"/>
              <a:pathLst>
                <a:path extrusionOk="0" h="168136" w="172729">
                  <a:moveTo>
                    <a:pt x="103959" y="1221"/>
                  </a:moveTo>
                  <a:cubicBezTo>
                    <a:pt x="223153" y="18961"/>
                    <a:pt x="173103" y="192787"/>
                    <a:pt x="62654" y="165170"/>
                  </a:cubicBezTo>
                  <a:cubicBezTo>
                    <a:pt x="-43388" y="138366"/>
                    <a:pt x="-4893" y="-15170"/>
                    <a:pt x="103959" y="1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5029347" y="2640009"/>
              <a:ext cx="172729" cy="168137"/>
            </a:xfrm>
            <a:custGeom>
              <a:rect b="b" l="l" r="r" t="t"/>
              <a:pathLst>
                <a:path extrusionOk="0" h="168137" w="172729">
                  <a:moveTo>
                    <a:pt x="103959" y="1222"/>
                  </a:moveTo>
                  <a:cubicBezTo>
                    <a:pt x="223153" y="18962"/>
                    <a:pt x="173103" y="192787"/>
                    <a:pt x="62654" y="165171"/>
                  </a:cubicBezTo>
                  <a:cubicBezTo>
                    <a:pt x="-43388" y="138362"/>
                    <a:pt x="-4893" y="-15174"/>
                    <a:pt x="103959" y="1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B9D"/>
        </a:solidFill>
      </p:bgPr>
    </p:bg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8" name="Google Shape;2308;p27"/>
          <p:cNvGrpSpPr/>
          <p:nvPr/>
        </p:nvGrpSpPr>
        <p:grpSpPr>
          <a:xfrm>
            <a:off x="3723471" y="793952"/>
            <a:ext cx="4744462" cy="3534454"/>
            <a:chOff x="0" y="-9525"/>
            <a:chExt cx="12651900" cy="9425212"/>
          </a:xfrm>
        </p:grpSpPr>
        <p:sp>
          <p:nvSpPr>
            <p:cNvPr id="2309" name="Google Shape;2309;p27"/>
            <p:cNvSpPr txBox="1"/>
            <p:nvPr/>
          </p:nvSpPr>
          <p:spPr>
            <a:xfrm>
              <a:off x="0" y="8389387"/>
              <a:ext cx="12651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Happy designing! </a:t>
              </a:r>
              <a:endParaRPr b="1" sz="25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310" name="Google Shape;2310;p27"/>
            <p:cNvSpPr txBox="1"/>
            <p:nvPr/>
          </p:nvSpPr>
          <p:spPr>
            <a:xfrm>
              <a:off x="0" y="3064360"/>
              <a:ext cx="12651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Special thanks to all the people who made and released these awesome resources for free:</a:t>
              </a:r>
              <a:endPara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11" name="Google Shape;2311;p27"/>
            <p:cNvSpPr txBox="1"/>
            <p:nvPr/>
          </p:nvSpPr>
          <p:spPr>
            <a:xfrm>
              <a:off x="0" y="5344218"/>
              <a:ext cx="12651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Questrial"/>
                <a:buChar char="•"/>
              </a:pPr>
              <a:r>
                <a:rPr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Presentation template by </a:t>
              </a:r>
              <a:r>
                <a:rPr lang="en" sz="1200" u="sng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Questrial"/>
                <a:buChar char="•"/>
              </a:pPr>
              <a:r>
                <a:rPr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Photographs by </a:t>
              </a:r>
              <a:r>
                <a:rPr lang="en" sz="1200" u="sng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12" name="Google Shape;2312;p27"/>
            <p:cNvSpPr txBox="1"/>
            <p:nvPr/>
          </p:nvSpPr>
          <p:spPr>
            <a:xfrm>
              <a:off x="0" y="-9525"/>
              <a:ext cx="12651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Credits</a:t>
              </a:r>
              <a:endParaRPr sz="4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313" name="Google Shape;2313;p27"/>
          <p:cNvGrpSpPr/>
          <p:nvPr/>
        </p:nvGrpSpPr>
        <p:grpSpPr>
          <a:xfrm rot="2359638">
            <a:off x="2252983" y="744445"/>
            <a:ext cx="586867" cy="2059047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rect b="b" l="l" r="r" t="t"/>
              <a:pathLst>
                <a:path extrusionOk="0" h="103937" w="351274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rect b="b" l="l" r="r" t="t"/>
              <a:pathLst>
                <a:path extrusionOk="0" h="49" w="24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rect b="b" l="l" r="r" t="t"/>
              <a:pathLst>
                <a:path extrusionOk="0" h="584" w="5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rect b="b" l="l" r="r" t="t"/>
              <a:pathLst>
                <a:path extrusionOk="0" h="363919" w="323261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rect b="b" l="l" r="r" t="t"/>
              <a:pathLst>
                <a:path extrusionOk="0" h="2994007" w="1035245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rect b="b" l="l" r="r" t="t"/>
              <a:pathLst>
                <a:path extrusionOk="0" h="469390" w="436883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rect b="b" l="l" r="r" t="t"/>
              <a:pathLst>
                <a:path extrusionOk="0" h="228173" w="140443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rect b="b" l="l" r="r" t="t"/>
              <a:pathLst>
                <a:path extrusionOk="0" h="2802947" w="696136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rect b="b" l="l" r="r" t="t"/>
              <a:pathLst>
                <a:path extrusionOk="0" h="2802609" w="690434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rect b="b" l="l" r="r" t="t"/>
              <a:pathLst>
                <a:path extrusionOk="0" h="125136" w="355614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rect b="b" l="l" r="r" t="t"/>
              <a:pathLst>
                <a:path extrusionOk="0" h="354134" w="397746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944653" y="590759"/>
            <a:ext cx="2918008" cy="1797094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rect b="b" l="l" r="r" t="t"/>
              <a:pathLst>
                <a:path extrusionOk="0" h="2956633" w="4363132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rect b="b" l="l" r="r" t="t"/>
              <a:pathLst>
                <a:path extrusionOk="0" h="2607003" w="4124819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rect b="b" l="l" r="r" t="t"/>
                <a:pathLst>
                  <a:path extrusionOk="0" h="512636" w="5836171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rect b="b" l="l" r="r" t="t"/>
                <a:pathLst>
                  <a:path extrusionOk="0" h="284179" w="4906659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rect b="b" l="l" r="r" t="t"/>
              <a:pathLst>
                <a:path extrusionOk="0" h="201875" w="5836171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rect b="b" l="l" r="r" t="t"/>
              <a:pathLst>
                <a:path extrusionOk="0" h="2111383" w="2110125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rect b="b" l="l" r="r" t="t"/>
              <a:pathLst>
                <a:path extrusionOk="0" h="1908515" w="1907073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rect b="b" l="l" r="r" t="t"/>
              <a:pathLst>
                <a:path extrusionOk="0" h="2607003" w="3704661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771381" y="2773181"/>
            <a:ext cx="1733556" cy="2517054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rect b="b" l="l" r="r" t="t"/>
              <a:pathLst>
                <a:path extrusionOk="0" h="4896206" w="3405338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rect b="b" l="l" r="r" t="t"/>
              <a:pathLst>
                <a:path extrusionOk="0" h="4615756" w="3330755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rect b="b" l="l" r="r" t="t"/>
              <a:pathLst>
                <a:path extrusionOk="0" h="4583155" w="3261783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rect b="b" l="l" r="r" t="t"/>
              <a:pathLst>
                <a:path extrusionOk="0" h="722754" w="629326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rect b="b" l="l" r="r" t="t"/>
              <a:pathLst>
                <a:path extrusionOk="0" h="795242" w="565694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rect b="b" l="l" r="r" t="t"/>
              <a:pathLst>
                <a:path extrusionOk="0" h="685380" w="557683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rect b="b" l="l" r="r" t="t"/>
              <a:pathLst>
                <a:path extrusionOk="0" h="669692" w="63768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rect b="b" l="l" r="r" t="t"/>
              <a:pathLst>
                <a:path extrusionOk="0" h="322902" w="1805167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rect b="b" l="l" r="r" t="t"/>
              <a:pathLst>
                <a:path extrusionOk="0" h="349025" w="1725421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rect b="b" l="l" r="r" t="t"/>
                <a:pathLst>
                  <a:path extrusionOk="0" h="60" w="201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rect b="b" l="l" r="r" t="t"/>
                <a:pathLst>
                  <a:path extrusionOk="0" h="322" w="1058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rect b="b" l="l" r="r" t="t"/>
                <a:pathLst>
                  <a:path extrusionOk="0" h="401072" w="1843892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rect b="b" l="l" r="r" t="t"/>
                <a:pathLst>
                  <a:path extrusionOk="0" h="379614" w="1711871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rect b="b" l="l" r="r" t="t"/>
                <a:pathLst>
                  <a:path extrusionOk="0" h="79" w="809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rect b="b" l="l" r="r" t="t"/>
                <a:pathLst>
                  <a:path extrusionOk="0" h="713" w="1452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rect b="b" l="l" r="r" t="t"/>
                <a:pathLst>
                  <a:path extrusionOk="0" h="109196" w="109151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rect b="b" l="l" r="r" t="t"/>
                <a:pathLst>
                  <a:path extrusionOk="0" h="396554" w="31911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rect b="b" l="l" r="r" t="t"/>
                <a:pathLst>
                  <a:path extrusionOk="0" h="396554" w="31911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rect b="b" l="l" r="r" t="t"/>
                <a:pathLst>
                  <a:path extrusionOk="0" h="396554" w="31911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rect b="b" l="l" r="r" t="t"/>
                <a:pathLst>
                  <a:path extrusionOk="0" h="396554" w="319114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rect b="b" l="l" r="r" t="t"/>
                <a:pathLst>
                  <a:path extrusionOk="0" h="396554" w="31911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rect b="b" l="l" r="r" t="t"/>
                <a:pathLst>
                  <a:path extrusionOk="0" h="396554" w="31911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rect b="b" l="l" r="r" t="t"/>
                <a:pathLst>
                  <a:path extrusionOk="0" h="396554" w="31911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rect b="b" l="l" r="r" t="t"/>
                <a:pathLst>
                  <a:path extrusionOk="0" h="396554" w="319114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rect b="b" l="l" r="r" t="t"/>
                <a:pathLst>
                  <a:path extrusionOk="0" h="396564" w="319107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rect b="b" l="l" r="r" t="t"/>
                <a:pathLst>
                  <a:path extrusionOk="0" h="396562" w="31911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rect b="b" l="l" r="r" t="t"/>
                <a:pathLst>
                  <a:path extrusionOk="0" h="396554" w="31911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rect b="b" l="l" r="r" t="t"/>
                <a:pathLst>
                  <a:path extrusionOk="0" h="396558" w="31911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rect b="b" l="l" r="r" t="t"/>
                <a:pathLst>
                  <a:path extrusionOk="0" h="396557" w="319109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" name="Google Shape;2385;p28"/>
          <p:cNvGrpSpPr/>
          <p:nvPr/>
        </p:nvGrpSpPr>
        <p:grpSpPr>
          <a:xfrm rot="838840">
            <a:off x="6012936" y="1293824"/>
            <a:ext cx="3058235" cy="4112326"/>
            <a:chOff x="12025730" y="2585474"/>
            <a:chExt cx="6116328" cy="8224858"/>
          </a:xfrm>
        </p:grpSpPr>
        <p:sp>
          <p:nvSpPr>
            <p:cNvPr id="2386" name="Google Shape;2386;p28"/>
            <p:cNvSpPr/>
            <p:nvPr/>
          </p:nvSpPr>
          <p:spPr>
            <a:xfrm>
              <a:off x="12032270" y="2585474"/>
              <a:ext cx="6109787" cy="8224858"/>
            </a:xfrm>
            <a:custGeom>
              <a:rect b="b" l="l" r="r" t="t"/>
              <a:pathLst>
                <a:path extrusionOk="0" h="8224858" w="6109787">
                  <a:moveTo>
                    <a:pt x="6075525" y="7927095"/>
                  </a:moveTo>
                  <a:cubicBezTo>
                    <a:pt x="6063802" y="7727709"/>
                    <a:pt x="6095435" y="7493317"/>
                    <a:pt x="6082397" y="7250437"/>
                  </a:cubicBezTo>
                  <a:cubicBezTo>
                    <a:pt x="6050385" y="6688006"/>
                    <a:pt x="6068652" y="7096599"/>
                    <a:pt x="6068652" y="6542245"/>
                  </a:cubicBezTo>
                  <a:cubicBezTo>
                    <a:pt x="6069885" y="5917782"/>
                    <a:pt x="5986213" y="5522348"/>
                    <a:pt x="6015891" y="4512995"/>
                  </a:cubicBezTo>
                  <a:cubicBezTo>
                    <a:pt x="6026972" y="4276464"/>
                    <a:pt x="6031346" y="4401466"/>
                    <a:pt x="5999351" y="3837406"/>
                  </a:cubicBezTo>
                  <a:cubicBezTo>
                    <a:pt x="5943877" y="3038197"/>
                    <a:pt x="5938500" y="10286"/>
                    <a:pt x="5879146" y="8822"/>
                  </a:cubicBezTo>
                  <a:cubicBezTo>
                    <a:pt x="5377100" y="-4996"/>
                    <a:pt x="4799192" y="19448"/>
                    <a:pt x="4802316" y="19448"/>
                  </a:cubicBezTo>
                  <a:cubicBezTo>
                    <a:pt x="4235984" y="19448"/>
                    <a:pt x="4760702" y="-36168"/>
                    <a:pt x="4070169" y="40701"/>
                  </a:cubicBezTo>
                  <a:cubicBezTo>
                    <a:pt x="3763253" y="74703"/>
                    <a:pt x="3006444" y="32559"/>
                    <a:pt x="2970848" y="30420"/>
                  </a:cubicBezTo>
                  <a:cubicBezTo>
                    <a:pt x="2942436" y="32542"/>
                    <a:pt x="2304583" y="82500"/>
                    <a:pt x="2238389" y="76825"/>
                  </a:cubicBezTo>
                  <a:cubicBezTo>
                    <a:pt x="1585474" y="21159"/>
                    <a:pt x="330187" y="106895"/>
                    <a:pt x="408153" y="100940"/>
                  </a:cubicBezTo>
                  <a:cubicBezTo>
                    <a:pt x="387864" y="100940"/>
                    <a:pt x="56285" y="94558"/>
                    <a:pt x="59409" y="94919"/>
                  </a:cubicBezTo>
                  <a:cubicBezTo>
                    <a:pt x="57305" y="94919"/>
                    <a:pt x="55661" y="1078907"/>
                    <a:pt x="55661" y="1802151"/>
                  </a:cubicBezTo>
                  <a:cubicBezTo>
                    <a:pt x="55595" y="1803368"/>
                    <a:pt x="16842" y="2390014"/>
                    <a:pt x="13504" y="2654870"/>
                  </a:cubicBezTo>
                  <a:cubicBezTo>
                    <a:pt x="13504" y="2688181"/>
                    <a:pt x="54724" y="3078844"/>
                    <a:pt x="49413" y="3130661"/>
                  </a:cubicBezTo>
                  <a:cubicBezTo>
                    <a:pt x="-20168" y="3820808"/>
                    <a:pt x="87410" y="4501513"/>
                    <a:pt x="23501" y="5877661"/>
                  </a:cubicBezTo>
                  <a:cubicBezTo>
                    <a:pt x="-1770" y="6370477"/>
                    <a:pt x="32182" y="6297145"/>
                    <a:pt x="23813" y="6553250"/>
                  </a:cubicBezTo>
                  <a:cubicBezTo>
                    <a:pt x="-18261" y="7715897"/>
                    <a:pt x="5086" y="7113806"/>
                    <a:pt x="20689" y="7864044"/>
                  </a:cubicBezTo>
                  <a:cubicBezTo>
                    <a:pt x="27529" y="8183858"/>
                    <a:pt x="14474" y="8197758"/>
                    <a:pt x="35043" y="8198120"/>
                  </a:cubicBezTo>
                  <a:cubicBezTo>
                    <a:pt x="1352562" y="8218238"/>
                    <a:pt x="2483122" y="8230608"/>
                    <a:pt x="4195964" y="8200242"/>
                  </a:cubicBezTo>
                  <a:cubicBezTo>
                    <a:pt x="4875662" y="8187132"/>
                    <a:pt x="4885346" y="8230000"/>
                    <a:pt x="4958084" y="8224341"/>
                  </a:cubicBezTo>
                  <a:cubicBezTo>
                    <a:pt x="6341534" y="8118750"/>
                    <a:pt x="6107060" y="8395796"/>
                    <a:pt x="6075525" y="7927095"/>
                  </a:cubicBezTo>
                  <a:close/>
                  <a:moveTo>
                    <a:pt x="331042" y="926024"/>
                  </a:moveTo>
                  <a:cubicBezTo>
                    <a:pt x="273282" y="902649"/>
                    <a:pt x="242684" y="824710"/>
                    <a:pt x="267659" y="761280"/>
                  </a:cubicBezTo>
                  <a:cubicBezTo>
                    <a:pt x="309503" y="653929"/>
                    <a:pt x="453434" y="665280"/>
                    <a:pt x="490888" y="769077"/>
                  </a:cubicBezTo>
                  <a:cubicBezTo>
                    <a:pt x="527733" y="857659"/>
                    <a:pt x="437502" y="969599"/>
                    <a:pt x="331042" y="926024"/>
                  </a:cubicBezTo>
                  <a:close/>
                  <a:moveTo>
                    <a:pt x="320108" y="1599145"/>
                  </a:moveTo>
                  <a:cubicBezTo>
                    <a:pt x="273907" y="1574339"/>
                    <a:pt x="249853" y="1512702"/>
                    <a:pt x="263286" y="1457086"/>
                  </a:cubicBezTo>
                  <a:cubicBezTo>
                    <a:pt x="292947" y="1335572"/>
                    <a:pt x="451559" y="1335210"/>
                    <a:pt x="492137" y="1447874"/>
                  </a:cubicBezTo>
                  <a:cubicBezTo>
                    <a:pt x="531482" y="1542098"/>
                    <a:pt x="427834" y="1657246"/>
                    <a:pt x="320108" y="1599145"/>
                  </a:cubicBezTo>
                  <a:close/>
                  <a:moveTo>
                    <a:pt x="333541" y="2283946"/>
                  </a:moveTo>
                  <a:cubicBezTo>
                    <a:pt x="275781" y="2260571"/>
                    <a:pt x="245184" y="2183340"/>
                    <a:pt x="269846" y="2119564"/>
                  </a:cubicBezTo>
                  <a:cubicBezTo>
                    <a:pt x="311378" y="2011506"/>
                    <a:pt x="456245" y="2023202"/>
                    <a:pt x="493387" y="2126999"/>
                  </a:cubicBezTo>
                  <a:cubicBezTo>
                    <a:pt x="530545" y="2215926"/>
                    <a:pt x="439688" y="2327159"/>
                    <a:pt x="333541" y="2283946"/>
                  </a:cubicBezTo>
                  <a:close/>
                  <a:moveTo>
                    <a:pt x="335103" y="2963071"/>
                  </a:moveTo>
                  <a:cubicBezTo>
                    <a:pt x="277343" y="2939696"/>
                    <a:pt x="246746" y="2862465"/>
                    <a:pt x="271408" y="2799052"/>
                  </a:cubicBezTo>
                  <a:cubicBezTo>
                    <a:pt x="312940" y="2690648"/>
                    <a:pt x="457807" y="2702344"/>
                    <a:pt x="494949" y="2806141"/>
                  </a:cubicBezTo>
                  <a:cubicBezTo>
                    <a:pt x="532419" y="2895759"/>
                    <a:pt x="440313" y="3005939"/>
                    <a:pt x="335103" y="2963071"/>
                  </a:cubicBezTo>
                  <a:close/>
                  <a:moveTo>
                    <a:pt x="267347" y="3494479"/>
                  </a:moveTo>
                  <a:cubicBezTo>
                    <a:pt x="297008" y="3372965"/>
                    <a:pt x="455620" y="3372257"/>
                    <a:pt x="496198" y="3485267"/>
                  </a:cubicBezTo>
                  <a:cubicBezTo>
                    <a:pt x="577995" y="3681183"/>
                    <a:pt x="213024" y="3718030"/>
                    <a:pt x="267347" y="3494479"/>
                  </a:cubicBezTo>
                  <a:close/>
                  <a:moveTo>
                    <a:pt x="268909" y="4173259"/>
                  </a:moveTo>
                  <a:cubicBezTo>
                    <a:pt x="298570" y="4052107"/>
                    <a:pt x="456870" y="4050676"/>
                    <a:pt x="497760" y="4164047"/>
                  </a:cubicBezTo>
                  <a:cubicBezTo>
                    <a:pt x="579870" y="4361016"/>
                    <a:pt x="214898" y="4396810"/>
                    <a:pt x="268909" y="4173259"/>
                  </a:cubicBezTo>
                  <a:close/>
                  <a:moveTo>
                    <a:pt x="339164" y="5000119"/>
                  </a:moveTo>
                  <a:cubicBezTo>
                    <a:pt x="281405" y="4976744"/>
                    <a:pt x="250807" y="4899513"/>
                    <a:pt x="275469" y="4836099"/>
                  </a:cubicBezTo>
                  <a:cubicBezTo>
                    <a:pt x="317001" y="4727696"/>
                    <a:pt x="461868" y="4739392"/>
                    <a:pt x="499010" y="4843189"/>
                  </a:cubicBezTo>
                  <a:cubicBezTo>
                    <a:pt x="536168" y="4932462"/>
                    <a:pt x="444687" y="5042987"/>
                    <a:pt x="339164" y="5000119"/>
                  </a:cubicBezTo>
                  <a:close/>
                  <a:moveTo>
                    <a:pt x="271408" y="5531527"/>
                  </a:moveTo>
                  <a:cubicBezTo>
                    <a:pt x="301069" y="5409650"/>
                    <a:pt x="459681" y="5409650"/>
                    <a:pt x="500259" y="5522315"/>
                  </a:cubicBezTo>
                  <a:cubicBezTo>
                    <a:pt x="582057" y="5718230"/>
                    <a:pt x="217085" y="5755078"/>
                    <a:pt x="271408" y="5531527"/>
                  </a:cubicBezTo>
                  <a:close/>
                  <a:moveTo>
                    <a:pt x="329792" y="6352366"/>
                  </a:moveTo>
                  <a:cubicBezTo>
                    <a:pt x="283591" y="6327560"/>
                    <a:pt x="259537" y="6265923"/>
                    <a:pt x="272970" y="6210306"/>
                  </a:cubicBezTo>
                  <a:cubicBezTo>
                    <a:pt x="302631" y="6088793"/>
                    <a:pt x="461243" y="6088431"/>
                    <a:pt x="501821" y="6201095"/>
                  </a:cubicBezTo>
                  <a:cubicBezTo>
                    <a:pt x="541166" y="6295335"/>
                    <a:pt x="437814" y="6410466"/>
                    <a:pt x="329792" y="6352366"/>
                  </a:cubicBezTo>
                  <a:close/>
                  <a:moveTo>
                    <a:pt x="343209" y="7037167"/>
                  </a:moveTo>
                  <a:cubicBezTo>
                    <a:pt x="285449" y="7013792"/>
                    <a:pt x="254851" y="6936561"/>
                    <a:pt x="279514" y="6873147"/>
                  </a:cubicBezTo>
                  <a:cubicBezTo>
                    <a:pt x="321045" y="6764744"/>
                    <a:pt x="465913" y="6776439"/>
                    <a:pt x="503054" y="6880237"/>
                  </a:cubicBezTo>
                  <a:cubicBezTo>
                    <a:pt x="540229" y="6969509"/>
                    <a:pt x="448748" y="7080035"/>
                    <a:pt x="343209" y="7037167"/>
                  </a:cubicBezTo>
                  <a:close/>
                  <a:moveTo>
                    <a:pt x="344458" y="7716309"/>
                  </a:moveTo>
                  <a:cubicBezTo>
                    <a:pt x="222379" y="7666713"/>
                    <a:pt x="263286" y="7452374"/>
                    <a:pt x="409403" y="7477180"/>
                  </a:cubicBezTo>
                  <a:cubicBezTo>
                    <a:pt x="586430" y="7507990"/>
                    <a:pt x="511505" y="7784328"/>
                    <a:pt x="344458" y="7716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87" name="Google Shape;2387;p28"/>
            <p:cNvGrpSpPr/>
            <p:nvPr/>
          </p:nvGrpSpPr>
          <p:grpSpPr>
            <a:xfrm>
              <a:off x="12025730" y="3014158"/>
              <a:ext cx="6091933" cy="7498410"/>
              <a:chOff x="12025730" y="3014158"/>
              <a:chExt cx="6091933" cy="7498410"/>
            </a:xfrm>
          </p:grpSpPr>
          <p:sp>
            <p:nvSpPr>
              <p:cNvPr id="2388" name="Google Shape;2388;p28"/>
              <p:cNvSpPr/>
              <p:nvPr/>
            </p:nvSpPr>
            <p:spPr>
              <a:xfrm>
                <a:off x="12081161" y="3014158"/>
                <a:ext cx="5868964" cy="59464"/>
              </a:xfrm>
              <a:custGeom>
                <a:rect b="b" l="l" r="r" t="t"/>
                <a:pathLst>
                  <a:path extrusionOk="0" h="59464" w="5868964">
                    <a:moveTo>
                      <a:pt x="5866146" y="59465"/>
                    </a:moveTo>
                    <a:cubicBezTo>
                      <a:pt x="5864568" y="59481"/>
                      <a:pt x="10403" y="39643"/>
                      <a:pt x="8331" y="39627"/>
                    </a:cubicBezTo>
                    <a:cubicBezTo>
                      <a:pt x="8331" y="-20694"/>
                      <a:pt x="-414104" y="213"/>
                      <a:pt x="4757157" y="21910"/>
                    </a:cubicBezTo>
                    <a:cubicBezTo>
                      <a:pt x="5987815" y="26648"/>
                      <a:pt x="5864699" y="8421"/>
                      <a:pt x="5866146" y="594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28"/>
              <p:cNvSpPr/>
              <p:nvPr/>
            </p:nvSpPr>
            <p:spPr>
              <a:xfrm>
                <a:off x="12081548" y="3687773"/>
                <a:ext cx="5885828" cy="62146"/>
              </a:xfrm>
              <a:custGeom>
                <a:rect b="b" l="l" r="r" t="t"/>
                <a:pathLst>
                  <a:path extrusionOk="0" h="62146" w="5885828">
                    <a:moveTo>
                      <a:pt x="5882628" y="62146"/>
                    </a:moveTo>
                    <a:cubicBezTo>
                      <a:pt x="5880754" y="62179"/>
                      <a:pt x="7895" y="42324"/>
                      <a:pt x="6694" y="42308"/>
                    </a:cubicBezTo>
                    <a:cubicBezTo>
                      <a:pt x="8092" y="-20876"/>
                      <a:pt x="-391621" y="-1416"/>
                      <a:pt x="4772685" y="24591"/>
                    </a:cubicBezTo>
                    <a:cubicBezTo>
                      <a:pt x="6002652" y="29312"/>
                      <a:pt x="5882628" y="10478"/>
                      <a:pt x="5882628" y="621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28"/>
              <p:cNvSpPr/>
              <p:nvPr/>
            </p:nvSpPr>
            <p:spPr>
              <a:xfrm>
                <a:off x="12083245" y="4363871"/>
                <a:ext cx="5924940" cy="49200"/>
              </a:xfrm>
              <a:custGeom>
                <a:rect b="b" l="l" r="r" t="t"/>
                <a:pathLst>
                  <a:path extrusionOk="0" h="49200" w="5924940">
                    <a:moveTo>
                      <a:pt x="786485" y="45352"/>
                    </a:moveTo>
                    <a:cubicBezTo>
                      <a:pt x="-109387" y="45352"/>
                      <a:pt x="4701" y="57212"/>
                      <a:pt x="4701" y="0"/>
                    </a:cubicBezTo>
                    <a:cubicBezTo>
                      <a:pt x="7217670" y="41058"/>
                      <a:pt x="8261879" y="57344"/>
                      <a:pt x="786485" y="45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28"/>
              <p:cNvSpPr/>
              <p:nvPr/>
            </p:nvSpPr>
            <p:spPr>
              <a:xfrm>
                <a:off x="12044248" y="5042240"/>
                <a:ext cx="5948397" cy="60288"/>
              </a:xfrm>
              <a:custGeom>
                <a:rect b="b" l="l" r="r" t="t"/>
                <a:pathLst>
                  <a:path extrusionOk="0" h="60288" w="5948397">
                    <a:moveTo>
                      <a:pt x="5945215" y="60289"/>
                    </a:moveTo>
                    <a:cubicBezTo>
                      <a:pt x="5943933" y="60305"/>
                      <a:pt x="8004" y="40105"/>
                      <a:pt x="6211" y="40088"/>
                    </a:cubicBezTo>
                    <a:cubicBezTo>
                      <a:pt x="9122" y="-21187"/>
                      <a:pt x="-394932" y="412"/>
                      <a:pt x="4842145" y="22372"/>
                    </a:cubicBezTo>
                    <a:cubicBezTo>
                      <a:pt x="6064516" y="27093"/>
                      <a:pt x="5945215" y="8850"/>
                      <a:pt x="5945215" y="602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28"/>
              <p:cNvSpPr/>
              <p:nvPr/>
            </p:nvSpPr>
            <p:spPr>
              <a:xfrm>
                <a:off x="12071630" y="5718630"/>
                <a:ext cx="5936262" cy="59849"/>
              </a:xfrm>
              <a:custGeom>
                <a:rect b="b" l="l" r="r" t="t"/>
                <a:pathLst>
                  <a:path extrusionOk="0" h="59849" w="5936262">
                    <a:moveTo>
                      <a:pt x="5933437" y="59849"/>
                    </a:moveTo>
                    <a:cubicBezTo>
                      <a:pt x="5931990" y="59866"/>
                      <a:pt x="6156" y="39665"/>
                      <a:pt x="4429" y="39649"/>
                    </a:cubicBezTo>
                    <a:cubicBezTo>
                      <a:pt x="13522" y="-20952"/>
                      <a:pt x="-396977" y="351"/>
                      <a:pt x="4830992" y="22295"/>
                    </a:cubicBezTo>
                    <a:cubicBezTo>
                      <a:pt x="6054957" y="27015"/>
                      <a:pt x="5931957" y="9201"/>
                      <a:pt x="5933437" y="598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28"/>
              <p:cNvSpPr/>
              <p:nvPr/>
            </p:nvSpPr>
            <p:spPr>
              <a:xfrm>
                <a:off x="12050274" y="6394535"/>
                <a:ext cx="5985560" cy="60240"/>
              </a:xfrm>
              <a:custGeom>
                <a:rect b="b" l="l" r="r" t="t"/>
                <a:pathLst>
                  <a:path extrusionOk="0" h="60240" w="5985560">
                    <a:moveTo>
                      <a:pt x="5983829" y="60240"/>
                    </a:moveTo>
                    <a:cubicBezTo>
                      <a:pt x="5982629" y="60257"/>
                      <a:pt x="146813" y="40649"/>
                      <a:pt x="7996" y="39694"/>
                    </a:cubicBezTo>
                    <a:cubicBezTo>
                      <a:pt x="6648" y="-21284"/>
                      <a:pt x="-405232" y="561"/>
                      <a:pt x="4868280" y="22686"/>
                    </a:cubicBezTo>
                    <a:cubicBezTo>
                      <a:pt x="6105744" y="27423"/>
                      <a:pt x="5979192" y="9197"/>
                      <a:pt x="5983829" y="60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28"/>
              <p:cNvSpPr/>
              <p:nvPr/>
            </p:nvSpPr>
            <p:spPr>
              <a:xfrm>
                <a:off x="12068446" y="7068710"/>
                <a:ext cx="5997940" cy="54842"/>
              </a:xfrm>
              <a:custGeom>
                <a:rect b="b" l="l" r="r" t="t"/>
                <a:pathLst>
                  <a:path extrusionOk="0" h="54842" w="5997940">
                    <a:moveTo>
                      <a:pt x="2191278" y="47836"/>
                    </a:moveTo>
                    <a:cubicBezTo>
                      <a:pt x="-200259" y="38640"/>
                      <a:pt x="5328" y="65815"/>
                      <a:pt x="3881" y="0"/>
                    </a:cubicBezTo>
                    <a:cubicBezTo>
                      <a:pt x="6397513" y="17782"/>
                      <a:pt x="8508324" y="74484"/>
                      <a:pt x="2191278" y="478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28"/>
              <p:cNvSpPr/>
              <p:nvPr/>
            </p:nvSpPr>
            <p:spPr>
              <a:xfrm>
                <a:off x="12067380" y="7745792"/>
                <a:ext cx="5984886" cy="61576"/>
              </a:xfrm>
              <a:custGeom>
                <a:rect b="b" l="l" r="r" t="t"/>
                <a:pathLst>
                  <a:path extrusionOk="0" h="61576" w="5984886">
                    <a:moveTo>
                      <a:pt x="5981717" y="61576"/>
                    </a:moveTo>
                    <a:cubicBezTo>
                      <a:pt x="5980517" y="61592"/>
                      <a:pt x="135247" y="41902"/>
                      <a:pt x="7118" y="41030"/>
                    </a:cubicBezTo>
                    <a:cubicBezTo>
                      <a:pt x="7118" y="-22942"/>
                      <a:pt x="-396920" y="1518"/>
                      <a:pt x="4883333" y="23676"/>
                    </a:cubicBezTo>
                    <a:cubicBezTo>
                      <a:pt x="6100525" y="29565"/>
                      <a:pt x="5981717" y="7983"/>
                      <a:pt x="5981717" y="61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28"/>
              <p:cNvSpPr/>
              <p:nvPr/>
            </p:nvSpPr>
            <p:spPr>
              <a:xfrm>
                <a:off x="12049624" y="8421159"/>
                <a:ext cx="6029863" cy="62504"/>
              </a:xfrm>
              <a:custGeom>
                <a:rect b="b" l="l" r="r" t="t"/>
                <a:pathLst>
                  <a:path extrusionOk="0" h="62504" w="6029863">
                    <a:moveTo>
                      <a:pt x="6028509" y="62504"/>
                    </a:moveTo>
                    <a:cubicBezTo>
                      <a:pt x="6027309" y="62521"/>
                      <a:pt x="112803" y="42649"/>
                      <a:pt x="6146" y="41959"/>
                    </a:cubicBezTo>
                    <a:cubicBezTo>
                      <a:pt x="9221" y="-24251"/>
                      <a:pt x="-398384" y="2298"/>
                      <a:pt x="4917317" y="24604"/>
                    </a:cubicBezTo>
                    <a:cubicBezTo>
                      <a:pt x="6149585" y="29342"/>
                      <a:pt x="6022837" y="11066"/>
                      <a:pt x="6028509" y="62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28"/>
              <p:cNvSpPr/>
              <p:nvPr/>
            </p:nvSpPr>
            <p:spPr>
              <a:xfrm>
                <a:off x="12050816" y="9096908"/>
                <a:ext cx="6066847" cy="55906"/>
              </a:xfrm>
              <a:custGeom>
                <a:rect b="b" l="l" r="r" t="t"/>
                <a:pathLst>
                  <a:path extrusionOk="0" h="55906" w="6066847">
                    <a:moveTo>
                      <a:pt x="2257296" y="48181"/>
                    </a:moveTo>
                    <a:cubicBezTo>
                      <a:pt x="-237264" y="38608"/>
                      <a:pt x="6516" y="68036"/>
                      <a:pt x="6516" y="0"/>
                    </a:cubicBezTo>
                    <a:cubicBezTo>
                      <a:pt x="6361511" y="24494"/>
                      <a:pt x="8664361" y="75224"/>
                      <a:pt x="2257296" y="48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28"/>
              <p:cNvSpPr/>
              <p:nvPr/>
            </p:nvSpPr>
            <p:spPr>
              <a:xfrm>
                <a:off x="12025730" y="9774756"/>
                <a:ext cx="6091223" cy="61154"/>
              </a:xfrm>
              <a:custGeom>
                <a:rect b="b" l="l" r="r" t="t"/>
                <a:pathLst>
                  <a:path extrusionOk="0" h="61154" w="6091223">
                    <a:moveTo>
                      <a:pt x="6088937" y="61155"/>
                    </a:moveTo>
                    <a:cubicBezTo>
                      <a:pt x="6087687" y="61171"/>
                      <a:pt x="258300" y="42024"/>
                      <a:pt x="7564" y="39901"/>
                    </a:cubicBezTo>
                    <a:cubicBezTo>
                      <a:pt x="7564" y="-22048"/>
                      <a:pt x="-410711" y="1015"/>
                      <a:pt x="4973387" y="23600"/>
                    </a:cubicBezTo>
                    <a:cubicBezTo>
                      <a:pt x="6210490" y="28338"/>
                      <a:pt x="6086026" y="10095"/>
                      <a:pt x="6088937" y="611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28"/>
              <p:cNvSpPr/>
              <p:nvPr/>
            </p:nvSpPr>
            <p:spPr>
              <a:xfrm>
                <a:off x="12046113" y="10449356"/>
                <a:ext cx="6063869" cy="63212"/>
              </a:xfrm>
              <a:custGeom>
                <a:rect b="b" l="l" r="r" t="t"/>
                <a:pathLst>
                  <a:path extrusionOk="0" h="63212" w="6063869">
                    <a:moveTo>
                      <a:pt x="6061681" y="63212"/>
                    </a:moveTo>
                    <a:cubicBezTo>
                      <a:pt x="6060498" y="63229"/>
                      <a:pt x="166741" y="42930"/>
                      <a:pt x="7783" y="41597"/>
                    </a:cubicBezTo>
                    <a:cubicBezTo>
                      <a:pt x="6303" y="-20517"/>
                      <a:pt x="-405379" y="-1764"/>
                      <a:pt x="4968920" y="25296"/>
                    </a:cubicBezTo>
                    <a:cubicBezTo>
                      <a:pt x="6181294" y="30033"/>
                      <a:pt x="6058574" y="10409"/>
                      <a:pt x="6061681" y="63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0" name="Google Shape;2400;p28"/>
            <p:cNvSpPr/>
            <p:nvPr/>
          </p:nvSpPr>
          <p:spPr>
            <a:xfrm>
              <a:off x="12828195" y="2657707"/>
              <a:ext cx="163599" cy="8145724"/>
            </a:xfrm>
            <a:custGeom>
              <a:rect b="b" l="l" r="r" t="t"/>
              <a:pathLst>
                <a:path extrusionOk="0" h="8145724" w="163599">
                  <a:moveTo>
                    <a:pt x="163599" y="8145725"/>
                  </a:moveTo>
                  <a:cubicBezTo>
                    <a:pt x="73301" y="8145725"/>
                    <a:pt x="-68869" y="3440208"/>
                    <a:pt x="38396" y="2"/>
                  </a:cubicBezTo>
                  <a:cubicBezTo>
                    <a:pt x="129811" y="-2778"/>
                    <a:pt x="-90424" y="3173904"/>
                    <a:pt x="163599" y="814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1" name="Google Shape;2401;p28"/>
          <p:cNvGrpSpPr/>
          <p:nvPr/>
        </p:nvGrpSpPr>
        <p:grpSpPr>
          <a:xfrm>
            <a:off x="676306" y="763188"/>
            <a:ext cx="4744463" cy="3599554"/>
            <a:chOff x="0" y="0"/>
            <a:chExt cx="12651900" cy="9598812"/>
          </a:xfrm>
        </p:grpSpPr>
        <p:sp>
          <p:nvSpPr>
            <p:cNvPr id="2402" name="Google Shape;2402;p28"/>
            <p:cNvSpPr txBox="1"/>
            <p:nvPr/>
          </p:nvSpPr>
          <p:spPr>
            <a:xfrm>
              <a:off x="0" y="8572512"/>
              <a:ext cx="12651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Happy designing! </a:t>
              </a:r>
              <a:endParaRPr b="1" sz="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403" name="Google Shape;2403;p28"/>
            <p:cNvSpPr txBox="1"/>
            <p:nvPr/>
          </p:nvSpPr>
          <p:spPr>
            <a:xfrm>
              <a:off x="0" y="2759560"/>
              <a:ext cx="12651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This presentation template uses the following free fonts: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04" name="Google Shape;2404;p28"/>
            <p:cNvSpPr txBox="1"/>
            <p:nvPr/>
          </p:nvSpPr>
          <p:spPr>
            <a:xfrm>
              <a:off x="0" y="7627495"/>
              <a:ext cx="12651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You can find these fonts online too.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05" name="Google Shape;2405;p28"/>
            <p:cNvSpPr txBox="1"/>
            <p:nvPr/>
          </p:nvSpPr>
          <p:spPr>
            <a:xfrm>
              <a:off x="0" y="5039418"/>
              <a:ext cx="12651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Questrial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Titles: Dosis Extra Bold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651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Questrial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Headers: Questrial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65100" lvl="1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Questrial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Body Copy: Questrial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06" name="Google Shape;2406;p28"/>
            <p:cNvSpPr txBox="1"/>
            <p:nvPr/>
          </p:nvSpPr>
          <p:spPr>
            <a:xfrm>
              <a:off x="0" y="0"/>
              <a:ext cx="126519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Fonts In this Presentation</a:t>
              </a:r>
              <a:endParaRPr b="1"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407" name="Google Shape;2407;p28"/>
          <p:cNvGrpSpPr/>
          <p:nvPr/>
        </p:nvGrpSpPr>
        <p:grpSpPr>
          <a:xfrm rot="-233235">
            <a:off x="6660076" y="3531906"/>
            <a:ext cx="1381249" cy="1161339"/>
            <a:chOff x="13318652" y="7063422"/>
            <a:chExt cx="2762220" cy="2322444"/>
          </a:xfrm>
        </p:grpSpPr>
        <p:sp>
          <p:nvSpPr>
            <p:cNvPr id="2408" name="Google Shape;2408;p28"/>
            <p:cNvSpPr/>
            <p:nvPr/>
          </p:nvSpPr>
          <p:spPr>
            <a:xfrm>
              <a:off x="14893742" y="8875849"/>
              <a:ext cx="250869" cy="490886"/>
            </a:xfrm>
            <a:custGeom>
              <a:rect b="b" l="l" r="r" t="t"/>
              <a:pathLst>
                <a:path extrusionOk="0" h="490886" w="250869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14572484" y="8911271"/>
              <a:ext cx="195421" cy="474595"/>
            </a:xfrm>
            <a:custGeom>
              <a:rect b="b" l="l" r="r" t="t"/>
              <a:pathLst>
                <a:path extrusionOk="0" h="474595" w="195421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13318652" y="7063422"/>
              <a:ext cx="2387575" cy="1930712"/>
            </a:xfrm>
            <a:custGeom>
              <a:rect b="b" l="l" r="r" t="t"/>
              <a:pathLst>
                <a:path extrusionOk="0" h="1930712" w="2387575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13932773" y="7968103"/>
              <a:ext cx="967127" cy="743703"/>
            </a:xfrm>
            <a:custGeom>
              <a:rect b="b" l="l" r="r" t="t"/>
              <a:pathLst>
                <a:path extrusionOk="0" h="743703" w="967127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13425691" y="8192274"/>
              <a:ext cx="393745" cy="136779"/>
            </a:xfrm>
            <a:custGeom>
              <a:rect b="b" l="l" r="r" t="t"/>
              <a:pathLst>
                <a:path extrusionOk="0" h="136779" w="393745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13342789" y="8382005"/>
              <a:ext cx="474525" cy="160942"/>
            </a:xfrm>
            <a:custGeom>
              <a:rect b="b" l="l" r="r" t="t"/>
              <a:pathLst>
                <a:path extrusionOk="0" h="160942" w="474525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13398795" y="8562574"/>
              <a:ext cx="717013" cy="373263"/>
            </a:xfrm>
            <a:custGeom>
              <a:rect b="b" l="l" r="r" t="t"/>
              <a:pathLst>
                <a:path extrusionOk="0" h="373263" w="717013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13547311" y="8610756"/>
              <a:ext cx="310710" cy="93882"/>
            </a:xfrm>
            <a:custGeom>
              <a:rect b="b" l="l" r="r" t="t"/>
              <a:pathLst>
                <a:path extrusionOk="0" h="93882" w="31071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13508820" y="8317470"/>
              <a:ext cx="269959" cy="79135"/>
            </a:xfrm>
            <a:custGeom>
              <a:rect b="b" l="l" r="r" t="t"/>
              <a:pathLst>
                <a:path extrusionOk="0" h="79135" w="269959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15267047" y="8161894"/>
              <a:ext cx="308765" cy="117844"/>
            </a:xfrm>
            <a:custGeom>
              <a:rect b="b" l="l" r="r" t="t"/>
              <a:pathLst>
                <a:path extrusionOk="0" h="117844" w="308765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15260713" y="8391157"/>
              <a:ext cx="211745" cy="52616"/>
            </a:xfrm>
            <a:custGeom>
              <a:rect b="b" l="l" r="r" t="t"/>
              <a:pathLst>
                <a:path extrusionOk="0" h="52616" w="211745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15286205" y="7385016"/>
              <a:ext cx="114029" cy="193833"/>
            </a:xfrm>
            <a:custGeom>
              <a:rect b="b" l="l" r="r" t="t"/>
              <a:pathLst>
                <a:path extrusionOk="0" h="193833" w="114029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15520473" y="7385102"/>
              <a:ext cx="294551" cy="392482"/>
            </a:xfrm>
            <a:custGeom>
              <a:rect b="b" l="l" r="r" t="t"/>
              <a:pathLst>
                <a:path extrusionOk="0" h="392482" w="294551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15916752" y="7313591"/>
              <a:ext cx="130817" cy="127844"/>
            </a:xfrm>
            <a:custGeom>
              <a:rect b="b" l="l" r="r" t="t"/>
              <a:pathLst>
                <a:path extrusionOk="0" h="127844" w="130817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15943352" y="7555853"/>
              <a:ext cx="137520" cy="27466"/>
            </a:xfrm>
            <a:custGeom>
              <a:rect b="b" l="l" r="r" t="t"/>
              <a:pathLst>
                <a:path extrusionOk="0" h="27466" w="13752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15914839" y="7706775"/>
              <a:ext cx="137632" cy="167685"/>
            </a:xfrm>
            <a:custGeom>
              <a:rect b="b" l="l" r="r" t="t"/>
              <a:pathLst>
                <a:path extrusionOk="0" h="167685" w="137632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4" name="Google Shape;2424;p28"/>
          <p:cNvGrpSpPr/>
          <p:nvPr/>
        </p:nvGrpSpPr>
        <p:grpSpPr>
          <a:xfrm rot="-479348">
            <a:off x="6925558" y="489518"/>
            <a:ext cx="2258517" cy="1533502"/>
            <a:chOff x="13849619" y="979242"/>
            <a:chExt cx="4516553" cy="3066678"/>
          </a:xfrm>
        </p:grpSpPr>
        <p:sp>
          <p:nvSpPr>
            <p:cNvPr id="2425" name="Google Shape;2425;p28"/>
            <p:cNvSpPr/>
            <p:nvPr/>
          </p:nvSpPr>
          <p:spPr>
            <a:xfrm>
              <a:off x="15756555" y="994345"/>
              <a:ext cx="1066451" cy="916861"/>
            </a:xfrm>
            <a:custGeom>
              <a:rect b="b" l="l" r="r" t="t"/>
              <a:pathLst>
                <a:path extrusionOk="0" h="916861" w="1066451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14418750" y="1149111"/>
              <a:ext cx="437638" cy="711060"/>
            </a:xfrm>
            <a:custGeom>
              <a:rect b="b" l="l" r="r" t="t"/>
              <a:pathLst>
                <a:path extrusionOk="0" h="711060" w="437638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13849619" y="992624"/>
              <a:ext cx="4516553" cy="2007111"/>
            </a:xfrm>
            <a:custGeom>
              <a:rect b="b" l="l" r="r" t="t"/>
              <a:pathLst>
                <a:path extrusionOk="0" h="2007111" w="4516553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14041827" y="2106733"/>
              <a:ext cx="649122" cy="670007"/>
            </a:xfrm>
            <a:custGeom>
              <a:rect b="b" l="l" r="r" t="t"/>
              <a:pathLst>
                <a:path extrusionOk="0" h="670007" w="649122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15815523" y="2540910"/>
              <a:ext cx="1074551" cy="1489648"/>
            </a:xfrm>
            <a:custGeom>
              <a:rect b="b" l="l" r="r" t="t"/>
              <a:pathLst>
                <a:path extrusionOk="0" h="1489648" w="1074551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14215148" y="2103817"/>
              <a:ext cx="472912" cy="58821"/>
            </a:xfrm>
            <a:custGeom>
              <a:rect b="b" l="l" r="r" t="t"/>
              <a:pathLst>
                <a:path extrusionOk="0" h="58821" w="472912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14241141" y="2244161"/>
              <a:ext cx="417724" cy="529089"/>
            </a:xfrm>
            <a:custGeom>
              <a:rect b="b" l="l" r="r" t="t"/>
              <a:pathLst>
                <a:path extrusionOk="0" h="529089" w="417724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16028395" y="2651034"/>
              <a:ext cx="849998" cy="1394886"/>
            </a:xfrm>
            <a:custGeom>
              <a:rect b="b" l="l" r="r" t="t"/>
              <a:pathLst>
                <a:path extrusionOk="0" h="1394886" w="849998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14711230" y="2579470"/>
              <a:ext cx="1265403" cy="275680"/>
            </a:xfrm>
            <a:custGeom>
              <a:rect b="b" l="l" r="r" t="t"/>
              <a:pathLst>
                <a:path extrusionOk="0" h="275680" w="1265403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15796006" y="979242"/>
              <a:ext cx="888363" cy="695273"/>
            </a:xfrm>
            <a:custGeom>
              <a:rect b="b" l="l" r="r" t="t"/>
              <a:pathLst>
                <a:path extrusionOk="0" h="695273" w="888363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14069027" y="1013710"/>
              <a:ext cx="839881" cy="821277"/>
            </a:xfrm>
            <a:custGeom>
              <a:rect b="b" l="l" r="r" t="t"/>
              <a:pathLst>
                <a:path extrusionOk="0" h="821277" w="839881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17429708" y="2231421"/>
              <a:ext cx="901952" cy="230523"/>
            </a:xfrm>
            <a:custGeom>
              <a:rect b="b" l="l" r="r" t="t"/>
              <a:pathLst>
                <a:path extrusionOk="0" h="230523" w="901952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7" name="Google Shape;2437;p28"/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2438" name="Google Shape;2438;p28"/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rect b="b" l="l" r="r" t="t"/>
                <a:pathLst>
                  <a:path extrusionOk="0" h="141425" w="141253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28"/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rect b="b" l="l" r="r" t="t"/>
                <a:pathLst>
                  <a:path extrusionOk="0" h="141425" w="141253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28"/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rect b="b" l="l" r="r" t="t"/>
                <a:pathLst>
                  <a:path extrusionOk="0" h="141425" w="141253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28"/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rect b="b" l="l" r="r" t="t"/>
                <a:pathLst>
                  <a:path extrusionOk="0" h="141425" w="141253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28"/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rect b="b" l="l" r="r" t="t"/>
                <a:pathLst>
                  <a:path extrusionOk="0" h="141425" w="141253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28"/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rect b="b" l="l" r="r" t="t"/>
                <a:pathLst>
                  <a:path extrusionOk="0" h="141425" w="141253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28"/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rect b="b" l="l" r="r" t="t"/>
                <a:pathLst>
                  <a:path extrusionOk="0" h="141425" w="141253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5" name="Google Shape;2445;p28"/>
          <p:cNvGrpSpPr/>
          <p:nvPr/>
        </p:nvGrpSpPr>
        <p:grpSpPr>
          <a:xfrm rot="-395521">
            <a:off x="8114758" y="2368872"/>
            <a:ext cx="915209" cy="698305"/>
            <a:chOff x="16228666" y="4735587"/>
            <a:chExt cx="1830398" cy="1396563"/>
          </a:xfrm>
        </p:grpSpPr>
        <p:sp>
          <p:nvSpPr>
            <p:cNvPr id="2446" name="Google Shape;2446;p28"/>
            <p:cNvSpPr/>
            <p:nvPr/>
          </p:nvSpPr>
          <p:spPr>
            <a:xfrm>
              <a:off x="16228666" y="4735587"/>
              <a:ext cx="1830398" cy="628633"/>
            </a:xfrm>
            <a:custGeom>
              <a:rect b="b" l="l" r="r" t="t"/>
              <a:pathLst>
                <a:path extrusionOk="0" h="628633" w="1830398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16645355" y="5249101"/>
              <a:ext cx="997584" cy="471457"/>
            </a:xfrm>
            <a:custGeom>
              <a:rect b="b" l="l" r="r" t="t"/>
              <a:pathLst>
                <a:path extrusionOk="0" h="471457" w="997584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28"/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rect b="b" l="l" r="r" t="t"/>
              <a:pathLst>
                <a:path extrusionOk="0" h="329823" w="330064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3" name="Google Shape;2453;p29"/>
          <p:cNvCxnSpPr/>
          <p:nvPr/>
        </p:nvCxnSpPr>
        <p:spPr>
          <a:xfrm rot="5400000">
            <a:off x="-1183565" y="2905225"/>
            <a:ext cx="4617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4" name="Google Shape;2454;p29"/>
          <p:cNvSpPr/>
          <p:nvPr/>
        </p:nvSpPr>
        <p:spPr>
          <a:xfrm>
            <a:off x="1042895" y="51435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5" name="Google Shape;2455;p29"/>
          <p:cNvSpPr/>
          <p:nvPr/>
        </p:nvSpPr>
        <p:spPr>
          <a:xfrm>
            <a:off x="1042895" y="1601787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6" name="Google Shape;2456;p29"/>
          <p:cNvSpPr/>
          <p:nvPr/>
        </p:nvSpPr>
        <p:spPr>
          <a:xfrm>
            <a:off x="1042895" y="268922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29"/>
          <p:cNvSpPr/>
          <p:nvPr/>
        </p:nvSpPr>
        <p:spPr>
          <a:xfrm>
            <a:off x="1042895" y="3776661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8" name="Google Shape;2458;p29"/>
          <p:cNvGrpSpPr/>
          <p:nvPr/>
        </p:nvGrpSpPr>
        <p:grpSpPr>
          <a:xfrm rot="443276">
            <a:off x="5152714" y="-74533"/>
            <a:ext cx="4927366" cy="4995312"/>
            <a:chOff x="10304226" y="-148773"/>
            <a:chExt cx="9853721" cy="9989599"/>
          </a:xfrm>
        </p:grpSpPr>
        <p:sp>
          <p:nvSpPr>
            <p:cNvPr id="2459" name="Google Shape;2459;p29"/>
            <p:cNvSpPr/>
            <p:nvPr/>
          </p:nvSpPr>
          <p:spPr>
            <a:xfrm>
              <a:off x="10304226" y="-148773"/>
              <a:ext cx="9853721" cy="9989599"/>
            </a:xfrm>
            <a:custGeom>
              <a:rect b="b" l="l" r="r" t="t"/>
              <a:pathLst>
                <a:path extrusionOk="0" h="9989599" w="9853721">
                  <a:moveTo>
                    <a:pt x="2" y="162959"/>
                  </a:moveTo>
                  <a:cubicBezTo>
                    <a:pt x="-497" y="71914"/>
                    <a:pt x="74025" y="-1669"/>
                    <a:pt x="165000" y="29"/>
                  </a:cubicBezTo>
                  <a:cubicBezTo>
                    <a:pt x="10012565" y="184097"/>
                    <a:pt x="9844873" y="11337"/>
                    <a:pt x="9846450" y="294103"/>
                  </a:cubicBezTo>
                  <a:cubicBezTo>
                    <a:pt x="9848727" y="705775"/>
                    <a:pt x="9853719" y="9825394"/>
                    <a:pt x="9853719" y="9824055"/>
                  </a:cubicBezTo>
                  <a:cubicBezTo>
                    <a:pt x="9854218" y="9914261"/>
                    <a:pt x="9781014" y="9987505"/>
                    <a:pt x="9690858" y="9987005"/>
                  </a:cubicBezTo>
                  <a:cubicBezTo>
                    <a:pt x="-151536" y="9932702"/>
                    <a:pt x="8848" y="10104344"/>
                    <a:pt x="7271" y="9818621"/>
                  </a:cubicBezTo>
                  <a:cubicBezTo>
                    <a:pt x="4975" y="9401195"/>
                    <a:pt x="2" y="161641"/>
                    <a:pt x="2" y="1629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10985384" y="654675"/>
              <a:ext cx="8534865" cy="8592072"/>
            </a:xfrm>
            <a:custGeom>
              <a:rect b="b" l="l" r="r" t="t"/>
              <a:pathLst>
                <a:path extrusionOk="0" h="8592072" w="8534865">
                  <a:moveTo>
                    <a:pt x="2467506" y="1020643"/>
                  </a:moveTo>
                  <a:cubicBezTo>
                    <a:pt x="2469483" y="1077184"/>
                    <a:pt x="2396360" y="1120859"/>
                    <a:pt x="2343064" y="1071250"/>
                  </a:cubicBezTo>
                  <a:cubicBezTo>
                    <a:pt x="2299913" y="1031072"/>
                    <a:pt x="2326910" y="946960"/>
                    <a:pt x="2395301" y="947419"/>
                  </a:cubicBezTo>
                  <a:cubicBezTo>
                    <a:pt x="2431024" y="947659"/>
                    <a:pt x="2465929" y="974691"/>
                    <a:pt x="2467506" y="1020643"/>
                  </a:cubicBezTo>
                  <a:close/>
                  <a:moveTo>
                    <a:pt x="2401432" y="15029"/>
                  </a:moveTo>
                  <a:cubicBezTo>
                    <a:pt x="2333180" y="14569"/>
                    <a:pt x="2305964" y="98622"/>
                    <a:pt x="2349195" y="138860"/>
                  </a:cubicBezTo>
                  <a:cubicBezTo>
                    <a:pt x="2402530" y="188488"/>
                    <a:pt x="2475573" y="144734"/>
                    <a:pt x="2473657" y="88232"/>
                  </a:cubicBezTo>
                  <a:cubicBezTo>
                    <a:pt x="2472059" y="42300"/>
                    <a:pt x="2437174" y="15248"/>
                    <a:pt x="2401432" y="15029"/>
                  </a:cubicBezTo>
                  <a:close/>
                  <a:moveTo>
                    <a:pt x="2389131" y="1879810"/>
                  </a:moveTo>
                  <a:cubicBezTo>
                    <a:pt x="2320940" y="1879370"/>
                    <a:pt x="2293623" y="1963363"/>
                    <a:pt x="2336914" y="2003661"/>
                  </a:cubicBezTo>
                  <a:cubicBezTo>
                    <a:pt x="2390229" y="2053289"/>
                    <a:pt x="2463333" y="2009495"/>
                    <a:pt x="2461356" y="1953054"/>
                  </a:cubicBezTo>
                  <a:cubicBezTo>
                    <a:pt x="2459778" y="1907161"/>
                    <a:pt x="2424954" y="1880049"/>
                    <a:pt x="2389131" y="1879810"/>
                  </a:cubicBezTo>
                  <a:close/>
                  <a:moveTo>
                    <a:pt x="2382981" y="2812200"/>
                  </a:moveTo>
                  <a:cubicBezTo>
                    <a:pt x="2314750" y="2811741"/>
                    <a:pt x="2287493" y="2895774"/>
                    <a:pt x="2330744" y="2936032"/>
                  </a:cubicBezTo>
                  <a:cubicBezTo>
                    <a:pt x="2384059" y="2985660"/>
                    <a:pt x="2457163" y="2941926"/>
                    <a:pt x="2455186" y="2885424"/>
                  </a:cubicBezTo>
                  <a:cubicBezTo>
                    <a:pt x="2453628" y="2839472"/>
                    <a:pt x="2418724" y="2812440"/>
                    <a:pt x="2382981" y="2812200"/>
                  </a:cubicBezTo>
                  <a:close/>
                  <a:moveTo>
                    <a:pt x="3103732" y="8411579"/>
                  </a:moveTo>
                  <a:cubicBezTo>
                    <a:pt x="3035621" y="8411119"/>
                    <a:pt x="3008164" y="8495092"/>
                    <a:pt x="3051495" y="8535410"/>
                  </a:cubicBezTo>
                  <a:cubicBezTo>
                    <a:pt x="3104830" y="8585038"/>
                    <a:pt x="3177874" y="8541284"/>
                    <a:pt x="3175957" y="8484783"/>
                  </a:cubicBezTo>
                  <a:cubicBezTo>
                    <a:pt x="3174360" y="8438850"/>
                    <a:pt x="3139475" y="8411819"/>
                    <a:pt x="3103732" y="8411579"/>
                  </a:cubicBezTo>
                  <a:close/>
                  <a:moveTo>
                    <a:pt x="3116033" y="6546798"/>
                  </a:moveTo>
                  <a:cubicBezTo>
                    <a:pt x="3047821" y="6546338"/>
                    <a:pt x="3020525" y="6630351"/>
                    <a:pt x="3063816" y="6670629"/>
                  </a:cubicBezTo>
                  <a:cubicBezTo>
                    <a:pt x="3117111" y="6720238"/>
                    <a:pt x="3190195" y="6676563"/>
                    <a:pt x="3188258" y="6620021"/>
                  </a:cubicBezTo>
                  <a:cubicBezTo>
                    <a:pt x="3186680" y="6574070"/>
                    <a:pt x="3151776" y="6547038"/>
                    <a:pt x="3116033" y="6546798"/>
                  </a:cubicBezTo>
                  <a:close/>
                  <a:moveTo>
                    <a:pt x="3109883" y="7479189"/>
                  </a:moveTo>
                  <a:cubicBezTo>
                    <a:pt x="3041691" y="7478729"/>
                    <a:pt x="3014375" y="7562741"/>
                    <a:pt x="3057666" y="7603020"/>
                  </a:cubicBezTo>
                  <a:cubicBezTo>
                    <a:pt x="3110961" y="7652628"/>
                    <a:pt x="3184044" y="7608954"/>
                    <a:pt x="3182107" y="7552393"/>
                  </a:cubicBezTo>
                  <a:cubicBezTo>
                    <a:pt x="3180530" y="7506460"/>
                    <a:pt x="3145625" y="7479428"/>
                    <a:pt x="3109883" y="7479189"/>
                  </a:cubicBezTo>
                  <a:close/>
                  <a:moveTo>
                    <a:pt x="2364530" y="5609393"/>
                  </a:moveTo>
                  <a:cubicBezTo>
                    <a:pt x="2296319" y="5608933"/>
                    <a:pt x="2269023" y="5692946"/>
                    <a:pt x="2312314" y="5733224"/>
                  </a:cubicBezTo>
                  <a:cubicBezTo>
                    <a:pt x="2365329" y="5782572"/>
                    <a:pt x="2438712" y="5739457"/>
                    <a:pt x="2436775" y="5682617"/>
                  </a:cubicBezTo>
                  <a:cubicBezTo>
                    <a:pt x="2435158" y="5636644"/>
                    <a:pt x="2400273" y="5609632"/>
                    <a:pt x="2364530" y="5609393"/>
                  </a:cubicBezTo>
                  <a:close/>
                  <a:moveTo>
                    <a:pt x="2346060" y="8406584"/>
                  </a:moveTo>
                  <a:cubicBezTo>
                    <a:pt x="2277868" y="8406124"/>
                    <a:pt x="2250552" y="8490157"/>
                    <a:pt x="2293843" y="8530415"/>
                  </a:cubicBezTo>
                  <a:cubicBezTo>
                    <a:pt x="2347138" y="8580024"/>
                    <a:pt x="2420221" y="8536349"/>
                    <a:pt x="2418285" y="8479788"/>
                  </a:cubicBezTo>
                  <a:cubicBezTo>
                    <a:pt x="2416707" y="8433856"/>
                    <a:pt x="2381803" y="8406824"/>
                    <a:pt x="2346060" y="8406584"/>
                  </a:cubicBezTo>
                  <a:close/>
                  <a:moveTo>
                    <a:pt x="2352210" y="7474174"/>
                  </a:moveTo>
                  <a:cubicBezTo>
                    <a:pt x="2283999" y="7473714"/>
                    <a:pt x="2256702" y="7557727"/>
                    <a:pt x="2299993" y="7598005"/>
                  </a:cubicBezTo>
                  <a:cubicBezTo>
                    <a:pt x="2353288" y="7647613"/>
                    <a:pt x="2426372" y="7603939"/>
                    <a:pt x="2424435" y="7547398"/>
                  </a:cubicBezTo>
                  <a:cubicBezTo>
                    <a:pt x="2422857" y="7501465"/>
                    <a:pt x="2387953" y="7474413"/>
                    <a:pt x="2352210" y="7474174"/>
                  </a:cubicBezTo>
                  <a:close/>
                  <a:moveTo>
                    <a:pt x="1637629" y="942404"/>
                  </a:moveTo>
                  <a:cubicBezTo>
                    <a:pt x="1569497" y="941945"/>
                    <a:pt x="1542081" y="1025918"/>
                    <a:pt x="1585392" y="1066236"/>
                  </a:cubicBezTo>
                  <a:cubicBezTo>
                    <a:pt x="1638727" y="1115864"/>
                    <a:pt x="1711771" y="1072110"/>
                    <a:pt x="1709854" y="1015608"/>
                  </a:cubicBezTo>
                  <a:cubicBezTo>
                    <a:pt x="1708256" y="969676"/>
                    <a:pt x="1673352" y="942644"/>
                    <a:pt x="1637629" y="942404"/>
                  </a:cubicBezTo>
                  <a:close/>
                  <a:moveTo>
                    <a:pt x="3122183" y="5614407"/>
                  </a:moveTo>
                  <a:cubicBezTo>
                    <a:pt x="3053972" y="5613948"/>
                    <a:pt x="3026695" y="5697980"/>
                    <a:pt x="3069966" y="5738239"/>
                  </a:cubicBezTo>
                  <a:cubicBezTo>
                    <a:pt x="3123321" y="5787887"/>
                    <a:pt x="3196385" y="5743993"/>
                    <a:pt x="3194408" y="5687611"/>
                  </a:cubicBezTo>
                  <a:cubicBezTo>
                    <a:pt x="3192830" y="5641679"/>
                    <a:pt x="3157926" y="5614627"/>
                    <a:pt x="3122183" y="5614407"/>
                  </a:cubicBezTo>
                  <a:close/>
                  <a:moveTo>
                    <a:pt x="2370681" y="4677002"/>
                  </a:moveTo>
                  <a:cubicBezTo>
                    <a:pt x="2302509" y="4676542"/>
                    <a:pt x="2275153" y="4760555"/>
                    <a:pt x="2318464" y="4800833"/>
                  </a:cubicBezTo>
                  <a:cubicBezTo>
                    <a:pt x="2371799" y="4850501"/>
                    <a:pt x="2444842" y="4806627"/>
                    <a:pt x="2442905" y="4750206"/>
                  </a:cubicBezTo>
                  <a:cubicBezTo>
                    <a:pt x="2441328" y="4704273"/>
                    <a:pt x="2406424" y="4677242"/>
                    <a:pt x="2370681" y="4677002"/>
                  </a:cubicBezTo>
                  <a:close/>
                  <a:moveTo>
                    <a:pt x="2358380" y="6541783"/>
                  </a:moveTo>
                  <a:cubicBezTo>
                    <a:pt x="2290169" y="6541323"/>
                    <a:pt x="2262872" y="6625336"/>
                    <a:pt x="2306163" y="6665614"/>
                  </a:cubicBezTo>
                  <a:cubicBezTo>
                    <a:pt x="2359518" y="6715262"/>
                    <a:pt x="2432582" y="6671368"/>
                    <a:pt x="2430605" y="6614987"/>
                  </a:cubicBezTo>
                  <a:cubicBezTo>
                    <a:pt x="2429008" y="6569055"/>
                    <a:pt x="2394103" y="6542023"/>
                    <a:pt x="2358380" y="6541783"/>
                  </a:cubicBezTo>
                  <a:close/>
                  <a:moveTo>
                    <a:pt x="2376831" y="3744611"/>
                  </a:moveTo>
                  <a:cubicBezTo>
                    <a:pt x="2308639" y="3744151"/>
                    <a:pt x="2281323" y="3828184"/>
                    <a:pt x="2324614" y="3868442"/>
                  </a:cubicBezTo>
                  <a:cubicBezTo>
                    <a:pt x="2377909" y="3918051"/>
                    <a:pt x="2450992" y="3874376"/>
                    <a:pt x="2449056" y="3817815"/>
                  </a:cubicBezTo>
                  <a:cubicBezTo>
                    <a:pt x="2447478" y="3771863"/>
                    <a:pt x="2412574" y="3744831"/>
                    <a:pt x="2376831" y="3744611"/>
                  </a:cubicBezTo>
                  <a:close/>
                  <a:moveTo>
                    <a:pt x="1643779" y="10014"/>
                  </a:moveTo>
                  <a:cubicBezTo>
                    <a:pt x="1575588" y="9554"/>
                    <a:pt x="1548251" y="93567"/>
                    <a:pt x="1591562" y="133845"/>
                  </a:cubicBezTo>
                  <a:cubicBezTo>
                    <a:pt x="1644518" y="183134"/>
                    <a:pt x="1717961" y="140138"/>
                    <a:pt x="1716004" y="83238"/>
                  </a:cubicBezTo>
                  <a:cubicBezTo>
                    <a:pt x="1714406" y="37285"/>
                    <a:pt x="1679502" y="10253"/>
                    <a:pt x="1643779" y="10014"/>
                  </a:cubicBezTo>
                  <a:close/>
                  <a:moveTo>
                    <a:pt x="3879855" y="5619402"/>
                  </a:moveTo>
                  <a:cubicBezTo>
                    <a:pt x="3811644" y="5618943"/>
                    <a:pt x="3784348" y="5702955"/>
                    <a:pt x="3827619" y="5743233"/>
                  </a:cubicBezTo>
                  <a:cubicBezTo>
                    <a:pt x="3880914" y="5792842"/>
                    <a:pt x="3954037" y="5749147"/>
                    <a:pt x="3952060" y="5692626"/>
                  </a:cubicBezTo>
                  <a:cubicBezTo>
                    <a:pt x="3950503" y="5646674"/>
                    <a:pt x="3915598" y="5619642"/>
                    <a:pt x="3879855" y="5619402"/>
                  </a:cubicBezTo>
                  <a:close/>
                  <a:moveTo>
                    <a:pt x="3867555" y="7484183"/>
                  </a:moveTo>
                  <a:cubicBezTo>
                    <a:pt x="3799443" y="7483724"/>
                    <a:pt x="3771987" y="7567696"/>
                    <a:pt x="3815318" y="7608015"/>
                  </a:cubicBezTo>
                  <a:cubicBezTo>
                    <a:pt x="3868653" y="7657643"/>
                    <a:pt x="3941697" y="7613888"/>
                    <a:pt x="3939780" y="7557407"/>
                  </a:cubicBezTo>
                  <a:cubicBezTo>
                    <a:pt x="3938183" y="7511455"/>
                    <a:pt x="3903298" y="7484423"/>
                    <a:pt x="3867555" y="7484183"/>
                  </a:cubicBezTo>
                  <a:close/>
                  <a:moveTo>
                    <a:pt x="3886006" y="4687012"/>
                  </a:moveTo>
                  <a:cubicBezTo>
                    <a:pt x="3817794" y="4686552"/>
                    <a:pt x="3790518" y="4770584"/>
                    <a:pt x="3833789" y="4810843"/>
                  </a:cubicBezTo>
                  <a:cubicBezTo>
                    <a:pt x="3887144" y="4860491"/>
                    <a:pt x="3960207" y="4816597"/>
                    <a:pt x="3958231" y="4760235"/>
                  </a:cubicBezTo>
                  <a:cubicBezTo>
                    <a:pt x="3956653" y="4714283"/>
                    <a:pt x="3921748" y="4687251"/>
                    <a:pt x="3886006" y="4687012"/>
                  </a:cubicBezTo>
                  <a:close/>
                  <a:moveTo>
                    <a:pt x="3873705" y="6551793"/>
                  </a:moveTo>
                  <a:cubicBezTo>
                    <a:pt x="3805514" y="6551333"/>
                    <a:pt x="3778197" y="6635346"/>
                    <a:pt x="3821488" y="6675624"/>
                  </a:cubicBezTo>
                  <a:cubicBezTo>
                    <a:pt x="3874784" y="6725233"/>
                    <a:pt x="3947867" y="6681558"/>
                    <a:pt x="3945930" y="6624997"/>
                  </a:cubicBezTo>
                  <a:cubicBezTo>
                    <a:pt x="3944353" y="6579064"/>
                    <a:pt x="3909448" y="6552032"/>
                    <a:pt x="3873705" y="6551793"/>
                  </a:cubicBezTo>
                  <a:close/>
                  <a:moveTo>
                    <a:pt x="3910606" y="957429"/>
                  </a:moveTo>
                  <a:cubicBezTo>
                    <a:pt x="3842275" y="956969"/>
                    <a:pt x="3815198" y="1041062"/>
                    <a:pt x="3858390" y="1081260"/>
                  </a:cubicBezTo>
                  <a:cubicBezTo>
                    <a:pt x="3911705" y="1130888"/>
                    <a:pt x="3984808" y="1087094"/>
                    <a:pt x="3982831" y="1030633"/>
                  </a:cubicBezTo>
                  <a:cubicBezTo>
                    <a:pt x="3981254" y="984700"/>
                    <a:pt x="3946349" y="957669"/>
                    <a:pt x="3910606" y="957429"/>
                  </a:cubicBezTo>
                  <a:close/>
                  <a:moveTo>
                    <a:pt x="3898306" y="2822210"/>
                  </a:moveTo>
                  <a:cubicBezTo>
                    <a:pt x="3830055" y="2821751"/>
                    <a:pt x="3802818" y="2905803"/>
                    <a:pt x="3846089" y="2946041"/>
                  </a:cubicBezTo>
                  <a:cubicBezTo>
                    <a:pt x="3899384" y="2995650"/>
                    <a:pt x="3972468" y="2951975"/>
                    <a:pt x="3970531" y="2895434"/>
                  </a:cubicBezTo>
                  <a:cubicBezTo>
                    <a:pt x="3968954" y="2849482"/>
                    <a:pt x="3934049" y="2822450"/>
                    <a:pt x="3898306" y="2822210"/>
                  </a:cubicBezTo>
                  <a:close/>
                  <a:moveTo>
                    <a:pt x="3892156" y="3754621"/>
                  </a:moveTo>
                  <a:cubicBezTo>
                    <a:pt x="3824064" y="3754161"/>
                    <a:pt x="3796568" y="3838094"/>
                    <a:pt x="3839919" y="3878452"/>
                  </a:cubicBezTo>
                  <a:cubicBezTo>
                    <a:pt x="3892935" y="3927801"/>
                    <a:pt x="3966318" y="3884685"/>
                    <a:pt x="3964381" y="3827825"/>
                  </a:cubicBezTo>
                  <a:cubicBezTo>
                    <a:pt x="3962783" y="3781792"/>
                    <a:pt x="3927599" y="3754840"/>
                    <a:pt x="3892156" y="3754621"/>
                  </a:cubicBezTo>
                  <a:close/>
                  <a:moveTo>
                    <a:pt x="3159104" y="20023"/>
                  </a:moveTo>
                  <a:cubicBezTo>
                    <a:pt x="3090913" y="19564"/>
                    <a:pt x="3063596" y="103576"/>
                    <a:pt x="3106867" y="143855"/>
                  </a:cubicBezTo>
                  <a:cubicBezTo>
                    <a:pt x="3160142" y="193443"/>
                    <a:pt x="3233286" y="149808"/>
                    <a:pt x="3231309" y="93247"/>
                  </a:cubicBezTo>
                  <a:cubicBezTo>
                    <a:pt x="3229751" y="47295"/>
                    <a:pt x="3194847" y="20263"/>
                    <a:pt x="3159104" y="20023"/>
                  </a:cubicBezTo>
                  <a:close/>
                  <a:moveTo>
                    <a:pt x="3140654" y="2817215"/>
                  </a:moveTo>
                  <a:cubicBezTo>
                    <a:pt x="3072462" y="2816756"/>
                    <a:pt x="3045146" y="2900789"/>
                    <a:pt x="3088437" y="2941047"/>
                  </a:cubicBezTo>
                  <a:cubicBezTo>
                    <a:pt x="3141732" y="2990655"/>
                    <a:pt x="3214815" y="2946980"/>
                    <a:pt x="3212878" y="2890419"/>
                  </a:cubicBezTo>
                  <a:cubicBezTo>
                    <a:pt x="3211281" y="2844487"/>
                    <a:pt x="3176377" y="2817455"/>
                    <a:pt x="3140654" y="2817215"/>
                  </a:cubicBezTo>
                  <a:close/>
                  <a:moveTo>
                    <a:pt x="3861405" y="8416593"/>
                  </a:moveTo>
                  <a:cubicBezTo>
                    <a:pt x="3793194" y="8416134"/>
                    <a:pt x="3765897" y="8500147"/>
                    <a:pt x="3809168" y="8540425"/>
                  </a:cubicBezTo>
                  <a:cubicBezTo>
                    <a:pt x="3862463" y="8590033"/>
                    <a:pt x="3935587" y="8546359"/>
                    <a:pt x="3933610" y="8489797"/>
                  </a:cubicBezTo>
                  <a:cubicBezTo>
                    <a:pt x="3932032" y="8443865"/>
                    <a:pt x="3897128" y="8416834"/>
                    <a:pt x="3861405" y="8416593"/>
                  </a:cubicBezTo>
                  <a:close/>
                  <a:moveTo>
                    <a:pt x="3146804" y="1884805"/>
                  </a:moveTo>
                  <a:cubicBezTo>
                    <a:pt x="3078612" y="1884365"/>
                    <a:pt x="3051296" y="1968358"/>
                    <a:pt x="3094587" y="2008656"/>
                  </a:cubicBezTo>
                  <a:cubicBezTo>
                    <a:pt x="3147902" y="2058284"/>
                    <a:pt x="3221006" y="2014490"/>
                    <a:pt x="3219029" y="1958049"/>
                  </a:cubicBezTo>
                  <a:cubicBezTo>
                    <a:pt x="3217431" y="1912096"/>
                    <a:pt x="3182527" y="1885044"/>
                    <a:pt x="3146804" y="1884805"/>
                  </a:cubicBezTo>
                  <a:close/>
                  <a:moveTo>
                    <a:pt x="3134503" y="3749606"/>
                  </a:moveTo>
                  <a:cubicBezTo>
                    <a:pt x="3066332" y="3749146"/>
                    <a:pt x="3038975" y="3833159"/>
                    <a:pt x="3082266" y="3873437"/>
                  </a:cubicBezTo>
                  <a:cubicBezTo>
                    <a:pt x="3135562" y="3923046"/>
                    <a:pt x="3208645" y="3879371"/>
                    <a:pt x="3206708" y="3822810"/>
                  </a:cubicBezTo>
                  <a:cubicBezTo>
                    <a:pt x="3205131" y="3776877"/>
                    <a:pt x="3170226" y="3749846"/>
                    <a:pt x="3134503" y="3749606"/>
                  </a:cubicBezTo>
                  <a:close/>
                  <a:moveTo>
                    <a:pt x="3128333" y="4681997"/>
                  </a:moveTo>
                  <a:cubicBezTo>
                    <a:pt x="3060222" y="4681537"/>
                    <a:pt x="3032765" y="4765490"/>
                    <a:pt x="3076096" y="4805828"/>
                  </a:cubicBezTo>
                  <a:cubicBezTo>
                    <a:pt x="3129112" y="4855177"/>
                    <a:pt x="3202495" y="4812061"/>
                    <a:pt x="3200558" y="4755201"/>
                  </a:cubicBezTo>
                  <a:cubicBezTo>
                    <a:pt x="3198980" y="4709268"/>
                    <a:pt x="3164076" y="4682236"/>
                    <a:pt x="3128333" y="4681997"/>
                  </a:cubicBezTo>
                  <a:close/>
                  <a:moveTo>
                    <a:pt x="3152954" y="952414"/>
                  </a:moveTo>
                  <a:cubicBezTo>
                    <a:pt x="3084583" y="951954"/>
                    <a:pt x="3057566" y="1036087"/>
                    <a:pt x="3100737" y="1076245"/>
                  </a:cubicBezTo>
                  <a:cubicBezTo>
                    <a:pt x="3154052" y="1125874"/>
                    <a:pt x="3227156" y="1082079"/>
                    <a:pt x="3225179" y="1025618"/>
                  </a:cubicBezTo>
                  <a:cubicBezTo>
                    <a:pt x="3223601" y="979765"/>
                    <a:pt x="3188777" y="952654"/>
                    <a:pt x="3152954" y="952414"/>
                  </a:cubicBezTo>
                  <a:close/>
                  <a:moveTo>
                    <a:pt x="3904456" y="1889819"/>
                  </a:moveTo>
                  <a:cubicBezTo>
                    <a:pt x="3836305" y="1889380"/>
                    <a:pt x="3808908" y="1973352"/>
                    <a:pt x="3852239" y="2013651"/>
                  </a:cubicBezTo>
                  <a:cubicBezTo>
                    <a:pt x="3905554" y="2063279"/>
                    <a:pt x="3978658" y="2019505"/>
                    <a:pt x="3976681" y="1963023"/>
                  </a:cubicBezTo>
                  <a:cubicBezTo>
                    <a:pt x="3975104" y="1917091"/>
                    <a:pt x="3940199" y="1890059"/>
                    <a:pt x="3904456" y="1889819"/>
                  </a:cubicBezTo>
                  <a:close/>
                  <a:moveTo>
                    <a:pt x="116134" y="1864805"/>
                  </a:moveTo>
                  <a:cubicBezTo>
                    <a:pt x="47922" y="1864346"/>
                    <a:pt x="20626" y="1948378"/>
                    <a:pt x="63917" y="1988637"/>
                  </a:cubicBezTo>
                  <a:cubicBezTo>
                    <a:pt x="117212" y="2038245"/>
                    <a:pt x="190295" y="1994571"/>
                    <a:pt x="188358" y="1938029"/>
                  </a:cubicBezTo>
                  <a:cubicBezTo>
                    <a:pt x="186761" y="1892077"/>
                    <a:pt x="151877" y="1865025"/>
                    <a:pt x="116134" y="1864805"/>
                  </a:cubicBezTo>
                  <a:close/>
                  <a:moveTo>
                    <a:pt x="843035" y="6531773"/>
                  </a:moveTo>
                  <a:cubicBezTo>
                    <a:pt x="774944" y="6531314"/>
                    <a:pt x="747447" y="6615247"/>
                    <a:pt x="790798" y="6655605"/>
                  </a:cubicBezTo>
                  <a:cubicBezTo>
                    <a:pt x="843814" y="6704953"/>
                    <a:pt x="917197" y="6661838"/>
                    <a:pt x="915260" y="6604977"/>
                  </a:cubicBezTo>
                  <a:cubicBezTo>
                    <a:pt x="913662" y="6559045"/>
                    <a:pt x="878778" y="6532013"/>
                    <a:pt x="843035" y="6531773"/>
                  </a:cubicBezTo>
                  <a:close/>
                  <a:moveTo>
                    <a:pt x="122284" y="932395"/>
                  </a:moveTo>
                  <a:cubicBezTo>
                    <a:pt x="53953" y="931935"/>
                    <a:pt x="26876" y="1016028"/>
                    <a:pt x="70067" y="1056226"/>
                  </a:cubicBezTo>
                  <a:cubicBezTo>
                    <a:pt x="123362" y="1105835"/>
                    <a:pt x="196446" y="1062160"/>
                    <a:pt x="194509" y="1005599"/>
                  </a:cubicBezTo>
                  <a:cubicBezTo>
                    <a:pt x="192931" y="959666"/>
                    <a:pt x="158027" y="932634"/>
                    <a:pt x="122284" y="932395"/>
                  </a:cubicBezTo>
                  <a:close/>
                  <a:moveTo>
                    <a:pt x="109983" y="2797196"/>
                  </a:moveTo>
                  <a:cubicBezTo>
                    <a:pt x="42072" y="2796757"/>
                    <a:pt x="14276" y="2880569"/>
                    <a:pt x="57747" y="2921027"/>
                  </a:cubicBezTo>
                  <a:cubicBezTo>
                    <a:pt x="111042" y="2970636"/>
                    <a:pt x="184145" y="2926961"/>
                    <a:pt x="182208" y="2870420"/>
                  </a:cubicBezTo>
                  <a:cubicBezTo>
                    <a:pt x="180611" y="2824368"/>
                    <a:pt x="145427" y="2797436"/>
                    <a:pt x="109983" y="2797196"/>
                  </a:cubicBezTo>
                  <a:close/>
                  <a:moveTo>
                    <a:pt x="836885" y="7464164"/>
                  </a:moveTo>
                  <a:cubicBezTo>
                    <a:pt x="768554" y="7463704"/>
                    <a:pt x="741477" y="7547797"/>
                    <a:pt x="784668" y="7587995"/>
                  </a:cubicBezTo>
                  <a:cubicBezTo>
                    <a:pt x="838023" y="7637644"/>
                    <a:pt x="911087" y="7593749"/>
                    <a:pt x="909110" y="7537368"/>
                  </a:cubicBezTo>
                  <a:cubicBezTo>
                    <a:pt x="907532" y="7491435"/>
                    <a:pt x="872628" y="7464404"/>
                    <a:pt x="836885" y="7464164"/>
                  </a:cubicBezTo>
                  <a:close/>
                  <a:moveTo>
                    <a:pt x="830735" y="8396574"/>
                  </a:moveTo>
                  <a:cubicBezTo>
                    <a:pt x="762364" y="8396115"/>
                    <a:pt x="735347" y="8480247"/>
                    <a:pt x="778518" y="8520406"/>
                  </a:cubicBezTo>
                  <a:cubicBezTo>
                    <a:pt x="831833" y="8570034"/>
                    <a:pt x="904936" y="8526299"/>
                    <a:pt x="902960" y="8469778"/>
                  </a:cubicBezTo>
                  <a:cubicBezTo>
                    <a:pt x="901382" y="8423846"/>
                    <a:pt x="866478" y="8396814"/>
                    <a:pt x="830735" y="8396574"/>
                  </a:cubicBezTo>
                  <a:close/>
                  <a:moveTo>
                    <a:pt x="76896" y="20962"/>
                  </a:moveTo>
                  <a:cubicBezTo>
                    <a:pt x="32846" y="61360"/>
                    <a:pt x="59663" y="145033"/>
                    <a:pt x="127475" y="145473"/>
                  </a:cubicBezTo>
                  <a:cubicBezTo>
                    <a:pt x="195826" y="145932"/>
                    <a:pt x="222863" y="61820"/>
                    <a:pt x="179692" y="21642"/>
                  </a:cubicBezTo>
                  <a:cubicBezTo>
                    <a:pt x="146765" y="-9006"/>
                    <a:pt x="103354" y="-5150"/>
                    <a:pt x="76896" y="20962"/>
                  </a:cubicBezTo>
                  <a:close/>
                  <a:moveTo>
                    <a:pt x="103833" y="3729587"/>
                  </a:moveTo>
                  <a:cubicBezTo>
                    <a:pt x="35622" y="3729127"/>
                    <a:pt x="8325" y="3813140"/>
                    <a:pt x="51616" y="3853418"/>
                  </a:cubicBezTo>
                  <a:cubicBezTo>
                    <a:pt x="104931" y="3903046"/>
                    <a:pt x="178035" y="3859252"/>
                    <a:pt x="176058" y="3802790"/>
                  </a:cubicBezTo>
                  <a:cubicBezTo>
                    <a:pt x="174481" y="3756938"/>
                    <a:pt x="139656" y="3729826"/>
                    <a:pt x="103833" y="3729587"/>
                  </a:cubicBezTo>
                  <a:close/>
                  <a:moveTo>
                    <a:pt x="79212" y="7459169"/>
                  </a:moveTo>
                  <a:cubicBezTo>
                    <a:pt x="11101" y="7458709"/>
                    <a:pt x="-16355" y="7542663"/>
                    <a:pt x="26996" y="7583000"/>
                  </a:cubicBezTo>
                  <a:cubicBezTo>
                    <a:pt x="80011" y="7632349"/>
                    <a:pt x="153394" y="7589234"/>
                    <a:pt x="151457" y="7532393"/>
                  </a:cubicBezTo>
                  <a:cubicBezTo>
                    <a:pt x="149860" y="7486421"/>
                    <a:pt x="114975" y="7459409"/>
                    <a:pt x="79212" y="7459169"/>
                  </a:cubicBezTo>
                  <a:close/>
                  <a:moveTo>
                    <a:pt x="97683" y="4661977"/>
                  </a:moveTo>
                  <a:cubicBezTo>
                    <a:pt x="29452" y="4661518"/>
                    <a:pt x="2195" y="4745551"/>
                    <a:pt x="45446" y="4785808"/>
                  </a:cubicBezTo>
                  <a:cubicBezTo>
                    <a:pt x="98801" y="4835457"/>
                    <a:pt x="171865" y="4791562"/>
                    <a:pt x="169888" y="4735201"/>
                  </a:cubicBezTo>
                  <a:cubicBezTo>
                    <a:pt x="168330" y="4689249"/>
                    <a:pt x="133406" y="4662217"/>
                    <a:pt x="97683" y="4661977"/>
                  </a:cubicBezTo>
                  <a:close/>
                  <a:moveTo>
                    <a:pt x="8461793" y="200556"/>
                  </a:moveTo>
                  <a:cubicBezTo>
                    <a:pt x="8530064" y="200995"/>
                    <a:pt x="8557241" y="116943"/>
                    <a:pt x="8514030" y="76724"/>
                  </a:cubicBezTo>
                  <a:cubicBezTo>
                    <a:pt x="8460974" y="27356"/>
                    <a:pt x="8387811" y="70351"/>
                    <a:pt x="8389568" y="127352"/>
                  </a:cubicBezTo>
                  <a:cubicBezTo>
                    <a:pt x="8391325" y="173464"/>
                    <a:pt x="8426289" y="200316"/>
                    <a:pt x="8461793" y="200556"/>
                  </a:cubicBezTo>
                  <a:close/>
                  <a:moveTo>
                    <a:pt x="73062" y="8391560"/>
                  </a:moveTo>
                  <a:cubicBezTo>
                    <a:pt x="4731" y="8391100"/>
                    <a:pt x="-22346" y="8475193"/>
                    <a:pt x="20845" y="8515391"/>
                  </a:cubicBezTo>
                  <a:cubicBezTo>
                    <a:pt x="73861" y="8564739"/>
                    <a:pt x="147064" y="8521764"/>
                    <a:pt x="145287" y="8464763"/>
                  </a:cubicBezTo>
                  <a:cubicBezTo>
                    <a:pt x="143530" y="8418652"/>
                    <a:pt x="108566" y="8391799"/>
                    <a:pt x="73062" y="8391560"/>
                  </a:cubicBezTo>
                  <a:close/>
                  <a:moveTo>
                    <a:pt x="1631479" y="1874815"/>
                  </a:moveTo>
                  <a:cubicBezTo>
                    <a:pt x="1563267" y="1874356"/>
                    <a:pt x="1535971" y="1958368"/>
                    <a:pt x="1579242" y="1998646"/>
                  </a:cubicBezTo>
                  <a:cubicBezTo>
                    <a:pt x="1632537" y="2048255"/>
                    <a:pt x="1705660" y="2004580"/>
                    <a:pt x="1703683" y="1948019"/>
                  </a:cubicBezTo>
                  <a:cubicBezTo>
                    <a:pt x="1702106" y="1902087"/>
                    <a:pt x="1667202" y="1875035"/>
                    <a:pt x="1631479" y="1874815"/>
                  </a:cubicBezTo>
                  <a:close/>
                  <a:moveTo>
                    <a:pt x="91533" y="5594388"/>
                  </a:moveTo>
                  <a:cubicBezTo>
                    <a:pt x="23341" y="5593928"/>
                    <a:pt x="-3995" y="5677941"/>
                    <a:pt x="39316" y="5718219"/>
                  </a:cubicBezTo>
                  <a:cubicBezTo>
                    <a:pt x="92611" y="5767828"/>
                    <a:pt x="165695" y="5724153"/>
                    <a:pt x="163758" y="5667592"/>
                  </a:cubicBezTo>
                  <a:cubicBezTo>
                    <a:pt x="162160" y="5621659"/>
                    <a:pt x="127256" y="5594607"/>
                    <a:pt x="91533" y="5594388"/>
                  </a:cubicBezTo>
                  <a:close/>
                  <a:moveTo>
                    <a:pt x="85383" y="6526779"/>
                  </a:moveTo>
                  <a:cubicBezTo>
                    <a:pt x="17131" y="6526319"/>
                    <a:pt x="-10105" y="6610371"/>
                    <a:pt x="33166" y="6650610"/>
                  </a:cubicBezTo>
                  <a:cubicBezTo>
                    <a:pt x="86461" y="6700218"/>
                    <a:pt x="159544" y="6656544"/>
                    <a:pt x="157607" y="6600003"/>
                  </a:cubicBezTo>
                  <a:cubicBezTo>
                    <a:pt x="156010" y="6554050"/>
                    <a:pt x="121106" y="6527018"/>
                    <a:pt x="85383" y="6526779"/>
                  </a:cubicBezTo>
                  <a:close/>
                  <a:moveTo>
                    <a:pt x="1588407" y="8401569"/>
                  </a:moveTo>
                  <a:cubicBezTo>
                    <a:pt x="1520196" y="8401110"/>
                    <a:pt x="1492919" y="8485142"/>
                    <a:pt x="1536190" y="8525400"/>
                  </a:cubicBezTo>
                  <a:cubicBezTo>
                    <a:pt x="1589485" y="8575009"/>
                    <a:pt x="1662569" y="8531334"/>
                    <a:pt x="1660632" y="8474793"/>
                  </a:cubicBezTo>
                  <a:cubicBezTo>
                    <a:pt x="1659035" y="8428841"/>
                    <a:pt x="1624130" y="8401809"/>
                    <a:pt x="1588407" y="8401569"/>
                  </a:cubicBezTo>
                  <a:close/>
                  <a:moveTo>
                    <a:pt x="1606858" y="5604378"/>
                  </a:moveTo>
                  <a:cubicBezTo>
                    <a:pt x="1538766" y="5603938"/>
                    <a:pt x="1511270" y="5687851"/>
                    <a:pt x="1554621" y="5728209"/>
                  </a:cubicBezTo>
                  <a:cubicBezTo>
                    <a:pt x="1607916" y="5777817"/>
                    <a:pt x="1681020" y="5734143"/>
                    <a:pt x="1679083" y="5677582"/>
                  </a:cubicBezTo>
                  <a:cubicBezTo>
                    <a:pt x="1677485" y="5631669"/>
                    <a:pt x="1642601" y="5604617"/>
                    <a:pt x="1606858" y="5604378"/>
                  </a:cubicBezTo>
                  <a:close/>
                  <a:moveTo>
                    <a:pt x="1594557" y="7469179"/>
                  </a:moveTo>
                  <a:cubicBezTo>
                    <a:pt x="1526346" y="7468719"/>
                    <a:pt x="1499050" y="7552732"/>
                    <a:pt x="1542321" y="7593010"/>
                  </a:cubicBezTo>
                  <a:cubicBezTo>
                    <a:pt x="1595636" y="7642639"/>
                    <a:pt x="1668739" y="7598904"/>
                    <a:pt x="1666762" y="7542383"/>
                  </a:cubicBezTo>
                  <a:cubicBezTo>
                    <a:pt x="1665205" y="7496450"/>
                    <a:pt x="1630280" y="7469419"/>
                    <a:pt x="1594557" y="7469179"/>
                  </a:cubicBezTo>
                  <a:close/>
                  <a:moveTo>
                    <a:pt x="1600708" y="6536788"/>
                  </a:moveTo>
                  <a:cubicBezTo>
                    <a:pt x="1532337" y="6536329"/>
                    <a:pt x="1505320" y="6620461"/>
                    <a:pt x="1548491" y="6660620"/>
                  </a:cubicBezTo>
                  <a:cubicBezTo>
                    <a:pt x="1601846" y="6710268"/>
                    <a:pt x="1674909" y="6666373"/>
                    <a:pt x="1672932" y="6610012"/>
                  </a:cubicBezTo>
                  <a:cubicBezTo>
                    <a:pt x="1671355" y="6564140"/>
                    <a:pt x="1636531" y="6537028"/>
                    <a:pt x="1600708" y="6536788"/>
                  </a:cubicBezTo>
                  <a:close/>
                  <a:moveTo>
                    <a:pt x="1625308" y="2807206"/>
                  </a:moveTo>
                  <a:cubicBezTo>
                    <a:pt x="1557097" y="2806746"/>
                    <a:pt x="1529801" y="2890759"/>
                    <a:pt x="1573092" y="2931037"/>
                  </a:cubicBezTo>
                  <a:cubicBezTo>
                    <a:pt x="1626447" y="2980685"/>
                    <a:pt x="1699510" y="2936791"/>
                    <a:pt x="1697533" y="2880410"/>
                  </a:cubicBezTo>
                  <a:cubicBezTo>
                    <a:pt x="1695956" y="2834557"/>
                    <a:pt x="1661131" y="2807445"/>
                    <a:pt x="1625308" y="2807206"/>
                  </a:cubicBezTo>
                  <a:close/>
                  <a:moveTo>
                    <a:pt x="1619158" y="3739596"/>
                  </a:moveTo>
                  <a:cubicBezTo>
                    <a:pt x="1550967" y="3739137"/>
                    <a:pt x="1523650" y="3823150"/>
                    <a:pt x="1566941" y="3863428"/>
                  </a:cubicBezTo>
                  <a:cubicBezTo>
                    <a:pt x="1620256" y="3913056"/>
                    <a:pt x="1693360" y="3869321"/>
                    <a:pt x="1691383" y="3812820"/>
                  </a:cubicBezTo>
                  <a:cubicBezTo>
                    <a:pt x="1689806" y="3766868"/>
                    <a:pt x="1654901" y="3739836"/>
                    <a:pt x="1619158" y="3739596"/>
                  </a:cubicBezTo>
                  <a:close/>
                  <a:moveTo>
                    <a:pt x="1613008" y="4671987"/>
                  </a:moveTo>
                  <a:cubicBezTo>
                    <a:pt x="1544817" y="4671527"/>
                    <a:pt x="1517500" y="4755560"/>
                    <a:pt x="1560791" y="4795818"/>
                  </a:cubicBezTo>
                  <a:cubicBezTo>
                    <a:pt x="1614086" y="4845427"/>
                    <a:pt x="1687170" y="4801752"/>
                    <a:pt x="1685233" y="4745211"/>
                  </a:cubicBezTo>
                  <a:cubicBezTo>
                    <a:pt x="1683655" y="4699258"/>
                    <a:pt x="1648751" y="4672227"/>
                    <a:pt x="1613008" y="4671987"/>
                  </a:cubicBezTo>
                  <a:close/>
                  <a:moveTo>
                    <a:pt x="849185" y="5599383"/>
                  </a:moveTo>
                  <a:cubicBezTo>
                    <a:pt x="780994" y="5598923"/>
                    <a:pt x="753678" y="5682956"/>
                    <a:pt x="796949" y="5723214"/>
                  </a:cubicBezTo>
                  <a:cubicBezTo>
                    <a:pt x="850244" y="5772822"/>
                    <a:pt x="923327" y="5729148"/>
                    <a:pt x="921390" y="5672607"/>
                  </a:cubicBezTo>
                  <a:cubicBezTo>
                    <a:pt x="919833" y="5626654"/>
                    <a:pt x="884928" y="5599622"/>
                    <a:pt x="849185" y="5599383"/>
                  </a:cubicBezTo>
                  <a:close/>
                  <a:moveTo>
                    <a:pt x="861486" y="3734601"/>
                  </a:moveTo>
                  <a:cubicBezTo>
                    <a:pt x="793115" y="3734142"/>
                    <a:pt x="766098" y="3818275"/>
                    <a:pt x="809269" y="3858433"/>
                  </a:cubicBezTo>
                  <a:cubicBezTo>
                    <a:pt x="862624" y="3908081"/>
                    <a:pt x="935687" y="3864187"/>
                    <a:pt x="933711" y="3807805"/>
                  </a:cubicBezTo>
                  <a:cubicBezTo>
                    <a:pt x="932133" y="3761873"/>
                    <a:pt x="897229" y="3734821"/>
                    <a:pt x="861486" y="3734601"/>
                  </a:cubicBezTo>
                  <a:close/>
                  <a:moveTo>
                    <a:pt x="855335" y="4666992"/>
                  </a:moveTo>
                  <a:cubicBezTo>
                    <a:pt x="787144" y="4666532"/>
                    <a:pt x="759828" y="4750545"/>
                    <a:pt x="803119" y="4790823"/>
                  </a:cubicBezTo>
                  <a:cubicBezTo>
                    <a:pt x="856434" y="4840452"/>
                    <a:pt x="929537" y="4796718"/>
                    <a:pt x="927560" y="4740196"/>
                  </a:cubicBezTo>
                  <a:cubicBezTo>
                    <a:pt x="925983" y="4694264"/>
                    <a:pt x="891079" y="4667232"/>
                    <a:pt x="855335" y="4666992"/>
                  </a:cubicBezTo>
                  <a:close/>
                  <a:moveTo>
                    <a:pt x="867656" y="2802191"/>
                  </a:moveTo>
                  <a:cubicBezTo>
                    <a:pt x="799285" y="2801731"/>
                    <a:pt x="772268" y="2885864"/>
                    <a:pt x="815439" y="2926022"/>
                  </a:cubicBezTo>
                  <a:cubicBezTo>
                    <a:pt x="868794" y="2975670"/>
                    <a:pt x="941858" y="2931776"/>
                    <a:pt x="939881" y="2875395"/>
                  </a:cubicBezTo>
                  <a:cubicBezTo>
                    <a:pt x="938283" y="2829542"/>
                    <a:pt x="903459" y="2802431"/>
                    <a:pt x="867656" y="2802191"/>
                  </a:cubicBezTo>
                  <a:close/>
                  <a:moveTo>
                    <a:pt x="873806" y="1869800"/>
                  </a:moveTo>
                  <a:cubicBezTo>
                    <a:pt x="805615" y="1869341"/>
                    <a:pt x="778298" y="1953353"/>
                    <a:pt x="821569" y="1993631"/>
                  </a:cubicBezTo>
                  <a:cubicBezTo>
                    <a:pt x="874904" y="2043260"/>
                    <a:pt x="947948" y="1999505"/>
                    <a:pt x="946031" y="1943004"/>
                  </a:cubicBezTo>
                  <a:cubicBezTo>
                    <a:pt x="944433" y="1897072"/>
                    <a:pt x="909529" y="1870040"/>
                    <a:pt x="873806" y="1869800"/>
                  </a:cubicBezTo>
                  <a:close/>
                  <a:moveTo>
                    <a:pt x="886106" y="5019"/>
                  </a:moveTo>
                  <a:cubicBezTo>
                    <a:pt x="817895" y="4559"/>
                    <a:pt x="790599" y="88572"/>
                    <a:pt x="833890" y="128850"/>
                  </a:cubicBezTo>
                  <a:cubicBezTo>
                    <a:pt x="887185" y="178459"/>
                    <a:pt x="960268" y="134784"/>
                    <a:pt x="958331" y="78223"/>
                  </a:cubicBezTo>
                  <a:cubicBezTo>
                    <a:pt x="956754" y="32291"/>
                    <a:pt x="921849" y="5239"/>
                    <a:pt x="886106" y="5019"/>
                  </a:cubicBezTo>
                  <a:close/>
                  <a:moveTo>
                    <a:pt x="879956" y="937410"/>
                  </a:moveTo>
                  <a:cubicBezTo>
                    <a:pt x="811765" y="936950"/>
                    <a:pt x="784429" y="1020963"/>
                    <a:pt x="827740" y="1061241"/>
                  </a:cubicBezTo>
                  <a:cubicBezTo>
                    <a:pt x="881035" y="1110849"/>
                    <a:pt x="954118" y="1067175"/>
                    <a:pt x="952181" y="1010633"/>
                  </a:cubicBezTo>
                  <a:cubicBezTo>
                    <a:pt x="950604" y="964681"/>
                    <a:pt x="915699" y="937649"/>
                    <a:pt x="879956" y="937410"/>
                  </a:cubicBezTo>
                  <a:close/>
                  <a:moveTo>
                    <a:pt x="7674348" y="4712025"/>
                  </a:moveTo>
                  <a:cubicBezTo>
                    <a:pt x="7606437" y="4711586"/>
                    <a:pt x="7578641" y="4795399"/>
                    <a:pt x="7622112" y="4835857"/>
                  </a:cubicBezTo>
                  <a:cubicBezTo>
                    <a:pt x="7675406" y="4885465"/>
                    <a:pt x="7748530" y="4841790"/>
                    <a:pt x="7746553" y="4785229"/>
                  </a:cubicBezTo>
                  <a:cubicBezTo>
                    <a:pt x="7744976" y="4739297"/>
                    <a:pt x="7710071" y="4712265"/>
                    <a:pt x="7674348" y="4712025"/>
                  </a:cubicBezTo>
                  <a:close/>
                  <a:moveTo>
                    <a:pt x="6941277" y="977448"/>
                  </a:moveTo>
                  <a:cubicBezTo>
                    <a:pt x="6873025" y="977008"/>
                    <a:pt x="6845809" y="1061021"/>
                    <a:pt x="6889060" y="1101279"/>
                  </a:cubicBezTo>
                  <a:cubicBezTo>
                    <a:pt x="6942075" y="1150628"/>
                    <a:pt x="7015458" y="1107513"/>
                    <a:pt x="7013521" y="1050672"/>
                  </a:cubicBezTo>
                  <a:cubicBezTo>
                    <a:pt x="7011904" y="1004700"/>
                    <a:pt x="6977020" y="977688"/>
                    <a:pt x="6941277" y="977448"/>
                  </a:cubicBezTo>
                  <a:close/>
                  <a:moveTo>
                    <a:pt x="6947426" y="45057"/>
                  </a:moveTo>
                  <a:cubicBezTo>
                    <a:pt x="6879195" y="44598"/>
                    <a:pt x="6851939" y="128650"/>
                    <a:pt x="6895210" y="168889"/>
                  </a:cubicBezTo>
                  <a:cubicBezTo>
                    <a:pt x="6948505" y="218497"/>
                    <a:pt x="7021589" y="174822"/>
                    <a:pt x="7019651" y="118281"/>
                  </a:cubicBezTo>
                  <a:cubicBezTo>
                    <a:pt x="7018074" y="72329"/>
                    <a:pt x="6983170" y="45277"/>
                    <a:pt x="6947426" y="45057"/>
                  </a:cubicBezTo>
                  <a:close/>
                  <a:moveTo>
                    <a:pt x="6935126" y="1909838"/>
                  </a:moveTo>
                  <a:cubicBezTo>
                    <a:pt x="6866915" y="1909379"/>
                    <a:pt x="6839618" y="1993392"/>
                    <a:pt x="6882909" y="2033670"/>
                  </a:cubicBezTo>
                  <a:cubicBezTo>
                    <a:pt x="6936205" y="2083278"/>
                    <a:pt x="7009328" y="2039564"/>
                    <a:pt x="7007351" y="1983042"/>
                  </a:cubicBezTo>
                  <a:cubicBezTo>
                    <a:pt x="7005774" y="1937110"/>
                    <a:pt x="6970869" y="1910078"/>
                    <a:pt x="6935126" y="1909838"/>
                  </a:cubicBezTo>
                  <a:close/>
                  <a:moveTo>
                    <a:pt x="6928976" y="2842229"/>
                  </a:moveTo>
                  <a:cubicBezTo>
                    <a:pt x="6860605" y="2841770"/>
                    <a:pt x="6833588" y="2925902"/>
                    <a:pt x="6876759" y="2966061"/>
                  </a:cubicBezTo>
                  <a:cubicBezTo>
                    <a:pt x="6930074" y="3015689"/>
                    <a:pt x="7003178" y="2971954"/>
                    <a:pt x="7001201" y="2915453"/>
                  </a:cubicBezTo>
                  <a:cubicBezTo>
                    <a:pt x="6999623" y="2869501"/>
                    <a:pt x="6964719" y="2842469"/>
                    <a:pt x="6928976" y="2842229"/>
                  </a:cubicBezTo>
                  <a:close/>
                  <a:moveTo>
                    <a:pt x="7662028" y="6576827"/>
                  </a:moveTo>
                  <a:cubicBezTo>
                    <a:pt x="7593816" y="6576367"/>
                    <a:pt x="7566540" y="6660399"/>
                    <a:pt x="7609811" y="6700658"/>
                  </a:cubicBezTo>
                  <a:cubicBezTo>
                    <a:pt x="7663126" y="6750286"/>
                    <a:pt x="7736230" y="6706552"/>
                    <a:pt x="7734253" y="6650031"/>
                  </a:cubicBezTo>
                  <a:cubicBezTo>
                    <a:pt x="7732675" y="6604098"/>
                    <a:pt x="7697771" y="6577066"/>
                    <a:pt x="7662028" y="6576827"/>
                  </a:cubicBezTo>
                  <a:close/>
                  <a:moveTo>
                    <a:pt x="7649728" y="8441608"/>
                  </a:moveTo>
                  <a:cubicBezTo>
                    <a:pt x="7581556" y="8441148"/>
                    <a:pt x="7554200" y="8525161"/>
                    <a:pt x="7597510" y="8565439"/>
                  </a:cubicBezTo>
                  <a:cubicBezTo>
                    <a:pt x="7650866" y="8615127"/>
                    <a:pt x="7723889" y="8571193"/>
                    <a:pt x="7721953" y="8514832"/>
                  </a:cubicBezTo>
                  <a:cubicBezTo>
                    <a:pt x="7720375" y="8468879"/>
                    <a:pt x="7685470" y="8441847"/>
                    <a:pt x="7649728" y="8441608"/>
                  </a:cubicBezTo>
                  <a:close/>
                  <a:moveTo>
                    <a:pt x="7655877" y="7509217"/>
                  </a:moveTo>
                  <a:cubicBezTo>
                    <a:pt x="7587666" y="7508758"/>
                    <a:pt x="7560370" y="7592790"/>
                    <a:pt x="7603661" y="7633048"/>
                  </a:cubicBezTo>
                  <a:cubicBezTo>
                    <a:pt x="7656956" y="7682657"/>
                    <a:pt x="7730040" y="7638982"/>
                    <a:pt x="7728102" y="7582421"/>
                  </a:cubicBezTo>
                  <a:cubicBezTo>
                    <a:pt x="7726525" y="7536489"/>
                    <a:pt x="7691621" y="7509457"/>
                    <a:pt x="7655877" y="7509217"/>
                  </a:cubicBezTo>
                  <a:close/>
                  <a:moveTo>
                    <a:pt x="6904355" y="6571812"/>
                  </a:moveTo>
                  <a:cubicBezTo>
                    <a:pt x="6836024" y="6571352"/>
                    <a:pt x="6808947" y="6655445"/>
                    <a:pt x="6852139" y="6695643"/>
                  </a:cubicBezTo>
                  <a:cubicBezTo>
                    <a:pt x="6905494" y="6745292"/>
                    <a:pt x="6978557" y="6701397"/>
                    <a:pt x="6976580" y="6645016"/>
                  </a:cubicBezTo>
                  <a:cubicBezTo>
                    <a:pt x="6975003" y="6599164"/>
                    <a:pt x="6940178" y="6572051"/>
                    <a:pt x="6904355" y="6571812"/>
                  </a:cubicBezTo>
                  <a:close/>
                  <a:moveTo>
                    <a:pt x="7668178" y="5644436"/>
                  </a:moveTo>
                  <a:cubicBezTo>
                    <a:pt x="7599987" y="5643976"/>
                    <a:pt x="7572670" y="5727989"/>
                    <a:pt x="7615961" y="5768267"/>
                  </a:cubicBezTo>
                  <a:cubicBezTo>
                    <a:pt x="7669316" y="5817915"/>
                    <a:pt x="7742380" y="5774021"/>
                    <a:pt x="7740403" y="5717640"/>
                  </a:cubicBezTo>
                  <a:cubicBezTo>
                    <a:pt x="7738826" y="5671767"/>
                    <a:pt x="7704001" y="5644656"/>
                    <a:pt x="7668178" y="5644436"/>
                  </a:cubicBezTo>
                  <a:close/>
                  <a:moveTo>
                    <a:pt x="6898205" y="7504202"/>
                  </a:moveTo>
                  <a:cubicBezTo>
                    <a:pt x="6829994" y="7503743"/>
                    <a:pt x="6802697" y="7587776"/>
                    <a:pt x="6845988" y="7628034"/>
                  </a:cubicBezTo>
                  <a:cubicBezTo>
                    <a:pt x="6899304" y="7677662"/>
                    <a:pt x="6972407" y="7633928"/>
                    <a:pt x="6970430" y="7577426"/>
                  </a:cubicBezTo>
                  <a:cubicBezTo>
                    <a:pt x="6968852" y="7531494"/>
                    <a:pt x="6933948" y="7504442"/>
                    <a:pt x="6898205" y="7504202"/>
                  </a:cubicBezTo>
                  <a:close/>
                  <a:moveTo>
                    <a:pt x="6892055" y="8436613"/>
                  </a:moveTo>
                  <a:cubicBezTo>
                    <a:pt x="6823843" y="8436153"/>
                    <a:pt x="6796547" y="8520186"/>
                    <a:pt x="6839838" y="8560444"/>
                  </a:cubicBezTo>
                  <a:cubicBezTo>
                    <a:pt x="6893133" y="8610052"/>
                    <a:pt x="6966217" y="8566378"/>
                    <a:pt x="6964280" y="8509817"/>
                  </a:cubicBezTo>
                  <a:cubicBezTo>
                    <a:pt x="6962702" y="8463884"/>
                    <a:pt x="6927798" y="8436852"/>
                    <a:pt x="6892055" y="8436613"/>
                  </a:cubicBezTo>
                  <a:close/>
                  <a:moveTo>
                    <a:pt x="6922826" y="3774640"/>
                  </a:moveTo>
                  <a:cubicBezTo>
                    <a:pt x="6854635" y="3774180"/>
                    <a:pt x="6827318" y="3858193"/>
                    <a:pt x="6870609" y="3898471"/>
                  </a:cubicBezTo>
                  <a:cubicBezTo>
                    <a:pt x="6923904" y="3948079"/>
                    <a:pt x="6996988" y="3904405"/>
                    <a:pt x="6995051" y="3847844"/>
                  </a:cubicBezTo>
                  <a:cubicBezTo>
                    <a:pt x="6993473" y="3801912"/>
                    <a:pt x="6958549" y="3774860"/>
                    <a:pt x="6922826" y="3774640"/>
                  </a:cubicBezTo>
                  <a:close/>
                  <a:moveTo>
                    <a:pt x="6910525" y="5639421"/>
                  </a:moveTo>
                  <a:cubicBezTo>
                    <a:pt x="6842314" y="5638961"/>
                    <a:pt x="6814998" y="5722974"/>
                    <a:pt x="6858289" y="5763252"/>
                  </a:cubicBezTo>
                  <a:cubicBezTo>
                    <a:pt x="6911584" y="5812861"/>
                    <a:pt x="6984707" y="5769186"/>
                    <a:pt x="6982730" y="5712645"/>
                  </a:cubicBezTo>
                  <a:cubicBezTo>
                    <a:pt x="6981153" y="5666693"/>
                    <a:pt x="6946248" y="5639661"/>
                    <a:pt x="6910525" y="5639421"/>
                  </a:cubicBezTo>
                  <a:close/>
                  <a:moveTo>
                    <a:pt x="6916676" y="4707031"/>
                  </a:moveTo>
                  <a:cubicBezTo>
                    <a:pt x="6848564" y="4706591"/>
                    <a:pt x="6821108" y="4790544"/>
                    <a:pt x="6864439" y="4830862"/>
                  </a:cubicBezTo>
                  <a:cubicBezTo>
                    <a:pt x="6917774" y="4880490"/>
                    <a:pt x="6990817" y="4836736"/>
                    <a:pt x="6988901" y="4780255"/>
                  </a:cubicBezTo>
                  <a:cubicBezTo>
                    <a:pt x="6987303" y="4734203"/>
                    <a:pt x="6952099" y="4707251"/>
                    <a:pt x="6916676" y="4707031"/>
                  </a:cubicBezTo>
                  <a:close/>
                  <a:moveTo>
                    <a:pt x="7705099" y="50052"/>
                  </a:moveTo>
                  <a:cubicBezTo>
                    <a:pt x="7637008" y="49593"/>
                    <a:pt x="7609511" y="133525"/>
                    <a:pt x="7652862" y="173883"/>
                  </a:cubicBezTo>
                  <a:cubicBezTo>
                    <a:pt x="7706157" y="223492"/>
                    <a:pt x="7779261" y="179817"/>
                    <a:pt x="7777324" y="123256"/>
                  </a:cubicBezTo>
                  <a:cubicBezTo>
                    <a:pt x="7775727" y="77324"/>
                    <a:pt x="7740842" y="50292"/>
                    <a:pt x="7705099" y="50052"/>
                  </a:cubicBezTo>
                  <a:close/>
                  <a:moveTo>
                    <a:pt x="8432000" y="4717040"/>
                  </a:moveTo>
                  <a:cubicBezTo>
                    <a:pt x="8363629" y="4716581"/>
                    <a:pt x="8336613" y="4800713"/>
                    <a:pt x="8379784" y="4840871"/>
                  </a:cubicBezTo>
                  <a:cubicBezTo>
                    <a:pt x="8433139" y="4890520"/>
                    <a:pt x="8506202" y="4846625"/>
                    <a:pt x="8504225" y="4790264"/>
                  </a:cubicBezTo>
                  <a:cubicBezTo>
                    <a:pt x="8502648" y="4744392"/>
                    <a:pt x="8467824" y="4717280"/>
                    <a:pt x="8432000" y="4717040"/>
                  </a:cubicBezTo>
                  <a:close/>
                  <a:moveTo>
                    <a:pt x="8438150" y="3784650"/>
                  </a:moveTo>
                  <a:cubicBezTo>
                    <a:pt x="8369940" y="3784190"/>
                    <a:pt x="8342643" y="3868203"/>
                    <a:pt x="8385914" y="3908481"/>
                  </a:cubicBezTo>
                  <a:cubicBezTo>
                    <a:pt x="8439249" y="3958109"/>
                    <a:pt x="8512292" y="3914354"/>
                    <a:pt x="8510375" y="3857853"/>
                  </a:cubicBezTo>
                  <a:cubicBezTo>
                    <a:pt x="8508778" y="3811921"/>
                    <a:pt x="8473894" y="3784869"/>
                    <a:pt x="8438150" y="3784650"/>
                  </a:cubicBezTo>
                  <a:close/>
                  <a:moveTo>
                    <a:pt x="8425850" y="5649431"/>
                  </a:moveTo>
                  <a:cubicBezTo>
                    <a:pt x="8357639" y="5648971"/>
                    <a:pt x="8330343" y="5732984"/>
                    <a:pt x="8373634" y="5773262"/>
                  </a:cubicBezTo>
                  <a:cubicBezTo>
                    <a:pt x="8426988" y="5822910"/>
                    <a:pt x="8500052" y="5779016"/>
                    <a:pt x="8498075" y="5722635"/>
                  </a:cubicBezTo>
                  <a:cubicBezTo>
                    <a:pt x="8496498" y="5676702"/>
                    <a:pt x="8461593" y="5649670"/>
                    <a:pt x="8425850" y="5649431"/>
                  </a:cubicBezTo>
                  <a:close/>
                  <a:moveTo>
                    <a:pt x="8419700" y="6581821"/>
                  </a:moveTo>
                  <a:cubicBezTo>
                    <a:pt x="8351509" y="6581362"/>
                    <a:pt x="8324192" y="6665375"/>
                    <a:pt x="8367484" y="6705653"/>
                  </a:cubicBezTo>
                  <a:cubicBezTo>
                    <a:pt x="8420778" y="6755261"/>
                    <a:pt x="8493862" y="6711586"/>
                    <a:pt x="8491925" y="6655046"/>
                  </a:cubicBezTo>
                  <a:cubicBezTo>
                    <a:pt x="8490347" y="6609093"/>
                    <a:pt x="8455423" y="6582061"/>
                    <a:pt x="8419700" y="6581821"/>
                  </a:cubicBezTo>
                  <a:close/>
                  <a:moveTo>
                    <a:pt x="8456601" y="987458"/>
                  </a:moveTo>
                  <a:cubicBezTo>
                    <a:pt x="8388390" y="986998"/>
                    <a:pt x="8361094" y="1071011"/>
                    <a:pt x="8404385" y="1111289"/>
                  </a:cubicBezTo>
                  <a:cubicBezTo>
                    <a:pt x="8457699" y="1160917"/>
                    <a:pt x="8530803" y="1117183"/>
                    <a:pt x="8528826" y="1060661"/>
                  </a:cubicBezTo>
                  <a:cubicBezTo>
                    <a:pt x="8527248" y="1014729"/>
                    <a:pt x="8492344" y="987697"/>
                    <a:pt x="8456601" y="987458"/>
                  </a:cubicBezTo>
                  <a:close/>
                  <a:moveTo>
                    <a:pt x="8444301" y="2852239"/>
                  </a:moveTo>
                  <a:cubicBezTo>
                    <a:pt x="8376110" y="2851779"/>
                    <a:pt x="8348793" y="2935812"/>
                    <a:pt x="8392084" y="2976070"/>
                  </a:cubicBezTo>
                  <a:cubicBezTo>
                    <a:pt x="8445379" y="3025678"/>
                    <a:pt x="8518462" y="2982004"/>
                    <a:pt x="8516526" y="2925463"/>
                  </a:cubicBezTo>
                  <a:cubicBezTo>
                    <a:pt x="8514948" y="2879511"/>
                    <a:pt x="8480044" y="2852478"/>
                    <a:pt x="8444301" y="2852239"/>
                  </a:cubicBezTo>
                  <a:close/>
                  <a:moveTo>
                    <a:pt x="8450451" y="1919848"/>
                  </a:moveTo>
                  <a:cubicBezTo>
                    <a:pt x="8382120" y="1919389"/>
                    <a:pt x="8355043" y="2003481"/>
                    <a:pt x="8398214" y="2043679"/>
                  </a:cubicBezTo>
                  <a:cubicBezTo>
                    <a:pt x="8451509" y="2093288"/>
                    <a:pt x="8524593" y="2049613"/>
                    <a:pt x="8522656" y="1993052"/>
                  </a:cubicBezTo>
                  <a:cubicBezTo>
                    <a:pt x="8521099" y="1947120"/>
                    <a:pt x="8486194" y="1920088"/>
                    <a:pt x="8450451" y="1919848"/>
                  </a:cubicBezTo>
                  <a:close/>
                  <a:moveTo>
                    <a:pt x="7692799" y="1914853"/>
                  </a:moveTo>
                  <a:cubicBezTo>
                    <a:pt x="7624468" y="1914394"/>
                    <a:pt x="7597391" y="1998486"/>
                    <a:pt x="7640582" y="2038685"/>
                  </a:cubicBezTo>
                  <a:cubicBezTo>
                    <a:pt x="7693937" y="2088353"/>
                    <a:pt x="7767000" y="2044479"/>
                    <a:pt x="7765024" y="1988057"/>
                  </a:cubicBezTo>
                  <a:cubicBezTo>
                    <a:pt x="7763426" y="1942125"/>
                    <a:pt x="7728522" y="1915073"/>
                    <a:pt x="7692799" y="1914853"/>
                  </a:cubicBezTo>
                  <a:close/>
                  <a:moveTo>
                    <a:pt x="8413550" y="7514212"/>
                  </a:moveTo>
                  <a:cubicBezTo>
                    <a:pt x="8345319" y="7513752"/>
                    <a:pt x="8318062" y="7597805"/>
                    <a:pt x="8361333" y="7638043"/>
                  </a:cubicBezTo>
                  <a:cubicBezTo>
                    <a:pt x="8414628" y="7687652"/>
                    <a:pt x="8487712" y="7643977"/>
                    <a:pt x="8485775" y="7587436"/>
                  </a:cubicBezTo>
                  <a:cubicBezTo>
                    <a:pt x="8484197" y="7541484"/>
                    <a:pt x="8449273" y="7514452"/>
                    <a:pt x="8413550" y="7514212"/>
                  </a:cubicBezTo>
                  <a:close/>
                  <a:moveTo>
                    <a:pt x="7686649" y="2847244"/>
                  </a:moveTo>
                  <a:cubicBezTo>
                    <a:pt x="7618437" y="2846785"/>
                    <a:pt x="7591161" y="2930817"/>
                    <a:pt x="7634431" y="2971075"/>
                  </a:cubicBezTo>
                  <a:cubicBezTo>
                    <a:pt x="7687727" y="3020684"/>
                    <a:pt x="7760810" y="2977009"/>
                    <a:pt x="7758874" y="2920448"/>
                  </a:cubicBezTo>
                  <a:cubicBezTo>
                    <a:pt x="7757276" y="2874516"/>
                    <a:pt x="7722372" y="2847484"/>
                    <a:pt x="7686649" y="2847244"/>
                  </a:cubicBezTo>
                  <a:close/>
                  <a:moveTo>
                    <a:pt x="7698949" y="982443"/>
                  </a:moveTo>
                  <a:cubicBezTo>
                    <a:pt x="7630737" y="982003"/>
                    <a:pt x="7603441" y="1065996"/>
                    <a:pt x="7646712" y="1106274"/>
                  </a:cubicBezTo>
                  <a:cubicBezTo>
                    <a:pt x="7700067" y="1155922"/>
                    <a:pt x="7773131" y="1112028"/>
                    <a:pt x="7771154" y="1055647"/>
                  </a:cubicBezTo>
                  <a:cubicBezTo>
                    <a:pt x="7769596" y="1009794"/>
                    <a:pt x="7734752" y="982683"/>
                    <a:pt x="7698949" y="982443"/>
                  </a:cubicBezTo>
                  <a:close/>
                  <a:moveTo>
                    <a:pt x="7680498" y="3779635"/>
                  </a:moveTo>
                  <a:cubicBezTo>
                    <a:pt x="7612327" y="3779175"/>
                    <a:pt x="7584971" y="3863188"/>
                    <a:pt x="7628262" y="3903466"/>
                  </a:cubicBezTo>
                  <a:cubicBezTo>
                    <a:pt x="7681596" y="3953094"/>
                    <a:pt x="7754640" y="3909340"/>
                    <a:pt x="7752723" y="3852859"/>
                  </a:cubicBezTo>
                  <a:cubicBezTo>
                    <a:pt x="7751106" y="3806826"/>
                    <a:pt x="7715922" y="3779875"/>
                    <a:pt x="7680498" y="3779635"/>
                  </a:cubicBezTo>
                  <a:close/>
                  <a:moveTo>
                    <a:pt x="8407380" y="8446623"/>
                  </a:moveTo>
                  <a:cubicBezTo>
                    <a:pt x="8339149" y="8446163"/>
                    <a:pt x="8311892" y="8530195"/>
                    <a:pt x="8355163" y="8570454"/>
                  </a:cubicBezTo>
                  <a:cubicBezTo>
                    <a:pt x="8408179" y="8619802"/>
                    <a:pt x="8481362" y="8576867"/>
                    <a:pt x="8479625" y="8519826"/>
                  </a:cubicBezTo>
                  <a:cubicBezTo>
                    <a:pt x="8477847" y="8473694"/>
                    <a:pt x="8442903" y="8446842"/>
                    <a:pt x="8407380" y="8446623"/>
                  </a:cubicBezTo>
                  <a:close/>
                  <a:moveTo>
                    <a:pt x="6189774" y="40042"/>
                  </a:moveTo>
                  <a:cubicBezTo>
                    <a:pt x="6121583" y="39583"/>
                    <a:pt x="6094246" y="123616"/>
                    <a:pt x="6137557" y="163874"/>
                  </a:cubicBezTo>
                  <a:cubicBezTo>
                    <a:pt x="6190853" y="213482"/>
                    <a:pt x="6263936" y="169808"/>
                    <a:pt x="6261999" y="113246"/>
                  </a:cubicBezTo>
                  <a:cubicBezTo>
                    <a:pt x="6260402" y="67314"/>
                    <a:pt x="6225497" y="40282"/>
                    <a:pt x="6189774" y="40042"/>
                  </a:cubicBezTo>
                  <a:close/>
                  <a:moveTo>
                    <a:pt x="5407481" y="3764630"/>
                  </a:moveTo>
                  <a:cubicBezTo>
                    <a:pt x="5339270" y="3764171"/>
                    <a:pt x="5311973" y="3848183"/>
                    <a:pt x="5355264" y="3888462"/>
                  </a:cubicBezTo>
                  <a:cubicBezTo>
                    <a:pt x="5408559" y="3938070"/>
                    <a:pt x="5481683" y="3894375"/>
                    <a:pt x="5479706" y="3837834"/>
                  </a:cubicBezTo>
                  <a:cubicBezTo>
                    <a:pt x="5478128" y="3791882"/>
                    <a:pt x="5443224" y="3764850"/>
                    <a:pt x="5407481" y="3764630"/>
                  </a:cubicBezTo>
                  <a:close/>
                  <a:moveTo>
                    <a:pt x="4674429" y="30033"/>
                  </a:moveTo>
                  <a:cubicBezTo>
                    <a:pt x="4606098" y="29573"/>
                    <a:pt x="4579021" y="113666"/>
                    <a:pt x="4622212" y="153864"/>
                  </a:cubicBezTo>
                  <a:cubicBezTo>
                    <a:pt x="4675567" y="203513"/>
                    <a:pt x="4748631" y="159618"/>
                    <a:pt x="4746654" y="103257"/>
                  </a:cubicBezTo>
                  <a:cubicBezTo>
                    <a:pt x="4745076" y="57305"/>
                    <a:pt x="4710172" y="30273"/>
                    <a:pt x="4674429" y="30033"/>
                  </a:cubicBezTo>
                  <a:close/>
                  <a:moveTo>
                    <a:pt x="6183624" y="972433"/>
                  </a:moveTo>
                  <a:cubicBezTo>
                    <a:pt x="6115373" y="971994"/>
                    <a:pt x="6088156" y="1056026"/>
                    <a:pt x="6131407" y="1096284"/>
                  </a:cubicBezTo>
                  <a:cubicBezTo>
                    <a:pt x="6184682" y="1145893"/>
                    <a:pt x="6257786" y="1102238"/>
                    <a:pt x="6255849" y="1045657"/>
                  </a:cubicBezTo>
                  <a:cubicBezTo>
                    <a:pt x="6254251" y="999705"/>
                    <a:pt x="6219347" y="972673"/>
                    <a:pt x="6183624" y="972433"/>
                  </a:cubicBezTo>
                  <a:close/>
                  <a:moveTo>
                    <a:pt x="5395180" y="5629411"/>
                  </a:moveTo>
                  <a:cubicBezTo>
                    <a:pt x="5326989" y="5628952"/>
                    <a:pt x="5299653" y="5712965"/>
                    <a:pt x="5342964" y="5753243"/>
                  </a:cubicBezTo>
                  <a:cubicBezTo>
                    <a:pt x="5396259" y="5802851"/>
                    <a:pt x="5469343" y="5759176"/>
                    <a:pt x="5467405" y="5702615"/>
                  </a:cubicBezTo>
                  <a:cubicBezTo>
                    <a:pt x="5465828" y="5656683"/>
                    <a:pt x="5430924" y="5629652"/>
                    <a:pt x="5395180" y="5629411"/>
                  </a:cubicBezTo>
                  <a:close/>
                  <a:moveTo>
                    <a:pt x="5389031" y="6561802"/>
                  </a:moveTo>
                  <a:cubicBezTo>
                    <a:pt x="5320839" y="6561343"/>
                    <a:pt x="5293522" y="6645355"/>
                    <a:pt x="5336794" y="6685633"/>
                  </a:cubicBezTo>
                  <a:cubicBezTo>
                    <a:pt x="5390129" y="6735262"/>
                    <a:pt x="5463172" y="6691507"/>
                    <a:pt x="5461255" y="6635006"/>
                  </a:cubicBezTo>
                  <a:cubicBezTo>
                    <a:pt x="5459658" y="6588994"/>
                    <a:pt x="5424474" y="6562042"/>
                    <a:pt x="5389031" y="6561802"/>
                  </a:cubicBezTo>
                  <a:close/>
                  <a:moveTo>
                    <a:pt x="5376730" y="8426603"/>
                  </a:moveTo>
                  <a:cubicBezTo>
                    <a:pt x="5308519" y="8426144"/>
                    <a:pt x="5281222" y="8510156"/>
                    <a:pt x="5324513" y="8550434"/>
                  </a:cubicBezTo>
                  <a:cubicBezTo>
                    <a:pt x="5377828" y="8600063"/>
                    <a:pt x="5450931" y="8556268"/>
                    <a:pt x="5448955" y="8499807"/>
                  </a:cubicBezTo>
                  <a:cubicBezTo>
                    <a:pt x="5447377" y="8453875"/>
                    <a:pt x="5412473" y="8426843"/>
                    <a:pt x="5376730" y="8426603"/>
                  </a:cubicBezTo>
                  <a:close/>
                  <a:moveTo>
                    <a:pt x="4655979" y="2827225"/>
                  </a:moveTo>
                  <a:cubicBezTo>
                    <a:pt x="4587887" y="2826765"/>
                    <a:pt x="4560391" y="2910698"/>
                    <a:pt x="4603742" y="2951056"/>
                  </a:cubicBezTo>
                  <a:cubicBezTo>
                    <a:pt x="4657037" y="3000665"/>
                    <a:pt x="4730120" y="2956990"/>
                    <a:pt x="4728203" y="2900429"/>
                  </a:cubicBezTo>
                  <a:cubicBezTo>
                    <a:pt x="4726606" y="2854497"/>
                    <a:pt x="4691721" y="2827464"/>
                    <a:pt x="4655979" y="2827225"/>
                  </a:cubicBezTo>
                  <a:close/>
                  <a:moveTo>
                    <a:pt x="5382880" y="7494193"/>
                  </a:moveTo>
                  <a:cubicBezTo>
                    <a:pt x="5314669" y="7493733"/>
                    <a:pt x="5287372" y="7577746"/>
                    <a:pt x="5330663" y="7618024"/>
                  </a:cubicBezTo>
                  <a:cubicBezTo>
                    <a:pt x="5383978" y="7667652"/>
                    <a:pt x="5457082" y="7623858"/>
                    <a:pt x="5455105" y="7567397"/>
                  </a:cubicBezTo>
                  <a:cubicBezTo>
                    <a:pt x="5453527" y="7521545"/>
                    <a:pt x="5418703" y="7494433"/>
                    <a:pt x="5382880" y="7494193"/>
                  </a:cubicBezTo>
                  <a:close/>
                  <a:moveTo>
                    <a:pt x="4662129" y="1894834"/>
                  </a:moveTo>
                  <a:cubicBezTo>
                    <a:pt x="4593918" y="1894375"/>
                    <a:pt x="4566621" y="1978407"/>
                    <a:pt x="4609912" y="2018665"/>
                  </a:cubicBezTo>
                  <a:cubicBezTo>
                    <a:pt x="4663207" y="2068274"/>
                    <a:pt x="4736290" y="2024599"/>
                    <a:pt x="4734354" y="1968058"/>
                  </a:cubicBezTo>
                  <a:cubicBezTo>
                    <a:pt x="4732776" y="1922106"/>
                    <a:pt x="4697872" y="1895054"/>
                    <a:pt x="4662129" y="1894834"/>
                  </a:cubicBezTo>
                  <a:close/>
                  <a:moveTo>
                    <a:pt x="4625228" y="7489198"/>
                  </a:moveTo>
                  <a:cubicBezTo>
                    <a:pt x="4557036" y="7488739"/>
                    <a:pt x="4529700" y="7572751"/>
                    <a:pt x="4572991" y="7613029"/>
                  </a:cubicBezTo>
                  <a:cubicBezTo>
                    <a:pt x="4626286" y="7662637"/>
                    <a:pt x="4699409" y="7618963"/>
                    <a:pt x="4697433" y="7562402"/>
                  </a:cubicBezTo>
                  <a:cubicBezTo>
                    <a:pt x="4695855" y="7516470"/>
                    <a:pt x="4660951" y="7489438"/>
                    <a:pt x="4625228" y="7489198"/>
                  </a:cubicBezTo>
                  <a:close/>
                  <a:moveTo>
                    <a:pt x="4649828" y="3759615"/>
                  </a:moveTo>
                  <a:cubicBezTo>
                    <a:pt x="4581617" y="3759156"/>
                    <a:pt x="4554321" y="3843169"/>
                    <a:pt x="4597612" y="3883447"/>
                  </a:cubicBezTo>
                  <a:cubicBezTo>
                    <a:pt x="4650926" y="3933075"/>
                    <a:pt x="4724030" y="3889281"/>
                    <a:pt x="4722053" y="3832839"/>
                  </a:cubicBezTo>
                  <a:cubicBezTo>
                    <a:pt x="4720476" y="3786967"/>
                    <a:pt x="4685651" y="3759855"/>
                    <a:pt x="4649828" y="3759615"/>
                  </a:cubicBezTo>
                  <a:close/>
                  <a:moveTo>
                    <a:pt x="4619058" y="8421588"/>
                  </a:moveTo>
                  <a:cubicBezTo>
                    <a:pt x="4550846" y="8421129"/>
                    <a:pt x="4523549" y="8505141"/>
                    <a:pt x="4566840" y="8545419"/>
                  </a:cubicBezTo>
                  <a:cubicBezTo>
                    <a:pt x="4620156" y="8595048"/>
                    <a:pt x="4693259" y="8551254"/>
                    <a:pt x="4691282" y="8494812"/>
                  </a:cubicBezTo>
                  <a:cubicBezTo>
                    <a:pt x="4689705" y="8448940"/>
                    <a:pt x="4654880" y="8421828"/>
                    <a:pt x="4619058" y="8421588"/>
                  </a:cubicBezTo>
                  <a:close/>
                  <a:moveTo>
                    <a:pt x="4631378" y="6556807"/>
                  </a:moveTo>
                  <a:cubicBezTo>
                    <a:pt x="4563187" y="6556348"/>
                    <a:pt x="4535850" y="6640360"/>
                    <a:pt x="4579161" y="6680638"/>
                  </a:cubicBezTo>
                  <a:cubicBezTo>
                    <a:pt x="4632456" y="6730247"/>
                    <a:pt x="4705540" y="6686573"/>
                    <a:pt x="4703603" y="6630031"/>
                  </a:cubicBezTo>
                  <a:cubicBezTo>
                    <a:pt x="4701985" y="6583979"/>
                    <a:pt x="4666801" y="6557027"/>
                    <a:pt x="4631378" y="6556807"/>
                  </a:cubicBezTo>
                  <a:close/>
                  <a:moveTo>
                    <a:pt x="4643678" y="4692006"/>
                  </a:moveTo>
                  <a:cubicBezTo>
                    <a:pt x="4575467" y="4691547"/>
                    <a:pt x="4548170" y="4775559"/>
                    <a:pt x="4591461" y="4815838"/>
                  </a:cubicBezTo>
                  <a:cubicBezTo>
                    <a:pt x="4644756" y="4865446"/>
                    <a:pt x="4717880" y="4821751"/>
                    <a:pt x="4715903" y="4765230"/>
                  </a:cubicBezTo>
                  <a:cubicBezTo>
                    <a:pt x="4714306" y="4719278"/>
                    <a:pt x="4679401" y="4692246"/>
                    <a:pt x="4643678" y="4692006"/>
                  </a:cubicBezTo>
                  <a:close/>
                  <a:moveTo>
                    <a:pt x="4637528" y="5624417"/>
                  </a:moveTo>
                  <a:cubicBezTo>
                    <a:pt x="4569197" y="5623957"/>
                    <a:pt x="4542120" y="5708050"/>
                    <a:pt x="4585311" y="5748248"/>
                  </a:cubicBezTo>
                  <a:cubicBezTo>
                    <a:pt x="4638606" y="5797856"/>
                    <a:pt x="4711690" y="5754182"/>
                    <a:pt x="4709753" y="5697621"/>
                  </a:cubicBezTo>
                  <a:cubicBezTo>
                    <a:pt x="4708155" y="5651669"/>
                    <a:pt x="4673251" y="5624637"/>
                    <a:pt x="4637528" y="5624417"/>
                  </a:cubicBezTo>
                  <a:close/>
                  <a:moveTo>
                    <a:pt x="4668279" y="962424"/>
                  </a:moveTo>
                  <a:cubicBezTo>
                    <a:pt x="4600088" y="961964"/>
                    <a:pt x="4572771" y="1045977"/>
                    <a:pt x="4616042" y="1086255"/>
                  </a:cubicBezTo>
                  <a:cubicBezTo>
                    <a:pt x="4669357" y="1135863"/>
                    <a:pt x="4742461" y="1092149"/>
                    <a:pt x="4740484" y="1035647"/>
                  </a:cubicBezTo>
                  <a:cubicBezTo>
                    <a:pt x="4738926" y="989695"/>
                    <a:pt x="4704022" y="962663"/>
                    <a:pt x="4668279" y="962424"/>
                  </a:cubicBezTo>
                  <a:close/>
                  <a:moveTo>
                    <a:pt x="6159003" y="4702016"/>
                  </a:moveTo>
                  <a:cubicBezTo>
                    <a:pt x="6090812" y="4701556"/>
                    <a:pt x="6063476" y="4785569"/>
                    <a:pt x="6106786" y="4825847"/>
                  </a:cubicBezTo>
                  <a:cubicBezTo>
                    <a:pt x="6160081" y="4875455"/>
                    <a:pt x="6233165" y="4831781"/>
                    <a:pt x="6231228" y="4775220"/>
                  </a:cubicBezTo>
                  <a:cubicBezTo>
                    <a:pt x="6229651" y="4729288"/>
                    <a:pt x="6194746" y="4702256"/>
                    <a:pt x="6159003" y="4702016"/>
                  </a:cubicBezTo>
                  <a:close/>
                  <a:moveTo>
                    <a:pt x="6152853" y="5634406"/>
                  </a:moveTo>
                  <a:cubicBezTo>
                    <a:pt x="6084661" y="5633947"/>
                    <a:pt x="6057345" y="5717959"/>
                    <a:pt x="6100616" y="5758237"/>
                  </a:cubicBezTo>
                  <a:cubicBezTo>
                    <a:pt x="6153951" y="5807866"/>
                    <a:pt x="6226995" y="5764111"/>
                    <a:pt x="6225078" y="5707630"/>
                  </a:cubicBezTo>
                  <a:cubicBezTo>
                    <a:pt x="6223481" y="5661598"/>
                    <a:pt x="6188296" y="5634646"/>
                    <a:pt x="6152853" y="5634406"/>
                  </a:cubicBezTo>
                  <a:close/>
                  <a:moveTo>
                    <a:pt x="6140553" y="7499208"/>
                  </a:moveTo>
                  <a:cubicBezTo>
                    <a:pt x="6072221" y="7498748"/>
                    <a:pt x="6045145" y="7582841"/>
                    <a:pt x="6088336" y="7623039"/>
                  </a:cubicBezTo>
                  <a:cubicBezTo>
                    <a:pt x="6141691" y="7672687"/>
                    <a:pt x="6214754" y="7628793"/>
                    <a:pt x="6212778" y="7572411"/>
                  </a:cubicBezTo>
                  <a:cubicBezTo>
                    <a:pt x="6211180" y="7526479"/>
                    <a:pt x="6176276" y="7499447"/>
                    <a:pt x="6140553" y="7499208"/>
                  </a:cubicBezTo>
                  <a:close/>
                  <a:moveTo>
                    <a:pt x="6146703" y="6566817"/>
                  </a:moveTo>
                  <a:cubicBezTo>
                    <a:pt x="6078491" y="6566357"/>
                    <a:pt x="6051195" y="6650370"/>
                    <a:pt x="6094466" y="6690648"/>
                  </a:cubicBezTo>
                  <a:cubicBezTo>
                    <a:pt x="6147781" y="6740277"/>
                    <a:pt x="6220885" y="6696482"/>
                    <a:pt x="6218908" y="6640041"/>
                  </a:cubicBezTo>
                  <a:cubicBezTo>
                    <a:pt x="6217330" y="6594088"/>
                    <a:pt x="6182446" y="6567057"/>
                    <a:pt x="6146703" y="6566817"/>
                  </a:cubicBezTo>
                  <a:close/>
                  <a:moveTo>
                    <a:pt x="6177454" y="1904844"/>
                  </a:moveTo>
                  <a:cubicBezTo>
                    <a:pt x="6109343" y="1904384"/>
                    <a:pt x="6081886" y="1988337"/>
                    <a:pt x="6125237" y="2028675"/>
                  </a:cubicBezTo>
                  <a:cubicBezTo>
                    <a:pt x="6178252" y="2078024"/>
                    <a:pt x="6251635" y="2034909"/>
                    <a:pt x="6249699" y="1978068"/>
                  </a:cubicBezTo>
                  <a:cubicBezTo>
                    <a:pt x="6248101" y="1932096"/>
                    <a:pt x="6213197" y="1905063"/>
                    <a:pt x="6177454" y="1904844"/>
                  </a:cubicBezTo>
                  <a:close/>
                  <a:moveTo>
                    <a:pt x="5401331" y="4697021"/>
                  </a:moveTo>
                  <a:cubicBezTo>
                    <a:pt x="5333000" y="4696562"/>
                    <a:pt x="5305923" y="4780654"/>
                    <a:pt x="5349114" y="4820852"/>
                  </a:cubicBezTo>
                  <a:cubicBezTo>
                    <a:pt x="5402409" y="4870460"/>
                    <a:pt x="5475492" y="4826786"/>
                    <a:pt x="5473556" y="4770225"/>
                  </a:cubicBezTo>
                  <a:cubicBezTo>
                    <a:pt x="5471978" y="4724293"/>
                    <a:pt x="5437073" y="4697261"/>
                    <a:pt x="5401331" y="4697021"/>
                  </a:cubicBezTo>
                  <a:close/>
                  <a:moveTo>
                    <a:pt x="6165153" y="3769625"/>
                  </a:moveTo>
                  <a:cubicBezTo>
                    <a:pt x="6096783" y="3769165"/>
                    <a:pt x="6069766" y="3853298"/>
                    <a:pt x="6112917" y="3893456"/>
                  </a:cubicBezTo>
                  <a:cubicBezTo>
                    <a:pt x="6166212" y="3943065"/>
                    <a:pt x="6239295" y="3899390"/>
                    <a:pt x="6237358" y="3842849"/>
                  </a:cubicBezTo>
                  <a:cubicBezTo>
                    <a:pt x="6235801" y="3796897"/>
                    <a:pt x="6200896" y="3769865"/>
                    <a:pt x="6165153" y="3769625"/>
                  </a:cubicBezTo>
                  <a:close/>
                  <a:moveTo>
                    <a:pt x="6171304" y="2837235"/>
                  </a:moveTo>
                  <a:cubicBezTo>
                    <a:pt x="6102973" y="2836775"/>
                    <a:pt x="6075895" y="2920867"/>
                    <a:pt x="6119087" y="2961066"/>
                  </a:cubicBezTo>
                  <a:cubicBezTo>
                    <a:pt x="6172442" y="3010714"/>
                    <a:pt x="6245506" y="2966820"/>
                    <a:pt x="6243529" y="2910438"/>
                  </a:cubicBezTo>
                  <a:cubicBezTo>
                    <a:pt x="6241951" y="2864506"/>
                    <a:pt x="6207047" y="2837474"/>
                    <a:pt x="6171304" y="2837235"/>
                  </a:cubicBezTo>
                  <a:close/>
                  <a:moveTo>
                    <a:pt x="5413651" y="2832220"/>
                  </a:moveTo>
                  <a:cubicBezTo>
                    <a:pt x="5345440" y="2831760"/>
                    <a:pt x="5318143" y="2915773"/>
                    <a:pt x="5361414" y="2956051"/>
                  </a:cubicBezTo>
                  <a:cubicBezTo>
                    <a:pt x="5414430" y="3005400"/>
                    <a:pt x="5487813" y="2962284"/>
                    <a:pt x="5485876" y="2905443"/>
                  </a:cubicBezTo>
                  <a:cubicBezTo>
                    <a:pt x="5484279" y="2859491"/>
                    <a:pt x="5449394" y="2832459"/>
                    <a:pt x="5413651" y="2832220"/>
                  </a:cubicBezTo>
                  <a:close/>
                  <a:moveTo>
                    <a:pt x="6134403" y="8431598"/>
                  </a:moveTo>
                  <a:cubicBezTo>
                    <a:pt x="6066211" y="8431139"/>
                    <a:pt x="6038894" y="8515151"/>
                    <a:pt x="6082185" y="8555429"/>
                  </a:cubicBezTo>
                  <a:cubicBezTo>
                    <a:pt x="6135501" y="8605058"/>
                    <a:pt x="6208604" y="8561323"/>
                    <a:pt x="6206627" y="8504822"/>
                  </a:cubicBezTo>
                  <a:cubicBezTo>
                    <a:pt x="6205030" y="8458869"/>
                    <a:pt x="6170125" y="8431837"/>
                    <a:pt x="6134403" y="8431598"/>
                  </a:cubicBezTo>
                  <a:close/>
                  <a:moveTo>
                    <a:pt x="5419801" y="1899829"/>
                  </a:moveTo>
                  <a:cubicBezTo>
                    <a:pt x="5351690" y="1899370"/>
                    <a:pt x="5324214" y="1983322"/>
                    <a:pt x="5367564" y="2023660"/>
                  </a:cubicBezTo>
                  <a:cubicBezTo>
                    <a:pt x="5420899" y="2073329"/>
                    <a:pt x="5493943" y="2029454"/>
                    <a:pt x="5492006" y="1973033"/>
                  </a:cubicBezTo>
                  <a:cubicBezTo>
                    <a:pt x="5490429" y="1927001"/>
                    <a:pt x="5455465" y="1900069"/>
                    <a:pt x="5419801" y="1899829"/>
                  </a:cubicBezTo>
                  <a:close/>
                  <a:moveTo>
                    <a:pt x="3916777" y="25038"/>
                  </a:moveTo>
                  <a:cubicBezTo>
                    <a:pt x="3848445" y="24579"/>
                    <a:pt x="3821369" y="108671"/>
                    <a:pt x="3864560" y="148869"/>
                  </a:cubicBezTo>
                  <a:cubicBezTo>
                    <a:pt x="3917915" y="198518"/>
                    <a:pt x="3990978" y="154623"/>
                    <a:pt x="3989002" y="98242"/>
                  </a:cubicBezTo>
                  <a:cubicBezTo>
                    <a:pt x="3987404" y="52370"/>
                    <a:pt x="3952579" y="25258"/>
                    <a:pt x="3916777" y="25038"/>
                  </a:cubicBezTo>
                  <a:close/>
                  <a:moveTo>
                    <a:pt x="5432102" y="35048"/>
                  </a:moveTo>
                  <a:cubicBezTo>
                    <a:pt x="5363770" y="34588"/>
                    <a:pt x="5336694" y="118681"/>
                    <a:pt x="5379885" y="158879"/>
                  </a:cubicBezTo>
                  <a:cubicBezTo>
                    <a:pt x="5433200" y="208507"/>
                    <a:pt x="5506303" y="164773"/>
                    <a:pt x="5504327" y="108252"/>
                  </a:cubicBezTo>
                  <a:cubicBezTo>
                    <a:pt x="5502749" y="62319"/>
                    <a:pt x="5467845" y="35267"/>
                    <a:pt x="5432102" y="35048"/>
                  </a:cubicBezTo>
                  <a:close/>
                  <a:moveTo>
                    <a:pt x="5425952" y="967438"/>
                  </a:moveTo>
                  <a:cubicBezTo>
                    <a:pt x="5357800" y="966999"/>
                    <a:pt x="5330404" y="1050972"/>
                    <a:pt x="5373734" y="1091290"/>
                  </a:cubicBezTo>
                  <a:cubicBezTo>
                    <a:pt x="5427030" y="1140898"/>
                    <a:pt x="5500113" y="1097224"/>
                    <a:pt x="5498177" y="1040662"/>
                  </a:cubicBezTo>
                  <a:cubicBezTo>
                    <a:pt x="5496599" y="994710"/>
                    <a:pt x="5461675" y="967678"/>
                    <a:pt x="5425952" y="967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1" name="Google Shape;2461;p29"/>
          <p:cNvSpPr txBox="1"/>
          <p:nvPr/>
        </p:nvSpPr>
        <p:spPr>
          <a:xfrm>
            <a:off x="5789071" y="514350"/>
            <a:ext cx="2840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Add a Social Media Timeline</a:t>
            </a:r>
            <a:endParaRPr b="1" sz="32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462" name="Google Shape;2462;p29"/>
          <p:cNvGrpSpPr/>
          <p:nvPr/>
        </p:nvGrpSpPr>
        <p:grpSpPr>
          <a:xfrm>
            <a:off x="1464436" y="481013"/>
            <a:ext cx="2246175" cy="708966"/>
            <a:chOff x="0" y="-38100"/>
            <a:chExt cx="5989800" cy="1890575"/>
          </a:xfrm>
        </p:grpSpPr>
        <p:sp>
          <p:nvSpPr>
            <p:cNvPr id="2463" name="Google Shape;2463;p29"/>
            <p:cNvSpPr txBox="1"/>
            <p:nvPr/>
          </p:nvSpPr>
          <p:spPr>
            <a:xfrm>
              <a:off x="0" y="867275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64" name="Google Shape;2464;p29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 main point</a:t>
              </a:r>
              <a:endPara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465" name="Google Shape;2465;p29"/>
          <p:cNvGrpSpPr/>
          <p:nvPr/>
        </p:nvGrpSpPr>
        <p:grpSpPr>
          <a:xfrm rot="-332580">
            <a:off x="6455060" y="4343728"/>
            <a:ext cx="1509936" cy="802727"/>
            <a:chOff x="12908898" y="8687228"/>
            <a:chExt cx="3019642" cy="1605331"/>
          </a:xfrm>
        </p:grpSpPr>
        <p:sp>
          <p:nvSpPr>
            <p:cNvPr id="2466" name="Google Shape;2466;p29"/>
            <p:cNvSpPr/>
            <p:nvPr/>
          </p:nvSpPr>
          <p:spPr>
            <a:xfrm>
              <a:off x="12908898" y="8687228"/>
              <a:ext cx="3019642" cy="1605331"/>
            </a:xfrm>
            <a:custGeom>
              <a:rect b="b" l="l" r="r" t="t"/>
              <a:pathLst>
                <a:path extrusionOk="0" h="1605331" w="3019642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7" name="Google Shape;2467;p29"/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2468" name="Google Shape;2468;p29"/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rect b="b" l="l" r="r" t="t"/>
                <a:pathLst>
                  <a:path extrusionOk="0" h="894477" w="580703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9" name="Google Shape;2469;p29"/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rect b="b" l="l" r="r" t="t"/>
                <a:pathLst>
                  <a:path extrusionOk="0" h="982819" w="354603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29"/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rect b="b" l="l" r="r" t="t"/>
                <a:pathLst>
                  <a:path extrusionOk="0" h="895741" w="737276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29"/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rect b="b" l="l" r="r" t="t"/>
                <a:pathLst>
                  <a:path extrusionOk="0" h="696345" w="528093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72" name="Google Shape;2472;p29"/>
          <p:cNvGrpSpPr/>
          <p:nvPr/>
        </p:nvGrpSpPr>
        <p:grpSpPr>
          <a:xfrm>
            <a:off x="8049657" y="2205244"/>
            <a:ext cx="1301363" cy="1306263"/>
            <a:chOff x="16099314" y="4410488"/>
            <a:chExt cx="2602727" cy="2612526"/>
          </a:xfrm>
        </p:grpSpPr>
        <p:sp>
          <p:nvSpPr>
            <p:cNvPr id="2473" name="Google Shape;2473;p29"/>
            <p:cNvSpPr/>
            <p:nvPr/>
          </p:nvSpPr>
          <p:spPr>
            <a:xfrm>
              <a:off x="16099319" y="4410488"/>
              <a:ext cx="2602722" cy="2612526"/>
            </a:xfrm>
            <a:custGeom>
              <a:rect b="b" l="l" r="r" t="t"/>
              <a:pathLst>
                <a:path extrusionOk="0" h="2612526" w="2602722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29"/>
            <p:cNvSpPr/>
            <p:nvPr/>
          </p:nvSpPr>
          <p:spPr>
            <a:xfrm>
              <a:off x="16099314" y="4890223"/>
              <a:ext cx="767532" cy="1958026"/>
            </a:xfrm>
            <a:custGeom>
              <a:rect b="b" l="l" r="r" t="t"/>
              <a:pathLst>
                <a:path extrusionOk="0" h="1958026" w="767532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29"/>
            <p:cNvSpPr/>
            <p:nvPr/>
          </p:nvSpPr>
          <p:spPr>
            <a:xfrm>
              <a:off x="17164288" y="5581450"/>
              <a:ext cx="1537751" cy="1441548"/>
            </a:xfrm>
            <a:custGeom>
              <a:rect b="b" l="l" r="r" t="t"/>
              <a:pathLst>
                <a:path extrusionOk="0" h="1441548" w="1537751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29"/>
            <p:cNvSpPr/>
            <p:nvPr/>
          </p:nvSpPr>
          <p:spPr>
            <a:xfrm>
              <a:off x="16819156" y="4410493"/>
              <a:ext cx="1818900" cy="1268450"/>
            </a:xfrm>
            <a:custGeom>
              <a:rect b="b" l="l" r="r" t="t"/>
              <a:pathLst>
                <a:path extrusionOk="0" h="1268450" w="181890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7" name="Google Shape;2477;p29"/>
          <p:cNvGrpSpPr/>
          <p:nvPr/>
        </p:nvGrpSpPr>
        <p:grpSpPr>
          <a:xfrm rot="-906382">
            <a:off x="4320446" y="3059239"/>
            <a:ext cx="1840125" cy="851812"/>
            <a:chOff x="8640311" y="6117599"/>
            <a:chExt cx="3680416" cy="1703612"/>
          </a:xfrm>
        </p:grpSpPr>
        <p:sp>
          <p:nvSpPr>
            <p:cNvPr id="2478" name="Google Shape;2478;p29"/>
            <p:cNvSpPr/>
            <p:nvPr/>
          </p:nvSpPr>
          <p:spPr>
            <a:xfrm>
              <a:off x="11115740" y="6117599"/>
              <a:ext cx="1115933" cy="690366"/>
            </a:xfrm>
            <a:custGeom>
              <a:rect b="b" l="l" r="r" t="t"/>
              <a:pathLst>
                <a:path extrusionOk="0" h="690366" w="1115933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29"/>
            <p:cNvSpPr/>
            <p:nvPr/>
          </p:nvSpPr>
          <p:spPr>
            <a:xfrm>
              <a:off x="8640311" y="6164674"/>
              <a:ext cx="784701" cy="723273"/>
            </a:xfrm>
            <a:custGeom>
              <a:rect b="b" l="l" r="r" t="t"/>
              <a:pathLst>
                <a:path extrusionOk="0" h="723273" w="784701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29"/>
            <p:cNvSpPr/>
            <p:nvPr/>
          </p:nvSpPr>
          <p:spPr>
            <a:xfrm>
              <a:off x="9315172" y="6676895"/>
              <a:ext cx="1309204" cy="1105517"/>
            </a:xfrm>
            <a:custGeom>
              <a:rect b="b" l="l" r="r" t="t"/>
              <a:pathLst>
                <a:path extrusionOk="0" h="1105517" w="1309204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29"/>
            <p:cNvSpPr/>
            <p:nvPr/>
          </p:nvSpPr>
          <p:spPr>
            <a:xfrm>
              <a:off x="10984872" y="6676895"/>
              <a:ext cx="1309204" cy="1105517"/>
            </a:xfrm>
            <a:custGeom>
              <a:rect b="b" l="l" r="r" t="t"/>
              <a:pathLst>
                <a:path extrusionOk="0" h="1105517" w="1309204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9288541" y="6612038"/>
              <a:ext cx="3032186" cy="1209173"/>
            </a:xfrm>
            <a:custGeom>
              <a:rect b="b" l="l" r="r" t="t"/>
              <a:pathLst>
                <a:path extrusionOk="0" h="1209173" w="3032186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29"/>
            <p:cNvSpPr/>
            <p:nvPr/>
          </p:nvSpPr>
          <p:spPr>
            <a:xfrm>
              <a:off x="10354090" y="6800458"/>
              <a:ext cx="166350" cy="649962"/>
            </a:xfrm>
            <a:custGeom>
              <a:rect b="b" l="l" r="r" t="t"/>
              <a:pathLst>
                <a:path extrusionOk="0" h="649962" w="16635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29"/>
            <p:cNvSpPr/>
            <p:nvPr/>
          </p:nvSpPr>
          <p:spPr>
            <a:xfrm>
              <a:off x="10260899" y="7515752"/>
              <a:ext cx="98477" cy="99393"/>
            </a:xfrm>
            <a:custGeom>
              <a:rect b="b" l="l" r="r" t="t"/>
              <a:pathLst>
                <a:path extrusionOk="0" h="99393" w="98477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12001574" y="6800458"/>
              <a:ext cx="166350" cy="649962"/>
            </a:xfrm>
            <a:custGeom>
              <a:rect b="b" l="l" r="r" t="t"/>
              <a:pathLst>
                <a:path extrusionOk="0" h="649962" w="16635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11908391" y="7515752"/>
              <a:ext cx="98472" cy="99393"/>
            </a:xfrm>
            <a:custGeom>
              <a:rect b="b" l="l" r="r" t="t"/>
              <a:pathLst>
                <a:path extrusionOk="0" h="99393" w="98472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29"/>
            <p:cNvSpPr/>
            <p:nvPr/>
          </p:nvSpPr>
          <p:spPr>
            <a:xfrm>
              <a:off x="8751033" y="6321699"/>
              <a:ext cx="527703" cy="493348"/>
            </a:xfrm>
            <a:custGeom>
              <a:rect b="b" l="l" r="r" t="t"/>
              <a:pathLst>
                <a:path extrusionOk="0" h="493348" w="527703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29"/>
            <p:cNvSpPr/>
            <p:nvPr/>
          </p:nvSpPr>
          <p:spPr>
            <a:xfrm>
              <a:off x="11318153" y="6244646"/>
              <a:ext cx="538805" cy="325419"/>
            </a:xfrm>
            <a:custGeom>
              <a:rect b="b" l="l" r="r" t="t"/>
              <a:pathLst>
                <a:path extrusionOk="0" h="325419" w="538805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9" name="Google Shape;2489;p29"/>
          <p:cNvGrpSpPr/>
          <p:nvPr/>
        </p:nvGrpSpPr>
        <p:grpSpPr>
          <a:xfrm>
            <a:off x="1464436" y="1568438"/>
            <a:ext cx="2246175" cy="708966"/>
            <a:chOff x="0" y="-38100"/>
            <a:chExt cx="5989800" cy="1890575"/>
          </a:xfrm>
        </p:grpSpPr>
        <p:sp>
          <p:nvSpPr>
            <p:cNvPr id="2490" name="Google Shape;2490;p29"/>
            <p:cNvSpPr txBox="1"/>
            <p:nvPr/>
          </p:nvSpPr>
          <p:spPr>
            <a:xfrm>
              <a:off x="0" y="867275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91" name="Google Shape;2491;p29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 main point</a:t>
              </a:r>
              <a:endPara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492" name="Google Shape;2492;p29"/>
          <p:cNvGrpSpPr/>
          <p:nvPr/>
        </p:nvGrpSpPr>
        <p:grpSpPr>
          <a:xfrm>
            <a:off x="1464436" y="2655863"/>
            <a:ext cx="2246175" cy="708966"/>
            <a:chOff x="0" y="-38100"/>
            <a:chExt cx="5989800" cy="1890575"/>
          </a:xfrm>
        </p:grpSpPr>
        <p:sp>
          <p:nvSpPr>
            <p:cNvPr id="2493" name="Google Shape;2493;p29"/>
            <p:cNvSpPr txBox="1"/>
            <p:nvPr/>
          </p:nvSpPr>
          <p:spPr>
            <a:xfrm>
              <a:off x="0" y="867275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94" name="Google Shape;2494;p29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 main point</a:t>
              </a:r>
              <a:endPara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495" name="Google Shape;2495;p29"/>
          <p:cNvGrpSpPr/>
          <p:nvPr/>
        </p:nvGrpSpPr>
        <p:grpSpPr>
          <a:xfrm>
            <a:off x="1464436" y="3743288"/>
            <a:ext cx="2246175" cy="708966"/>
            <a:chOff x="0" y="-38100"/>
            <a:chExt cx="5989800" cy="1890575"/>
          </a:xfrm>
        </p:grpSpPr>
        <p:sp>
          <p:nvSpPr>
            <p:cNvPr id="2496" name="Google Shape;2496;p29"/>
            <p:cNvSpPr txBox="1"/>
            <p:nvPr/>
          </p:nvSpPr>
          <p:spPr>
            <a:xfrm>
              <a:off x="0" y="867275"/>
              <a:ext cx="598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Briefly elaborate on what you want to discuss.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97" name="Google Shape;2497;p29"/>
            <p:cNvSpPr txBox="1"/>
            <p:nvPr/>
          </p:nvSpPr>
          <p:spPr>
            <a:xfrm>
              <a:off x="0" y="-38100"/>
              <a:ext cx="59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Add a main point</a:t>
              </a:r>
              <a:endPara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rect b="b" l="l" r="r" t="t"/>
              <a:pathLst>
                <a:path extrusionOk="0" h="11371396" w="8447175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rect b="b" l="l" r="r" t="t"/>
                <a:pathLst>
                  <a:path extrusionOk="0" h="82214" w="8114222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rect b="b" l="l" r="r" t="t"/>
                <a:pathLst>
                  <a:path extrusionOk="0" h="85920" w="8137537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rect b="b" l="l" r="r" t="t"/>
                <a:pathLst>
                  <a:path extrusionOk="0" h="68022" w="8191612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rect b="b" l="l" r="r" t="t"/>
                <a:pathLst>
                  <a:path extrusionOk="0" h="83352" w="8224042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rect b="b" l="l" r="r" t="t"/>
                <a:pathLst>
                  <a:path extrusionOk="0" h="82745" w="8207265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rect b="b" l="l" r="r" t="t"/>
                <a:pathLst>
                  <a:path extrusionOk="0" h="83286" w="8275423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rect b="b" l="l" r="r" t="t"/>
                <a:pathLst>
                  <a:path extrusionOk="0" h="75822" w="8292539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rect b="b" l="l" r="r" t="t"/>
                <a:pathLst>
                  <a:path extrusionOk="0" h="85132" w="8274491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rect b="b" l="l" r="r" t="t"/>
                <a:pathLst>
                  <a:path extrusionOk="0" h="86415" w="8336674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rect b="b" l="l" r="r" t="t"/>
                <a:pathLst>
                  <a:path extrusionOk="0" h="77294" w="8387807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rect b="b" l="l" r="r" t="t"/>
                <a:pathLst>
                  <a:path extrusionOk="0" h="84550" w="8421509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rect b="b" l="l" r="r" t="t"/>
                <a:pathLst>
                  <a:path extrusionOk="0" h="87394" w="838369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rect b="b" l="l" r="r" t="t"/>
              <a:pathLst>
                <a:path extrusionOk="0" h="11261988" w="226186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854699" y="731139"/>
            <a:ext cx="3715602" cy="3765225"/>
            <a:chOff x="1709398" y="1462277"/>
            <a:chExt cx="7431203" cy="7530450"/>
          </a:xfrm>
        </p:grpSpPr>
        <p:sp>
          <p:nvSpPr>
            <p:cNvPr id="1123" name="Google Shape;1123;p12"/>
            <p:cNvSpPr/>
            <p:nvPr/>
          </p:nvSpPr>
          <p:spPr>
            <a:xfrm>
              <a:off x="1709398" y="1462277"/>
              <a:ext cx="7431203" cy="7530450"/>
            </a:xfrm>
            <a:custGeom>
              <a:rect b="b" l="l" r="r" t="t"/>
              <a:pathLst>
                <a:path extrusionOk="0" h="7530450" w="7431203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rect b="b" l="l" r="r" t="t"/>
              <a:pathLst>
                <a:path extrusionOk="0" h="2205803" w="1989554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rect b="b" l="l" r="r" t="t"/>
              <a:pathLst>
                <a:path extrusionOk="0" h="958134" w="7423831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12"/>
          <p:cNvSpPr txBox="1"/>
          <p:nvPr/>
        </p:nvSpPr>
        <p:spPr>
          <a:xfrm>
            <a:off x="1065339" y="1585514"/>
            <a:ext cx="3295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How to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Use This Presentation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127" name="Google Shape;1127;p12"/>
          <p:cNvGrpSpPr/>
          <p:nvPr/>
        </p:nvGrpSpPr>
        <p:grpSpPr>
          <a:xfrm>
            <a:off x="5213708" y="496212"/>
            <a:ext cx="3389625" cy="1336111"/>
            <a:chOff x="0" y="-47625"/>
            <a:chExt cx="9039000" cy="3562962"/>
          </a:xfrm>
        </p:grpSpPr>
        <p:sp>
          <p:nvSpPr>
            <p:cNvPr id="1128" name="Google Shape;1128;p12"/>
            <p:cNvSpPr txBox="1"/>
            <p:nvPr/>
          </p:nvSpPr>
          <p:spPr>
            <a:xfrm>
              <a:off x="0" y="806337"/>
              <a:ext cx="90390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Click on the "Google Slides" button below this presentation preview. </a:t>
              </a:r>
              <a:endParaRPr sz="700"/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Click on "Make a copy."</a:t>
              </a:r>
              <a:endParaRPr sz="700"/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Start editing your presentation.</a:t>
              </a:r>
              <a:endParaRPr sz="700"/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You need to sign in to your Google account.</a:t>
              </a:r>
              <a:endParaRPr sz="700"/>
            </a:p>
          </p:txBody>
        </p:sp>
        <p:sp>
          <p:nvSpPr>
            <p:cNvPr id="1129" name="Google Shape;1129;p12"/>
            <p:cNvSpPr txBox="1"/>
            <p:nvPr/>
          </p:nvSpPr>
          <p:spPr>
            <a:xfrm>
              <a:off x="0" y="-47625"/>
              <a:ext cx="9039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Google Slides</a:t>
              </a:r>
              <a:endParaRPr sz="700"/>
            </a:p>
          </p:txBody>
        </p:sp>
      </p:grpSp>
      <p:grpSp>
        <p:nvGrpSpPr>
          <p:cNvPr id="1130" name="Google Shape;1130;p12"/>
          <p:cNvGrpSpPr/>
          <p:nvPr/>
        </p:nvGrpSpPr>
        <p:grpSpPr>
          <a:xfrm>
            <a:off x="5213708" y="2050733"/>
            <a:ext cx="3389625" cy="1336111"/>
            <a:chOff x="0" y="-47625"/>
            <a:chExt cx="9039000" cy="3562962"/>
          </a:xfrm>
        </p:grpSpPr>
        <p:sp>
          <p:nvSpPr>
            <p:cNvPr id="1131" name="Google Shape;1131;p12"/>
            <p:cNvSpPr txBox="1"/>
            <p:nvPr/>
          </p:nvSpPr>
          <p:spPr>
            <a:xfrm>
              <a:off x="0" y="806337"/>
              <a:ext cx="90390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Click on the "PowerPoint" button below this presentation preview. </a:t>
              </a:r>
              <a:endParaRPr sz="700"/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Start editing your presentation.</a:t>
              </a:r>
              <a:endParaRPr sz="700"/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Download and install the fonts used in this presentation as listed on page 18. </a:t>
              </a:r>
              <a:endParaRPr sz="700"/>
            </a:p>
          </p:txBody>
        </p:sp>
        <p:sp>
          <p:nvSpPr>
            <p:cNvPr id="1132" name="Google Shape;1132;p12"/>
            <p:cNvSpPr txBox="1"/>
            <p:nvPr/>
          </p:nvSpPr>
          <p:spPr>
            <a:xfrm>
              <a:off x="0" y="-47625"/>
              <a:ext cx="9039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PowerPoint</a:t>
              </a:r>
              <a:endParaRPr sz="700"/>
            </a:p>
          </p:txBody>
        </p:sp>
      </p:grpSp>
      <p:grpSp>
        <p:nvGrpSpPr>
          <p:cNvPr id="1133" name="Google Shape;1133;p12"/>
          <p:cNvGrpSpPr/>
          <p:nvPr/>
        </p:nvGrpSpPr>
        <p:grpSpPr>
          <a:xfrm>
            <a:off x="5187407" y="3605255"/>
            <a:ext cx="3442275" cy="1120673"/>
            <a:chOff x="0" y="-47625"/>
            <a:chExt cx="9179400" cy="2988462"/>
          </a:xfrm>
        </p:grpSpPr>
        <p:sp>
          <p:nvSpPr>
            <p:cNvPr id="1134" name="Google Shape;1134;p12"/>
            <p:cNvSpPr txBox="1"/>
            <p:nvPr/>
          </p:nvSpPr>
          <p:spPr>
            <a:xfrm>
              <a:off x="0" y="806337"/>
              <a:ext cx="91794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Click on the "Canva" button under this presentation preview. </a:t>
              </a:r>
              <a:endParaRPr sz="700"/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Start editing your presentation.</a:t>
              </a:r>
              <a:endParaRPr sz="700"/>
            </a:p>
            <a:p>
              <a:pPr indent="-101600" lvl="1" marL="2159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557"/>
                </a:buClr>
                <a:buSzPts val="1000"/>
                <a:buFont typeface="Arial"/>
                <a:buChar char="•"/>
              </a:pPr>
              <a:r>
                <a:rPr b="0" i="0" lang="en" sz="1000" u="none" cap="none" strike="noStrike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You need to sign in to your Canva account.</a:t>
              </a:r>
              <a:endParaRPr sz="700"/>
            </a:p>
          </p:txBody>
        </p:sp>
        <p:sp>
          <p:nvSpPr>
            <p:cNvPr id="1135" name="Google Shape;1135;p12"/>
            <p:cNvSpPr txBox="1"/>
            <p:nvPr/>
          </p:nvSpPr>
          <p:spPr>
            <a:xfrm>
              <a:off x="0" y="-47625"/>
              <a:ext cx="917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D3557"/>
                  </a:solidFill>
                  <a:latin typeface="Questrial"/>
                  <a:ea typeface="Questrial"/>
                  <a:cs typeface="Questrial"/>
                  <a:sym typeface="Questrial"/>
                </a:rPr>
                <a:t>Canva</a:t>
              </a:r>
              <a:endParaRPr sz="700"/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194780" y="4042351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rect b="b" l="l" r="r" t="t"/>
              <a:pathLst>
                <a:path extrusionOk="0" h="1148609" w="4335213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rect b="b" l="l" r="r" t="t"/>
                <a:pathLst>
                  <a:path extrusionOk="0" h="615402" w="445471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rect b="b" l="l" r="r" t="t"/>
                <a:pathLst>
                  <a:path extrusionOk="0" h="457660" w="512188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rect b="b" l="l" r="r" t="t"/>
                <a:pathLst>
                  <a:path extrusionOk="0" h="608584" w="455648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rect b="b" l="l" r="r" t="t"/>
                <a:pathLst>
                  <a:path extrusionOk="0" h="465888" w="380124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rect b="b" l="l" r="r" t="t"/>
                <a:pathLst>
                  <a:path extrusionOk="0" h="465832" w="351169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rect b="b" l="l" r="r" t="t"/>
                <a:pathLst>
                  <a:path extrusionOk="0" h="458140" w="398259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rect b="b" l="l" r="r" t="t"/>
                <a:pathLst>
                  <a:path extrusionOk="0" h="153562" w="154901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rect b="b" l="l" r="r" t="t"/>
                <a:pathLst>
                  <a:path extrusionOk="0" h="449574" w="238107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rect b="b" l="l" r="r" t="t"/>
                <a:pathLst>
                  <a:path extrusionOk="0" h="608584" w="455657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rect b="b" l="l" r="r" t="t"/>
                <a:pathLst>
                  <a:path extrusionOk="0" h="465841" w="354603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B9D"/>
        </a:solidFill>
      </p:bgPr>
    </p:bg>
    <p:spTree>
      <p:nvGrpSpPr>
        <p:cNvPr id="250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2" name="Google Shape;2502;p30"/>
          <p:cNvGrpSpPr/>
          <p:nvPr/>
        </p:nvGrpSpPr>
        <p:grpSpPr>
          <a:xfrm>
            <a:off x="486323" y="1319013"/>
            <a:ext cx="1917232" cy="2768688"/>
            <a:chOff x="972645" y="2638027"/>
            <a:chExt cx="3834463" cy="5537375"/>
          </a:xfrm>
        </p:grpSpPr>
        <p:sp>
          <p:nvSpPr>
            <p:cNvPr id="2503" name="Google Shape;2503;p30"/>
            <p:cNvSpPr/>
            <p:nvPr/>
          </p:nvSpPr>
          <p:spPr>
            <a:xfrm>
              <a:off x="972645" y="2638027"/>
              <a:ext cx="3834463" cy="5537375"/>
            </a:xfrm>
            <a:custGeom>
              <a:rect b="b" l="l" r="r" t="t"/>
              <a:pathLst>
                <a:path extrusionOk="0" h="5537375" w="3834463">
                  <a:moveTo>
                    <a:pt x="1125514" y="5511625"/>
                  </a:moveTo>
                  <a:cubicBezTo>
                    <a:pt x="1098086" y="5511625"/>
                    <a:pt x="1072210" y="5508358"/>
                    <a:pt x="1042909" y="5499554"/>
                  </a:cubicBezTo>
                  <a:cubicBezTo>
                    <a:pt x="992178" y="5483119"/>
                    <a:pt x="879307" y="5302778"/>
                    <a:pt x="833920" y="5166591"/>
                  </a:cubicBezTo>
                  <a:cubicBezTo>
                    <a:pt x="771115" y="4976494"/>
                    <a:pt x="805893" y="4915605"/>
                    <a:pt x="768055" y="4907819"/>
                  </a:cubicBezTo>
                  <a:cubicBezTo>
                    <a:pt x="441816" y="4841116"/>
                    <a:pt x="163925" y="4602965"/>
                    <a:pt x="10501" y="4314800"/>
                  </a:cubicBezTo>
                  <a:cubicBezTo>
                    <a:pt x="-3657" y="4314800"/>
                    <a:pt x="600" y="4249680"/>
                    <a:pt x="600" y="90316"/>
                  </a:cubicBezTo>
                  <a:cubicBezTo>
                    <a:pt x="203880" y="64867"/>
                    <a:pt x="406794" y="45153"/>
                    <a:pt x="611216" y="45109"/>
                  </a:cubicBezTo>
                  <a:cubicBezTo>
                    <a:pt x="2139685" y="44755"/>
                    <a:pt x="2919479" y="-20254"/>
                    <a:pt x="3727765" y="6425"/>
                  </a:cubicBezTo>
                  <a:cubicBezTo>
                    <a:pt x="3768042" y="7998"/>
                    <a:pt x="3838618" y="3888367"/>
                    <a:pt x="3834272" y="5507671"/>
                  </a:cubicBezTo>
                  <a:cubicBezTo>
                    <a:pt x="3834272" y="5572115"/>
                    <a:pt x="3191184" y="5511625"/>
                    <a:pt x="1125514" y="55116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4" name="Google Shape;2504;p30"/>
            <p:cNvGrpSpPr/>
            <p:nvPr/>
          </p:nvGrpSpPr>
          <p:grpSpPr>
            <a:xfrm>
              <a:off x="1254610" y="3030032"/>
              <a:ext cx="3159179" cy="4679472"/>
              <a:chOff x="1254610" y="3030032"/>
              <a:chExt cx="3159179" cy="4679472"/>
            </a:xfrm>
          </p:grpSpPr>
          <p:grpSp>
            <p:nvGrpSpPr>
              <p:cNvPr id="2505" name="Google Shape;2505;p30"/>
              <p:cNvGrpSpPr/>
              <p:nvPr/>
            </p:nvGrpSpPr>
            <p:grpSpPr>
              <a:xfrm>
                <a:off x="1254647" y="3030032"/>
                <a:ext cx="3159139" cy="63607"/>
                <a:chOff x="1254647" y="3030032"/>
                <a:chExt cx="3159139" cy="63607"/>
              </a:xfrm>
            </p:grpSpPr>
            <p:grpSp>
              <p:nvGrpSpPr>
                <p:cNvPr id="2506" name="Google Shape;2506;p30"/>
                <p:cNvGrpSpPr/>
                <p:nvPr/>
              </p:nvGrpSpPr>
              <p:grpSpPr>
                <a:xfrm>
                  <a:off x="1254647" y="3030032"/>
                  <a:ext cx="56593" cy="63578"/>
                  <a:chOff x="1254647" y="3030032"/>
                  <a:chExt cx="56593" cy="63578"/>
                </a:xfrm>
              </p:grpSpPr>
              <p:sp>
                <p:nvSpPr>
                  <p:cNvPr id="2507" name="Google Shape;2507;p30"/>
                  <p:cNvSpPr/>
                  <p:nvPr/>
                </p:nvSpPr>
                <p:spPr>
                  <a:xfrm>
                    <a:off x="1291215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30"/>
                  <p:cNvSpPr/>
                  <p:nvPr/>
                </p:nvSpPr>
                <p:spPr>
                  <a:xfrm>
                    <a:off x="1254647" y="3030032"/>
                    <a:ext cx="56593" cy="63578"/>
                  </a:xfrm>
                  <a:custGeom>
                    <a:rect b="b" l="l" r="r" t="t"/>
                    <a:pathLst>
                      <a:path extrusionOk="0" h="63578" w="56593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2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30"/>
                <p:cNvGrpSpPr/>
                <p:nvPr/>
              </p:nvGrpSpPr>
              <p:grpSpPr>
                <a:xfrm>
                  <a:off x="1642493" y="3030051"/>
                  <a:ext cx="56575" cy="63588"/>
                  <a:chOff x="1642493" y="3030051"/>
                  <a:chExt cx="56575" cy="63588"/>
                </a:xfrm>
              </p:grpSpPr>
              <p:sp>
                <p:nvSpPr>
                  <p:cNvPr id="2510" name="Google Shape;2510;p30"/>
                  <p:cNvSpPr/>
                  <p:nvPr/>
                </p:nvSpPr>
                <p:spPr>
                  <a:xfrm>
                    <a:off x="1679033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30"/>
                  <p:cNvSpPr/>
                  <p:nvPr/>
                </p:nvSpPr>
                <p:spPr>
                  <a:xfrm>
                    <a:off x="1642493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30"/>
                <p:cNvGrpSpPr/>
                <p:nvPr/>
              </p:nvGrpSpPr>
              <p:grpSpPr>
                <a:xfrm>
                  <a:off x="2030317" y="3030051"/>
                  <a:ext cx="56575" cy="63588"/>
                  <a:chOff x="2030317" y="3030051"/>
                  <a:chExt cx="56575" cy="63588"/>
                </a:xfrm>
              </p:grpSpPr>
              <p:sp>
                <p:nvSpPr>
                  <p:cNvPr id="2513" name="Google Shape;2513;p30"/>
                  <p:cNvSpPr/>
                  <p:nvPr/>
                </p:nvSpPr>
                <p:spPr>
                  <a:xfrm>
                    <a:off x="2066852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30"/>
                  <p:cNvSpPr/>
                  <p:nvPr/>
                </p:nvSpPr>
                <p:spPr>
                  <a:xfrm>
                    <a:off x="2030317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30"/>
                <p:cNvGrpSpPr/>
                <p:nvPr/>
              </p:nvGrpSpPr>
              <p:grpSpPr>
                <a:xfrm>
                  <a:off x="2418130" y="3030051"/>
                  <a:ext cx="56575" cy="63588"/>
                  <a:chOff x="2418130" y="3030051"/>
                  <a:chExt cx="56575" cy="63588"/>
                </a:xfrm>
              </p:grpSpPr>
              <p:sp>
                <p:nvSpPr>
                  <p:cNvPr id="2516" name="Google Shape;2516;p30"/>
                  <p:cNvSpPr/>
                  <p:nvPr/>
                </p:nvSpPr>
                <p:spPr>
                  <a:xfrm>
                    <a:off x="2454669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30"/>
                  <p:cNvSpPr/>
                  <p:nvPr/>
                </p:nvSpPr>
                <p:spPr>
                  <a:xfrm>
                    <a:off x="2418130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8" name="Google Shape;2518;p30"/>
                <p:cNvGrpSpPr/>
                <p:nvPr/>
              </p:nvGrpSpPr>
              <p:grpSpPr>
                <a:xfrm>
                  <a:off x="2805954" y="3030051"/>
                  <a:ext cx="56575" cy="63588"/>
                  <a:chOff x="2805954" y="3030051"/>
                  <a:chExt cx="56575" cy="63588"/>
                </a:xfrm>
              </p:grpSpPr>
              <p:sp>
                <p:nvSpPr>
                  <p:cNvPr id="2519" name="Google Shape;2519;p30"/>
                  <p:cNvSpPr/>
                  <p:nvPr/>
                </p:nvSpPr>
                <p:spPr>
                  <a:xfrm>
                    <a:off x="2842485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0" name="Google Shape;2520;p30"/>
                  <p:cNvSpPr/>
                  <p:nvPr/>
                </p:nvSpPr>
                <p:spPr>
                  <a:xfrm>
                    <a:off x="2805954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1" name="Google Shape;2521;p30"/>
                <p:cNvGrpSpPr/>
                <p:nvPr/>
              </p:nvGrpSpPr>
              <p:grpSpPr>
                <a:xfrm>
                  <a:off x="3193767" y="3030051"/>
                  <a:ext cx="56575" cy="63588"/>
                  <a:chOff x="3193767" y="3030051"/>
                  <a:chExt cx="56575" cy="63588"/>
                </a:xfrm>
              </p:grpSpPr>
              <p:sp>
                <p:nvSpPr>
                  <p:cNvPr id="2522" name="Google Shape;2522;p30"/>
                  <p:cNvSpPr/>
                  <p:nvPr/>
                </p:nvSpPr>
                <p:spPr>
                  <a:xfrm>
                    <a:off x="3230306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3" name="Google Shape;2523;p30"/>
                  <p:cNvSpPr/>
                  <p:nvPr/>
                </p:nvSpPr>
                <p:spPr>
                  <a:xfrm>
                    <a:off x="3193767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4" name="Google Shape;2524;p30"/>
                <p:cNvGrpSpPr/>
                <p:nvPr/>
              </p:nvGrpSpPr>
              <p:grpSpPr>
                <a:xfrm>
                  <a:off x="3581590" y="3030051"/>
                  <a:ext cx="56575" cy="63588"/>
                  <a:chOff x="3581590" y="3030051"/>
                  <a:chExt cx="56575" cy="63588"/>
                </a:xfrm>
              </p:grpSpPr>
              <p:sp>
                <p:nvSpPr>
                  <p:cNvPr id="2525" name="Google Shape;2525;p30"/>
                  <p:cNvSpPr/>
                  <p:nvPr/>
                </p:nvSpPr>
                <p:spPr>
                  <a:xfrm>
                    <a:off x="3618121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6" name="Google Shape;2526;p30"/>
                  <p:cNvSpPr/>
                  <p:nvPr/>
                </p:nvSpPr>
                <p:spPr>
                  <a:xfrm>
                    <a:off x="3581590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7" name="Google Shape;2527;p30"/>
                <p:cNvGrpSpPr/>
                <p:nvPr/>
              </p:nvGrpSpPr>
              <p:grpSpPr>
                <a:xfrm>
                  <a:off x="3969403" y="3030051"/>
                  <a:ext cx="56575" cy="63588"/>
                  <a:chOff x="3969403" y="3030051"/>
                  <a:chExt cx="56575" cy="63588"/>
                </a:xfrm>
              </p:grpSpPr>
              <p:sp>
                <p:nvSpPr>
                  <p:cNvPr id="2528" name="Google Shape;2528;p30"/>
                  <p:cNvSpPr/>
                  <p:nvPr/>
                </p:nvSpPr>
                <p:spPr>
                  <a:xfrm>
                    <a:off x="4005943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9" name="Google Shape;2529;p30"/>
                  <p:cNvSpPr/>
                  <p:nvPr/>
                </p:nvSpPr>
                <p:spPr>
                  <a:xfrm>
                    <a:off x="3969403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0" name="Google Shape;2530;p30"/>
                <p:cNvGrpSpPr/>
                <p:nvPr/>
              </p:nvGrpSpPr>
              <p:grpSpPr>
                <a:xfrm>
                  <a:off x="4357194" y="3030032"/>
                  <a:ext cx="56592" cy="63578"/>
                  <a:chOff x="4357194" y="3030032"/>
                  <a:chExt cx="56592" cy="63578"/>
                </a:xfrm>
              </p:grpSpPr>
              <p:sp>
                <p:nvSpPr>
                  <p:cNvPr id="2531" name="Google Shape;2531;p30"/>
                  <p:cNvSpPr/>
                  <p:nvPr/>
                </p:nvSpPr>
                <p:spPr>
                  <a:xfrm>
                    <a:off x="4393758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2" name="Google Shape;2532;p30"/>
                  <p:cNvSpPr/>
                  <p:nvPr/>
                </p:nvSpPr>
                <p:spPr>
                  <a:xfrm>
                    <a:off x="4357194" y="3030032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33" name="Google Shape;2533;p30"/>
              <p:cNvGrpSpPr/>
              <p:nvPr/>
            </p:nvGrpSpPr>
            <p:grpSpPr>
              <a:xfrm>
                <a:off x="1254610" y="3449643"/>
                <a:ext cx="3159179" cy="63618"/>
                <a:chOff x="1254610" y="3449643"/>
                <a:chExt cx="3159179" cy="63618"/>
              </a:xfrm>
            </p:grpSpPr>
            <p:grpSp>
              <p:nvGrpSpPr>
                <p:cNvPr id="2534" name="Google Shape;2534;p30"/>
                <p:cNvGrpSpPr/>
                <p:nvPr/>
              </p:nvGrpSpPr>
              <p:grpSpPr>
                <a:xfrm>
                  <a:off x="1254610" y="3449643"/>
                  <a:ext cx="56634" cy="63602"/>
                  <a:chOff x="1254610" y="3449643"/>
                  <a:chExt cx="56634" cy="63602"/>
                </a:xfrm>
              </p:grpSpPr>
              <p:sp>
                <p:nvSpPr>
                  <p:cNvPr id="2535" name="Google Shape;2535;p30"/>
                  <p:cNvSpPr/>
                  <p:nvPr/>
                </p:nvSpPr>
                <p:spPr>
                  <a:xfrm>
                    <a:off x="1291215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30"/>
                  <p:cNvSpPr/>
                  <p:nvPr/>
                </p:nvSpPr>
                <p:spPr>
                  <a:xfrm>
                    <a:off x="1254610" y="3449643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30"/>
                <p:cNvGrpSpPr/>
                <p:nvPr/>
              </p:nvGrpSpPr>
              <p:grpSpPr>
                <a:xfrm>
                  <a:off x="1642493" y="3449673"/>
                  <a:ext cx="56575" cy="63588"/>
                  <a:chOff x="1642493" y="3449673"/>
                  <a:chExt cx="56575" cy="63588"/>
                </a:xfrm>
              </p:grpSpPr>
              <p:sp>
                <p:nvSpPr>
                  <p:cNvPr id="2538" name="Google Shape;2538;p30"/>
                  <p:cNvSpPr/>
                  <p:nvPr/>
                </p:nvSpPr>
                <p:spPr>
                  <a:xfrm>
                    <a:off x="1679033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30"/>
                  <p:cNvSpPr/>
                  <p:nvPr/>
                </p:nvSpPr>
                <p:spPr>
                  <a:xfrm>
                    <a:off x="1642493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30"/>
                <p:cNvGrpSpPr/>
                <p:nvPr/>
              </p:nvGrpSpPr>
              <p:grpSpPr>
                <a:xfrm>
                  <a:off x="2030317" y="3449673"/>
                  <a:ext cx="56575" cy="63588"/>
                  <a:chOff x="2030317" y="3449673"/>
                  <a:chExt cx="56575" cy="63588"/>
                </a:xfrm>
              </p:grpSpPr>
              <p:sp>
                <p:nvSpPr>
                  <p:cNvPr id="2541" name="Google Shape;2541;p30"/>
                  <p:cNvSpPr/>
                  <p:nvPr/>
                </p:nvSpPr>
                <p:spPr>
                  <a:xfrm>
                    <a:off x="2066852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30"/>
                  <p:cNvSpPr/>
                  <p:nvPr/>
                </p:nvSpPr>
                <p:spPr>
                  <a:xfrm>
                    <a:off x="2030317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30"/>
                <p:cNvGrpSpPr/>
                <p:nvPr/>
              </p:nvGrpSpPr>
              <p:grpSpPr>
                <a:xfrm>
                  <a:off x="2418130" y="3449673"/>
                  <a:ext cx="56575" cy="63588"/>
                  <a:chOff x="2418130" y="3449673"/>
                  <a:chExt cx="56575" cy="63588"/>
                </a:xfrm>
              </p:grpSpPr>
              <p:sp>
                <p:nvSpPr>
                  <p:cNvPr id="2544" name="Google Shape;2544;p30"/>
                  <p:cNvSpPr/>
                  <p:nvPr/>
                </p:nvSpPr>
                <p:spPr>
                  <a:xfrm>
                    <a:off x="2454669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30"/>
                  <p:cNvSpPr/>
                  <p:nvPr/>
                </p:nvSpPr>
                <p:spPr>
                  <a:xfrm>
                    <a:off x="2418130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6" name="Google Shape;2546;p30"/>
                <p:cNvGrpSpPr/>
                <p:nvPr/>
              </p:nvGrpSpPr>
              <p:grpSpPr>
                <a:xfrm>
                  <a:off x="2805954" y="3449673"/>
                  <a:ext cx="56575" cy="63588"/>
                  <a:chOff x="2805954" y="3449673"/>
                  <a:chExt cx="56575" cy="63588"/>
                </a:xfrm>
              </p:grpSpPr>
              <p:sp>
                <p:nvSpPr>
                  <p:cNvPr id="2547" name="Google Shape;2547;p30"/>
                  <p:cNvSpPr/>
                  <p:nvPr/>
                </p:nvSpPr>
                <p:spPr>
                  <a:xfrm>
                    <a:off x="2842485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8" name="Google Shape;2548;p30"/>
                  <p:cNvSpPr/>
                  <p:nvPr/>
                </p:nvSpPr>
                <p:spPr>
                  <a:xfrm>
                    <a:off x="2805954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9" name="Google Shape;2549;p30"/>
                <p:cNvGrpSpPr/>
                <p:nvPr/>
              </p:nvGrpSpPr>
              <p:grpSpPr>
                <a:xfrm>
                  <a:off x="3193767" y="3449673"/>
                  <a:ext cx="56575" cy="63588"/>
                  <a:chOff x="3193767" y="3449673"/>
                  <a:chExt cx="56575" cy="63588"/>
                </a:xfrm>
              </p:grpSpPr>
              <p:sp>
                <p:nvSpPr>
                  <p:cNvPr id="2550" name="Google Shape;2550;p30"/>
                  <p:cNvSpPr/>
                  <p:nvPr/>
                </p:nvSpPr>
                <p:spPr>
                  <a:xfrm>
                    <a:off x="3230306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1" name="Google Shape;2551;p30"/>
                  <p:cNvSpPr/>
                  <p:nvPr/>
                </p:nvSpPr>
                <p:spPr>
                  <a:xfrm>
                    <a:off x="3193767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2" name="Google Shape;2552;p30"/>
                <p:cNvGrpSpPr/>
                <p:nvPr/>
              </p:nvGrpSpPr>
              <p:grpSpPr>
                <a:xfrm>
                  <a:off x="3581590" y="3449673"/>
                  <a:ext cx="56575" cy="63588"/>
                  <a:chOff x="3581590" y="3449673"/>
                  <a:chExt cx="56575" cy="63588"/>
                </a:xfrm>
              </p:grpSpPr>
              <p:sp>
                <p:nvSpPr>
                  <p:cNvPr id="2553" name="Google Shape;2553;p30"/>
                  <p:cNvSpPr/>
                  <p:nvPr/>
                </p:nvSpPr>
                <p:spPr>
                  <a:xfrm>
                    <a:off x="3618121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4" name="Google Shape;2554;p30"/>
                  <p:cNvSpPr/>
                  <p:nvPr/>
                </p:nvSpPr>
                <p:spPr>
                  <a:xfrm>
                    <a:off x="3581590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5" name="Google Shape;2555;p30"/>
                <p:cNvGrpSpPr/>
                <p:nvPr/>
              </p:nvGrpSpPr>
              <p:grpSpPr>
                <a:xfrm>
                  <a:off x="3969403" y="3449673"/>
                  <a:ext cx="56575" cy="63588"/>
                  <a:chOff x="3969403" y="3449673"/>
                  <a:chExt cx="56575" cy="63588"/>
                </a:xfrm>
              </p:grpSpPr>
              <p:sp>
                <p:nvSpPr>
                  <p:cNvPr id="2556" name="Google Shape;2556;p30"/>
                  <p:cNvSpPr/>
                  <p:nvPr/>
                </p:nvSpPr>
                <p:spPr>
                  <a:xfrm>
                    <a:off x="4005943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7" name="Google Shape;2557;p30"/>
                  <p:cNvSpPr/>
                  <p:nvPr/>
                </p:nvSpPr>
                <p:spPr>
                  <a:xfrm>
                    <a:off x="3969403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8" name="Google Shape;2558;p30"/>
                <p:cNvGrpSpPr/>
                <p:nvPr/>
              </p:nvGrpSpPr>
              <p:grpSpPr>
                <a:xfrm>
                  <a:off x="4357157" y="3449643"/>
                  <a:ext cx="56632" cy="63602"/>
                  <a:chOff x="4357157" y="3449643"/>
                  <a:chExt cx="56632" cy="63602"/>
                </a:xfrm>
              </p:grpSpPr>
              <p:sp>
                <p:nvSpPr>
                  <p:cNvPr id="2559" name="Google Shape;2559;p30"/>
                  <p:cNvSpPr/>
                  <p:nvPr/>
                </p:nvSpPr>
                <p:spPr>
                  <a:xfrm>
                    <a:off x="4393758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0" name="Google Shape;2560;p30"/>
                  <p:cNvSpPr/>
                  <p:nvPr/>
                </p:nvSpPr>
                <p:spPr>
                  <a:xfrm>
                    <a:off x="4357157" y="3449643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61" name="Google Shape;2561;p30"/>
              <p:cNvGrpSpPr/>
              <p:nvPr/>
            </p:nvGrpSpPr>
            <p:grpSpPr>
              <a:xfrm>
                <a:off x="1254610" y="3869265"/>
                <a:ext cx="3159179" cy="63618"/>
                <a:chOff x="1254610" y="3869265"/>
                <a:chExt cx="3159179" cy="63618"/>
              </a:xfrm>
            </p:grpSpPr>
            <p:grpSp>
              <p:nvGrpSpPr>
                <p:cNvPr id="2562" name="Google Shape;2562;p30"/>
                <p:cNvGrpSpPr/>
                <p:nvPr/>
              </p:nvGrpSpPr>
              <p:grpSpPr>
                <a:xfrm>
                  <a:off x="1254610" y="3869265"/>
                  <a:ext cx="56634" cy="63602"/>
                  <a:chOff x="1254610" y="3869265"/>
                  <a:chExt cx="56634" cy="63602"/>
                </a:xfrm>
              </p:grpSpPr>
              <p:sp>
                <p:nvSpPr>
                  <p:cNvPr id="2563" name="Google Shape;2563;p30"/>
                  <p:cNvSpPr/>
                  <p:nvPr/>
                </p:nvSpPr>
                <p:spPr>
                  <a:xfrm>
                    <a:off x="1291215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30"/>
                  <p:cNvSpPr/>
                  <p:nvPr/>
                </p:nvSpPr>
                <p:spPr>
                  <a:xfrm>
                    <a:off x="1254610" y="3869265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30"/>
                <p:cNvGrpSpPr/>
                <p:nvPr/>
              </p:nvGrpSpPr>
              <p:grpSpPr>
                <a:xfrm>
                  <a:off x="1642493" y="3869295"/>
                  <a:ext cx="56575" cy="63588"/>
                  <a:chOff x="1642493" y="3869295"/>
                  <a:chExt cx="56575" cy="63588"/>
                </a:xfrm>
              </p:grpSpPr>
              <p:sp>
                <p:nvSpPr>
                  <p:cNvPr id="2566" name="Google Shape;2566;p30"/>
                  <p:cNvSpPr/>
                  <p:nvPr/>
                </p:nvSpPr>
                <p:spPr>
                  <a:xfrm>
                    <a:off x="1679033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30"/>
                  <p:cNvSpPr/>
                  <p:nvPr/>
                </p:nvSpPr>
                <p:spPr>
                  <a:xfrm>
                    <a:off x="1642493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30"/>
                <p:cNvGrpSpPr/>
                <p:nvPr/>
              </p:nvGrpSpPr>
              <p:grpSpPr>
                <a:xfrm>
                  <a:off x="2030317" y="3869295"/>
                  <a:ext cx="56575" cy="63588"/>
                  <a:chOff x="2030317" y="3869295"/>
                  <a:chExt cx="56575" cy="63588"/>
                </a:xfrm>
              </p:grpSpPr>
              <p:sp>
                <p:nvSpPr>
                  <p:cNvPr id="2569" name="Google Shape;2569;p30"/>
                  <p:cNvSpPr/>
                  <p:nvPr/>
                </p:nvSpPr>
                <p:spPr>
                  <a:xfrm>
                    <a:off x="2066852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30"/>
                  <p:cNvSpPr/>
                  <p:nvPr/>
                </p:nvSpPr>
                <p:spPr>
                  <a:xfrm>
                    <a:off x="2030317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30"/>
                <p:cNvGrpSpPr/>
                <p:nvPr/>
              </p:nvGrpSpPr>
              <p:grpSpPr>
                <a:xfrm>
                  <a:off x="2418130" y="3869295"/>
                  <a:ext cx="56575" cy="63588"/>
                  <a:chOff x="2418130" y="3869295"/>
                  <a:chExt cx="56575" cy="63588"/>
                </a:xfrm>
              </p:grpSpPr>
              <p:sp>
                <p:nvSpPr>
                  <p:cNvPr id="2572" name="Google Shape;2572;p30"/>
                  <p:cNvSpPr/>
                  <p:nvPr/>
                </p:nvSpPr>
                <p:spPr>
                  <a:xfrm>
                    <a:off x="2454669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30"/>
                  <p:cNvSpPr/>
                  <p:nvPr/>
                </p:nvSpPr>
                <p:spPr>
                  <a:xfrm>
                    <a:off x="2418130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4" name="Google Shape;2574;p30"/>
                <p:cNvGrpSpPr/>
                <p:nvPr/>
              </p:nvGrpSpPr>
              <p:grpSpPr>
                <a:xfrm>
                  <a:off x="2805954" y="3869295"/>
                  <a:ext cx="56575" cy="63588"/>
                  <a:chOff x="2805954" y="3869295"/>
                  <a:chExt cx="56575" cy="63588"/>
                </a:xfrm>
              </p:grpSpPr>
              <p:sp>
                <p:nvSpPr>
                  <p:cNvPr id="2575" name="Google Shape;2575;p30"/>
                  <p:cNvSpPr/>
                  <p:nvPr/>
                </p:nvSpPr>
                <p:spPr>
                  <a:xfrm>
                    <a:off x="2842485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6" name="Google Shape;2576;p30"/>
                  <p:cNvSpPr/>
                  <p:nvPr/>
                </p:nvSpPr>
                <p:spPr>
                  <a:xfrm>
                    <a:off x="2805954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7" name="Google Shape;2577;p30"/>
                <p:cNvGrpSpPr/>
                <p:nvPr/>
              </p:nvGrpSpPr>
              <p:grpSpPr>
                <a:xfrm>
                  <a:off x="3193767" y="3869295"/>
                  <a:ext cx="56575" cy="63588"/>
                  <a:chOff x="3193767" y="3869295"/>
                  <a:chExt cx="56575" cy="63588"/>
                </a:xfrm>
              </p:grpSpPr>
              <p:sp>
                <p:nvSpPr>
                  <p:cNvPr id="2578" name="Google Shape;2578;p30"/>
                  <p:cNvSpPr/>
                  <p:nvPr/>
                </p:nvSpPr>
                <p:spPr>
                  <a:xfrm>
                    <a:off x="3230306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9" name="Google Shape;2579;p30"/>
                  <p:cNvSpPr/>
                  <p:nvPr/>
                </p:nvSpPr>
                <p:spPr>
                  <a:xfrm>
                    <a:off x="3193767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0" name="Google Shape;2580;p30"/>
                <p:cNvGrpSpPr/>
                <p:nvPr/>
              </p:nvGrpSpPr>
              <p:grpSpPr>
                <a:xfrm>
                  <a:off x="3581590" y="3869295"/>
                  <a:ext cx="56575" cy="63588"/>
                  <a:chOff x="3581590" y="3869295"/>
                  <a:chExt cx="56575" cy="63588"/>
                </a:xfrm>
              </p:grpSpPr>
              <p:sp>
                <p:nvSpPr>
                  <p:cNvPr id="2581" name="Google Shape;2581;p30"/>
                  <p:cNvSpPr/>
                  <p:nvPr/>
                </p:nvSpPr>
                <p:spPr>
                  <a:xfrm>
                    <a:off x="3618121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2" name="Google Shape;2582;p30"/>
                  <p:cNvSpPr/>
                  <p:nvPr/>
                </p:nvSpPr>
                <p:spPr>
                  <a:xfrm>
                    <a:off x="3581590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3" name="Google Shape;2583;p30"/>
                <p:cNvGrpSpPr/>
                <p:nvPr/>
              </p:nvGrpSpPr>
              <p:grpSpPr>
                <a:xfrm>
                  <a:off x="3969403" y="3869295"/>
                  <a:ext cx="56575" cy="63588"/>
                  <a:chOff x="3969403" y="3869295"/>
                  <a:chExt cx="56575" cy="63588"/>
                </a:xfrm>
              </p:grpSpPr>
              <p:sp>
                <p:nvSpPr>
                  <p:cNvPr id="2584" name="Google Shape;2584;p30"/>
                  <p:cNvSpPr/>
                  <p:nvPr/>
                </p:nvSpPr>
                <p:spPr>
                  <a:xfrm>
                    <a:off x="4005943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5" name="Google Shape;2585;p30"/>
                  <p:cNvSpPr/>
                  <p:nvPr/>
                </p:nvSpPr>
                <p:spPr>
                  <a:xfrm>
                    <a:off x="3969403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6" name="Google Shape;2586;p30"/>
                <p:cNvGrpSpPr/>
                <p:nvPr/>
              </p:nvGrpSpPr>
              <p:grpSpPr>
                <a:xfrm>
                  <a:off x="4357157" y="3869265"/>
                  <a:ext cx="56632" cy="63602"/>
                  <a:chOff x="4357157" y="3869265"/>
                  <a:chExt cx="56632" cy="63602"/>
                </a:xfrm>
              </p:grpSpPr>
              <p:sp>
                <p:nvSpPr>
                  <p:cNvPr id="2587" name="Google Shape;2587;p30"/>
                  <p:cNvSpPr/>
                  <p:nvPr/>
                </p:nvSpPr>
                <p:spPr>
                  <a:xfrm>
                    <a:off x="4393758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8" name="Google Shape;2588;p30"/>
                  <p:cNvSpPr/>
                  <p:nvPr/>
                </p:nvSpPr>
                <p:spPr>
                  <a:xfrm>
                    <a:off x="4357157" y="3869265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89" name="Google Shape;2589;p30"/>
              <p:cNvGrpSpPr/>
              <p:nvPr/>
            </p:nvGrpSpPr>
            <p:grpSpPr>
              <a:xfrm>
                <a:off x="1254610" y="4288898"/>
                <a:ext cx="3159179" cy="63618"/>
                <a:chOff x="1254610" y="4288898"/>
                <a:chExt cx="3159179" cy="63618"/>
              </a:xfrm>
            </p:grpSpPr>
            <p:grpSp>
              <p:nvGrpSpPr>
                <p:cNvPr id="2590" name="Google Shape;2590;p30"/>
                <p:cNvGrpSpPr/>
                <p:nvPr/>
              </p:nvGrpSpPr>
              <p:grpSpPr>
                <a:xfrm>
                  <a:off x="1254610" y="4288898"/>
                  <a:ext cx="56634" cy="63602"/>
                  <a:chOff x="1254610" y="4288898"/>
                  <a:chExt cx="56634" cy="63602"/>
                </a:xfrm>
              </p:grpSpPr>
              <p:sp>
                <p:nvSpPr>
                  <p:cNvPr id="2591" name="Google Shape;2591;p30"/>
                  <p:cNvSpPr/>
                  <p:nvPr/>
                </p:nvSpPr>
                <p:spPr>
                  <a:xfrm>
                    <a:off x="1291215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30"/>
                  <p:cNvSpPr/>
                  <p:nvPr/>
                </p:nvSpPr>
                <p:spPr>
                  <a:xfrm>
                    <a:off x="1254610" y="4288898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30"/>
                <p:cNvGrpSpPr/>
                <p:nvPr/>
              </p:nvGrpSpPr>
              <p:grpSpPr>
                <a:xfrm>
                  <a:off x="1642493" y="4288928"/>
                  <a:ext cx="56575" cy="63588"/>
                  <a:chOff x="1642493" y="4288928"/>
                  <a:chExt cx="56575" cy="63588"/>
                </a:xfrm>
              </p:grpSpPr>
              <p:sp>
                <p:nvSpPr>
                  <p:cNvPr id="2594" name="Google Shape;2594;p30"/>
                  <p:cNvSpPr/>
                  <p:nvPr/>
                </p:nvSpPr>
                <p:spPr>
                  <a:xfrm>
                    <a:off x="1679033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30"/>
                  <p:cNvSpPr/>
                  <p:nvPr/>
                </p:nvSpPr>
                <p:spPr>
                  <a:xfrm>
                    <a:off x="1642493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30"/>
                <p:cNvGrpSpPr/>
                <p:nvPr/>
              </p:nvGrpSpPr>
              <p:grpSpPr>
                <a:xfrm>
                  <a:off x="2030317" y="4288928"/>
                  <a:ext cx="56575" cy="63588"/>
                  <a:chOff x="2030317" y="4288928"/>
                  <a:chExt cx="56575" cy="63588"/>
                </a:xfrm>
              </p:grpSpPr>
              <p:sp>
                <p:nvSpPr>
                  <p:cNvPr id="2597" name="Google Shape;2597;p30"/>
                  <p:cNvSpPr/>
                  <p:nvPr/>
                </p:nvSpPr>
                <p:spPr>
                  <a:xfrm>
                    <a:off x="2066852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30"/>
                  <p:cNvSpPr/>
                  <p:nvPr/>
                </p:nvSpPr>
                <p:spPr>
                  <a:xfrm>
                    <a:off x="2030317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30"/>
                <p:cNvGrpSpPr/>
                <p:nvPr/>
              </p:nvGrpSpPr>
              <p:grpSpPr>
                <a:xfrm>
                  <a:off x="2418130" y="4288928"/>
                  <a:ext cx="56575" cy="63588"/>
                  <a:chOff x="2418130" y="4288928"/>
                  <a:chExt cx="56575" cy="63588"/>
                </a:xfrm>
              </p:grpSpPr>
              <p:sp>
                <p:nvSpPr>
                  <p:cNvPr id="2600" name="Google Shape;2600;p30"/>
                  <p:cNvSpPr/>
                  <p:nvPr/>
                </p:nvSpPr>
                <p:spPr>
                  <a:xfrm>
                    <a:off x="2454669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30"/>
                  <p:cNvSpPr/>
                  <p:nvPr/>
                </p:nvSpPr>
                <p:spPr>
                  <a:xfrm>
                    <a:off x="2418130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2" name="Google Shape;2602;p30"/>
                <p:cNvGrpSpPr/>
                <p:nvPr/>
              </p:nvGrpSpPr>
              <p:grpSpPr>
                <a:xfrm>
                  <a:off x="2805954" y="4288928"/>
                  <a:ext cx="56575" cy="63588"/>
                  <a:chOff x="2805954" y="4288928"/>
                  <a:chExt cx="56575" cy="63588"/>
                </a:xfrm>
              </p:grpSpPr>
              <p:sp>
                <p:nvSpPr>
                  <p:cNvPr id="2603" name="Google Shape;2603;p30"/>
                  <p:cNvSpPr/>
                  <p:nvPr/>
                </p:nvSpPr>
                <p:spPr>
                  <a:xfrm>
                    <a:off x="2842485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4" name="Google Shape;2604;p30"/>
                  <p:cNvSpPr/>
                  <p:nvPr/>
                </p:nvSpPr>
                <p:spPr>
                  <a:xfrm>
                    <a:off x="2805954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5" name="Google Shape;2605;p30"/>
                <p:cNvGrpSpPr/>
                <p:nvPr/>
              </p:nvGrpSpPr>
              <p:grpSpPr>
                <a:xfrm>
                  <a:off x="3193767" y="4288928"/>
                  <a:ext cx="56575" cy="63588"/>
                  <a:chOff x="3193767" y="4288928"/>
                  <a:chExt cx="56575" cy="63588"/>
                </a:xfrm>
              </p:grpSpPr>
              <p:sp>
                <p:nvSpPr>
                  <p:cNvPr id="2606" name="Google Shape;2606;p30"/>
                  <p:cNvSpPr/>
                  <p:nvPr/>
                </p:nvSpPr>
                <p:spPr>
                  <a:xfrm>
                    <a:off x="3230306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7" name="Google Shape;2607;p30"/>
                  <p:cNvSpPr/>
                  <p:nvPr/>
                </p:nvSpPr>
                <p:spPr>
                  <a:xfrm>
                    <a:off x="3193767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8" name="Google Shape;2608;p30"/>
                <p:cNvGrpSpPr/>
                <p:nvPr/>
              </p:nvGrpSpPr>
              <p:grpSpPr>
                <a:xfrm>
                  <a:off x="3581590" y="4288928"/>
                  <a:ext cx="56575" cy="63588"/>
                  <a:chOff x="3581590" y="4288928"/>
                  <a:chExt cx="56575" cy="63588"/>
                </a:xfrm>
              </p:grpSpPr>
              <p:sp>
                <p:nvSpPr>
                  <p:cNvPr id="2609" name="Google Shape;2609;p30"/>
                  <p:cNvSpPr/>
                  <p:nvPr/>
                </p:nvSpPr>
                <p:spPr>
                  <a:xfrm>
                    <a:off x="3618121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0" name="Google Shape;2610;p30"/>
                  <p:cNvSpPr/>
                  <p:nvPr/>
                </p:nvSpPr>
                <p:spPr>
                  <a:xfrm>
                    <a:off x="3581590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1" name="Google Shape;2611;p30"/>
                <p:cNvGrpSpPr/>
                <p:nvPr/>
              </p:nvGrpSpPr>
              <p:grpSpPr>
                <a:xfrm>
                  <a:off x="3969403" y="4288928"/>
                  <a:ext cx="56575" cy="63588"/>
                  <a:chOff x="3969403" y="4288928"/>
                  <a:chExt cx="56575" cy="63588"/>
                </a:xfrm>
              </p:grpSpPr>
              <p:sp>
                <p:nvSpPr>
                  <p:cNvPr id="2612" name="Google Shape;2612;p30"/>
                  <p:cNvSpPr/>
                  <p:nvPr/>
                </p:nvSpPr>
                <p:spPr>
                  <a:xfrm>
                    <a:off x="4005943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3" name="Google Shape;2613;p30"/>
                  <p:cNvSpPr/>
                  <p:nvPr/>
                </p:nvSpPr>
                <p:spPr>
                  <a:xfrm>
                    <a:off x="3969403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4" name="Google Shape;2614;p30"/>
                <p:cNvGrpSpPr/>
                <p:nvPr/>
              </p:nvGrpSpPr>
              <p:grpSpPr>
                <a:xfrm>
                  <a:off x="4357157" y="4288898"/>
                  <a:ext cx="56632" cy="63602"/>
                  <a:chOff x="4357157" y="4288898"/>
                  <a:chExt cx="56632" cy="63602"/>
                </a:xfrm>
              </p:grpSpPr>
              <p:sp>
                <p:nvSpPr>
                  <p:cNvPr id="2615" name="Google Shape;2615;p30"/>
                  <p:cNvSpPr/>
                  <p:nvPr/>
                </p:nvSpPr>
                <p:spPr>
                  <a:xfrm>
                    <a:off x="4393758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6" name="Google Shape;2616;p30"/>
                  <p:cNvSpPr/>
                  <p:nvPr/>
                </p:nvSpPr>
                <p:spPr>
                  <a:xfrm>
                    <a:off x="4357157" y="4288898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17" name="Google Shape;2617;p30"/>
              <p:cNvGrpSpPr/>
              <p:nvPr/>
            </p:nvGrpSpPr>
            <p:grpSpPr>
              <a:xfrm>
                <a:off x="1254610" y="4708520"/>
                <a:ext cx="3159179" cy="63618"/>
                <a:chOff x="1254610" y="4708520"/>
                <a:chExt cx="3159179" cy="63618"/>
              </a:xfrm>
            </p:grpSpPr>
            <p:grpSp>
              <p:nvGrpSpPr>
                <p:cNvPr id="2618" name="Google Shape;2618;p30"/>
                <p:cNvGrpSpPr/>
                <p:nvPr/>
              </p:nvGrpSpPr>
              <p:grpSpPr>
                <a:xfrm>
                  <a:off x="1254610" y="4708520"/>
                  <a:ext cx="56634" cy="63602"/>
                  <a:chOff x="1254610" y="4708520"/>
                  <a:chExt cx="56634" cy="63602"/>
                </a:xfrm>
              </p:grpSpPr>
              <p:sp>
                <p:nvSpPr>
                  <p:cNvPr id="2619" name="Google Shape;2619;p30"/>
                  <p:cNvSpPr/>
                  <p:nvPr/>
                </p:nvSpPr>
                <p:spPr>
                  <a:xfrm>
                    <a:off x="1291215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30"/>
                  <p:cNvSpPr/>
                  <p:nvPr/>
                </p:nvSpPr>
                <p:spPr>
                  <a:xfrm>
                    <a:off x="1254610" y="4708520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30"/>
                <p:cNvGrpSpPr/>
                <p:nvPr/>
              </p:nvGrpSpPr>
              <p:grpSpPr>
                <a:xfrm>
                  <a:off x="1642493" y="4708550"/>
                  <a:ext cx="56575" cy="63588"/>
                  <a:chOff x="1642493" y="4708550"/>
                  <a:chExt cx="56575" cy="63588"/>
                </a:xfrm>
              </p:grpSpPr>
              <p:sp>
                <p:nvSpPr>
                  <p:cNvPr id="2622" name="Google Shape;2622;p30"/>
                  <p:cNvSpPr/>
                  <p:nvPr/>
                </p:nvSpPr>
                <p:spPr>
                  <a:xfrm>
                    <a:off x="1679033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30"/>
                  <p:cNvSpPr/>
                  <p:nvPr/>
                </p:nvSpPr>
                <p:spPr>
                  <a:xfrm>
                    <a:off x="1642493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30"/>
                <p:cNvGrpSpPr/>
                <p:nvPr/>
              </p:nvGrpSpPr>
              <p:grpSpPr>
                <a:xfrm>
                  <a:off x="2030317" y="4708550"/>
                  <a:ext cx="56575" cy="63588"/>
                  <a:chOff x="2030317" y="4708550"/>
                  <a:chExt cx="56575" cy="63588"/>
                </a:xfrm>
              </p:grpSpPr>
              <p:sp>
                <p:nvSpPr>
                  <p:cNvPr id="2625" name="Google Shape;2625;p30"/>
                  <p:cNvSpPr/>
                  <p:nvPr/>
                </p:nvSpPr>
                <p:spPr>
                  <a:xfrm>
                    <a:off x="2066852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30"/>
                  <p:cNvSpPr/>
                  <p:nvPr/>
                </p:nvSpPr>
                <p:spPr>
                  <a:xfrm>
                    <a:off x="2030317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30"/>
                <p:cNvGrpSpPr/>
                <p:nvPr/>
              </p:nvGrpSpPr>
              <p:grpSpPr>
                <a:xfrm>
                  <a:off x="2418130" y="4708550"/>
                  <a:ext cx="56575" cy="63588"/>
                  <a:chOff x="2418130" y="4708550"/>
                  <a:chExt cx="56575" cy="63588"/>
                </a:xfrm>
              </p:grpSpPr>
              <p:sp>
                <p:nvSpPr>
                  <p:cNvPr id="2628" name="Google Shape;2628;p30"/>
                  <p:cNvSpPr/>
                  <p:nvPr/>
                </p:nvSpPr>
                <p:spPr>
                  <a:xfrm>
                    <a:off x="2454669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30"/>
                  <p:cNvSpPr/>
                  <p:nvPr/>
                </p:nvSpPr>
                <p:spPr>
                  <a:xfrm>
                    <a:off x="2418130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0" name="Google Shape;2630;p30"/>
                <p:cNvGrpSpPr/>
                <p:nvPr/>
              </p:nvGrpSpPr>
              <p:grpSpPr>
                <a:xfrm>
                  <a:off x="2805954" y="4708550"/>
                  <a:ext cx="56575" cy="63588"/>
                  <a:chOff x="2805954" y="4708550"/>
                  <a:chExt cx="56575" cy="63588"/>
                </a:xfrm>
              </p:grpSpPr>
              <p:sp>
                <p:nvSpPr>
                  <p:cNvPr id="2631" name="Google Shape;2631;p30"/>
                  <p:cNvSpPr/>
                  <p:nvPr/>
                </p:nvSpPr>
                <p:spPr>
                  <a:xfrm>
                    <a:off x="2842485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2" name="Google Shape;2632;p30"/>
                  <p:cNvSpPr/>
                  <p:nvPr/>
                </p:nvSpPr>
                <p:spPr>
                  <a:xfrm>
                    <a:off x="2805954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3" name="Google Shape;2633;p30"/>
                <p:cNvGrpSpPr/>
                <p:nvPr/>
              </p:nvGrpSpPr>
              <p:grpSpPr>
                <a:xfrm>
                  <a:off x="3193767" y="4708550"/>
                  <a:ext cx="56575" cy="63588"/>
                  <a:chOff x="3193767" y="4708550"/>
                  <a:chExt cx="56575" cy="63588"/>
                </a:xfrm>
              </p:grpSpPr>
              <p:sp>
                <p:nvSpPr>
                  <p:cNvPr id="2634" name="Google Shape;2634;p30"/>
                  <p:cNvSpPr/>
                  <p:nvPr/>
                </p:nvSpPr>
                <p:spPr>
                  <a:xfrm>
                    <a:off x="3230306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5" name="Google Shape;2635;p30"/>
                  <p:cNvSpPr/>
                  <p:nvPr/>
                </p:nvSpPr>
                <p:spPr>
                  <a:xfrm>
                    <a:off x="3193767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6" name="Google Shape;2636;p30"/>
                <p:cNvGrpSpPr/>
                <p:nvPr/>
              </p:nvGrpSpPr>
              <p:grpSpPr>
                <a:xfrm>
                  <a:off x="3581590" y="4708550"/>
                  <a:ext cx="56575" cy="63588"/>
                  <a:chOff x="3581590" y="4708550"/>
                  <a:chExt cx="56575" cy="63588"/>
                </a:xfrm>
              </p:grpSpPr>
              <p:sp>
                <p:nvSpPr>
                  <p:cNvPr id="2637" name="Google Shape;2637;p30"/>
                  <p:cNvSpPr/>
                  <p:nvPr/>
                </p:nvSpPr>
                <p:spPr>
                  <a:xfrm>
                    <a:off x="3618121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8" name="Google Shape;2638;p30"/>
                  <p:cNvSpPr/>
                  <p:nvPr/>
                </p:nvSpPr>
                <p:spPr>
                  <a:xfrm>
                    <a:off x="3581590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9" name="Google Shape;2639;p30"/>
                <p:cNvGrpSpPr/>
                <p:nvPr/>
              </p:nvGrpSpPr>
              <p:grpSpPr>
                <a:xfrm>
                  <a:off x="3969403" y="4708550"/>
                  <a:ext cx="56575" cy="63588"/>
                  <a:chOff x="3969403" y="4708550"/>
                  <a:chExt cx="56575" cy="63588"/>
                </a:xfrm>
              </p:grpSpPr>
              <p:sp>
                <p:nvSpPr>
                  <p:cNvPr id="2640" name="Google Shape;2640;p30"/>
                  <p:cNvSpPr/>
                  <p:nvPr/>
                </p:nvSpPr>
                <p:spPr>
                  <a:xfrm>
                    <a:off x="4005943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1" name="Google Shape;2641;p30"/>
                  <p:cNvSpPr/>
                  <p:nvPr/>
                </p:nvSpPr>
                <p:spPr>
                  <a:xfrm>
                    <a:off x="3969403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2" name="Google Shape;2642;p30"/>
                <p:cNvGrpSpPr/>
                <p:nvPr/>
              </p:nvGrpSpPr>
              <p:grpSpPr>
                <a:xfrm>
                  <a:off x="4357157" y="4708520"/>
                  <a:ext cx="56632" cy="63602"/>
                  <a:chOff x="4357157" y="4708520"/>
                  <a:chExt cx="56632" cy="63602"/>
                </a:xfrm>
              </p:grpSpPr>
              <p:sp>
                <p:nvSpPr>
                  <p:cNvPr id="2643" name="Google Shape;2643;p30"/>
                  <p:cNvSpPr/>
                  <p:nvPr/>
                </p:nvSpPr>
                <p:spPr>
                  <a:xfrm>
                    <a:off x="4393758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4" name="Google Shape;2644;p30"/>
                  <p:cNvSpPr/>
                  <p:nvPr/>
                </p:nvSpPr>
                <p:spPr>
                  <a:xfrm>
                    <a:off x="4357157" y="4708520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45" name="Google Shape;2645;p30"/>
              <p:cNvGrpSpPr/>
              <p:nvPr/>
            </p:nvGrpSpPr>
            <p:grpSpPr>
              <a:xfrm>
                <a:off x="1254610" y="5128142"/>
                <a:ext cx="3159179" cy="63618"/>
                <a:chOff x="1254610" y="5128142"/>
                <a:chExt cx="3159179" cy="63618"/>
              </a:xfrm>
            </p:grpSpPr>
            <p:grpSp>
              <p:nvGrpSpPr>
                <p:cNvPr id="2646" name="Google Shape;2646;p30"/>
                <p:cNvGrpSpPr/>
                <p:nvPr/>
              </p:nvGrpSpPr>
              <p:grpSpPr>
                <a:xfrm>
                  <a:off x="1254610" y="5128142"/>
                  <a:ext cx="56634" cy="63602"/>
                  <a:chOff x="1254610" y="5128142"/>
                  <a:chExt cx="56634" cy="63602"/>
                </a:xfrm>
              </p:grpSpPr>
              <p:sp>
                <p:nvSpPr>
                  <p:cNvPr id="2647" name="Google Shape;2647;p30"/>
                  <p:cNvSpPr/>
                  <p:nvPr/>
                </p:nvSpPr>
                <p:spPr>
                  <a:xfrm>
                    <a:off x="1291215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30"/>
                  <p:cNvSpPr/>
                  <p:nvPr/>
                </p:nvSpPr>
                <p:spPr>
                  <a:xfrm>
                    <a:off x="1254610" y="51281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30"/>
                <p:cNvGrpSpPr/>
                <p:nvPr/>
              </p:nvGrpSpPr>
              <p:grpSpPr>
                <a:xfrm>
                  <a:off x="1642493" y="5128172"/>
                  <a:ext cx="56575" cy="63588"/>
                  <a:chOff x="1642493" y="5128172"/>
                  <a:chExt cx="56575" cy="63588"/>
                </a:xfrm>
              </p:grpSpPr>
              <p:sp>
                <p:nvSpPr>
                  <p:cNvPr id="2650" name="Google Shape;2650;p30"/>
                  <p:cNvSpPr/>
                  <p:nvPr/>
                </p:nvSpPr>
                <p:spPr>
                  <a:xfrm>
                    <a:off x="1679033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30"/>
                  <p:cNvSpPr/>
                  <p:nvPr/>
                </p:nvSpPr>
                <p:spPr>
                  <a:xfrm>
                    <a:off x="1642493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30"/>
                <p:cNvGrpSpPr/>
                <p:nvPr/>
              </p:nvGrpSpPr>
              <p:grpSpPr>
                <a:xfrm>
                  <a:off x="2030317" y="5128172"/>
                  <a:ext cx="56575" cy="63588"/>
                  <a:chOff x="2030317" y="5128172"/>
                  <a:chExt cx="56575" cy="63588"/>
                </a:xfrm>
              </p:grpSpPr>
              <p:sp>
                <p:nvSpPr>
                  <p:cNvPr id="2653" name="Google Shape;2653;p30"/>
                  <p:cNvSpPr/>
                  <p:nvPr/>
                </p:nvSpPr>
                <p:spPr>
                  <a:xfrm>
                    <a:off x="2066852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30"/>
                  <p:cNvSpPr/>
                  <p:nvPr/>
                </p:nvSpPr>
                <p:spPr>
                  <a:xfrm>
                    <a:off x="2030317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30"/>
                <p:cNvGrpSpPr/>
                <p:nvPr/>
              </p:nvGrpSpPr>
              <p:grpSpPr>
                <a:xfrm>
                  <a:off x="2418130" y="5128172"/>
                  <a:ext cx="56575" cy="63588"/>
                  <a:chOff x="2418130" y="5128172"/>
                  <a:chExt cx="56575" cy="63588"/>
                </a:xfrm>
              </p:grpSpPr>
              <p:sp>
                <p:nvSpPr>
                  <p:cNvPr id="2656" name="Google Shape;2656;p30"/>
                  <p:cNvSpPr/>
                  <p:nvPr/>
                </p:nvSpPr>
                <p:spPr>
                  <a:xfrm>
                    <a:off x="2454669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30"/>
                  <p:cNvSpPr/>
                  <p:nvPr/>
                </p:nvSpPr>
                <p:spPr>
                  <a:xfrm>
                    <a:off x="2418130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8" name="Google Shape;2658;p30"/>
                <p:cNvGrpSpPr/>
                <p:nvPr/>
              </p:nvGrpSpPr>
              <p:grpSpPr>
                <a:xfrm>
                  <a:off x="2805954" y="5128172"/>
                  <a:ext cx="56575" cy="63588"/>
                  <a:chOff x="2805954" y="5128172"/>
                  <a:chExt cx="56575" cy="63588"/>
                </a:xfrm>
              </p:grpSpPr>
              <p:sp>
                <p:nvSpPr>
                  <p:cNvPr id="2659" name="Google Shape;2659;p30"/>
                  <p:cNvSpPr/>
                  <p:nvPr/>
                </p:nvSpPr>
                <p:spPr>
                  <a:xfrm>
                    <a:off x="2842485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0" name="Google Shape;2660;p30"/>
                  <p:cNvSpPr/>
                  <p:nvPr/>
                </p:nvSpPr>
                <p:spPr>
                  <a:xfrm>
                    <a:off x="2805954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1" name="Google Shape;2661;p30"/>
                <p:cNvGrpSpPr/>
                <p:nvPr/>
              </p:nvGrpSpPr>
              <p:grpSpPr>
                <a:xfrm>
                  <a:off x="3193767" y="5128172"/>
                  <a:ext cx="56575" cy="63588"/>
                  <a:chOff x="3193767" y="5128172"/>
                  <a:chExt cx="56575" cy="63588"/>
                </a:xfrm>
              </p:grpSpPr>
              <p:sp>
                <p:nvSpPr>
                  <p:cNvPr id="2662" name="Google Shape;2662;p30"/>
                  <p:cNvSpPr/>
                  <p:nvPr/>
                </p:nvSpPr>
                <p:spPr>
                  <a:xfrm>
                    <a:off x="3230306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3" name="Google Shape;2663;p30"/>
                  <p:cNvSpPr/>
                  <p:nvPr/>
                </p:nvSpPr>
                <p:spPr>
                  <a:xfrm>
                    <a:off x="3193767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4" name="Google Shape;2664;p30"/>
                <p:cNvGrpSpPr/>
                <p:nvPr/>
              </p:nvGrpSpPr>
              <p:grpSpPr>
                <a:xfrm>
                  <a:off x="3581590" y="5128172"/>
                  <a:ext cx="56575" cy="63588"/>
                  <a:chOff x="3581590" y="5128172"/>
                  <a:chExt cx="56575" cy="63588"/>
                </a:xfrm>
              </p:grpSpPr>
              <p:sp>
                <p:nvSpPr>
                  <p:cNvPr id="2665" name="Google Shape;2665;p30"/>
                  <p:cNvSpPr/>
                  <p:nvPr/>
                </p:nvSpPr>
                <p:spPr>
                  <a:xfrm>
                    <a:off x="3618121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6" name="Google Shape;2666;p30"/>
                  <p:cNvSpPr/>
                  <p:nvPr/>
                </p:nvSpPr>
                <p:spPr>
                  <a:xfrm>
                    <a:off x="3581590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7" name="Google Shape;2667;p30"/>
                <p:cNvGrpSpPr/>
                <p:nvPr/>
              </p:nvGrpSpPr>
              <p:grpSpPr>
                <a:xfrm>
                  <a:off x="3969403" y="5128172"/>
                  <a:ext cx="56575" cy="63588"/>
                  <a:chOff x="3969403" y="5128172"/>
                  <a:chExt cx="56575" cy="63588"/>
                </a:xfrm>
              </p:grpSpPr>
              <p:sp>
                <p:nvSpPr>
                  <p:cNvPr id="2668" name="Google Shape;2668;p30"/>
                  <p:cNvSpPr/>
                  <p:nvPr/>
                </p:nvSpPr>
                <p:spPr>
                  <a:xfrm>
                    <a:off x="4005943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9" name="Google Shape;2669;p30"/>
                  <p:cNvSpPr/>
                  <p:nvPr/>
                </p:nvSpPr>
                <p:spPr>
                  <a:xfrm>
                    <a:off x="3969403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0" name="Google Shape;2670;p30"/>
                <p:cNvGrpSpPr/>
                <p:nvPr/>
              </p:nvGrpSpPr>
              <p:grpSpPr>
                <a:xfrm>
                  <a:off x="4357157" y="5128142"/>
                  <a:ext cx="56632" cy="63602"/>
                  <a:chOff x="4357157" y="5128142"/>
                  <a:chExt cx="56632" cy="63602"/>
                </a:xfrm>
              </p:grpSpPr>
              <p:sp>
                <p:nvSpPr>
                  <p:cNvPr id="2671" name="Google Shape;2671;p30"/>
                  <p:cNvSpPr/>
                  <p:nvPr/>
                </p:nvSpPr>
                <p:spPr>
                  <a:xfrm>
                    <a:off x="4393758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2" name="Google Shape;2672;p30"/>
                  <p:cNvSpPr/>
                  <p:nvPr/>
                </p:nvSpPr>
                <p:spPr>
                  <a:xfrm>
                    <a:off x="4357157" y="51281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73" name="Google Shape;2673;p30"/>
              <p:cNvGrpSpPr/>
              <p:nvPr/>
            </p:nvGrpSpPr>
            <p:grpSpPr>
              <a:xfrm>
                <a:off x="1254610" y="5547764"/>
                <a:ext cx="3159179" cy="63618"/>
                <a:chOff x="1254610" y="5547764"/>
                <a:chExt cx="3159179" cy="63618"/>
              </a:xfrm>
            </p:grpSpPr>
            <p:grpSp>
              <p:nvGrpSpPr>
                <p:cNvPr id="2674" name="Google Shape;2674;p30"/>
                <p:cNvGrpSpPr/>
                <p:nvPr/>
              </p:nvGrpSpPr>
              <p:grpSpPr>
                <a:xfrm>
                  <a:off x="1254610" y="5547764"/>
                  <a:ext cx="56634" cy="63602"/>
                  <a:chOff x="1254610" y="5547764"/>
                  <a:chExt cx="56634" cy="63602"/>
                </a:xfrm>
              </p:grpSpPr>
              <p:sp>
                <p:nvSpPr>
                  <p:cNvPr id="2675" name="Google Shape;2675;p30"/>
                  <p:cNvSpPr/>
                  <p:nvPr/>
                </p:nvSpPr>
                <p:spPr>
                  <a:xfrm>
                    <a:off x="1291215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30"/>
                  <p:cNvSpPr/>
                  <p:nvPr/>
                </p:nvSpPr>
                <p:spPr>
                  <a:xfrm>
                    <a:off x="1254610" y="5547764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30"/>
                <p:cNvGrpSpPr/>
                <p:nvPr/>
              </p:nvGrpSpPr>
              <p:grpSpPr>
                <a:xfrm>
                  <a:off x="1642493" y="5547794"/>
                  <a:ext cx="56575" cy="63588"/>
                  <a:chOff x="1642493" y="5547794"/>
                  <a:chExt cx="56575" cy="63588"/>
                </a:xfrm>
              </p:grpSpPr>
              <p:sp>
                <p:nvSpPr>
                  <p:cNvPr id="2678" name="Google Shape;2678;p30"/>
                  <p:cNvSpPr/>
                  <p:nvPr/>
                </p:nvSpPr>
                <p:spPr>
                  <a:xfrm>
                    <a:off x="1679033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30"/>
                  <p:cNvSpPr/>
                  <p:nvPr/>
                </p:nvSpPr>
                <p:spPr>
                  <a:xfrm>
                    <a:off x="1642493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30"/>
                <p:cNvGrpSpPr/>
                <p:nvPr/>
              </p:nvGrpSpPr>
              <p:grpSpPr>
                <a:xfrm>
                  <a:off x="2030317" y="5547794"/>
                  <a:ext cx="56575" cy="63588"/>
                  <a:chOff x="2030317" y="5547794"/>
                  <a:chExt cx="56575" cy="63588"/>
                </a:xfrm>
              </p:grpSpPr>
              <p:sp>
                <p:nvSpPr>
                  <p:cNvPr id="2681" name="Google Shape;2681;p30"/>
                  <p:cNvSpPr/>
                  <p:nvPr/>
                </p:nvSpPr>
                <p:spPr>
                  <a:xfrm>
                    <a:off x="2066852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30"/>
                  <p:cNvSpPr/>
                  <p:nvPr/>
                </p:nvSpPr>
                <p:spPr>
                  <a:xfrm>
                    <a:off x="2030317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30"/>
                <p:cNvGrpSpPr/>
                <p:nvPr/>
              </p:nvGrpSpPr>
              <p:grpSpPr>
                <a:xfrm>
                  <a:off x="2418130" y="5547794"/>
                  <a:ext cx="56575" cy="63588"/>
                  <a:chOff x="2418130" y="5547794"/>
                  <a:chExt cx="56575" cy="63588"/>
                </a:xfrm>
              </p:grpSpPr>
              <p:sp>
                <p:nvSpPr>
                  <p:cNvPr id="2684" name="Google Shape;2684;p30"/>
                  <p:cNvSpPr/>
                  <p:nvPr/>
                </p:nvSpPr>
                <p:spPr>
                  <a:xfrm>
                    <a:off x="2454669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30"/>
                  <p:cNvSpPr/>
                  <p:nvPr/>
                </p:nvSpPr>
                <p:spPr>
                  <a:xfrm>
                    <a:off x="2418130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6" name="Google Shape;2686;p30"/>
                <p:cNvGrpSpPr/>
                <p:nvPr/>
              </p:nvGrpSpPr>
              <p:grpSpPr>
                <a:xfrm>
                  <a:off x="2805954" y="5547794"/>
                  <a:ext cx="56575" cy="63588"/>
                  <a:chOff x="2805954" y="5547794"/>
                  <a:chExt cx="56575" cy="63588"/>
                </a:xfrm>
              </p:grpSpPr>
              <p:sp>
                <p:nvSpPr>
                  <p:cNvPr id="2687" name="Google Shape;2687;p30"/>
                  <p:cNvSpPr/>
                  <p:nvPr/>
                </p:nvSpPr>
                <p:spPr>
                  <a:xfrm>
                    <a:off x="2842485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8" name="Google Shape;2688;p30"/>
                  <p:cNvSpPr/>
                  <p:nvPr/>
                </p:nvSpPr>
                <p:spPr>
                  <a:xfrm>
                    <a:off x="2805954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9" name="Google Shape;2689;p30"/>
                <p:cNvGrpSpPr/>
                <p:nvPr/>
              </p:nvGrpSpPr>
              <p:grpSpPr>
                <a:xfrm>
                  <a:off x="3193767" y="5547794"/>
                  <a:ext cx="56575" cy="63588"/>
                  <a:chOff x="3193767" y="5547794"/>
                  <a:chExt cx="56575" cy="63588"/>
                </a:xfrm>
              </p:grpSpPr>
              <p:sp>
                <p:nvSpPr>
                  <p:cNvPr id="2690" name="Google Shape;2690;p30"/>
                  <p:cNvSpPr/>
                  <p:nvPr/>
                </p:nvSpPr>
                <p:spPr>
                  <a:xfrm>
                    <a:off x="3230306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1" name="Google Shape;2691;p30"/>
                  <p:cNvSpPr/>
                  <p:nvPr/>
                </p:nvSpPr>
                <p:spPr>
                  <a:xfrm>
                    <a:off x="3193767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2" name="Google Shape;2692;p30"/>
                <p:cNvGrpSpPr/>
                <p:nvPr/>
              </p:nvGrpSpPr>
              <p:grpSpPr>
                <a:xfrm>
                  <a:off x="3581590" y="5547794"/>
                  <a:ext cx="56575" cy="63588"/>
                  <a:chOff x="3581590" y="5547794"/>
                  <a:chExt cx="56575" cy="63588"/>
                </a:xfrm>
              </p:grpSpPr>
              <p:sp>
                <p:nvSpPr>
                  <p:cNvPr id="2693" name="Google Shape;2693;p30"/>
                  <p:cNvSpPr/>
                  <p:nvPr/>
                </p:nvSpPr>
                <p:spPr>
                  <a:xfrm>
                    <a:off x="3618121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4" name="Google Shape;2694;p30"/>
                  <p:cNvSpPr/>
                  <p:nvPr/>
                </p:nvSpPr>
                <p:spPr>
                  <a:xfrm>
                    <a:off x="3581590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5" name="Google Shape;2695;p30"/>
                <p:cNvGrpSpPr/>
                <p:nvPr/>
              </p:nvGrpSpPr>
              <p:grpSpPr>
                <a:xfrm>
                  <a:off x="3969403" y="5547794"/>
                  <a:ext cx="56575" cy="63588"/>
                  <a:chOff x="3969403" y="5547794"/>
                  <a:chExt cx="56575" cy="63588"/>
                </a:xfrm>
              </p:grpSpPr>
              <p:sp>
                <p:nvSpPr>
                  <p:cNvPr id="2696" name="Google Shape;2696;p30"/>
                  <p:cNvSpPr/>
                  <p:nvPr/>
                </p:nvSpPr>
                <p:spPr>
                  <a:xfrm>
                    <a:off x="4005943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7" name="Google Shape;2697;p30"/>
                  <p:cNvSpPr/>
                  <p:nvPr/>
                </p:nvSpPr>
                <p:spPr>
                  <a:xfrm>
                    <a:off x="3969403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8" name="Google Shape;2698;p30"/>
                <p:cNvGrpSpPr/>
                <p:nvPr/>
              </p:nvGrpSpPr>
              <p:grpSpPr>
                <a:xfrm>
                  <a:off x="4357157" y="5547764"/>
                  <a:ext cx="56632" cy="63602"/>
                  <a:chOff x="4357157" y="5547764"/>
                  <a:chExt cx="56632" cy="63602"/>
                </a:xfrm>
              </p:grpSpPr>
              <p:sp>
                <p:nvSpPr>
                  <p:cNvPr id="2699" name="Google Shape;2699;p30"/>
                  <p:cNvSpPr/>
                  <p:nvPr/>
                </p:nvSpPr>
                <p:spPr>
                  <a:xfrm>
                    <a:off x="4393758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0" name="Google Shape;2700;p30"/>
                  <p:cNvSpPr/>
                  <p:nvPr/>
                </p:nvSpPr>
                <p:spPr>
                  <a:xfrm>
                    <a:off x="4357157" y="55477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01" name="Google Shape;2701;p30"/>
              <p:cNvGrpSpPr/>
              <p:nvPr/>
            </p:nvGrpSpPr>
            <p:grpSpPr>
              <a:xfrm>
                <a:off x="1254610" y="5967386"/>
                <a:ext cx="3159179" cy="63618"/>
                <a:chOff x="1254610" y="5967386"/>
                <a:chExt cx="3159179" cy="63618"/>
              </a:xfrm>
            </p:grpSpPr>
            <p:grpSp>
              <p:nvGrpSpPr>
                <p:cNvPr id="2702" name="Google Shape;2702;p30"/>
                <p:cNvGrpSpPr/>
                <p:nvPr/>
              </p:nvGrpSpPr>
              <p:grpSpPr>
                <a:xfrm>
                  <a:off x="1254610" y="5967386"/>
                  <a:ext cx="56634" cy="63602"/>
                  <a:chOff x="1254610" y="5967386"/>
                  <a:chExt cx="56634" cy="63602"/>
                </a:xfrm>
              </p:grpSpPr>
              <p:sp>
                <p:nvSpPr>
                  <p:cNvPr id="2703" name="Google Shape;2703;p30"/>
                  <p:cNvSpPr/>
                  <p:nvPr/>
                </p:nvSpPr>
                <p:spPr>
                  <a:xfrm>
                    <a:off x="1291215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30"/>
                  <p:cNvSpPr/>
                  <p:nvPr/>
                </p:nvSpPr>
                <p:spPr>
                  <a:xfrm>
                    <a:off x="1254610" y="5967386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30"/>
                <p:cNvGrpSpPr/>
                <p:nvPr/>
              </p:nvGrpSpPr>
              <p:grpSpPr>
                <a:xfrm>
                  <a:off x="1642493" y="5967416"/>
                  <a:ext cx="56575" cy="63588"/>
                  <a:chOff x="1642493" y="5967416"/>
                  <a:chExt cx="56575" cy="63588"/>
                </a:xfrm>
              </p:grpSpPr>
              <p:sp>
                <p:nvSpPr>
                  <p:cNvPr id="2706" name="Google Shape;2706;p30"/>
                  <p:cNvSpPr/>
                  <p:nvPr/>
                </p:nvSpPr>
                <p:spPr>
                  <a:xfrm>
                    <a:off x="1679033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30"/>
                  <p:cNvSpPr/>
                  <p:nvPr/>
                </p:nvSpPr>
                <p:spPr>
                  <a:xfrm>
                    <a:off x="1642493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30"/>
                <p:cNvGrpSpPr/>
                <p:nvPr/>
              </p:nvGrpSpPr>
              <p:grpSpPr>
                <a:xfrm>
                  <a:off x="2030317" y="5967416"/>
                  <a:ext cx="56575" cy="63588"/>
                  <a:chOff x="2030317" y="5967416"/>
                  <a:chExt cx="56575" cy="63588"/>
                </a:xfrm>
              </p:grpSpPr>
              <p:sp>
                <p:nvSpPr>
                  <p:cNvPr id="2709" name="Google Shape;2709;p30"/>
                  <p:cNvSpPr/>
                  <p:nvPr/>
                </p:nvSpPr>
                <p:spPr>
                  <a:xfrm>
                    <a:off x="2066852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30"/>
                  <p:cNvSpPr/>
                  <p:nvPr/>
                </p:nvSpPr>
                <p:spPr>
                  <a:xfrm>
                    <a:off x="2030317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1" name="Google Shape;2711;p30"/>
                <p:cNvGrpSpPr/>
                <p:nvPr/>
              </p:nvGrpSpPr>
              <p:grpSpPr>
                <a:xfrm>
                  <a:off x="2418130" y="5967416"/>
                  <a:ext cx="56575" cy="63588"/>
                  <a:chOff x="2418130" y="5967416"/>
                  <a:chExt cx="56575" cy="63588"/>
                </a:xfrm>
              </p:grpSpPr>
              <p:sp>
                <p:nvSpPr>
                  <p:cNvPr id="2712" name="Google Shape;2712;p30"/>
                  <p:cNvSpPr/>
                  <p:nvPr/>
                </p:nvSpPr>
                <p:spPr>
                  <a:xfrm>
                    <a:off x="2454669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3" name="Google Shape;2713;p30"/>
                  <p:cNvSpPr/>
                  <p:nvPr/>
                </p:nvSpPr>
                <p:spPr>
                  <a:xfrm>
                    <a:off x="2418130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4" name="Google Shape;2714;p30"/>
                <p:cNvGrpSpPr/>
                <p:nvPr/>
              </p:nvGrpSpPr>
              <p:grpSpPr>
                <a:xfrm>
                  <a:off x="2805954" y="5967416"/>
                  <a:ext cx="56575" cy="63588"/>
                  <a:chOff x="2805954" y="5967416"/>
                  <a:chExt cx="56575" cy="63588"/>
                </a:xfrm>
              </p:grpSpPr>
              <p:sp>
                <p:nvSpPr>
                  <p:cNvPr id="2715" name="Google Shape;2715;p30"/>
                  <p:cNvSpPr/>
                  <p:nvPr/>
                </p:nvSpPr>
                <p:spPr>
                  <a:xfrm>
                    <a:off x="2842485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6" name="Google Shape;2716;p30"/>
                  <p:cNvSpPr/>
                  <p:nvPr/>
                </p:nvSpPr>
                <p:spPr>
                  <a:xfrm>
                    <a:off x="2805954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7" name="Google Shape;2717;p30"/>
                <p:cNvGrpSpPr/>
                <p:nvPr/>
              </p:nvGrpSpPr>
              <p:grpSpPr>
                <a:xfrm>
                  <a:off x="3193767" y="5967416"/>
                  <a:ext cx="56575" cy="63588"/>
                  <a:chOff x="3193767" y="5967416"/>
                  <a:chExt cx="56575" cy="63588"/>
                </a:xfrm>
              </p:grpSpPr>
              <p:sp>
                <p:nvSpPr>
                  <p:cNvPr id="2718" name="Google Shape;2718;p30"/>
                  <p:cNvSpPr/>
                  <p:nvPr/>
                </p:nvSpPr>
                <p:spPr>
                  <a:xfrm>
                    <a:off x="3230306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9" name="Google Shape;2719;p30"/>
                  <p:cNvSpPr/>
                  <p:nvPr/>
                </p:nvSpPr>
                <p:spPr>
                  <a:xfrm>
                    <a:off x="3193767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0" name="Google Shape;2720;p30"/>
                <p:cNvGrpSpPr/>
                <p:nvPr/>
              </p:nvGrpSpPr>
              <p:grpSpPr>
                <a:xfrm>
                  <a:off x="3581590" y="5967416"/>
                  <a:ext cx="56575" cy="63588"/>
                  <a:chOff x="3581590" y="5967416"/>
                  <a:chExt cx="56575" cy="63588"/>
                </a:xfrm>
              </p:grpSpPr>
              <p:sp>
                <p:nvSpPr>
                  <p:cNvPr id="2721" name="Google Shape;2721;p30"/>
                  <p:cNvSpPr/>
                  <p:nvPr/>
                </p:nvSpPr>
                <p:spPr>
                  <a:xfrm>
                    <a:off x="3618121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2" name="Google Shape;2722;p30"/>
                  <p:cNvSpPr/>
                  <p:nvPr/>
                </p:nvSpPr>
                <p:spPr>
                  <a:xfrm>
                    <a:off x="3581590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3" name="Google Shape;2723;p30"/>
                <p:cNvGrpSpPr/>
                <p:nvPr/>
              </p:nvGrpSpPr>
              <p:grpSpPr>
                <a:xfrm>
                  <a:off x="3969403" y="5967416"/>
                  <a:ext cx="56575" cy="63588"/>
                  <a:chOff x="3969403" y="5967416"/>
                  <a:chExt cx="56575" cy="63588"/>
                </a:xfrm>
              </p:grpSpPr>
              <p:sp>
                <p:nvSpPr>
                  <p:cNvPr id="2724" name="Google Shape;2724;p30"/>
                  <p:cNvSpPr/>
                  <p:nvPr/>
                </p:nvSpPr>
                <p:spPr>
                  <a:xfrm>
                    <a:off x="4005943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5" name="Google Shape;2725;p30"/>
                  <p:cNvSpPr/>
                  <p:nvPr/>
                </p:nvSpPr>
                <p:spPr>
                  <a:xfrm>
                    <a:off x="3969403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6" name="Google Shape;2726;p30"/>
                <p:cNvGrpSpPr/>
                <p:nvPr/>
              </p:nvGrpSpPr>
              <p:grpSpPr>
                <a:xfrm>
                  <a:off x="4357157" y="5967386"/>
                  <a:ext cx="56632" cy="63602"/>
                  <a:chOff x="4357157" y="5967386"/>
                  <a:chExt cx="56632" cy="63602"/>
                </a:xfrm>
              </p:grpSpPr>
              <p:sp>
                <p:nvSpPr>
                  <p:cNvPr id="2727" name="Google Shape;2727;p30"/>
                  <p:cNvSpPr/>
                  <p:nvPr/>
                </p:nvSpPr>
                <p:spPr>
                  <a:xfrm>
                    <a:off x="4393758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8" name="Google Shape;2728;p30"/>
                  <p:cNvSpPr/>
                  <p:nvPr/>
                </p:nvSpPr>
                <p:spPr>
                  <a:xfrm>
                    <a:off x="4357157" y="5967386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29" name="Google Shape;2729;p30"/>
              <p:cNvGrpSpPr/>
              <p:nvPr/>
            </p:nvGrpSpPr>
            <p:grpSpPr>
              <a:xfrm>
                <a:off x="1254610" y="6387019"/>
                <a:ext cx="3159179" cy="63619"/>
                <a:chOff x="1254610" y="6387019"/>
                <a:chExt cx="3159179" cy="63619"/>
              </a:xfrm>
            </p:grpSpPr>
            <p:grpSp>
              <p:nvGrpSpPr>
                <p:cNvPr id="2730" name="Google Shape;2730;p30"/>
                <p:cNvGrpSpPr/>
                <p:nvPr/>
              </p:nvGrpSpPr>
              <p:grpSpPr>
                <a:xfrm>
                  <a:off x="1254610" y="6387019"/>
                  <a:ext cx="56634" cy="63602"/>
                  <a:chOff x="1254610" y="6387019"/>
                  <a:chExt cx="56634" cy="63602"/>
                </a:xfrm>
              </p:grpSpPr>
              <p:sp>
                <p:nvSpPr>
                  <p:cNvPr id="2731" name="Google Shape;2731;p30"/>
                  <p:cNvSpPr/>
                  <p:nvPr/>
                </p:nvSpPr>
                <p:spPr>
                  <a:xfrm>
                    <a:off x="1291215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30"/>
                  <p:cNvSpPr/>
                  <p:nvPr/>
                </p:nvSpPr>
                <p:spPr>
                  <a:xfrm>
                    <a:off x="1254610" y="6387019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3" name="Google Shape;2733;p30"/>
                <p:cNvGrpSpPr/>
                <p:nvPr/>
              </p:nvGrpSpPr>
              <p:grpSpPr>
                <a:xfrm>
                  <a:off x="1642493" y="6387050"/>
                  <a:ext cx="56575" cy="63588"/>
                  <a:chOff x="1642493" y="6387050"/>
                  <a:chExt cx="56575" cy="63588"/>
                </a:xfrm>
              </p:grpSpPr>
              <p:sp>
                <p:nvSpPr>
                  <p:cNvPr id="2734" name="Google Shape;2734;p30"/>
                  <p:cNvSpPr/>
                  <p:nvPr/>
                </p:nvSpPr>
                <p:spPr>
                  <a:xfrm>
                    <a:off x="1679033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5" name="Google Shape;2735;p30"/>
                  <p:cNvSpPr/>
                  <p:nvPr/>
                </p:nvSpPr>
                <p:spPr>
                  <a:xfrm>
                    <a:off x="1642493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6" name="Google Shape;2736;p30"/>
                <p:cNvGrpSpPr/>
                <p:nvPr/>
              </p:nvGrpSpPr>
              <p:grpSpPr>
                <a:xfrm>
                  <a:off x="2030317" y="6387050"/>
                  <a:ext cx="56575" cy="63588"/>
                  <a:chOff x="2030317" y="6387050"/>
                  <a:chExt cx="56575" cy="63588"/>
                </a:xfrm>
              </p:grpSpPr>
              <p:sp>
                <p:nvSpPr>
                  <p:cNvPr id="2737" name="Google Shape;2737;p30"/>
                  <p:cNvSpPr/>
                  <p:nvPr/>
                </p:nvSpPr>
                <p:spPr>
                  <a:xfrm>
                    <a:off x="2066852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8" name="Google Shape;2738;p30"/>
                  <p:cNvSpPr/>
                  <p:nvPr/>
                </p:nvSpPr>
                <p:spPr>
                  <a:xfrm>
                    <a:off x="2030317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9" name="Google Shape;2739;p30"/>
                <p:cNvGrpSpPr/>
                <p:nvPr/>
              </p:nvGrpSpPr>
              <p:grpSpPr>
                <a:xfrm>
                  <a:off x="2418130" y="6387050"/>
                  <a:ext cx="56575" cy="63588"/>
                  <a:chOff x="2418130" y="6387050"/>
                  <a:chExt cx="56575" cy="63588"/>
                </a:xfrm>
              </p:grpSpPr>
              <p:sp>
                <p:nvSpPr>
                  <p:cNvPr id="2740" name="Google Shape;2740;p30"/>
                  <p:cNvSpPr/>
                  <p:nvPr/>
                </p:nvSpPr>
                <p:spPr>
                  <a:xfrm>
                    <a:off x="2454669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1" name="Google Shape;2741;p30"/>
                  <p:cNvSpPr/>
                  <p:nvPr/>
                </p:nvSpPr>
                <p:spPr>
                  <a:xfrm>
                    <a:off x="2418130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2" name="Google Shape;2742;p30"/>
                <p:cNvGrpSpPr/>
                <p:nvPr/>
              </p:nvGrpSpPr>
              <p:grpSpPr>
                <a:xfrm>
                  <a:off x="2805954" y="6387050"/>
                  <a:ext cx="56575" cy="63588"/>
                  <a:chOff x="2805954" y="6387050"/>
                  <a:chExt cx="56575" cy="63588"/>
                </a:xfrm>
              </p:grpSpPr>
              <p:sp>
                <p:nvSpPr>
                  <p:cNvPr id="2743" name="Google Shape;2743;p30"/>
                  <p:cNvSpPr/>
                  <p:nvPr/>
                </p:nvSpPr>
                <p:spPr>
                  <a:xfrm>
                    <a:off x="2842485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4" name="Google Shape;2744;p30"/>
                  <p:cNvSpPr/>
                  <p:nvPr/>
                </p:nvSpPr>
                <p:spPr>
                  <a:xfrm>
                    <a:off x="2805954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5" name="Google Shape;2745;p30"/>
                <p:cNvGrpSpPr/>
                <p:nvPr/>
              </p:nvGrpSpPr>
              <p:grpSpPr>
                <a:xfrm>
                  <a:off x="3193767" y="6387050"/>
                  <a:ext cx="56575" cy="63588"/>
                  <a:chOff x="3193767" y="6387050"/>
                  <a:chExt cx="56575" cy="63588"/>
                </a:xfrm>
              </p:grpSpPr>
              <p:sp>
                <p:nvSpPr>
                  <p:cNvPr id="2746" name="Google Shape;2746;p30"/>
                  <p:cNvSpPr/>
                  <p:nvPr/>
                </p:nvSpPr>
                <p:spPr>
                  <a:xfrm>
                    <a:off x="3230306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7" name="Google Shape;2747;p30"/>
                  <p:cNvSpPr/>
                  <p:nvPr/>
                </p:nvSpPr>
                <p:spPr>
                  <a:xfrm>
                    <a:off x="3193767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8" name="Google Shape;2748;p30"/>
                <p:cNvGrpSpPr/>
                <p:nvPr/>
              </p:nvGrpSpPr>
              <p:grpSpPr>
                <a:xfrm>
                  <a:off x="3581590" y="6387050"/>
                  <a:ext cx="56575" cy="63588"/>
                  <a:chOff x="3581590" y="6387050"/>
                  <a:chExt cx="56575" cy="63588"/>
                </a:xfrm>
              </p:grpSpPr>
              <p:sp>
                <p:nvSpPr>
                  <p:cNvPr id="2749" name="Google Shape;2749;p30"/>
                  <p:cNvSpPr/>
                  <p:nvPr/>
                </p:nvSpPr>
                <p:spPr>
                  <a:xfrm>
                    <a:off x="3618121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0" name="Google Shape;2750;p30"/>
                  <p:cNvSpPr/>
                  <p:nvPr/>
                </p:nvSpPr>
                <p:spPr>
                  <a:xfrm>
                    <a:off x="3581590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1" name="Google Shape;2751;p30"/>
                <p:cNvGrpSpPr/>
                <p:nvPr/>
              </p:nvGrpSpPr>
              <p:grpSpPr>
                <a:xfrm>
                  <a:off x="3969403" y="6387050"/>
                  <a:ext cx="56575" cy="63588"/>
                  <a:chOff x="3969403" y="6387050"/>
                  <a:chExt cx="56575" cy="63588"/>
                </a:xfrm>
              </p:grpSpPr>
              <p:sp>
                <p:nvSpPr>
                  <p:cNvPr id="2752" name="Google Shape;2752;p30"/>
                  <p:cNvSpPr/>
                  <p:nvPr/>
                </p:nvSpPr>
                <p:spPr>
                  <a:xfrm>
                    <a:off x="4005943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3" name="Google Shape;2753;p30"/>
                  <p:cNvSpPr/>
                  <p:nvPr/>
                </p:nvSpPr>
                <p:spPr>
                  <a:xfrm>
                    <a:off x="3969403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4" name="Google Shape;2754;p30"/>
                <p:cNvGrpSpPr/>
                <p:nvPr/>
              </p:nvGrpSpPr>
              <p:grpSpPr>
                <a:xfrm>
                  <a:off x="4357157" y="6387019"/>
                  <a:ext cx="56632" cy="63602"/>
                  <a:chOff x="4357157" y="6387019"/>
                  <a:chExt cx="56632" cy="63602"/>
                </a:xfrm>
              </p:grpSpPr>
              <p:sp>
                <p:nvSpPr>
                  <p:cNvPr id="2755" name="Google Shape;2755;p30"/>
                  <p:cNvSpPr/>
                  <p:nvPr/>
                </p:nvSpPr>
                <p:spPr>
                  <a:xfrm>
                    <a:off x="4393758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6" name="Google Shape;2756;p30"/>
                  <p:cNvSpPr/>
                  <p:nvPr/>
                </p:nvSpPr>
                <p:spPr>
                  <a:xfrm>
                    <a:off x="4357157" y="6387019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57" name="Google Shape;2757;p30"/>
              <p:cNvGrpSpPr/>
              <p:nvPr/>
            </p:nvGrpSpPr>
            <p:grpSpPr>
              <a:xfrm>
                <a:off x="1254610" y="6806642"/>
                <a:ext cx="3159179" cy="63618"/>
                <a:chOff x="1254610" y="6806642"/>
                <a:chExt cx="3159179" cy="63618"/>
              </a:xfrm>
            </p:grpSpPr>
            <p:grpSp>
              <p:nvGrpSpPr>
                <p:cNvPr id="2758" name="Google Shape;2758;p30"/>
                <p:cNvGrpSpPr/>
                <p:nvPr/>
              </p:nvGrpSpPr>
              <p:grpSpPr>
                <a:xfrm>
                  <a:off x="1254610" y="6806642"/>
                  <a:ext cx="56634" cy="63602"/>
                  <a:chOff x="1254610" y="6806642"/>
                  <a:chExt cx="56634" cy="63602"/>
                </a:xfrm>
              </p:grpSpPr>
              <p:sp>
                <p:nvSpPr>
                  <p:cNvPr id="2759" name="Google Shape;2759;p30"/>
                  <p:cNvSpPr/>
                  <p:nvPr/>
                </p:nvSpPr>
                <p:spPr>
                  <a:xfrm>
                    <a:off x="1291215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0" name="Google Shape;2760;p30"/>
                  <p:cNvSpPr/>
                  <p:nvPr/>
                </p:nvSpPr>
                <p:spPr>
                  <a:xfrm>
                    <a:off x="1254610" y="68066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1" name="Google Shape;2761;p30"/>
                <p:cNvGrpSpPr/>
                <p:nvPr/>
              </p:nvGrpSpPr>
              <p:grpSpPr>
                <a:xfrm>
                  <a:off x="1642493" y="6806672"/>
                  <a:ext cx="56575" cy="63588"/>
                  <a:chOff x="1642493" y="6806672"/>
                  <a:chExt cx="56575" cy="63588"/>
                </a:xfrm>
              </p:grpSpPr>
              <p:sp>
                <p:nvSpPr>
                  <p:cNvPr id="2762" name="Google Shape;2762;p30"/>
                  <p:cNvSpPr/>
                  <p:nvPr/>
                </p:nvSpPr>
                <p:spPr>
                  <a:xfrm>
                    <a:off x="1679033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3" name="Google Shape;2763;p30"/>
                  <p:cNvSpPr/>
                  <p:nvPr/>
                </p:nvSpPr>
                <p:spPr>
                  <a:xfrm>
                    <a:off x="1642493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4" name="Google Shape;2764;p30"/>
                <p:cNvGrpSpPr/>
                <p:nvPr/>
              </p:nvGrpSpPr>
              <p:grpSpPr>
                <a:xfrm>
                  <a:off x="2030317" y="6806672"/>
                  <a:ext cx="56575" cy="63588"/>
                  <a:chOff x="2030317" y="6806672"/>
                  <a:chExt cx="56575" cy="63588"/>
                </a:xfrm>
              </p:grpSpPr>
              <p:sp>
                <p:nvSpPr>
                  <p:cNvPr id="2765" name="Google Shape;2765;p30"/>
                  <p:cNvSpPr/>
                  <p:nvPr/>
                </p:nvSpPr>
                <p:spPr>
                  <a:xfrm>
                    <a:off x="2066852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6" name="Google Shape;2766;p30"/>
                  <p:cNvSpPr/>
                  <p:nvPr/>
                </p:nvSpPr>
                <p:spPr>
                  <a:xfrm>
                    <a:off x="2030317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7" name="Google Shape;2767;p30"/>
                <p:cNvGrpSpPr/>
                <p:nvPr/>
              </p:nvGrpSpPr>
              <p:grpSpPr>
                <a:xfrm>
                  <a:off x="2418130" y="6806672"/>
                  <a:ext cx="56575" cy="63588"/>
                  <a:chOff x="2418130" y="6806672"/>
                  <a:chExt cx="56575" cy="63588"/>
                </a:xfrm>
              </p:grpSpPr>
              <p:sp>
                <p:nvSpPr>
                  <p:cNvPr id="2768" name="Google Shape;2768;p30"/>
                  <p:cNvSpPr/>
                  <p:nvPr/>
                </p:nvSpPr>
                <p:spPr>
                  <a:xfrm>
                    <a:off x="2454669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9" name="Google Shape;2769;p30"/>
                  <p:cNvSpPr/>
                  <p:nvPr/>
                </p:nvSpPr>
                <p:spPr>
                  <a:xfrm>
                    <a:off x="2418130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0" name="Google Shape;2770;p30"/>
                <p:cNvGrpSpPr/>
                <p:nvPr/>
              </p:nvGrpSpPr>
              <p:grpSpPr>
                <a:xfrm>
                  <a:off x="2805954" y="6806672"/>
                  <a:ext cx="56575" cy="63588"/>
                  <a:chOff x="2805954" y="6806672"/>
                  <a:chExt cx="56575" cy="63588"/>
                </a:xfrm>
              </p:grpSpPr>
              <p:sp>
                <p:nvSpPr>
                  <p:cNvPr id="2771" name="Google Shape;2771;p30"/>
                  <p:cNvSpPr/>
                  <p:nvPr/>
                </p:nvSpPr>
                <p:spPr>
                  <a:xfrm>
                    <a:off x="2842485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2" name="Google Shape;2772;p30"/>
                  <p:cNvSpPr/>
                  <p:nvPr/>
                </p:nvSpPr>
                <p:spPr>
                  <a:xfrm>
                    <a:off x="2805954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3" name="Google Shape;2773;p30"/>
                <p:cNvGrpSpPr/>
                <p:nvPr/>
              </p:nvGrpSpPr>
              <p:grpSpPr>
                <a:xfrm>
                  <a:off x="3193767" y="6806672"/>
                  <a:ext cx="56575" cy="63588"/>
                  <a:chOff x="3193767" y="6806672"/>
                  <a:chExt cx="56575" cy="63588"/>
                </a:xfrm>
              </p:grpSpPr>
              <p:sp>
                <p:nvSpPr>
                  <p:cNvPr id="2774" name="Google Shape;2774;p30"/>
                  <p:cNvSpPr/>
                  <p:nvPr/>
                </p:nvSpPr>
                <p:spPr>
                  <a:xfrm>
                    <a:off x="3230306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5" name="Google Shape;2775;p30"/>
                  <p:cNvSpPr/>
                  <p:nvPr/>
                </p:nvSpPr>
                <p:spPr>
                  <a:xfrm>
                    <a:off x="3193767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6" name="Google Shape;2776;p30"/>
                <p:cNvGrpSpPr/>
                <p:nvPr/>
              </p:nvGrpSpPr>
              <p:grpSpPr>
                <a:xfrm>
                  <a:off x="3581590" y="6806672"/>
                  <a:ext cx="56575" cy="63588"/>
                  <a:chOff x="3581590" y="6806672"/>
                  <a:chExt cx="56575" cy="63588"/>
                </a:xfrm>
              </p:grpSpPr>
              <p:sp>
                <p:nvSpPr>
                  <p:cNvPr id="2777" name="Google Shape;2777;p30"/>
                  <p:cNvSpPr/>
                  <p:nvPr/>
                </p:nvSpPr>
                <p:spPr>
                  <a:xfrm>
                    <a:off x="3618121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8" name="Google Shape;2778;p30"/>
                  <p:cNvSpPr/>
                  <p:nvPr/>
                </p:nvSpPr>
                <p:spPr>
                  <a:xfrm>
                    <a:off x="3581590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9" name="Google Shape;2779;p30"/>
                <p:cNvGrpSpPr/>
                <p:nvPr/>
              </p:nvGrpSpPr>
              <p:grpSpPr>
                <a:xfrm>
                  <a:off x="3969403" y="6806672"/>
                  <a:ext cx="56575" cy="63588"/>
                  <a:chOff x="3969403" y="6806672"/>
                  <a:chExt cx="56575" cy="63588"/>
                </a:xfrm>
              </p:grpSpPr>
              <p:sp>
                <p:nvSpPr>
                  <p:cNvPr id="2780" name="Google Shape;2780;p30"/>
                  <p:cNvSpPr/>
                  <p:nvPr/>
                </p:nvSpPr>
                <p:spPr>
                  <a:xfrm>
                    <a:off x="4005943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1" name="Google Shape;2781;p30"/>
                  <p:cNvSpPr/>
                  <p:nvPr/>
                </p:nvSpPr>
                <p:spPr>
                  <a:xfrm>
                    <a:off x="3969403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2" name="Google Shape;2782;p30"/>
                <p:cNvGrpSpPr/>
                <p:nvPr/>
              </p:nvGrpSpPr>
              <p:grpSpPr>
                <a:xfrm>
                  <a:off x="4357157" y="6806642"/>
                  <a:ext cx="56632" cy="63602"/>
                  <a:chOff x="4357157" y="6806642"/>
                  <a:chExt cx="56632" cy="63602"/>
                </a:xfrm>
              </p:grpSpPr>
              <p:sp>
                <p:nvSpPr>
                  <p:cNvPr id="2783" name="Google Shape;2783;p30"/>
                  <p:cNvSpPr/>
                  <p:nvPr/>
                </p:nvSpPr>
                <p:spPr>
                  <a:xfrm>
                    <a:off x="4393758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4" name="Google Shape;2784;p30"/>
                  <p:cNvSpPr/>
                  <p:nvPr/>
                </p:nvSpPr>
                <p:spPr>
                  <a:xfrm>
                    <a:off x="4357157" y="68066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85" name="Google Shape;2785;p30"/>
              <p:cNvGrpSpPr/>
              <p:nvPr/>
            </p:nvGrpSpPr>
            <p:grpSpPr>
              <a:xfrm>
                <a:off x="1642493" y="7226264"/>
                <a:ext cx="2771296" cy="63618"/>
                <a:chOff x="1642493" y="7226264"/>
                <a:chExt cx="2771296" cy="63618"/>
              </a:xfrm>
            </p:grpSpPr>
            <p:grpSp>
              <p:nvGrpSpPr>
                <p:cNvPr id="2786" name="Google Shape;2786;p30"/>
                <p:cNvGrpSpPr/>
                <p:nvPr/>
              </p:nvGrpSpPr>
              <p:grpSpPr>
                <a:xfrm>
                  <a:off x="1642493" y="7226294"/>
                  <a:ext cx="56575" cy="63588"/>
                  <a:chOff x="1642493" y="7226294"/>
                  <a:chExt cx="56575" cy="63588"/>
                </a:xfrm>
              </p:grpSpPr>
              <p:sp>
                <p:nvSpPr>
                  <p:cNvPr id="2787" name="Google Shape;2787;p30"/>
                  <p:cNvSpPr/>
                  <p:nvPr/>
                </p:nvSpPr>
                <p:spPr>
                  <a:xfrm>
                    <a:off x="1679033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8" name="Google Shape;2788;p30"/>
                  <p:cNvSpPr/>
                  <p:nvPr/>
                </p:nvSpPr>
                <p:spPr>
                  <a:xfrm>
                    <a:off x="1642493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9" name="Google Shape;2789;p30"/>
                <p:cNvGrpSpPr/>
                <p:nvPr/>
              </p:nvGrpSpPr>
              <p:grpSpPr>
                <a:xfrm>
                  <a:off x="2030317" y="7226294"/>
                  <a:ext cx="56575" cy="63588"/>
                  <a:chOff x="2030317" y="7226294"/>
                  <a:chExt cx="56575" cy="63588"/>
                </a:xfrm>
              </p:grpSpPr>
              <p:sp>
                <p:nvSpPr>
                  <p:cNvPr id="2790" name="Google Shape;2790;p30"/>
                  <p:cNvSpPr/>
                  <p:nvPr/>
                </p:nvSpPr>
                <p:spPr>
                  <a:xfrm>
                    <a:off x="2066852" y="7227790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1" name="Google Shape;2791;p30"/>
                  <p:cNvSpPr/>
                  <p:nvPr/>
                </p:nvSpPr>
                <p:spPr>
                  <a:xfrm>
                    <a:off x="2030317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2" name="Google Shape;2792;p30"/>
                <p:cNvGrpSpPr/>
                <p:nvPr/>
              </p:nvGrpSpPr>
              <p:grpSpPr>
                <a:xfrm>
                  <a:off x="2418130" y="7226294"/>
                  <a:ext cx="56575" cy="63588"/>
                  <a:chOff x="2418130" y="7226294"/>
                  <a:chExt cx="56575" cy="63588"/>
                </a:xfrm>
              </p:grpSpPr>
              <p:sp>
                <p:nvSpPr>
                  <p:cNvPr id="2793" name="Google Shape;2793;p30"/>
                  <p:cNvSpPr/>
                  <p:nvPr/>
                </p:nvSpPr>
                <p:spPr>
                  <a:xfrm>
                    <a:off x="2454669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4" name="Google Shape;2794;p30"/>
                  <p:cNvSpPr/>
                  <p:nvPr/>
                </p:nvSpPr>
                <p:spPr>
                  <a:xfrm>
                    <a:off x="2418130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5" name="Google Shape;2795;p30"/>
                <p:cNvGrpSpPr/>
                <p:nvPr/>
              </p:nvGrpSpPr>
              <p:grpSpPr>
                <a:xfrm>
                  <a:off x="2805954" y="7226294"/>
                  <a:ext cx="56575" cy="63588"/>
                  <a:chOff x="2805954" y="7226294"/>
                  <a:chExt cx="56575" cy="63588"/>
                </a:xfrm>
              </p:grpSpPr>
              <p:sp>
                <p:nvSpPr>
                  <p:cNvPr id="2796" name="Google Shape;2796;p30"/>
                  <p:cNvSpPr/>
                  <p:nvPr/>
                </p:nvSpPr>
                <p:spPr>
                  <a:xfrm>
                    <a:off x="2842485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7" name="Google Shape;2797;p30"/>
                  <p:cNvSpPr/>
                  <p:nvPr/>
                </p:nvSpPr>
                <p:spPr>
                  <a:xfrm>
                    <a:off x="2805954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8" name="Google Shape;2798;p30"/>
                <p:cNvGrpSpPr/>
                <p:nvPr/>
              </p:nvGrpSpPr>
              <p:grpSpPr>
                <a:xfrm>
                  <a:off x="3193767" y="7226294"/>
                  <a:ext cx="56575" cy="63588"/>
                  <a:chOff x="3193767" y="7226294"/>
                  <a:chExt cx="56575" cy="63588"/>
                </a:xfrm>
              </p:grpSpPr>
              <p:sp>
                <p:nvSpPr>
                  <p:cNvPr id="2799" name="Google Shape;2799;p30"/>
                  <p:cNvSpPr/>
                  <p:nvPr/>
                </p:nvSpPr>
                <p:spPr>
                  <a:xfrm>
                    <a:off x="3230306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0" name="Google Shape;2800;p30"/>
                  <p:cNvSpPr/>
                  <p:nvPr/>
                </p:nvSpPr>
                <p:spPr>
                  <a:xfrm>
                    <a:off x="3193767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1" name="Google Shape;2801;p30"/>
                <p:cNvGrpSpPr/>
                <p:nvPr/>
              </p:nvGrpSpPr>
              <p:grpSpPr>
                <a:xfrm>
                  <a:off x="3581590" y="7226294"/>
                  <a:ext cx="56575" cy="63588"/>
                  <a:chOff x="3581590" y="7226294"/>
                  <a:chExt cx="56575" cy="63588"/>
                </a:xfrm>
              </p:grpSpPr>
              <p:sp>
                <p:nvSpPr>
                  <p:cNvPr id="2802" name="Google Shape;2802;p30"/>
                  <p:cNvSpPr/>
                  <p:nvPr/>
                </p:nvSpPr>
                <p:spPr>
                  <a:xfrm>
                    <a:off x="3618121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3" name="Google Shape;2803;p30"/>
                  <p:cNvSpPr/>
                  <p:nvPr/>
                </p:nvSpPr>
                <p:spPr>
                  <a:xfrm>
                    <a:off x="3581590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4" name="Google Shape;2804;p30"/>
                <p:cNvGrpSpPr/>
                <p:nvPr/>
              </p:nvGrpSpPr>
              <p:grpSpPr>
                <a:xfrm>
                  <a:off x="3969403" y="7226294"/>
                  <a:ext cx="56575" cy="63588"/>
                  <a:chOff x="3969403" y="7226294"/>
                  <a:chExt cx="56575" cy="63588"/>
                </a:xfrm>
              </p:grpSpPr>
              <p:sp>
                <p:nvSpPr>
                  <p:cNvPr id="2805" name="Google Shape;2805;p30"/>
                  <p:cNvSpPr/>
                  <p:nvPr/>
                </p:nvSpPr>
                <p:spPr>
                  <a:xfrm>
                    <a:off x="4005943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6" name="Google Shape;2806;p30"/>
                  <p:cNvSpPr/>
                  <p:nvPr/>
                </p:nvSpPr>
                <p:spPr>
                  <a:xfrm>
                    <a:off x="3969403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7" name="Google Shape;2807;p30"/>
                <p:cNvGrpSpPr/>
                <p:nvPr/>
              </p:nvGrpSpPr>
              <p:grpSpPr>
                <a:xfrm>
                  <a:off x="4357157" y="7226264"/>
                  <a:ext cx="56632" cy="63602"/>
                  <a:chOff x="4357157" y="7226264"/>
                  <a:chExt cx="56632" cy="63602"/>
                </a:xfrm>
              </p:grpSpPr>
              <p:sp>
                <p:nvSpPr>
                  <p:cNvPr id="2808" name="Google Shape;2808;p30"/>
                  <p:cNvSpPr/>
                  <p:nvPr/>
                </p:nvSpPr>
                <p:spPr>
                  <a:xfrm>
                    <a:off x="4393758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9" name="Google Shape;2809;p30"/>
                  <p:cNvSpPr/>
                  <p:nvPr/>
                </p:nvSpPr>
                <p:spPr>
                  <a:xfrm>
                    <a:off x="4357157" y="72262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10" name="Google Shape;2810;p30"/>
              <p:cNvGrpSpPr/>
              <p:nvPr/>
            </p:nvGrpSpPr>
            <p:grpSpPr>
              <a:xfrm>
                <a:off x="2030317" y="7645897"/>
                <a:ext cx="2383469" cy="63607"/>
                <a:chOff x="2030317" y="7645897"/>
                <a:chExt cx="2383469" cy="63607"/>
              </a:xfrm>
            </p:grpSpPr>
            <p:grpSp>
              <p:nvGrpSpPr>
                <p:cNvPr id="2811" name="Google Shape;2811;p30"/>
                <p:cNvGrpSpPr/>
                <p:nvPr/>
              </p:nvGrpSpPr>
              <p:grpSpPr>
                <a:xfrm>
                  <a:off x="2030317" y="7645916"/>
                  <a:ext cx="56575" cy="63588"/>
                  <a:chOff x="2030317" y="7645916"/>
                  <a:chExt cx="56575" cy="63588"/>
                </a:xfrm>
              </p:grpSpPr>
              <p:sp>
                <p:nvSpPr>
                  <p:cNvPr id="2812" name="Google Shape;2812;p30"/>
                  <p:cNvSpPr/>
                  <p:nvPr/>
                </p:nvSpPr>
                <p:spPr>
                  <a:xfrm>
                    <a:off x="2066852" y="76474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30"/>
                  <p:cNvSpPr/>
                  <p:nvPr/>
                </p:nvSpPr>
                <p:spPr>
                  <a:xfrm>
                    <a:off x="2030317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30"/>
                <p:cNvGrpSpPr/>
                <p:nvPr/>
              </p:nvGrpSpPr>
              <p:grpSpPr>
                <a:xfrm>
                  <a:off x="2418130" y="7645916"/>
                  <a:ext cx="56575" cy="63588"/>
                  <a:chOff x="2418130" y="7645916"/>
                  <a:chExt cx="56575" cy="63588"/>
                </a:xfrm>
              </p:grpSpPr>
              <p:sp>
                <p:nvSpPr>
                  <p:cNvPr id="2815" name="Google Shape;2815;p30"/>
                  <p:cNvSpPr/>
                  <p:nvPr/>
                </p:nvSpPr>
                <p:spPr>
                  <a:xfrm>
                    <a:off x="2454669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30"/>
                  <p:cNvSpPr/>
                  <p:nvPr/>
                </p:nvSpPr>
                <p:spPr>
                  <a:xfrm>
                    <a:off x="2418130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30"/>
                <p:cNvGrpSpPr/>
                <p:nvPr/>
              </p:nvGrpSpPr>
              <p:grpSpPr>
                <a:xfrm>
                  <a:off x="2805954" y="7645916"/>
                  <a:ext cx="56575" cy="63588"/>
                  <a:chOff x="2805954" y="7645916"/>
                  <a:chExt cx="56575" cy="63588"/>
                </a:xfrm>
              </p:grpSpPr>
              <p:sp>
                <p:nvSpPr>
                  <p:cNvPr id="2818" name="Google Shape;2818;p30"/>
                  <p:cNvSpPr/>
                  <p:nvPr/>
                </p:nvSpPr>
                <p:spPr>
                  <a:xfrm>
                    <a:off x="2842485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30"/>
                  <p:cNvSpPr/>
                  <p:nvPr/>
                </p:nvSpPr>
                <p:spPr>
                  <a:xfrm>
                    <a:off x="2805954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30"/>
                <p:cNvGrpSpPr/>
                <p:nvPr/>
              </p:nvGrpSpPr>
              <p:grpSpPr>
                <a:xfrm>
                  <a:off x="3193767" y="7645916"/>
                  <a:ext cx="56575" cy="63588"/>
                  <a:chOff x="3193767" y="7645916"/>
                  <a:chExt cx="56575" cy="63588"/>
                </a:xfrm>
              </p:grpSpPr>
              <p:sp>
                <p:nvSpPr>
                  <p:cNvPr id="2821" name="Google Shape;2821;p30"/>
                  <p:cNvSpPr/>
                  <p:nvPr/>
                </p:nvSpPr>
                <p:spPr>
                  <a:xfrm>
                    <a:off x="3230306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30"/>
                  <p:cNvSpPr/>
                  <p:nvPr/>
                </p:nvSpPr>
                <p:spPr>
                  <a:xfrm>
                    <a:off x="3193767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30"/>
                <p:cNvGrpSpPr/>
                <p:nvPr/>
              </p:nvGrpSpPr>
              <p:grpSpPr>
                <a:xfrm>
                  <a:off x="3581590" y="7645916"/>
                  <a:ext cx="56575" cy="63588"/>
                  <a:chOff x="3581590" y="7645916"/>
                  <a:chExt cx="56575" cy="63588"/>
                </a:xfrm>
              </p:grpSpPr>
              <p:sp>
                <p:nvSpPr>
                  <p:cNvPr id="2824" name="Google Shape;2824;p30"/>
                  <p:cNvSpPr/>
                  <p:nvPr/>
                </p:nvSpPr>
                <p:spPr>
                  <a:xfrm>
                    <a:off x="3618121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30"/>
                  <p:cNvSpPr/>
                  <p:nvPr/>
                </p:nvSpPr>
                <p:spPr>
                  <a:xfrm>
                    <a:off x="3581590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30"/>
                <p:cNvGrpSpPr/>
                <p:nvPr/>
              </p:nvGrpSpPr>
              <p:grpSpPr>
                <a:xfrm>
                  <a:off x="3969403" y="7645916"/>
                  <a:ext cx="56575" cy="63588"/>
                  <a:chOff x="3969403" y="7645916"/>
                  <a:chExt cx="56575" cy="63588"/>
                </a:xfrm>
              </p:grpSpPr>
              <p:sp>
                <p:nvSpPr>
                  <p:cNvPr id="2827" name="Google Shape;2827;p30"/>
                  <p:cNvSpPr/>
                  <p:nvPr/>
                </p:nvSpPr>
                <p:spPr>
                  <a:xfrm>
                    <a:off x="4005943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30"/>
                  <p:cNvSpPr/>
                  <p:nvPr/>
                </p:nvSpPr>
                <p:spPr>
                  <a:xfrm>
                    <a:off x="3969403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9" name="Google Shape;2829;p30"/>
                <p:cNvGrpSpPr/>
                <p:nvPr/>
              </p:nvGrpSpPr>
              <p:grpSpPr>
                <a:xfrm>
                  <a:off x="4357194" y="7645897"/>
                  <a:ext cx="56592" cy="63578"/>
                  <a:chOff x="4357194" y="7645897"/>
                  <a:chExt cx="56592" cy="63578"/>
                </a:xfrm>
              </p:grpSpPr>
              <p:sp>
                <p:nvSpPr>
                  <p:cNvPr id="2830" name="Google Shape;2830;p30"/>
                  <p:cNvSpPr/>
                  <p:nvPr/>
                </p:nvSpPr>
                <p:spPr>
                  <a:xfrm>
                    <a:off x="4393758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1" name="Google Shape;2831;p30"/>
                  <p:cNvSpPr/>
                  <p:nvPr/>
                </p:nvSpPr>
                <p:spPr>
                  <a:xfrm>
                    <a:off x="4357194" y="7645897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6"/>
                          <a:pt x="36189" y="61519"/>
                        </a:cubicBezTo>
                        <a:cubicBezTo>
                          <a:pt x="60402" y="50388"/>
                          <a:pt x="56178" y="27397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832" name="Google Shape;2832;p30"/>
            <p:cNvSpPr/>
            <p:nvPr/>
          </p:nvSpPr>
          <p:spPr>
            <a:xfrm>
              <a:off x="983156" y="6952815"/>
              <a:ext cx="1016410" cy="1178707"/>
            </a:xfrm>
            <a:custGeom>
              <a:rect b="b" l="l" r="r" t="t"/>
              <a:pathLst>
                <a:path extrusionOk="0" h="1178707" w="1016410">
                  <a:moveTo>
                    <a:pt x="689540" y="942339"/>
                  </a:moveTo>
                  <a:cubicBezTo>
                    <a:pt x="757710" y="1008300"/>
                    <a:pt x="831911" y="1067794"/>
                    <a:pt x="911489" y="1119447"/>
                  </a:cubicBezTo>
                  <a:cubicBezTo>
                    <a:pt x="952121" y="1145826"/>
                    <a:pt x="991112" y="1169150"/>
                    <a:pt x="1016411" y="1178707"/>
                  </a:cubicBezTo>
                  <a:cubicBezTo>
                    <a:pt x="931899" y="1087706"/>
                    <a:pt x="905702" y="951930"/>
                    <a:pt x="864594" y="828579"/>
                  </a:cubicBezTo>
                  <a:cubicBezTo>
                    <a:pt x="814073" y="675648"/>
                    <a:pt x="850182" y="529295"/>
                    <a:pt x="806280" y="520258"/>
                  </a:cubicBezTo>
                  <a:cubicBezTo>
                    <a:pt x="449597" y="447331"/>
                    <a:pt x="164832" y="309617"/>
                    <a:pt x="0" y="0"/>
                  </a:cubicBezTo>
                  <a:cubicBezTo>
                    <a:pt x="9124" y="37222"/>
                    <a:pt x="22827" y="80226"/>
                    <a:pt x="40787" y="127005"/>
                  </a:cubicBezTo>
                  <a:cubicBezTo>
                    <a:pt x="117383" y="326517"/>
                    <a:pt x="238512" y="505961"/>
                    <a:pt x="392170" y="65461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3" name="Google Shape;2833;p30"/>
          <p:cNvGrpSpPr/>
          <p:nvPr/>
        </p:nvGrpSpPr>
        <p:grpSpPr>
          <a:xfrm>
            <a:off x="2584551" y="1319013"/>
            <a:ext cx="1917232" cy="2768688"/>
            <a:chOff x="5169102" y="2638027"/>
            <a:chExt cx="3834463" cy="5537375"/>
          </a:xfrm>
        </p:grpSpPr>
        <p:sp>
          <p:nvSpPr>
            <p:cNvPr id="2834" name="Google Shape;2834;p30"/>
            <p:cNvSpPr/>
            <p:nvPr/>
          </p:nvSpPr>
          <p:spPr>
            <a:xfrm>
              <a:off x="5169102" y="2638027"/>
              <a:ext cx="3834463" cy="5537375"/>
            </a:xfrm>
            <a:custGeom>
              <a:rect b="b" l="l" r="r" t="t"/>
              <a:pathLst>
                <a:path extrusionOk="0" h="5537375" w="3834463">
                  <a:moveTo>
                    <a:pt x="1125514" y="5511625"/>
                  </a:moveTo>
                  <a:cubicBezTo>
                    <a:pt x="1098086" y="5511625"/>
                    <a:pt x="1072210" y="5508358"/>
                    <a:pt x="1042909" y="5499554"/>
                  </a:cubicBezTo>
                  <a:cubicBezTo>
                    <a:pt x="992178" y="5483119"/>
                    <a:pt x="879307" y="5302778"/>
                    <a:pt x="833920" y="5166591"/>
                  </a:cubicBezTo>
                  <a:cubicBezTo>
                    <a:pt x="771115" y="4976494"/>
                    <a:pt x="805893" y="4915605"/>
                    <a:pt x="768055" y="4907819"/>
                  </a:cubicBezTo>
                  <a:cubicBezTo>
                    <a:pt x="441816" y="4841116"/>
                    <a:pt x="163925" y="4602965"/>
                    <a:pt x="10501" y="4314800"/>
                  </a:cubicBezTo>
                  <a:cubicBezTo>
                    <a:pt x="-3657" y="4314800"/>
                    <a:pt x="600" y="4249680"/>
                    <a:pt x="600" y="90316"/>
                  </a:cubicBezTo>
                  <a:cubicBezTo>
                    <a:pt x="203880" y="64867"/>
                    <a:pt x="406794" y="45153"/>
                    <a:pt x="611216" y="45109"/>
                  </a:cubicBezTo>
                  <a:cubicBezTo>
                    <a:pt x="2139685" y="44755"/>
                    <a:pt x="2919479" y="-20254"/>
                    <a:pt x="3727765" y="6425"/>
                  </a:cubicBezTo>
                  <a:cubicBezTo>
                    <a:pt x="3768042" y="7998"/>
                    <a:pt x="3838618" y="3888367"/>
                    <a:pt x="3834272" y="5507671"/>
                  </a:cubicBezTo>
                  <a:cubicBezTo>
                    <a:pt x="3834272" y="5572115"/>
                    <a:pt x="3191184" y="5511625"/>
                    <a:pt x="1125514" y="55116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5" name="Google Shape;2835;p30"/>
            <p:cNvGrpSpPr/>
            <p:nvPr/>
          </p:nvGrpSpPr>
          <p:grpSpPr>
            <a:xfrm>
              <a:off x="5451067" y="3030032"/>
              <a:ext cx="3159179" cy="4679472"/>
              <a:chOff x="5451067" y="3030032"/>
              <a:chExt cx="3159179" cy="4679472"/>
            </a:xfrm>
          </p:grpSpPr>
          <p:grpSp>
            <p:nvGrpSpPr>
              <p:cNvPr id="2836" name="Google Shape;2836;p30"/>
              <p:cNvGrpSpPr/>
              <p:nvPr/>
            </p:nvGrpSpPr>
            <p:grpSpPr>
              <a:xfrm>
                <a:off x="5451104" y="3030032"/>
                <a:ext cx="3159139" cy="63607"/>
                <a:chOff x="5451104" y="3030032"/>
                <a:chExt cx="3159139" cy="63607"/>
              </a:xfrm>
            </p:grpSpPr>
            <p:grpSp>
              <p:nvGrpSpPr>
                <p:cNvPr id="2837" name="Google Shape;2837;p30"/>
                <p:cNvGrpSpPr/>
                <p:nvPr/>
              </p:nvGrpSpPr>
              <p:grpSpPr>
                <a:xfrm>
                  <a:off x="5451104" y="3030032"/>
                  <a:ext cx="56593" cy="63578"/>
                  <a:chOff x="5451104" y="3030032"/>
                  <a:chExt cx="56593" cy="63578"/>
                </a:xfrm>
              </p:grpSpPr>
              <p:sp>
                <p:nvSpPr>
                  <p:cNvPr id="2838" name="Google Shape;2838;p30"/>
                  <p:cNvSpPr/>
                  <p:nvPr/>
                </p:nvSpPr>
                <p:spPr>
                  <a:xfrm>
                    <a:off x="5487672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9" name="Google Shape;2839;p30"/>
                  <p:cNvSpPr/>
                  <p:nvPr/>
                </p:nvSpPr>
                <p:spPr>
                  <a:xfrm>
                    <a:off x="5451104" y="3030032"/>
                    <a:ext cx="56593" cy="63578"/>
                  </a:xfrm>
                  <a:custGeom>
                    <a:rect b="b" l="l" r="r" t="t"/>
                    <a:pathLst>
                      <a:path extrusionOk="0" h="63578" w="56593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2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0" name="Google Shape;2840;p30"/>
                <p:cNvGrpSpPr/>
                <p:nvPr/>
              </p:nvGrpSpPr>
              <p:grpSpPr>
                <a:xfrm>
                  <a:off x="5838950" y="3030051"/>
                  <a:ext cx="56575" cy="63588"/>
                  <a:chOff x="5838950" y="3030051"/>
                  <a:chExt cx="56575" cy="63588"/>
                </a:xfrm>
              </p:grpSpPr>
              <p:sp>
                <p:nvSpPr>
                  <p:cNvPr id="2841" name="Google Shape;2841;p30"/>
                  <p:cNvSpPr/>
                  <p:nvPr/>
                </p:nvSpPr>
                <p:spPr>
                  <a:xfrm>
                    <a:off x="5875490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2" name="Google Shape;2842;p30"/>
                  <p:cNvSpPr/>
                  <p:nvPr/>
                </p:nvSpPr>
                <p:spPr>
                  <a:xfrm>
                    <a:off x="5838950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3" name="Google Shape;2843;p30"/>
                <p:cNvGrpSpPr/>
                <p:nvPr/>
              </p:nvGrpSpPr>
              <p:grpSpPr>
                <a:xfrm>
                  <a:off x="6226774" y="3030051"/>
                  <a:ext cx="56575" cy="63588"/>
                  <a:chOff x="6226774" y="3030051"/>
                  <a:chExt cx="56575" cy="63588"/>
                </a:xfrm>
              </p:grpSpPr>
              <p:sp>
                <p:nvSpPr>
                  <p:cNvPr id="2844" name="Google Shape;2844;p30"/>
                  <p:cNvSpPr/>
                  <p:nvPr/>
                </p:nvSpPr>
                <p:spPr>
                  <a:xfrm>
                    <a:off x="6263309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5" name="Google Shape;2845;p30"/>
                  <p:cNvSpPr/>
                  <p:nvPr/>
                </p:nvSpPr>
                <p:spPr>
                  <a:xfrm>
                    <a:off x="6226774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6" name="Google Shape;2846;p30"/>
                <p:cNvGrpSpPr/>
                <p:nvPr/>
              </p:nvGrpSpPr>
              <p:grpSpPr>
                <a:xfrm>
                  <a:off x="6614587" y="3030051"/>
                  <a:ext cx="56575" cy="63588"/>
                  <a:chOff x="6614587" y="3030051"/>
                  <a:chExt cx="56575" cy="63588"/>
                </a:xfrm>
              </p:grpSpPr>
              <p:sp>
                <p:nvSpPr>
                  <p:cNvPr id="2847" name="Google Shape;2847;p30"/>
                  <p:cNvSpPr/>
                  <p:nvPr/>
                </p:nvSpPr>
                <p:spPr>
                  <a:xfrm>
                    <a:off x="6651126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8" name="Google Shape;2848;p30"/>
                  <p:cNvSpPr/>
                  <p:nvPr/>
                </p:nvSpPr>
                <p:spPr>
                  <a:xfrm>
                    <a:off x="6614587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9" name="Google Shape;2849;p30"/>
                <p:cNvGrpSpPr/>
                <p:nvPr/>
              </p:nvGrpSpPr>
              <p:grpSpPr>
                <a:xfrm>
                  <a:off x="7002411" y="3030051"/>
                  <a:ext cx="56575" cy="63588"/>
                  <a:chOff x="7002411" y="3030051"/>
                  <a:chExt cx="56575" cy="63588"/>
                </a:xfrm>
              </p:grpSpPr>
              <p:sp>
                <p:nvSpPr>
                  <p:cNvPr id="2850" name="Google Shape;2850;p30"/>
                  <p:cNvSpPr/>
                  <p:nvPr/>
                </p:nvSpPr>
                <p:spPr>
                  <a:xfrm>
                    <a:off x="7038942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1" name="Google Shape;2851;p30"/>
                  <p:cNvSpPr/>
                  <p:nvPr/>
                </p:nvSpPr>
                <p:spPr>
                  <a:xfrm>
                    <a:off x="7002411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2" name="Google Shape;2852;p30"/>
                <p:cNvGrpSpPr/>
                <p:nvPr/>
              </p:nvGrpSpPr>
              <p:grpSpPr>
                <a:xfrm>
                  <a:off x="7390224" y="3030051"/>
                  <a:ext cx="56575" cy="63588"/>
                  <a:chOff x="7390224" y="3030051"/>
                  <a:chExt cx="56575" cy="63588"/>
                </a:xfrm>
              </p:grpSpPr>
              <p:sp>
                <p:nvSpPr>
                  <p:cNvPr id="2853" name="Google Shape;2853;p30"/>
                  <p:cNvSpPr/>
                  <p:nvPr/>
                </p:nvSpPr>
                <p:spPr>
                  <a:xfrm>
                    <a:off x="7426763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4" name="Google Shape;2854;p30"/>
                  <p:cNvSpPr/>
                  <p:nvPr/>
                </p:nvSpPr>
                <p:spPr>
                  <a:xfrm>
                    <a:off x="7390224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5" name="Google Shape;2855;p30"/>
                <p:cNvGrpSpPr/>
                <p:nvPr/>
              </p:nvGrpSpPr>
              <p:grpSpPr>
                <a:xfrm>
                  <a:off x="7778047" y="3030051"/>
                  <a:ext cx="56575" cy="63588"/>
                  <a:chOff x="7778047" y="3030051"/>
                  <a:chExt cx="56575" cy="63588"/>
                </a:xfrm>
              </p:grpSpPr>
              <p:sp>
                <p:nvSpPr>
                  <p:cNvPr id="2856" name="Google Shape;2856;p30"/>
                  <p:cNvSpPr/>
                  <p:nvPr/>
                </p:nvSpPr>
                <p:spPr>
                  <a:xfrm>
                    <a:off x="7814578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7" name="Google Shape;2857;p30"/>
                  <p:cNvSpPr/>
                  <p:nvPr/>
                </p:nvSpPr>
                <p:spPr>
                  <a:xfrm>
                    <a:off x="7778047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8" name="Google Shape;2858;p30"/>
                <p:cNvGrpSpPr/>
                <p:nvPr/>
              </p:nvGrpSpPr>
              <p:grpSpPr>
                <a:xfrm>
                  <a:off x="8165860" y="3030051"/>
                  <a:ext cx="56575" cy="63588"/>
                  <a:chOff x="8165860" y="3030051"/>
                  <a:chExt cx="56575" cy="63588"/>
                </a:xfrm>
              </p:grpSpPr>
              <p:sp>
                <p:nvSpPr>
                  <p:cNvPr id="2859" name="Google Shape;2859;p30"/>
                  <p:cNvSpPr/>
                  <p:nvPr/>
                </p:nvSpPr>
                <p:spPr>
                  <a:xfrm>
                    <a:off x="8202400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30"/>
                  <p:cNvSpPr/>
                  <p:nvPr/>
                </p:nvSpPr>
                <p:spPr>
                  <a:xfrm>
                    <a:off x="8165860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30"/>
                <p:cNvGrpSpPr/>
                <p:nvPr/>
              </p:nvGrpSpPr>
              <p:grpSpPr>
                <a:xfrm>
                  <a:off x="8553651" y="3030032"/>
                  <a:ext cx="56592" cy="63578"/>
                  <a:chOff x="8553651" y="3030032"/>
                  <a:chExt cx="56592" cy="63578"/>
                </a:xfrm>
              </p:grpSpPr>
              <p:sp>
                <p:nvSpPr>
                  <p:cNvPr id="2862" name="Google Shape;2862;p30"/>
                  <p:cNvSpPr/>
                  <p:nvPr/>
                </p:nvSpPr>
                <p:spPr>
                  <a:xfrm>
                    <a:off x="8590215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30"/>
                  <p:cNvSpPr/>
                  <p:nvPr/>
                </p:nvSpPr>
                <p:spPr>
                  <a:xfrm>
                    <a:off x="8553651" y="3030032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64" name="Google Shape;2864;p30"/>
              <p:cNvGrpSpPr/>
              <p:nvPr/>
            </p:nvGrpSpPr>
            <p:grpSpPr>
              <a:xfrm>
                <a:off x="5451067" y="3449643"/>
                <a:ext cx="3159179" cy="63618"/>
                <a:chOff x="5451067" y="3449643"/>
                <a:chExt cx="3159179" cy="63618"/>
              </a:xfrm>
            </p:grpSpPr>
            <p:grpSp>
              <p:nvGrpSpPr>
                <p:cNvPr id="2865" name="Google Shape;2865;p30"/>
                <p:cNvGrpSpPr/>
                <p:nvPr/>
              </p:nvGrpSpPr>
              <p:grpSpPr>
                <a:xfrm>
                  <a:off x="5451067" y="3449643"/>
                  <a:ext cx="56634" cy="63602"/>
                  <a:chOff x="5451067" y="3449643"/>
                  <a:chExt cx="56634" cy="63602"/>
                </a:xfrm>
              </p:grpSpPr>
              <p:sp>
                <p:nvSpPr>
                  <p:cNvPr id="2866" name="Google Shape;2866;p30"/>
                  <p:cNvSpPr/>
                  <p:nvPr/>
                </p:nvSpPr>
                <p:spPr>
                  <a:xfrm>
                    <a:off x="5487672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7" name="Google Shape;2867;p30"/>
                  <p:cNvSpPr/>
                  <p:nvPr/>
                </p:nvSpPr>
                <p:spPr>
                  <a:xfrm>
                    <a:off x="5451067" y="3449643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8" name="Google Shape;2868;p30"/>
                <p:cNvGrpSpPr/>
                <p:nvPr/>
              </p:nvGrpSpPr>
              <p:grpSpPr>
                <a:xfrm>
                  <a:off x="5838950" y="3449673"/>
                  <a:ext cx="56575" cy="63588"/>
                  <a:chOff x="5838950" y="3449673"/>
                  <a:chExt cx="56575" cy="63588"/>
                </a:xfrm>
              </p:grpSpPr>
              <p:sp>
                <p:nvSpPr>
                  <p:cNvPr id="2869" name="Google Shape;2869;p30"/>
                  <p:cNvSpPr/>
                  <p:nvPr/>
                </p:nvSpPr>
                <p:spPr>
                  <a:xfrm>
                    <a:off x="5875490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0" name="Google Shape;2870;p30"/>
                  <p:cNvSpPr/>
                  <p:nvPr/>
                </p:nvSpPr>
                <p:spPr>
                  <a:xfrm>
                    <a:off x="5838950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1" name="Google Shape;2871;p30"/>
                <p:cNvGrpSpPr/>
                <p:nvPr/>
              </p:nvGrpSpPr>
              <p:grpSpPr>
                <a:xfrm>
                  <a:off x="6226774" y="3449673"/>
                  <a:ext cx="56575" cy="63588"/>
                  <a:chOff x="6226774" y="3449673"/>
                  <a:chExt cx="56575" cy="63588"/>
                </a:xfrm>
              </p:grpSpPr>
              <p:sp>
                <p:nvSpPr>
                  <p:cNvPr id="2872" name="Google Shape;2872;p30"/>
                  <p:cNvSpPr/>
                  <p:nvPr/>
                </p:nvSpPr>
                <p:spPr>
                  <a:xfrm>
                    <a:off x="6263309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3" name="Google Shape;2873;p30"/>
                  <p:cNvSpPr/>
                  <p:nvPr/>
                </p:nvSpPr>
                <p:spPr>
                  <a:xfrm>
                    <a:off x="6226774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4" name="Google Shape;2874;p30"/>
                <p:cNvGrpSpPr/>
                <p:nvPr/>
              </p:nvGrpSpPr>
              <p:grpSpPr>
                <a:xfrm>
                  <a:off x="6614587" y="3449673"/>
                  <a:ext cx="56575" cy="63588"/>
                  <a:chOff x="6614587" y="3449673"/>
                  <a:chExt cx="56575" cy="63588"/>
                </a:xfrm>
              </p:grpSpPr>
              <p:sp>
                <p:nvSpPr>
                  <p:cNvPr id="2875" name="Google Shape;2875;p30"/>
                  <p:cNvSpPr/>
                  <p:nvPr/>
                </p:nvSpPr>
                <p:spPr>
                  <a:xfrm>
                    <a:off x="6651126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6" name="Google Shape;2876;p30"/>
                  <p:cNvSpPr/>
                  <p:nvPr/>
                </p:nvSpPr>
                <p:spPr>
                  <a:xfrm>
                    <a:off x="6614587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7" name="Google Shape;2877;p30"/>
                <p:cNvGrpSpPr/>
                <p:nvPr/>
              </p:nvGrpSpPr>
              <p:grpSpPr>
                <a:xfrm>
                  <a:off x="7002411" y="3449673"/>
                  <a:ext cx="56575" cy="63588"/>
                  <a:chOff x="7002411" y="3449673"/>
                  <a:chExt cx="56575" cy="63588"/>
                </a:xfrm>
              </p:grpSpPr>
              <p:sp>
                <p:nvSpPr>
                  <p:cNvPr id="2878" name="Google Shape;2878;p30"/>
                  <p:cNvSpPr/>
                  <p:nvPr/>
                </p:nvSpPr>
                <p:spPr>
                  <a:xfrm>
                    <a:off x="7038942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9" name="Google Shape;2879;p30"/>
                  <p:cNvSpPr/>
                  <p:nvPr/>
                </p:nvSpPr>
                <p:spPr>
                  <a:xfrm>
                    <a:off x="7002411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0" name="Google Shape;2880;p30"/>
                <p:cNvGrpSpPr/>
                <p:nvPr/>
              </p:nvGrpSpPr>
              <p:grpSpPr>
                <a:xfrm>
                  <a:off x="7390224" y="3449673"/>
                  <a:ext cx="56575" cy="63588"/>
                  <a:chOff x="7390224" y="3449673"/>
                  <a:chExt cx="56575" cy="63588"/>
                </a:xfrm>
              </p:grpSpPr>
              <p:sp>
                <p:nvSpPr>
                  <p:cNvPr id="2881" name="Google Shape;2881;p30"/>
                  <p:cNvSpPr/>
                  <p:nvPr/>
                </p:nvSpPr>
                <p:spPr>
                  <a:xfrm>
                    <a:off x="7426763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2" name="Google Shape;2882;p30"/>
                  <p:cNvSpPr/>
                  <p:nvPr/>
                </p:nvSpPr>
                <p:spPr>
                  <a:xfrm>
                    <a:off x="7390224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3" name="Google Shape;2883;p30"/>
                <p:cNvGrpSpPr/>
                <p:nvPr/>
              </p:nvGrpSpPr>
              <p:grpSpPr>
                <a:xfrm>
                  <a:off x="7778047" y="3449673"/>
                  <a:ext cx="56575" cy="63588"/>
                  <a:chOff x="7778047" y="3449673"/>
                  <a:chExt cx="56575" cy="63588"/>
                </a:xfrm>
              </p:grpSpPr>
              <p:sp>
                <p:nvSpPr>
                  <p:cNvPr id="2884" name="Google Shape;2884;p30"/>
                  <p:cNvSpPr/>
                  <p:nvPr/>
                </p:nvSpPr>
                <p:spPr>
                  <a:xfrm>
                    <a:off x="7814578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5" name="Google Shape;2885;p30"/>
                  <p:cNvSpPr/>
                  <p:nvPr/>
                </p:nvSpPr>
                <p:spPr>
                  <a:xfrm>
                    <a:off x="7778047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6" name="Google Shape;2886;p30"/>
                <p:cNvGrpSpPr/>
                <p:nvPr/>
              </p:nvGrpSpPr>
              <p:grpSpPr>
                <a:xfrm>
                  <a:off x="8165860" y="3449673"/>
                  <a:ext cx="56575" cy="63588"/>
                  <a:chOff x="8165860" y="3449673"/>
                  <a:chExt cx="56575" cy="63588"/>
                </a:xfrm>
              </p:grpSpPr>
              <p:sp>
                <p:nvSpPr>
                  <p:cNvPr id="2887" name="Google Shape;2887;p30"/>
                  <p:cNvSpPr/>
                  <p:nvPr/>
                </p:nvSpPr>
                <p:spPr>
                  <a:xfrm>
                    <a:off x="8202400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30"/>
                  <p:cNvSpPr/>
                  <p:nvPr/>
                </p:nvSpPr>
                <p:spPr>
                  <a:xfrm>
                    <a:off x="8165860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30"/>
                <p:cNvGrpSpPr/>
                <p:nvPr/>
              </p:nvGrpSpPr>
              <p:grpSpPr>
                <a:xfrm>
                  <a:off x="8553614" y="3449643"/>
                  <a:ext cx="56632" cy="63602"/>
                  <a:chOff x="8553614" y="3449643"/>
                  <a:chExt cx="56632" cy="63602"/>
                </a:xfrm>
              </p:grpSpPr>
              <p:sp>
                <p:nvSpPr>
                  <p:cNvPr id="2890" name="Google Shape;2890;p30"/>
                  <p:cNvSpPr/>
                  <p:nvPr/>
                </p:nvSpPr>
                <p:spPr>
                  <a:xfrm>
                    <a:off x="8590215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30"/>
                  <p:cNvSpPr/>
                  <p:nvPr/>
                </p:nvSpPr>
                <p:spPr>
                  <a:xfrm>
                    <a:off x="8553614" y="3449643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92" name="Google Shape;2892;p30"/>
              <p:cNvGrpSpPr/>
              <p:nvPr/>
            </p:nvGrpSpPr>
            <p:grpSpPr>
              <a:xfrm>
                <a:off x="5451067" y="3869265"/>
                <a:ext cx="3159179" cy="63618"/>
                <a:chOff x="5451067" y="3869265"/>
                <a:chExt cx="3159179" cy="63618"/>
              </a:xfrm>
            </p:grpSpPr>
            <p:grpSp>
              <p:nvGrpSpPr>
                <p:cNvPr id="2893" name="Google Shape;2893;p30"/>
                <p:cNvGrpSpPr/>
                <p:nvPr/>
              </p:nvGrpSpPr>
              <p:grpSpPr>
                <a:xfrm>
                  <a:off x="5451067" y="3869265"/>
                  <a:ext cx="56634" cy="63602"/>
                  <a:chOff x="5451067" y="3869265"/>
                  <a:chExt cx="56634" cy="63602"/>
                </a:xfrm>
              </p:grpSpPr>
              <p:sp>
                <p:nvSpPr>
                  <p:cNvPr id="2894" name="Google Shape;2894;p30"/>
                  <p:cNvSpPr/>
                  <p:nvPr/>
                </p:nvSpPr>
                <p:spPr>
                  <a:xfrm>
                    <a:off x="5487672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5" name="Google Shape;2895;p30"/>
                  <p:cNvSpPr/>
                  <p:nvPr/>
                </p:nvSpPr>
                <p:spPr>
                  <a:xfrm>
                    <a:off x="5451067" y="3869265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6" name="Google Shape;2896;p30"/>
                <p:cNvGrpSpPr/>
                <p:nvPr/>
              </p:nvGrpSpPr>
              <p:grpSpPr>
                <a:xfrm>
                  <a:off x="5838950" y="3869295"/>
                  <a:ext cx="56575" cy="63588"/>
                  <a:chOff x="5838950" y="3869295"/>
                  <a:chExt cx="56575" cy="63588"/>
                </a:xfrm>
              </p:grpSpPr>
              <p:sp>
                <p:nvSpPr>
                  <p:cNvPr id="2897" name="Google Shape;2897;p30"/>
                  <p:cNvSpPr/>
                  <p:nvPr/>
                </p:nvSpPr>
                <p:spPr>
                  <a:xfrm>
                    <a:off x="5875490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8" name="Google Shape;2898;p30"/>
                  <p:cNvSpPr/>
                  <p:nvPr/>
                </p:nvSpPr>
                <p:spPr>
                  <a:xfrm>
                    <a:off x="5838950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9" name="Google Shape;2899;p30"/>
                <p:cNvGrpSpPr/>
                <p:nvPr/>
              </p:nvGrpSpPr>
              <p:grpSpPr>
                <a:xfrm>
                  <a:off x="6226774" y="3869295"/>
                  <a:ext cx="56575" cy="63588"/>
                  <a:chOff x="6226774" y="3869295"/>
                  <a:chExt cx="56575" cy="63588"/>
                </a:xfrm>
              </p:grpSpPr>
              <p:sp>
                <p:nvSpPr>
                  <p:cNvPr id="2900" name="Google Shape;2900;p30"/>
                  <p:cNvSpPr/>
                  <p:nvPr/>
                </p:nvSpPr>
                <p:spPr>
                  <a:xfrm>
                    <a:off x="6263309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1" name="Google Shape;2901;p30"/>
                  <p:cNvSpPr/>
                  <p:nvPr/>
                </p:nvSpPr>
                <p:spPr>
                  <a:xfrm>
                    <a:off x="6226774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2" name="Google Shape;2902;p30"/>
                <p:cNvGrpSpPr/>
                <p:nvPr/>
              </p:nvGrpSpPr>
              <p:grpSpPr>
                <a:xfrm>
                  <a:off x="6614587" y="3869295"/>
                  <a:ext cx="56575" cy="63588"/>
                  <a:chOff x="6614587" y="3869295"/>
                  <a:chExt cx="56575" cy="63588"/>
                </a:xfrm>
              </p:grpSpPr>
              <p:sp>
                <p:nvSpPr>
                  <p:cNvPr id="2903" name="Google Shape;2903;p30"/>
                  <p:cNvSpPr/>
                  <p:nvPr/>
                </p:nvSpPr>
                <p:spPr>
                  <a:xfrm>
                    <a:off x="6651126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4" name="Google Shape;2904;p30"/>
                  <p:cNvSpPr/>
                  <p:nvPr/>
                </p:nvSpPr>
                <p:spPr>
                  <a:xfrm>
                    <a:off x="6614587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5" name="Google Shape;2905;p30"/>
                <p:cNvGrpSpPr/>
                <p:nvPr/>
              </p:nvGrpSpPr>
              <p:grpSpPr>
                <a:xfrm>
                  <a:off x="7002411" y="3869295"/>
                  <a:ext cx="56575" cy="63588"/>
                  <a:chOff x="7002411" y="3869295"/>
                  <a:chExt cx="56575" cy="63588"/>
                </a:xfrm>
              </p:grpSpPr>
              <p:sp>
                <p:nvSpPr>
                  <p:cNvPr id="2906" name="Google Shape;2906;p30"/>
                  <p:cNvSpPr/>
                  <p:nvPr/>
                </p:nvSpPr>
                <p:spPr>
                  <a:xfrm>
                    <a:off x="7038942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7" name="Google Shape;2907;p30"/>
                  <p:cNvSpPr/>
                  <p:nvPr/>
                </p:nvSpPr>
                <p:spPr>
                  <a:xfrm>
                    <a:off x="7002411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8" name="Google Shape;2908;p30"/>
                <p:cNvGrpSpPr/>
                <p:nvPr/>
              </p:nvGrpSpPr>
              <p:grpSpPr>
                <a:xfrm>
                  <a:off x="7390224" y="3869295"/>
                  <a:ext cx="56575" cy="63588"/>
                  <a:chOff x="7390224" y="3869295"/>
                  <a:chExt cx="56575" cy="63588"/>
                </a:xfrm>
              </p:grpSpPr>
              <p:sp>
                <p:nvSpPr>
                  <p:cNvPr id="2909" name="Google Shape;2909;p30"/>
                  <p:cNvSpPr/>
                  <p:nvPr/>
                </p:nvSpPr>
                <p:spPr>
                  <a:xfrm>
                    <a:off x="7426763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0" name="Google Shape;2910;p30"/>
                  <p:cNvSpPr/>
                  <p:nvPr/>
                </p:nvSpPr>
                <p:spPr>
                  <a:xfrm>
                    <a:off x="7390224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1" name="Google Shape;2911;p30"/>
                <p:cNvGrpSpPr/>
                <p:nvPr/>
              </p:nvGrpSpPr>
              <p:grpSpPr>
                <a:xfrm>
                  <a:off x="7778047" y="3869295"/>
                  <a:ext cx="56575" cy="63588"/>
                  <a:chOff x="7778047" y="3869295"/>
                  <a:chExt cx="56575" cy="63588"/>
                </a:xfrm>
              </p:grpSpPr>
              <p:sp>
                <p:nvSpPr>
                  <p:cNvPr id="2912" name="Google Shape;2912;p30"/>
                  <p:cNvSpPr/>
                  <p:nvPr/>
                </p:nvSpPr>
                <p:spPr>
                  <a:xfrm>
                    <a:off x="7814578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3" name="Google Shape;2913;p30"/>
                  <p:cNvSpPr/>
                  <p:nvPr/>
                </p:nvSpPr>
                <p:spPr>
                  <a:xfrm>
                    <a:off x="7778047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4" name="Google Shape;2914;p30"/>
                <p:cNvGrpSpPr/>
                <p:nvPr/>
              </p:nvGrpSpPr>
              <p:grpSpPr>
                <a:xfrm>
                  <a:off x="8165860" y="3869295"/>
                  <a:ext cx="56575" cy="63588"/>
                  <a:chOff x="8165860" y="3869295"/>
                  <a:chExt cx="56575" cy="63588"/>
                </a:xfrm>
              </p:grpSpPr>
              <p:sp>
                <p:nvSpPr>
                  <p:cNvPr id="2915" name="Google Shape;2915;p30"/>
                  <p:cNvSpPr/>
                  <p:nvPr/>
                </p:nvSpPr>
                <p:spPr>
                  <a:xfrm>
                    <a:off x="8202400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30"/>
                  <p:cNvSpPr/>
                  <p:nvPr/>
                </p:nvSpPr>
                <p:spPr>
                  <a:xfrm>
                    <a:off x="8165860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30"/>
                <p:cNvGrpSpPr/>
                <p:nvPr/>
              </p:nvGrpSpPr>
              <p:grpSpPr>
                <a:xfrm>
                  <a:off x="8553614" y="3869265"/>
                  <a:ext cx="56632" cy="63602"/>
                  <a:chOff x="8553614" y="3869265"/>
                  <a:chExt cx="56632" cy="63602"/>
                </a:xfrm>
              </p:grpSpPr>
              <p:sp>
                <p:nvSpPr>
                  <p:cNvPr id="2918" name="Google Shape;2918;p30"/>
                  <p:cNvSpPr/>
                  <p:nvPr/>
                </p:nvSpPr>
                <p:spPr>
                  <a:xfrm>
                    <a:off x="8590215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30"/>
                  <p:cNvSpPr/>
                  <p:nvPr/>
                </p:nvSpPr>
                <p:spPr>
                  <a:xfrm>
                    <a:off x="8553614" y="3869265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20" name="Google Shape;2920;p30"/>
              <p:cNvGrpSpPr/>
              <p:nvPr/>
            </p:nvGrpSpPr>
            <p:grpSpPr>
              <a:xfrm>
                <a:off x="5451067" y="4288898"/>
                <a:ext cx="3159179" cy="63618"/>
                <a:chOff x="5451067" y="4288898"/>
                <a:chExt cx="3159179" cy="63618"/>
              </a:xfrm>
            </p:grpSpPr>
            <p:grpSp>
              <p:nvGrpSpPr>
                <p:cNvPr id="2921" name="Google Shape;2921;p30"/>
                <p:cNvGrpSpPr/>
                <p:nvPr/>
              </p:nvGrpSpPr>
              <p:grpSpPr>
                <a:xfrm>
                  <a:off x="5451067" y="4288898"/>
                  <a:ext cx="56634" cy="63602"/>
                  <a:chOff x="5451067" y="4288898"/>
                  <a:chExt cx="56634" cy="63602"/>
                </a:xfrm>
              </p:grpSpPr>
              <p:sp>
                <p:nvSpPr>
                  <p:cNvPr id="2922" name="Google Shape;2922;p30"/>
                  <p:cNvSpPr/>
                  <p:nvPr/>
                </p:nvSpPr>
                <p:spPr>
                  <a:xfrm>
                    <a:off x="5487672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3" name="Google Shape;2923;p30"/>
                  <p:cNvSpPr/>
                  <p:nvPr/>
                </p:nvSpPr>
                <p:spPr>
                  <a:xfrm>
                    <a:off x="5451067" y="4288898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4" name="Google Shape;2924;p30"/>
                <p:cNvGrpSpPr/>
                <p:nvPr/>
              </p:nvGrpSpPr>
              <p:grpSpPr>
                <a:xfrm>
                  <a:off x="5838950" y="4288928"/>
                  <a:ext cx="56575" cy="63588"/>
                  <a:chOff x="5838950" y="4288928"/>
                  <a:chExt cx="56575" cy="63588"/>
                </a:xfrm>
              </p:grpSpPr>
              <p:sp>
                <p:nvSpPr>
                  <p:cNvPr id="2925" name="Google Shape;2925;p30"/>
                  <p:cNvSpPr/>
                  <p:nvPr/>
                </p:nvSpPr>
                <p:spPr>
                  <a:xfrm>
                    <a:off x="5875490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6" name="Google Shape;2926;p30"/>
                  <p:cNvSpPr/>
                  <p:nvPr/>
                </p:nvSpPr>
                <p:spPr>
                  <a:xfrm>
                    <a:off x="5838950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7" name="Google Shape;2927;p30"/>
                <p:cNvGrpSpPr/>
                <p:nvPr/>
              </p:nvGrpSpPr>
              <p:grpSpPr>
                <a:xfrm>
                  <a:off x="6226774" y="4288928"/>
                  <a:ext cx="56575" cy="63588"/>
                  <a:chOff x="6226774" y="4288928"/>
                  <a:chExt cx="56575" cy="63588"/>
                </a:xfrm>
              </p:grpSpPr>
              <p:sp>
                <p:nvSpPr>
                  <p:cNvPr id="2928" name="Google Shape;2928;p30"/>
                  <p:cNvSpPr/>
                  <p:nvPr/>
                </p:nvSpPr>
                <p:spPr>
                  <a:xfrm>
                    <a:off x="6263309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9" name="Google Shape;2929;p30"/>
                  <p:cNvSpPr/>
                  <p:nvPr/>
                </p:nvSpPr>
                <p:spPr>
                  <a:xfrm>
                    <a:off x="6226774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0" name="Google Shape;2930;p30"/>
                <p:cNvGrpSpPr/>
                <p:nvPr/>
              </p:nvGrpSpPr>
              <p:grpSpPr>
                <a:xfrm>
                  <a:off x="6614587" y="4288928"/>
                  <a:ext cx="56575" cy="63588"/>
                  <a:chOff x="6614587" y="4288928"/>
                  <a:chExt cx="56575" cy="63588"/>
                </a:xfrm>
              </p:grpSpPr>
              <p:sp>
                <p:nvSpPr>
                  <p:cNvPr id="2931" name="Google Shape;2931;p30"/>
                  <p:cNvSpPr/>
                  <p:nvPr/>
                </p:nvSpPr>
                <p:spPr>
                  <a:xfrm>
                    <a:off x="6651126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2" name="Google Shape;2932;p30"/>
                  <p:cNvSpPr/>
                  <p:nvPr/>
                </p:nvSpPr>
                <p:spPr>
                  <a:xfrm>
                    <a:off x="6614587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3" name="Google Shape;2933;p30"/>
                <p:cNvGrpSpPr/>
                <p:nvPr/>
              </p:nvGrpSpPr>
              <p:grpSpPr>
                <a:xfrm>
                  <a:off x="7002411" y="4288928"/>
                  <a:ext cx="56575" cy="63588"/>
                  <a:chOff x="7002411" y="4288928"/>
                  <a:chExt cx="56575" cy="63588"/>
                </a:xfrm>
              </p:grpSpPr>
              <p:sp>
                <p:nvSpPr>
                  <p:cNvPr id="2934" name="Google Shape;2934;p30"/>
                  <p:cNvSpPr/>
                  <p:nvPr/>
                </p:nvSpPr>
                <p:spPr>
                  <a:xfrm>
                    <a:off x="7038942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5" name="Google Shape;2935;p30"/>
                  <p:cNvSpPr/>
                  <p:nvPr/>
                </p:nvSpPr>
                <p:spPr>
                  <a:xfrm>
                    <a:off x="7002411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6" name="Google Shape;2936;p30"/>
                <p:cNvGrpSpPr/>
                <p:nvPr/>
              </p:nvGrpSpPr>
              <p:grpSpPr>
                <a:xfrm>
                  <a:off x="7390224" y="4288928"/>
                  <a:ext cx="56575" cy="63588"/>
                  <a:chOff x="7390224" y="4288928"/>
                  <a:chExt cx="56575" cy="63588"/>
                </a:xfrm>
              </p:grpSpPr>
              <p:sp>
                <p:nvSpPr>
                  <p:cNvPr id="2937" name="Google Shape;2937;p30"/>
                  <p:cNvSpPr/>
                  <p:nvPr/>
                </p:nvSpPr>
                <p:spPr>
                  <a:xfrm>
                    <a:off x="7426763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8" name="Google Shape;2938;p30"/>
                  <p:cNvSpPr/>
                  <p:nvPr/>
                </p:nvSpPr>
                <p:spPr>
                  <a:xfrm>
                    <a:off x="7390224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9" name="Google Shape;2939;p30"/>
                <p:cNvGrpSpPr/>
                <p:nvPr/>
              </p:nvGrpSpPr>
              <p:grpSpPr>
                <a:xfrm>
                  <a:off x="7778047" y="4288928"/>
                  <a:ext cx="56575" cy="63588"/>
                  <a:chOff x="7778047" y="4288928"/>
                  <a:chExt cx="56575" cy="63588"/>
                </a:xfrm>
              </p:grpSpPr>
              <p:sp>
                <p:nvSpPr>
                  <p:cNvPr id="2940" name="Google Shape;2940;p30"/>
                  <p:cNvSpPr/>
                  <p:nvPr/>
                </p:nvSpPr>
                <p:spPr>
                  <a:xfrm>
                    <a:off x="7814578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1" name="Google Shape;2941;p30"/>
                  <p:cNvSpPr/>
                  <p:nvPr/>
                </p:nvSpPr>
                <p:spPr>
                  <a:xfrm>
                    <a:off x="7778047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2" name="Google Shape;2942;p30"/>
                <p:cNvGrpSpPr/>
                <p:nvPr/>
              </p:nvGrpSpPr>
              <p:grpSpPr>
                <a:xfrm>
                  <a:off x="8165860" y="4288928"/>
                  <a:ext cx="56575" cy="63588"/>
                  <a:chOff x="8165860" y="4288928"/>
                  <a:chExt cx="56575" cy="63588"/>
                </a:xfrm>
              </p:grpSpPr>
              <p:sp>
                <p:nvSpPr>
                  <p:cNvPr id="2943" name="Google Shape;2943;p30"/>
                  <p:cNvSpPr/>
                  <p:nvPr/>
                </p:nvSpPr>
                <p:spPr>
                  <a:xfrm>
                    <a:off x="8202400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30"/>
                  <p:cNvSpPr/>
                  <p:nvPr/>
                </p:nvSpPr>
                <p:spPr>
                  <a:xfrm>
                    <a:off x="8165860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30"/>
                <p:cNvGrpSpPr/>
                <p:nvPr/>
              </p:nvGrpSpPr>
              <p:grpSpPr>
                <a:xfrm>
                  <a:off x="8553614" y="4288898"/>
                  <a:ext cx="56632" cy="63602"/>
                  <a:chOff x="8553614" y="4288898"/>
                  <a:chExt cx="56632" cy="63602"/>
                </a:xfrm>
              </p:grpSpPr>
              <p:sp>
                <p:nvSpPr>
                  <p:cNvPr id="2946" name="Google Shape;2946;p30"/>
                  <p:cNvSpPr/>
                  <p:nvPr/>
                </p:nvSpPr>
                <p:spPr>
                  <a:xfrm>
                    <a:off x="8590215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30"/>
                  <p:cNvSpPr/>
                  <p:nvPr/>
                </p:nvSpPr>
                <p:spPr>
                  <a:xfrm>
                    <a:off x="8553614" y="4288898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8" name="Google Shape;2948;p30"/>
              <p:cNvGrpSpPr/>
              <p:nvPr/>
            </p:nvGrpSpPr>
            <p:grpSpPr>
              <a:xfrm>
                <a:off x="5451067" y="4708520"/>
                <a:ext cx="3159179" cy="63618"/>
                <a:chOff x="5451067" y="4708520"/>
                <a:chExt cx="3159179" cy="63618"/>
              </a:xfrm>
            </p:grpSpPr>
            <p:grpSp>
              <p:nvGrpSpPr>
                <p:cNvPr id="2949" name="Google Shape;2949;p30"/>
                <p:cNvGrpSpPr/>
                <p:nvPr/>
              </p:nvGrpSpPr>
              <p:grpSpPr>
                <a:xfrm>
                  <a:off x="5451067" y="4708520"/>
                  <a:ext cx="56634" cy="63602"/>
                  <a:chOff x="5451067" y="4708520"/>
                  <a:chExt cx="56634" cy="63602"/>
                </a:xfrm>
              </p:grpSpPr>
              <p:sp>
                <p:nvSpPr>
                  <p:cNvPr id="2950" name="Google Shape;2950;p30"/>
                  <p:cNvSpPr/>
                  <p:nvPr/>
                </p:nvSpPr>
                <p:spPr>
                  <a:xfrm>
                    <a:off x="5487672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1" name="Google Shape;2951;p30"/>
                  <p:cNvSpPr/>
                  <p:nvPr/>
                </p:nvSpPr>
                <p:spPr>
                  <a:xfrm>
                    <a:off x="5451067" y="4708520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2" name="Google Shape;2952;p30"/>
                <p:cNvGrpSpPr/>
                <p:nvPr/>
              </p:nvGrpSpPr>
              <p:grpSpPr>
                <a:xfrm>
                  <a:off x="5838950" y="4708550"/>
                  <a:ext cx="56575" cy="63588"/>
                  <a:chOff x="5838950" y="4708550"/>
                  <a:chExt cx="56575" cy="63588"/>
                </a:xfrm>
              </p:grpSpPr>
              <p:sp>
                <p:nvSpPr>
                  <p:cNvPr id="2953" name="Google Shape;2953;p30"/>
                  <p:cNvSpPr/>
                  <p:nvPr/>
                </p:nvSpPr>
                <p:spPr>
                  <a:xfrm>
                    <a:off x="5875490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4" name="Google Shape;2954;p30"/>
                  <p:cNvSpPr/>
                  <p:nvPr/>
                </p:nvSpPr>
                <p:spPr>
                  <a:xfrm>
                    <a:off x="5838950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5" name="Google Shape;2955;p30"/>
                <p:cNvGrpSpPr/>
                <p:nvPr/>
              </p:nvGrpSpPr>
              <p:grpSpPr>
                <a:xfrm>
                  <a:off x="6226774" y="4708550"/>
                  <a:ext cx="56575" cy="63588"/>
                  <a:chOff x="6226774" y="4708550"/>
                  <a:chExt cx="56575" cy="63588"/>
                </a:xfrm>
              </p:grpSpPr>
              <p:sp>
                <p:nvSpPr>
                  <p:cNvPr id="2956" name="Google Shape;2956;p30"/>
                  <p:cNvSpPr/>
                  <p:nvPr/>
                </p:nvSpPr>
                <p:spPr>
                  <a:xfrm>
                    <a:off x="6263309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7" name="Google Shape;2957;p30"/>
                  <p:cNvSpPr/>
                  <p:nvPr/>
                </p:nvSpPr>
                <p:spPr>
                  <a:xfrm>
                    <a:off x="6226774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8" name="Google Shape;2958;p30"/>
                <p:cNvGrpSpPr/>
                <p:nvPr/>
              </p:nvGrpSpPr>
              <p:grpSpPr>
                <a:xfrm>
                  <a:off x="6614587" y="4708550"/>
                  <a:ext cx="56575" cy="63588"/>
                  <a:chOff x="6614587" y="4708550"/>
                  <a:chExt cx="56575" cy="63588"/>
                </a:xfrm>
              </p:grpSpPr>
              <p:sp>
                <p:nvSpPr>
                  <p:cNvPr id="2959" name="Google Shape;2959;p30"/>
                  <p:cNvSpPr/>
                  <p:nvPr/>
                </p:nvSpPr>
                <p:spPr>
                  <a:xfrm>
                    <a:off x="6651126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0" name="Google Shape;2960;p30"/>
                  <p:cNvSpPr/>
                  <p:nvPr/>
                </p:nvSpPr>
                <p:spPr>
                  <a:xfrm>
                    <a:off x="6614587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1" name="Google Shape;2961;p30"/>
                <p:cNvGrpSpPr/>
                <p:nvPr/>
              </p:nvGrpSpPr>
              <p:grpSpPr>
                <a:xfrm>
                  <a:off x="7002411" y="4708550"/>
                  <a:ext cx="56575" cy="63588"/>
                  <a:chOff x="7002411" y="4708550"/>
                  <a:chExt cx="56575" cy="63588"/>
                </a:xfrm>
              </p:grpSpPr>
              <p:sp>
                <p:nvSpPr>
                  <p:cNvPr id="2962" name="Google Shape;2962;p30"/>
                  <p:cNvSpPr/>
                  <p:nvPr/>
                </p:nvSpPr>
                <p:spPr>
                  <a:xfrm>
                    <a:off x="7038942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3" name="Google Shape;2963;p30"/>
                  <p:cNvSpPr/>
                  <p:nvPr/>
                </p:nvSpPr>
                <p:spPr>
                  <a:xfrm>
                    <a:off x="7002411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4" name="Google Shape;2964;p30"/>
                <p:cNvGrpSpPr/>
                <p:nvPr/>
              </p:nvGrpSpPr>
              <p:grpSpPr>
                <a:xfrm>
                  <a:off x="7390224" y="4708550"/>
                  <a:ext cx="56575" cy="63588"/>
                  <a:chOff x="7390224" y="4708550"/>
                  <a:chExt cx="56575" cy="63588"/>
                </a:xfrm>
              </p:grpSpPr>
              <p:sp>
                <p:nvSpPr>
                  <p:cNvPr id="2965" name="Google Shape;2965;p30"/>
                  <p:cNvSpPr/>
                  <p:nvPr/>
                </p:nvSpPr>
                <p:spPr>
                  <a:xfrm>
                    <a:off x="7426763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6" name="Google Shape;2966;p30"/>
                  <p:cNvSpPr/>
                  <p:nvPr/>
                </p:nvSpPr>
                <p:spPr>
                  <a:xfrm>
                    <a:off x="7390224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7" name="Google Shape;2967;p30"/>
                <p:cNvGrpSpPr/>
                <p:nvPr/>
              </p:nvGrpSpPr>
              <p:grpSpPr>
                <a:xfrm>
                  <a:off x="7778047" y="4708550"/>
                  <a:ext cx="56575" cy="63588"/>
                  <a:chOff x="7778047" y="4708550"/>
                  <a:chExt cx="56575" cy="63588"/>
                </a:xfrm>
              </p:grpSpPr>
              <p:sp>
                <p:nvSpPr>
                  <p:cNvPr id="2968" name="Google Shape;2968;p30"/>
                  <p:cNvSpPr/>
                  <p:nvPr/>
                </p:nvSpPr>
                <p:spPr>
                  <a:xfrm>
                    <a:off x="7814578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9" name="Google Shape;2969;p30"/>
                  <p:cNvSpPr/>
                  <p:nvPr/>
                </p:nvSpPr>
                <p:spPr>
                  <a:xfrm>
                    <a:off x="7778047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0" name="Google Shape;2970;p30"/>
                <p:cNvGrpSpPr/>
                <p:nvPr/>
              </p:nvGrpSpPr>
              <p:grpSpPr>
                <a:xfrm>
                  <a:off x="8165860" y="4708550"/>
                  <a:ext cx="56575" cy="63588"/>
                  <a:chOff x="8165860" y="4708550"/>
                  <a:chExt cx="56575" cy="63588"/>
                </a:xfrm>
              </p:grpSpPr>
              <p:sp>
                <p:nvSpPr>
                  <p:cNvPr id="2971" name="Google Shape;2971;p30"/>
                  <p:cNvSpPr/>
                  <p:nvPr/>
                </p:nvSpPr>
                <p:spPr>
                  <a:xfrm>
                    <a:off x="8202400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30"/>
                  <p:cNvSpPr/>
                  <p:nvPr/>
                </p:nvSpPr>
                <p:spPr>
                  <a:xfrm>
                    <a:off x="8165860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30"/>
                <p:cNvGrpSpPr/>
                <p:nvPr/>
              </p:nvGrpSpPr>
              <p:grpSpPr>
                <a:xfrm>
                  <a:off x="8553614" y="4708520"/>
                  <a:ext cx="56632" cy="63602"/>
                  <a:chOff x="8553614" y="4708520"/>
                  <a:chExt cx="56632" cy="63602"/>
                </a:xfrm>
              </p:grpSpPr>
              <p:sp>
                <p:nvSpPr>
                  <p:cNvPr id="2974" name="Google Shape;2974;p30"/>
                  <p:cNvSpPr/>
                  <p:nvPr/>
                </p:nvSpPr>
                <p:spPr>
                  <a:xfrm>
                    <a:off x="8590215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30"/>
                  <p:cNvSpPr/>
                  <p:nvPr/>
                </p:nvSpPr>
                <p:spPr>
                  <a:xfrm>
                    <a:off x="8553614" y="4708520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76" name="Google Shape;2976;p30"/>
              <p:cNvGrpSpPr/>
              <p:nvPr/>
            </p:nvGrpSpPr>
            <p:grpSpPr>
              <a:xfrm>
                <a:off x="5451067" y="5128142"/>
                <a:ext cx="3159179" cy="63618"/>
                <a:chOff x="5451067" y="5128142"/>
                <a:chExt cx="3159179" cy="63618"/>
              </a:xfrm>
            </p:grpSpPr>
            <p:grpSp>
              <p:nvGrpSpPr>
                <p:cNvPr id="2977" name="Google Shape;2977;p30"/>
                <p:cNvGrpSpPr/>
                <p:nvPr/>
              </p:nvGrpSpPr>
              <p:grpSpPr>
                <a:xfrm>
                  <a:off x="5451067" y="5128142"/>
                  <a:ext cx="56634" cy="63602"/>
                  <a:chOff x="5451067" y="5128142"/>
                  <a:chExt cx="56634" cy="63602"/>
                </a:xfrm>
              </p:grpSpPr>
              <p:sp>
                <p:nvSpPr>
                  <p:cNvPr id="2978" name="Google Shape;2978;p30"/>
                  <p:cNvSpPr/>
                  <p:nvPr/>
                </p:nvSpPr>
                <p:spPr>
                  <a:xfrm>
                    <a:off x="5487672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9" name="Google Shape;2979;p30"/>
                  <p:cNvSpPr/>
                  <p:nvPr/>
                </p:nvSpPr>
                <p:spPr>
                  <a:xfrm>
                    <a:off x="5451067" y="51281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0" name="Google Shape;2980;p30"/>
                <p:cNvGrpSpPr/>
                <p:nvPr/>
              </p:nvGrpSpPr>
              <p:grpSpPr>
                <a:xfrm>
                  <a:off x="5838950" y="5128172"/>
                  <a:ext cx="56575" cy="63588"/>
                  <a:chOff x="5838950" y="5128172"/>
                  <a:chExt cx="56575" cy="63588"/>
                </a:xfrm>
              </p:grpSpPr>
              <p:sp>
                <p:nvSpPr>
                  <p:cNvPr id="2981" name="Google Shape;2981;p30"/>
                  <p:cNvSpPr/>
                  <p:nvPr/>
                </p:nvSpPr>
                <p:spPr>
                  <a:xfrm>
                    <a:off x="5875490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2" name="Google Shape;2982;p30"/>
                  <p:cNvSpPr/>
                  <p:nvPr/>
                </p:nvSpPr>
                <p:spPr>
                  <a:xfrm>
                    <a:off x="5838950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3" name="Google Shape;2983;p30"/>
                <p:cNvGrpSpPr/>
                <p:nvPr/>
              </p:nvGrpSpPr>
              <p:grpSpPr>
                <a:xfrm>
                  <a:off x="6226774" y="5128172"/>
                  <a:ext cx="56575" cy="63588"/>
                  <a:chOff x="6226774" y="5128172"/>
                  <a:chExt cx="56575" cy="63588"/>
                </a:xfrm>
              </p:grpSpPr>
              <p:sp>
                <p:nvSpPr>
                  <p:cNvPr id="2984" name="Google Shape;2984;p30"/>
                  <p:cNvSpPr/>
                  <p:nvPr/>
                </p:nvSpPr>
                <p:spPr>
                  <a:xfrm>
                    <a:off x="6263309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5" name="Google Shape;2985;p30"/>
                  <p:cNvSpPr/>
                  <p:nvPr/>
                </p:nvSpPr>
                <p:spPr>
                  <a:xfrm>
                    <a:off x="6226774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6" name="Google Shape;2986;p30"/>
                <p:cNvGrpSpPr/>
                <p:nvPr/>
              </p:nvGrpSpPr>
              <p:grpSpPr>
                <a:xfrm>
                  <a:off x="6614587" y="5128172"/>
                  <a:ext cx="56575" cy="63588"/>
                  <a:chOff x="6614587" y="5128172"/>
                  <a:chExt cx="56575" cy="63588"/>
                </a:xfrm>
              </p:grpSpPr>
              <p:sp>
                <p:nvSpPr>
                  <p:cNvPr id="2987" name="Google Shape;2987;p30"/>
                  <p:cNvSpPr/>
                  <p:nvPr/>
                </p:nvSpPr>
                <p:spPr>
                  <a:xfrm>
                    <a:off x="6651126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8" name="Google Shape;2988;p30"/>
                  <p:cNvSpPr/>
                  <p:nvPr/>
                </p:nvSpPr>
                <p:spPr>
                  <a:xfrm>
                    <a:off x="6614587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9" name="Google Shape;2989;p30"/>
                <p:cNvGrpSpPr/>
                <p:nvPr/>
              </p:nvGrpSpPr>
              <p:grpSpPr>
                <a:xfrm>
                  <a:off x="7002411" y="5128172"/>
                  <a:ext cx="56575" cy="63588"/>
                  <a:chOff x="7002411" y="5128172"/>
                  <a:chExt cx="56575" cy="63588"/>
                </a:xfrm>
              </p:grpSpPr>
              <p:sp>
                <p:nvSpPr>
                  <p:cNvPr id="2990" name="Google Shape;2990;p30"/>
                  <p:cNvSpPr/>
                  <p:nvPr/>
                </p:nvSpPr>
                <p:spPr>
                  <a:xfrm>
                    <a:off x="7038942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1" name="Google Shape;2991;p30"/>
                  <p:cNvSpPr/>
                  <p:nvPr/>
                </p:nvSpPr>
                <p:spPr>
                  <a:xfrm>
                    <a:off x="7002411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2" name="Google Shape;2992;p30"/>
                <p:cNvGrpSpPr/>
                <p:nvPr/>
              </p:nvGrpSpPr>
              <p:grpSpPr>
                <a:xfrm>
                  <a:off x="7390224" y="5128172"/>
                  <a:ext cx="56575" cy="63588"/>
                  <a:chOff x="7390224" y="5128172"/>
                  <a:chExt cx="56575" cy="63588"/>
                </a:xfrm>
              </p:grpSpPr>
              <p:sp>
                <p:nvSpPr>
                  <p:cNvPr id="2993" name="Google Shape;2993;p30"/>
                  <p:cNvSpPr/>
                  <p:nvPr/>
                </p:nvSpPr>
                <p:spPr>
                  <a:xfrm>
                    <a:off x="7426763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4" name="Google Shape;2994;p30"/>
                  <p:cNvSpPr/>
                  <p:nvPr/>
                </p:nvSpPr>
                <p:spPr>
                  <a:xfrm>
                    <a:off x="7390224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5" name="Google Shape;2995;p30"/>
                <p:cNvGrpSpPr/>
                <p:nvPr/>
              </p:nvGrpSpPr>
              <p:grpSpPr>
                <a:xfrm>
                  <a:off x="7778047" y="5128172"/>
                  <a:ext cx="56575" cy="63588"/>
                  <a:chOff x="7778047" y="5128172"/>
                  <a:chExt cx="56575" cy="63588"/>
                </a:xfrm>
              </p:grpSpPr>
              <p:sp>
                <p:nvSpPr>
                  <p:cNvPr id="2996" name="Google Shape;2996;p30"/>
                  <p:cNvSpPr/>
                  <p:nvPr/>
                </p:nvSpPr>
                <p:spPr>
                  <a:xfrm>
                    <a:off x="7814578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7" name="Google Shape;2997;p30"/>
                  <p:cNvSpPr/>
                  <p:nvPr/>
                </p:nvSpPr>
                <p:spPr>
                  <a:xfrm>
                    <a:off x="7778047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8" name="Google Shape;2998;p30"/>
                <p:cNvGrpSpPr/>
                <p:nvPr/>
              </p:nvGrpSpPr>
              <p:grpSpPr>
                <a:xfrm>
                  <a:off x="8165860" y="5128172"/>
                  <a:ext cx="56575" cy="63588"/>
                  <a:chOff x="8165860" y="5128172"/>
                  <a:chExt cx="56575" cy="63588"/>
                </a:xfrm>
              </p:grpSpPr>
              <p:sp>
                <p:nvSpPr>
                  <p:cNvPr id="2999" name="Google Shape;2999;p30"/>
                  <p:cNvSpPr/>
                  <p:nvPr/>
                </p:nvSpPr>
                <p:spPr>
                  <a:xfrm>
                    <a:off x="8202400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30"/>
                  <p:cNvSpPr/>
                  <p:nvPr/>
                </p:nvSpPr>
                <p:spPr>
                  <a:xfrm>
                    <a:off x="8165860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30"/>
                <p:cNvGrpSpPr/>
                <p:nvPr/>
              </p:nvGrpSpPr>
              <p:grpSpPr>
                <a:xfrm>
                  <a:off x="8553614" y="5128142"/>
                  <a:ext cx="56632" cy="63602"/>
                  <a:chOff x="8553614" y="5128142"/>
                  <a:chExt cx="56632" cy="63602"/>
                </a:xfrm>
              </p:grpSpPr>
              <p:sp>
                <p:nvSpPr>
                  <p:cNvPr id="3002" name="Google Shape;3002;p30"/>
                  <p:cNvSpPr/>
                  <p:nvPr/>
                </p:nvSpPr>
                <p:spPr>
                  <a:xfrm>
                    <a:off x="8590215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30"/>
                  <p:cNvSpPr/>
                  <p:nvPr/>
                </p:nvSpPr>
                <p:spPr>
                  <a:xfrm>
                    <a:off x="8553614" y="51281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04" name="Google Shape;3004;p30"/>
              <p:cNvGrpSpPr/>
              <p:nvPr/>
            </p:nvGrpSpPr>
            <p:grpSpPr>
              <a:xfrm>
                <a:off x="5451067" y="5547764"/>
                <a:ext cx="3159179" cy="63618"/>
                <a:chOff x="5451067" y="5547764"/>
                <a:chExt cx="3159179" cy="63618"/>
              </a:xfrm>
            </p:grpSpPr>
            <p:grpSp>
              <p:nvGrpSpPr>
                <p:cNvPr id="3005" name="Google Shape;3005;p30"/>
                <p:cNvGrpSpPr/>
                <p:nvPr/>
              </p:nvGrpSpPr>
              <p:grpSpPr>
                <a:xfrm>
                  <a:off x="5451067" y="5547764"/>
                  <a:ext cx="56634" cy="63602"/>
                  <a:chOff x="5451067" y="5547764"/>
                  <a:chExt cx="56634" cy="63602"/>
                </a:xfrm>
              </p:grpSpPr>
              <p:sp>
                <p:nvSpPr>
                  <p:cNvPr id="3006" name="Google Shape;3006;p30"/>
                  <p:cNvSpPr/>
                  <p:nvPr/>
                </p:nvSpPr>
                <p:spPr>
                  <a:xfrm>
                    <a:off x="5487672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7" name="Google Shape;3007;p30"/>
                  <p:cNvSpPr/>
                  <p:nvPr/>
                </p:nvSpPr>
                <p:spPr>
                  <a:xfrm>
                    <a:off x="5451067" y="5547764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8" name="Google Shape;3008;p30"/>
                <p:cNvGrpSpPr/>
                <p:nvPr/>
              </p:nvGrpSpPr>
              <p:grpSpPr>
                <a:xfrm>
                  <a:off x="5838950" y="5547794"/>
                  <a:ext cx="56575" cy="63588"/>
                  <a:chOff x="5838950" y="5547794"/>
                  <a:chExt cx="56575" cy="63588"/>
                </a:xfrm>
              </p:grpSpPr>
              <p:sp>
                <p:nvSpPr>
                  <p:cNvPr id="3009" name="Google Shape;3009;p30"/>
                  <p:cNvSpPr/>
                  <p:nvPr/>
                </p:nvSpPr>
                <p:spPr>
                  <a:xfrm>
                    <a:off x="5875490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0" name="Google Shape;3010;p30"/>
                  <p:cNvSpPr/>
                  <p:nvPr/>
                </p:nvSpPr>
                <p:spPr>
                  <a:xfrm>
                    <a:off x="5838950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1" name="Google Shape;3011;p30"/>
                <p:cNvGrpSpPr/>
                <p:nvPr/>
              </p:nvGrpSpPr>
              <p:grpSpPr>
                <a:xfrm>
                  <a:off x="6226774" y="5547794"/>
                  <a:ext cx="56575" cy="63588"/>
                  <a:chOff x="6226774" y="5547794"/>
                  <a:chExt cx="56575" cy="63588"/>
                </a:xfrm>
              </p:grpSpPr>
              <p:sp>
                <p:nvSpPr>
                  <p:cNvPr id="3012" name="Google Shape;3012;p30"/>
                  <p:cNvSpPr/>
                  <p:nvPr/>
                </p:nvSpPr>
                <p:spPr>
                  <a:xfrm>
                    <a:off x="6263309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3" name="Google Shape;3013;p30"/>
                  <p:cNvSpPr/>
                  <p:nvPr/>
                </p:nvSpPr>
                <p:spPr>
                  <a:xfrm>
                    <a:off x="6226774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4" name="Google Shape;3014;p30"/>
                <p:cNvGrpSpPr/>
                <p:nvPr/>
              </p:nvGrpSpPr>
              <p:grpSpPr>
                <a:xfrm>
                  <a:off x="6614587" y="5547794"/>
                  <a:ext cx="56575" cy="63588"/>
                  <a:chOff x="6614587" y="5547794"/>
                  <a:chExt cx="56575" cy="63588"/>
                </a:xfrm>
              </p:grpSpPr>
              <p:sp>
                <p:nvSpPr>
                  <p:cNvPr id="3015" name="Google Shape;3015;p30"/>
                  <p:cNvSpPr/>
                  <p:nvPr/>
                </p:nvSpPr>
                <p:spPr>
                  <a:xfrm>
                    <a:off x="6651126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6" name="Google Shape;3016;p30"/>
                  <p:cNvSpPr/>
                  <p:nvPr/>
                </p:nvSpPr>
                <p:spPr>
                  <a:xfrm>
                    <a:off x="6614587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7" name="Google Shape;3017;p30"/>
                <p:cNvGrpSpPr/>
                <p:nvPr/>
              </p:nvGrpSpPr>
              <p:grpSpPr>
                <a:xfrm>
                  <a:off x="7002411" y="5547794"/>
                  <a:ext cx="56575" cy="63588"/>
                  <a:chOff x="7002411" y="5547794"/>
                  <a:chExt cx="56575" cy="63588"/>
                </a:xfrm>
              </p:grpSpPr>
              <p:sp>
                <p:nvSpPr>
                  <p:cNvPr id="3018" name="Google Shape;3018;p30"/>
                  <p:cNvSpPr/>
                  <p:nvPr/>
                </p:nvSpPr>
                <p:spPr>
                  <a:xfrm>
                    <a:off x="7038942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9" name="Google Shape;3019;p30"/>
                  <p:cNvSpPr/>
                  <p:nvPr/>
                </p:nvSpPr>
                <p:spPr>
                  <a:xfrm>
                    <a:off x="7002411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0" name="Google Shape;3020;p30"/>
                <p:cNvGrpSpPr/>
                <p:nvPr/>
              </p:nvGrpSpPr>
              <p:grpSpPr>
                <a:xfrm>
                  <a:off x="7390224" y="5547794"/>
                  <a:ext cx="56575" cy="63588"/>
                  <a:chOff x="7390224" y="5547794"/>
                  <a:chExt cx="56575" cy="63588"/>
                </a:xfrm>
              </p:grpSpPr>
              <p:sp>
                <p:nvSpPr>
                  <p:cNvPr id="3021" name="Google Shape;3021;p30"/>
                  <p:cNvSpPr/>
                  <p:nvPr/>
                </p:nvSpPr>
                <p:spPr>
                  <a:xfrm>
                    <a:off x="7426763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2" name="Google Shape;3022;p30"/>
                  <p:cNvSpPr/>
                  <p:nvPr/>
                </p:nvSpPr>
                <p:spPr>
                  <a:xfrm>
                    <a:off x="7390224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3" name="Google Shape;3023;p30"/>
                <p:cNvGrpSpPr/>
                <p:nvPr/>
              </p:nvGrpSpPr>
              <p:grpSpPr>
                <a:xfrm>
                  <a:off x="7778047" y="5547794"/>
                  <a:ext cx="56575" cy="63588"/>
                  <a:chOff x="7778047" y="5547794"/>
                  <a:chExt cx="56575" cy="63588"/>
                </a:xfrm>
              </p:grpSpPr>
              <p:sp>
                <p:nvSpPr>
                  <p:cNvPr id="3024" name="Google Shape;3024;p30"/>
                  <p:cNvSpPr/>
                  <p:nvPr/>
                </p:nvSpPr>
                <p:spPr>
                  <a:xfrm>
                    <a:off x="7814578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5" name="Google Shape;3025;p30"/>
                  <p:cNvSpPr/>
                  <p:nvPr/>
                </p:nvSpPr>
                <p:spPr>
                  <a:xfrm>
                    <a:off x="7778047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6" name="Google Shape;3026;p30"/>
                <p:cNvGrpSpPr/>
                <p:nvPr/>
              </p:nvGrpSpPr>
              <p:grpSpPr>
                <a:xfrm>
                  <a:off x="8165860" y="5547794"/>
                  <a:ext cx="56575" cy="63588"/>
                  <a:chOff x="8165860" y="5547794"/>
                  <a:chExt cx="56575" cy="63588"/>
                </a:xfrm>
              </p:grpSpPr>
              <p:sp>
                <p:nvSpPr>
                  <p:cNvPr id="3027" name="Google Shape;3027;p30"/>
                  <p:cNvSpPr/>
                  <p:nvPr/>
                </p:nvSpPr>
                <p:spPr>
                  <a:xfrm>
                    <a:off x="8202400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30"/>
                  <p:cNvSpPr/>
                  <p:nvPr/>
                </p:nvSpPr>
                <p:spPr>
                  <a:xfrm>
                    <a:off x="8165860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30"/>
                <p:cNvGrpSpPr/>
                <p:nvPr/>
              </p:nvGrpSpPr>
              <p:grpSpPr>
                <a:xfrm>
                  <a:off x="8553614" y="5547764"/>
                  <a:ext cx="56632" cy="63602"/>
                  <a:chOff x="8553614" y="5547764"/>
                  <a:chExt cx="56632" cy="63602"/>
                </a:xfrm>
              </p:grpSpPr>
              <p:sp>
                <p:nvSpPr>
                  <p:cNvPr id="3030" name="Google Shape;3030;p30"/>
                  <p:cNvSpPr/>
                  <p:nvPr/>
                </p:nvSpPr>
                <p:spPr>
                  <a:xfrm>
                    <a:off x="8590215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30"/>
                  <p:cNvSpPr/>
                  <p:nvPr/>
                </p:nvSpPr>
                <p:spPr>
                  <a:xfrm>
                    <a:off x="8553614" y="55477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32" name="Google Shape;3032;p30"/>
              <p:cNvGrpSpPr/>
              <p:nvPr/>
            </p:nvGrpSpPr>
            <p:grpSpPr>
              <a:xfrm>
                <a:off x="5451067" y="5967386"/>
                <a:ext cx="3159179" cy="63618"/>
                <a:chOff x="5451067" y="5967386"/>
                <a:chExt cx="3159179" cy="63618"/>
              </a:xfrm>
            </p:grpSpPr>
            <p:grpSp>
              <p:nvGrpSpPr>
                <p:cNvPr id="3033" name="Google Shape;3033;p30"/>
                <p:cNvGrpSpPr/>
                <p:nvPr/>
              </p:nvGrpSpPr>
              <p:grpSpPr>
                <a:xfrm>
                  <a:off x="5451067" y="5967386"/>
                  <a:ext cx="56634" cy="63602"/>
                  <a:chOff x="5451067" y="5967386"/>
                  <a:chExt cx="56634" cy="63602"/>
                </a:xfrm>
              </p:grpSpPr>
              <p:sp>
                <p:nvSpPr>
                  <p:cNvPr id="3034" name="Google Shape;3034;p30"/>
                  <p:cNvSpPr/>
                  <p:nvPr/>
                </p:nvSpPr>
                <p:spPr>
                  <a:xfrm>
                    <a:off x="5487672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5" name="Google Shape;3035;p30"/>
                  <p:cNvSpPr/>
                  <p:nvPr/>
                </p:nvSpPr>
                <p:spPr>
                  <a:xfrm>
                    <a:off x="5451067" y="5967386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6" name="Google Shape;3036;p30"/>
                <p:cNvGrpSpPr/>
                <p:nvPr/>
              </p:nvGrpSpPr>
              <p:grpSpPr>
                <a:xfrm>
                  <a:off x="5838950" y="5967416"/>
                  <a:ext cx="56575" cy="63588"/>
                  <a:chOff x="5838950" y="5967416"/>
                  <a:chExt cx="56575" cy="63588"/>
                </a:xfrm>
              </p:grpSpPr>
              <p:sp>
                <p:nvSpPr>
                  <p:cNvPr id="3037" name="Google Shape;3037;p30"/>
                  <p:cNvSpPr/>
                  <p:nvPr/>
                </p:nvSpPr>
                <p:spPr>
                  <a:xfrm>
                    <a:off x="5875490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8" name="Google Shape;3038;p30"/>
                  <p:cNvSpPr/>
                  <p:nvPr/>
                </p:nvSpPr>
                <p:spPr>
                  <a:xfrm>
                    <a:off x="5838950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9" name="Google Shape;3039;p30"/>
                <p:cNvGrpSpPr/>
                <p:nvPr/>
              </p:nvGrpSpPr>
              <p:grpSpPr>
                <a:xfrm>
                  <a:off x="6226774" y="5967416"/>
                  <a:ext cx="56575" cy="63588"/>
                  <a:chOff x="6226774" y="5967416"/>
                  <a:chExt cx="56575" cy="63588"/>
                </a:xfrm>
              </p:grpSpPr>
              <p:sp>
                <p:nvSpPr>
                  <p:cNvPr id="3040" name="Google Shape;3040;p30"/>
                  <p:cNvSpPr/>
                  <p:nvPr/>
                </p:nvSpPr>
                <p:spPr>
                  <a:xfrm>
                    <a:off x="6263309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1" name="Google Shape;3041;p30"/>
                  <p:cNvSpPr/>
                  <p:nvPr/>
                </p:nvSpPr>
                <p:spPr>
                  <a:xfrm>
                    <a:off x="6226774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2" name="Google Shape;3042;p30"/>
                <p:cNvGrpSpPr/>
                <p:nvPr/>
              </p:nvGrpSpPr>
              <p:grpSpPr>
                <a:xfrm>
                  <a:off x="6614587" y="5967416"/>
                  <a:ext cx="56575" cy="63588"/>
                  <a:chOff x="6614587" y="5967416"/>
                  <a:chExt cx="56575" cy="63588"/>
                </a:xfrm>
              </p:grpSpPr>
              <p:sp>
                <p:nvSpPr>
                  <p:cNvPr id="3043" name="Google Shape;3043;p30"/>
                  <p:cNvSpPr/>
                  <p:nvPr/>
                </p:nvSpPr>
                <p:spPr>
                  <a:xfrm>
                    <a:off x="6651126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4" name="Google Shape;3044;p30"/>
                  <p:cNvSpPr/>
                  <p:nvPr/>
                </p:nvSpPr>
                <p:spPr>
                  <a:xfrm>
                    <a:off x="6614587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5" name="Google Shape;3045;p30"/>
                <p:cNvGrpSpPr/>
                <p:nvPr/>
              </p:nvGrpSpPr>
              <p:grpSpPr>
                <a:xfrm>
                  <a:off x="7002411" y="5967416"/>
                  <a:ext cx="56575" cy="63588"/>
                  <a:chOff x="7002411" y="5967416"/>
                  <a:chExt cx="56575" cy="63588"/>
                </a:xfrm>
              </p:grpSpPr>
              <p:sp>
                <p:nvSpPr>
                  <p:cNvPr id="3046" name="Google Shape;3046;p30"/>
                  <p:cNvSpPr/>
                  <p:nvPr/>
                </p:nvSpPr>
                <p:spPr>
                  <a:xfrm>
                    <a:off x="7038942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7" name="Google Shape;3047;p30"/>
                  <p:cNvSpPr/>
                  <p:nvPr/>
                </p:nvSpPr>
                <p:spPr>
                  <a:xfrm>
                    <a:off x="7002411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8" name="Google Shape;3048;p30"/>
                <p:cNvGrpSpPr/>
                <p:nvPr/>
              </p:nvGrpSpPr>
              <p:grpSpPr>
                <a:xfrm>
                  <a:off x="7390224" y="5967416"/>
                  <a:ext cx="56575" cy="63588"/>
                  <a:chOff x="7390224" y="5967416"/>
                  <a:chExt cx="56575" cy="63588"/>
                </a:xfrm>
              </p:grpSpPr>
              <p:sp>
                <p:nvSpPr>
                  <p:cNvPr id="3049" name="Google Shape;3049;p30"/>
                  <p:cNvSpPr/>
                  <p:nvPr/>
                </p:nvSpPr>
                <p:spPr>
                  <a:xfrm>
                    <a:off x="7426763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0" name="Google Shape;3050;p30"/>
                  <p:cNvSpPr/>
                  <p:nvPr/>
                </p:nvSpPr>
                <p:spPr>
                  <a:xfrm>
                    <a:off x="7390224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1" name="Google Shape;3051;p30"/>
                <p:cNvGrpSpPr/>
                <p:nvPr/>
              </p:nvGrpSpPr>
              <p:grpSpPr>
                <a:xfrm>
                  <a:off x="7778047" y="5967416"/>
                  <a:ext cx="56575" cy="63588"/>
                  <a:chOff x="7778047" y="5967416"/>
                  <a:chExt cx="56575" cy="63588"/>
                </a:xfrm>
              </p:grpSpPr>
              <p:sp>
                <p:nvSpPr>
                  <p:cNvPr id="3052" name="Google Shape;3052;p30"/>
                  <p:cNvSpPr/>
                  <p:nvPr/>
                </p:nvSpPr>
                <p:spPr>
                  <a:xfrm>
                    <a:off x="7814578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3" name="Google Shape;3053;p30"/>
                  <p:cNvSpPr/>
                  <p:nvPr/>
                </p:nvSpPr>
                <p:spPr>
                  <a:xfrm>
                    <a:off x="7778047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4" name="Google Shape;3054;p30"/>
                <p:cNvGrpSpPr/>
                <p:nvPr/>
              </p:nvGrpSpPr>
              <p:grpSpPr>
                <a:xfrm>
                  <a:off x="8165860" y="5967416"/>
                  <a:ext cx="56575" cy="63588"/>
                  <a:chOff x="8165860" y="5967416"/>
                  <a:chExt cx="56575" cy="63588"/>
                </a:xfrm>
              </p:grpSpPr>
              <p:sp>
                <p:nvSpPr>
                  <p:cNvPr id="3055" name="Google Shape;3055;p30"/>
                  <p:cNvSpPr/>
                  <p:nvPr/>
                </p:nvSpPr>
                <p:spPr>
                  <a:xfrm>
                    <a:off x="8202400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30"/>
                  <p:cNvSpPr/>
                  <p:nvPr/>
                </p:nvSpPr>
                <p:spPr>
                  <a:xfrm>
                    <a:off x="8165860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30"/>
                <p:cNvGrpSpPr/>
                <p:nvPr/>
              </p:nvGrpSpPr>
              <p:grpSpPr>
                <a:xfrm>
                  <a:off x="8553614" y="5967386"/>
                  <a:ext cx="56632" cy="63602"/>
                  <a:chOff x="8553614" y="5967386"/>
                  <a:chExt cx="56632" cy="63602"/>
                </a:xfrm>
              </p:grpSpPr>
              <p:sp>
                <p:nvSpPr>
                  <p:cNvPr id="3058" name="Google Shape;3058;p30"/>
                  <p:cNvSpPr/>
                  <p:nvPr/>
                </p:nvSpPr>
                <p:spPr>
                  <a:xfrm>
                    <a:off x="8590215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30"/>
                  <p:cNvSpPr/>
                  <p:nvPr/>
                </p:nvSpPr>
                <p:spPr>
                  <a:xfrm>
                    <a:off x="8553614" y="5967386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60" name="Google Shape;3060;p30"/>
              <p:cNvGrpSpPr/>
              <p:nvPr/>
            </p:nvGrpSpPr>
            <p:grpSpPr>
              <a:xfrm>
                <a:off x="5451067" y="6387019"/>
                <a:ext cx="3159179" cy="63619"/>
                <a:chOff x="5451067" y="6387019"/>
                <a:chExt cx="3159179" cy="63619"/>
              </a:xfrm>
            </p:grpSpPr>
            <p:grpSp>
              <p:nvGrpSpPr>
                <p:cNvPr id="3061" name="Google Shape;3061;p30"/>
                <p:cNvGrpSpPr/>
                <p:nvPr/>
              </p:nvGrpSpPr>
              <p:grpSpPr>
                <a:xfrm>
                  <a:off x="5451067" y="6387019"/>
                  <a:ext cx="56634" cy="63602"/>
                  <a:chOff x="5451067" y="6387019"/>
                  <a:chExt cx="56634" cy="63602"/>
                </a:xfrm>
              </p:grpSpPr>
              <p:sp>
                <p:nvSpPr>
                  <p:cNvPr id="3062" name="Google Shape;3062;p30"/>
                  <p:cNvSpPr/>
                  <p:nvPr/>
                </p:nvSpPr>
                <p:spPr>
                  <a:xfrm>
                    <a:off x="5487672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3" name="Google Shape;3063;p30"/>
                  <p:cNvSpPr/>
                  <p:nvPr/>
                </p:nvSpPr>
                <p:spPr>
                  <a:xfrm>
                    <a:off x="5451067" y="6387019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4" name="Google Shape;3064;p30"/>
                <p:cNvGrpSpPr/>
                <p:nvPr/>
              </p:nvGrpSpPr>
              <p:grpSpPr>
                <a:xfrm>
                  <a:off x="5838950" y="6387050"/>
                  <a:ext cx="56575" cy="63588"/>
                  <a:chOff x="5838950" y="6387050"/>
                  <a:chExt cx="56575" cy="63588"/>
                </a:xfrm>
              </p:grpSpPr>
              <p:sp>
                <p:nvSpPr>
                  <p:cNvPr id="3065" name="Google Shape;3065;p30"/>
                  <p:cNvSpPr/>
                  <p:nvPr/>
                </p:nvSpPr>
                <p:spPr>
                  <a:xfrm>
                    <a:off x="5875490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6" name="Google Shape;3066;p30"/>
                  <p:cNvSpPr/>
                  <p:nvPr/>
                </p:nvSpPr>
                <p:spPr>
                  <a:xfrm>
                    <a:off x="5838950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7" name="Google Shape;3067;p30"/>
                <p:cNvGrpSpPr/>
                <p:nvPr/>
              </p:nvGrpSpPr>
              <p:grpSpPr>
                <a:xfrm>
                  <a:off x="6226774" y="6387050"/>
                  <a:ext cx="56575" cy="63588"/>
                  <a:chOff x="6226774" y="6387050"/>
                  <a:chExt cx="56575" cy="63588"/>
                </a:xfrm>
              </p:grpSpPr>
              <p:sp>
                <p:nvSpPr>
                  <p:cNvPr id="3068" name="Google Shape;3068;p30"/>
                  <p:cNvSpPr/>
                  <p:nvPr/>
                </p:nvSpPr>
                <p:spPr>
                  <a:xfrm>
                    <a:off x="6263309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9" name="Google Shape;3069;p30"/>
                  <p:cNvSpPr/>
                  <p:nvPr/>
                </p:nvSpPr>
                <p:spPr>
                  <a:xfrm>
                    <a:off x="6226774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0" name="Google Shape;3070;p30"/>
                <p:cNvGrpSpPr/>
                <p:nvPr/>
              </p:nvGrpSpPr>
              <p:grpSpPr>
                <a:xfrm>
                  <a:off x="6614587" y="6387050"/>
                  <a:ext cx="56575" cy="63588"/>
                  <a:chOff x="6614587" y="6387050"/>
                  <a:chExt cx="56575" cy="63588"/>
                </a:xfrm>
              </p:grpSpPr>
              <p:sp>
                <p:nvSpPr>
                  <p:cNvPr id="3071" name="Google Shape;3071;p30"/>
                  <p:cNvSpPr/>
                  <p:nvPr/>
                </p:nvSpPr>
                <p:spPr>
                  <a:xfrm>
                    <a:off x="6651126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2" name="Google Shape;3072;p30"/>
                  <p:cNvSpPr/>
                  <p:nvPr/>
                </p:nvSpPr>
                <p:spPr>
                  <a:xfrm>
                    <a:off x="6614587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3" name="Google Shape;3073;p30"/>
                <p:cNvGrpSpPr/>
                <p:nvPr/>
              </p:nvGrpSpPr>
              <p:grpSpPr>
                <a:xfrm>
                  <a:off x="7002411" y="6387050"/>
                  <a:ext cx="56575" cy="63588"/>
                  <a:chOff x="7002411" y="6387050"/>
                  <a:chExt cx="56575" cy="63588"/>
                </a:xfrm>
              </p:grpSpPr>
              <p:sp>
                <p:nvSpPr>
                  <p:cNvPr id="3074" name="Google Shape;3074;p30"/>
                  <p:cNvSpPr/>
                  <p:nvPr/>
                </p:nvSpPr>
                <p:spPr>
                  <a:xfrm>
                    <a:off x="7038942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5" name="Google Shape;3075;p30"/>
                  <p:cNvSpPr/>
                  <p:nvPr/>
                </p:nvSpPr>
                <p:spPr>
                  <a:xfrm>
                    <a:off x="7002411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6" name="Google Shape;3076;p30"/>
                <p:cNvGrpSpPr/>
                <p:nvPr/>
              </p:nvGrpSpPr>
              <p:grpSpPr>
                <a:xfrm>
                  <a:off x="7390224" y="6387050"/>
                  <a:ext cx="56575" cy="63588"/>
                  <a:chOff x="7390224" y="6387050"/>
                  <a:chExt cx="56575" cy="63588"/>
                </a:xfrm>
              </p:grpSpPr>
              <p:sp>
                <p:nvSpPr>
                  <p:cNvPr id="3077" name="Google Shape;3077;p30"/>
                  <p:cNvSpPr/>
                  <p:nvPr/>
                </p:nvSpPr>
                <p:spPr>
                  <a:xfrm>
                    <a:off x="7426763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8" name="Google Shape;3078;p30"/>
                  <p:cNvSpPr/>
                  <p:nvPr/>
                </p:nvSpPr>
                <p:spPr>
                  <a:xfrm>
                    <a:off x="7390224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9" name="Google Shape;3079;p30"/>
                <p:cNvGrpSpPr/>
                <p:nvPr/>
              </p:nvGrpSpPr>
              <p:grpSpPr>
                <a:xfrm>
                  <a:off x="7778047" y="6387050"/>
                  <a:ext cx="56575" cy="63588"/>
                  <a:chOff x="7778047" y="6387050"/>
                  <a:chExt cx="56575" cy="63588"/>
                </a:xfrm>
              </p:grpSpPr>
              <p:sp>
                <p:nvSpPr>
                  <p:cNvPr id="3080" name="Google Shape;3080;p30"/>
                  <p:cNvSpPr/>
                  <p:nvPr/>
                </p:nvSpPr>
                <p:spPr>
                  <a:xfrm>
                    <a:off x="7814578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1" name="Google Shape;3081;p30"/>
                  <p:cNvSpPr/>
                  <p:nvPr/>
                </p:nvSpPr>
                <p:spPr>
                  <a:xfrm>
                    <a:off x="7778047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2" name="Google Shape;3082;p30"/>
                <p:cNvGrpSpPr/>
                <p:nvPr/>
              </p:nvGrpSpPr>
              <p:grpSpPr>
                <a:xfrm>
                  <a:off x="8165860" y="6387050"/>
                  <a:ext cx="56575" cy="63588"/>
                  <a:chOff x="8165860" y="6387050"/>
                  <a:chExt cx="56575" cy="63588"/>
                </a:xfrm>
              </p:grpSpPr>
              <p:sp>
                <p:nvSpPr>
                  <p:cNvPr id="3083" name="Google Shape;3083;p30"/>
                  <p:cNvSpPr/>
                  <p:nvPr/>
                </p:nvSpPr>
                <p:spPr>
                  <a:xfrm>
                    <a:off x="8202400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30"/>
                  <p:cNvSpPr/>
                  <p:nvPr/>
                </p:nvSpPr>
                <p:spPr>
                  <a:xfrm>
                    <a:off x="8165860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30"/>
                <p:cNvGrpSpPr/>
                <p:nvPr/>
              </p:nvGrpSpPr>
              <p:grpSpPr>
                <a:xfrm>
                  <a:off x="8553614" y="6387019"/>
                  <a:ext cx="56632" cy="63602"/>
                  <a:chOff x="8553614" y="6387019"/>
                  <a:chExt cx="56632" cy="63602"/>
                </a:xfrm>
              </p:grpSpPr>
              <p:sp>
                <p:nvSpPr>
                  <p:cNvPr id="3086" name="Google Shape;3086;p30"/>
                  <p:cNvSpPr/>
                  <p:nvPr/>
                </p:nvSpPr>
                <p:spPr>
                  <a:xfrm>
                    <a:off x="8590215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30"/>
                  <p:cNvSpPr/>
                  <p:nvPr/>
                </p:nvSpPr>
                <p:spPr>
                  <a:xfrm>
                    <a:off x="8553614" y="6387019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8" name="Google Shape;3088;p30"/>
              <p:cNvGrpSpPr/>
              <p:nvPr/>
            </p:nvGrpSpPr>
            <p:grpSpPr>
              <a:xfrm>
                <a:off x="5451067" y="6806642"/>
                <a:ext cx="3159179" cy="63618"/>
                <a:chOff x="5451067" y="6806642"/>
                <a:chExt cx="3159179" cy="63618"/>
              </a:xfrm>
            </p:grpSpPr>
            <p:grpSp>
              <p:nvGrpSpPr>
                <p:cNvPr id="3089" name="Google Shape;3089;p30"/>
                <p:cNvGrpSpPr/>
                <p:nvPr/>
              </p:nvGrpSpPr>
              <p:grpSpPr>
                <a:xfrm>
                  <a:off x="5451067" y="6806642"/>
                  <a:ext cx="56634" cy="63602"/>
                  <a:chOff x="5451067" y="6806642"/>
                  <a:chExt cx="56634" cy="63602"/>
                </a:xfrm>
              </p:grpSpPr>
              <p:sp>
                <p:nvSpPr>
                  <p:cNvPr id="3090" name="Google Shape;3090;p30"/>
                  <p:cNvSpPr/>
                  <p:nvPr/>
                </p:nvSpPr>
                <p:spPr>
                  <a:xfrm>
                    <a:off x="5487672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1" name="Google Shape;3091;p30"/>
                  <p:cNvSpPr/>
                  <p:nvPr/>
                </p:nvSpPr>
                <p:spPr>
                  <a:xfrm>
                    <a:off x="5451067" y="68066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2" name="Google Shape;3092;p30"/>
                <p:cNvGrpSpPr/>
                <p:nvPr/>
              </p:nvGrpSpPr>
              <p:grpSpPr>
                <a:xfrm>
                  <a:off x="5838950" y="6806672"/>
                  <a:ext cx="56575" cy="63588"/>
                  <a:chOff x="5838950" y="6806672"/>
                  <a:chExt cx="56575" cy="63588"/>
                </a:xfrm>
              </p:grpSpPr>
              <p:sp>
                <p:nvSpPr>
                  <p:cNvPr id="3093" name="Google Shape;3093;p30"/>
                  <p:cNvSpPr/>
                  <p:nvPr/>
                </p:nvSpPr>
                <p:spPr>
                  <a:xfrm>
                    <a:off x="5875490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4" name="Google Shape;3094;p30"/>
                  <p:cNvSpPr/>
                  <p:nvPr/>
                </p:nvSpPr>
                <p:spPr>
                  <a:xfrm>
                    <a:off x="5838950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5" name="Google Shape;3095;p30"/>
                <p:cNvGrpSpPr/>
                <p:nvPr/>
              </p:nvGrpSpPr>
              <p:grpSpPr>
                <a:xfrm>
                  <a:off x="6226774" y="6806672"/>
                  <a:ext cx="56575" cy="63588"/>
                  <a:chOff x="6226774" y="6806672"/>
                  <a:chExt cx="56575" cy="63588"/>
                </a:xfrm>
              </p:grpSpPr>
              <p:sp>
                <p:nvSpPr>
                  <p:cNvPr id="3096" name="Google Shape;3096;p30"/>
                  <p:cNvSpPr/>
                  <p:nvPr/>
                </p:nvSpPr>
                <p:spPr>
                  <a:xfrm>
                    <a:off x="6263309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7" name="Google Shape;3097;p30"/>
                  <p:cNvSpPr/>
                  <p:nvPr/>
                </p:nvSpPr>
                <p:spPr>
                  <a:xfrm>
                    <a:off x="6226774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8" name="Google Shape;3098;p30"/>
                <p:cNvGrpSpPr/>
                <p:nvPr/>
              </p:nvGrpSpPr>
              <p:grpSpPr>
                <a:xfrm>
                  <a:off x="6614587" y="6806672"/>
                  <a:ext cx="56575" cy="63588"/>
                  <a:chOff x="6614587" y="6806672"/>
                  <a:chExt cx="56575" cy="63588"/>
                </a:xfrm>
              </p:grpSpPr>
              <p:sp>
                <p:nvSpPr>
                  <p:cNvPr id="3099" name="Google Shape;3099;p30"/>
                  <p:cNvSpPr/>
                  <p:nvPr/>
                </p:nvSpPr>
                <p:spPr>
                  <a:xfrm>
                    <a:off x="6651126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0" name="Google Shape;3100;p30"/>
                  <p:cNvSpPr/>
                  <p:nvPr/>
                </p:nvSpPr>
                <p:spPr>
                  <a:xfrm>
                    <a:off x="6614587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1" name="Google Shape;3101;p30"/>
                <p:cNvGrpSpPr/>
                <p:nvPr/>
              </p:nvGrpSpPr>
              <p:grpSpPr>
                <a:xfrm>
                  <a:off x="7002411" y="6806672"/>
                  <a:ext cx="56575" cy="63588"/>
                  <a:chOff x="7002411" y="6806672"/>
                  <a:chExt cx="56575" cy="63588"/>
                </a:xfrm>
              </p:grpSpPr>
              <p:sp>
                <p:nvSpPr>
                  <p:cNvPr id="3102" name="Google Shape;3102;p30"/>
                  <p:cNvSpPr/>
                  <p:nvPr/>
                </p:nvSpPr>
                <p:spPr>
                  <a:xfrm>
                    <a:off x="7038942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3" name="Google Shape;3103;p30"/>
                  <p:cNvSpPr/>
                  <p:nvPr/>
                </p:nvSpPr>
                <p:spPr>
                  <a:xfrm>
                    <a:off x="7002411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4" name="Google Shape;3104;p30"/>
                <p:cNvGrpSpPr/>
                <p:nvPr/>
              </p:nvGrpSpPr>
              <p:grpSpPr>
                <a:xfrm>
                  <a:off x="7390224" y="6806672"/>
                  <a:ext cx="56575" cy="63588"/>
                  <a:chOff x="7390224" y="6806672"/>
                  <a:chExt cx="56575" cy="63588"/>
                </a:xfrm>
              </p:grpSpPr>
              <p:sp>
                <p:nvSpPr>
                  <p:cNvPr id="3105" name="Google Shape;3105;p30"/>
                  <p:cNvSpPr/>
                  <p:nvPr/>
                </p:nvSpPr>
                <p:spPr>
                  <a:xfrm>
                    <a:off x="7426763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6" name="Google Shape;3106;p30"/>
                  <p:cNvSpPr/>
                  <p:nvPr/>
                </p:nvSpPr>
                <p:spPr>
                  <a:xfrm>
                    <a:off x="7390224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7" name="Google Shape;3107;p30"/>
                <p:cNvGrpSpPr/>
                <p:nvPr/>
              </p:nvGrpSpPr>
              <p:grpSpPr>
                <a:xfrm>
                  <a:off x="7778047" y="6806672"/>
                  <a:ext cx="56575" cy="63588"/>
                  <a:chOff x="7778047" y="6806672"/>
                  <a:chExt cx="56575" cy="63588"/>
                </a:xfrm>
              </p:grpSpPr>
              <p:sp>
                <p:nvSpPr>
                  <p:cNvPr id="3108" name="Google Shape;3108;p30"/>
                  <p:cNvSpPr/>
                  <p:nvPr/>
                </p:nvSpPr>
                <p:spPr>
                  <a:xfrm>
                    <a:off x="7814578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30"/>
                  <p:cNvSpPr/>
                  <p:nvPr/>
                </p:nvSpPr>
                <p:spPr>
                  <a:xfrm>
                    <a:off x="7778047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30"/>
                <p:cNvGrpSpPr/>
                <p:nvPr/>
              </p:nvGrpSpPr>
              <p:grpSpPr>
                <a:xfrm>
                  <a:off x="8165860" y="6806672"/>
                  <a:ext cx="56575" cy="63588"/>
                  <a:chOff x="8165860" y="6806672"/>
                  <a:chExt cx="56575" cy="63588"/>
                </a:xfrm>
              </p:grpSpPr>
              <p:sp>
                <p:nvSpPr>
                  <p:cNvPr id="3111" name="Google Shape;3111;p30"/>
                  <p:cNvSpPr/>
                  <p:nvPr/>
                </p:nvSpPr>
                <p:spPr>
                  <a:xfrm>
                    <a:off x="8202400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30"/>
                  <p:cNvSpPr/>
                  <p:nvPr/>
                </p:nvSpPr>
                <p:spPr>
                  <a:xfrm>
                    <a:off x="8165860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30"/>
                <p:cNvGrpSpPr/>
                <p:nvPr/>
              </p:nvGrpSpPr>
              <p:grpSpPr>
                <a:xfrm>
                  <a:off x="8553614" y="6806642"/>
                  <a:ext cx="56632" cy="63602"/>
                  <a:chOff x="8553614" y="6806642"/>
                  <a:chExt cx="56632" cy="63602"/>
                </a:xfrm>
              </p:grpSpPr>
              <p:sp>
                <p:nvSpPr>
                  <p:cNvPr id="3114" name="Google Shape;3114;p30"/>
                  <p:cNvSpPr/>
                  <p:nvPr/>
                </p:nvSpPr>
                <p:spPr>
                  <a:xfrm>
                    <a:off x="8590215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30"/>
                  <p:cNvSpPr/>
                  <p:nvPr/>
                </p:nvSpPr>
                <p:spPr>
                  <a:xfrm>
                    <a:off x="8553614" y="68066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16" name="Google Shape;3116;p30"/>
              <p:cNvGrpSpPr/>
              <p:nvPr/>
            </p:nvGrpSpPr>
            <p:grpSpPr>
              <a:xfrm>
                <a:off x="5838950" y="7226264"/>
                <a:ext cx="2771296" cy="63618"/>
                <a:chOff x="5838950" y="7226264"/>
                <a:chExt cx="2771296" cy="63618"/>
              </a:xfrm>
            </p:grpSpPr>
            <p:grpSp>
              <p:nvGrpSpPr>
                <p:cNvPr id="3117" name="Google Shape;3117;p30"/>
                <p:cNvGrpSpPr/>
                <p:nvPr/>
              </p:nvGrpSpPr>
              <p:grpSpPr>
                <a:xfrm>
                  <a:off x="5838950" y="7226294"/>
                  <a:ext cx="56575" cy="63588"/>
                  <a:chOff x="5838950" y="7226294"/>
                  <a:chExt cx="56575" cy="63588"/>
                </a:xfrm>
              </p:grpSpPr>
              <p:sp>
                <p:nvSpPr>
                  <p:cNvPr id="3118" name="Google Shape;3118;p30"/>
                  <p:cNvSpPr/>
                  <p:nvPr/>
                </p:nvSpPr>
                <p:spPr>
                  <a:xfrm>
                    <a:off x="5875490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9" name="Google Shape;3119;p30"/>
                  <p:cNvSpPr/>
                  <p:nvPr/>
                </p:nvSpPr>
                <p:spPr>
                  <a:xfrm>
                    <a:off x="5838950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0" name="Google Shape;3120;p30"/>
                <p:cNvGrpSpPr/>
                <p:nvPr/>
              </p:nvGrpSpPr>
              <p:grpSpPr>
                <a:xfrm>
                  <a:off x="6226774" y="7226294"/>
                  <a:ext cx="56575" cy="63588"/>
                  <a:chOff x="6226774" y="7226294"/>
                  <a:chExt cx="56575" cy="63588"/>
                </a:xfrm>
              </p:grpSpPr>
              <p:sp>
                <p:nvSpPr>
                  <p:cNvPr id="3121" name="Google Shape;3121;p30"/>
                  <p:cNvSpPr/>
                  <p:nvPr/>
                </p:nvSpPr>
                <p:spPr>
                  <a:xfrm>
                    <a:off x="6263309" y="7227790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2" name="Google Shape;3122;p30"/>
                  <p:cNvSpPr/>
                  <p:nvPr/>
                </p:nvSpPr>
                <p:spPr>
                  <a:xfrm>
                    <a:off x="6226774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3" name="Google Shape;3123;p30"/>
                <p:cNvGrpSpPr/>
                <p:nvPr/>
              </p:nvGrpSpPr>
              <p:grpSpPr>
                <a:xfrm>
                  <a:off x="6614587" y="7226294"/>
                  <a:ext cx="56575" cy="63588"/>
                  <a:chOff x="6614587" y="7226294"/>
                  <a:chExt cx="56575" cy="63588"/>
                </a:xfrm>
              </p:grpSpPr>
              <p:sp>
                <p:nvSpPr>
                  <p:cNvPr id="3124" name="Google Shape;3124;p30"/>
                  <p:cNvSpPr/>
                  <p:nvPr/>
                </p:nvSpPr>
                <p:spPr>
                  <a:xfrm>
                    <a:off x="6651126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5" name="Google Shape;3125;p30"/>
                  <p:cNvSpPr/>
                  <p:nvPr/>
                </p:nvSpPr>
                <p:spPr>
                  <a:xfrm>
                    <a:off x="6614587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6" name="Google Shape;3126;p30"/>
                <p:cNvGrpSpPr/>
                <p:nvPr/>
              </p:nvGrpSpPr>
              <p:grpSpPr>
                <a:xfrm>
                  <a:off x="7002411" y="7226294"/>
                  <a:ext cx="56575" cy="63588"/>
                  <a:chOff x="7002411" y="7226294"/>
                  <a:chExt cx="56575" cy="63588"/>
                </a:xfrm>
              </p:grpSpPr>
              <p:sp>
                <p:nvSpPr>
                  <p:cNvPr id="3127" name="Google Shape;3127;p30"/>
                  <p:cNvSpPr/>
                  <p:nvPr/>
                </p:nvSpPr>
                <p:spPr>
                  <a:xfrm>
                    <a:off x="7038942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8" name="Google Shape;3128;p30"/>
                  <p:cNvSpPr/>
                  <p:nvPr/>
                </p:nvSpPr>
                <p:spPr>
                  <a:xfrm>
                    <a:off x="7002411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9" name="Google Shape;3129;p30"/>
                <p:cNvGrpSpPr/>
                <p:nvPr/>
              </p:nvGrpSpPr>
              <p:grpSpPr>
                <a:xfrm>
                  <a:off x="7390224" y="7226294"/>
                  <a:ext cx="56575" cy="63588"/>
                  <a:chOff x="7390224" y="7226294"/>
                  <a:chExt cx="56575" cy="63588"/>
                </a:xfrm>
              </p:grpSpPr>
              <p:sp>
                <p:nvSpPr>
                  <p:cNvPr id="3130" name="Google Shape;3130;p30"/>
                  <p:cNvSpPr/>
                  <p:nvPr/>
                </p:nvSpPr>
                <p:spPr>
                  <a:xfrm>
                    <a:off x="7426763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1" name="Google Shape;3131;p30"/>
                  <p:cNvSpPr/>
                  <p:nvPr/>
                </p:nvSpPr>
                <p:spPr>
                  <a:xfrm>
                    <a:off x="7390224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2" name="Google Shape;3132;p30"/>
                <p:cNvGrpSpPr/>
                <p:nvPr/>
              </p:nvGrpSpPr>
              <p:grpSpPr>
                <a:xfrm>
                  <a:off x="7778047" y="7226294"/>
                  <a:ext cx="56575" cy="63588"/>
                  <a:chOff x="7778047" y="7226294"/>
                  <a:chExt cx="56575" cy="63588"/>
                </a:xfrm>
              </p:grpSpPr>
              <p:sp>
                <p:nvSpPr>
                  <p:cNvPr id="3133" name="Google Shape;3133;p30"/>
                  <p:cNvSpPr/>
                  <p:nvPr/>
                </p:nvSpPr>
                <p:spPr>
                  <a:xfrm>
                    <a:off x="7814578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4" name="Google Shape;3134;p30"/>
                  <p:cNvSpPr/>
                  <p:nvPr/>
                </p:nvSpPr>
                <p:spPr>
                  <a:xfrm>
                    <a:off x="7778047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5" name="Google Shape;3135;p30"/>
                <p:cNvGrpSpPr/>
                <p:nvPr/>
              </p:nvGrpSpPr>
              <p:grpSpPr>
                <a:xfrm>
                  <a:off x="8165860" y="7226294"/>
                  <a:ext cx="56575" cy="63588"/>
                  <a:chOff x="8165860" y="7226294"/>
                  <a:chExt cx="56575" cy="63588"/>
                </a:xfrm>
              </p:grpSpPr>
              <p:sp>
                <p:nvSpPr>
                  <p:cNvPr id="3136" name="Google Shape;3136;p30"/>
                  <p:cNvSpPr/>
                  <p:nvPr/>
                </p:nvSpPr>
                <p:spPr>
                  <a:xfrm>
                    <a:off x="8202400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7" name="Google Shape;3137;p30"/>
                  <p:cNvSpPr/>
                  <p:nvPr/>
                </p:nvSpPr>
                <p:spPr>
                  <a:xfrm>
                    <a:off x="8165860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8" name="Google Shape;3138;p30"/>
                <p:cNvGrpSpPr/>
                <p:nvPr/>
              </p:nvGrpSpPr>
              <p:grpSpPr>
                <a:xfrm>
                  <a:off x="8553614" y="7226264"/>
                  <a:ext cx="56632" cy="63602"/>
                  <a:chOff x="8553614" y="7226264"/>
                  <a:chExt cx="56632" cy="63602"/>
                </a:xfrm>
              </p:grpSpPr>
              <p:sp>
                <p:nvSpPr>
                  <p:cNvPr id="3139" name="Google Shape;3139;p30"/>
                  <p:cNvSpPr/>
                  <p:nvPr/>
                </p:nvSpPr>
                <p:spPr>
                  <a:xfrm>
                    <a:off x="8590215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0" name="Google Shape;3140;p30"/>
                  <p:cNvSpPr/>
                  <p:nvPr/>
                </p:nvSpPr>
                <p:spPr>
                  <a:xfrm>
                    <a:off x="8553614" y="72262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41" name="Google Shape;3141;p30"/>
              <p:cNvGrpSpPr/>
              <p:nvPr/>
            </p:nvGrpSpPr>
            <p:grpSpPr>
              <a:xfrm>
                <a:off x="6226774" y="7645897"/>
                <a:ext cx="2383469" cy="63607"/>
                <a:chOff x="6226774" y="7645897"/>
                <a:chExt cx="2383469" cy="63607"/>
              </a:xfrm>
            </p:grpSpPr>
            <p:grpSp>
              <p:nvGrpSpPr>
                <p:cNvPr id="3142" name="Google Shape;3142;p30"/>
                <p:cNvGrpSpPr/>
                <p:nvPr/>
              </p:nvGrpSpPr>
              <p:grpSpPr>
                <a:xfrm>
                  <a:off x="6226774" y="7645916"/>
                  <a:ext cx="56575" cy="63588"/>
                  <a:chOff x="6226774" y="7645916"/>
                  <a:chExt cx="56575" cy="63588"/>
                </a:xfrm>
              </p:grpSpPr>
              <p:sp>
                <p:nvSpPr>
                  <p:cNvPr id="3143" name="Google Shape;3143;p30"/>
                  <p:cNvSpPr/>
                  <p:nvPr/>
                </p:nvSpPr>
                <p:spPr>
                  <a:xfrm>
                    <a:off x="6263309" y="76474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4" name="Google Shape;3144;p30"/>
                  <p:cNvSpPr/>
                  <p:nvPr/>
                </p:nvSpPr>
                <p:spPr>
                  <a:xfrm>
                    <a:off x="6226774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5" name="Google Shape;3145;p30"/>
                <p:cNvGrpSpPr/>
                <p:nvPr/>
              </p:nvGrpSpPr>
              <p:grpSpPr>
                <a:xfrm>
                  <a:off x="6614587" y="7645916"/>
                  <a:ext cx="56575" cy="63588"/>
                  <a:chOff x="6614587" y="7645916"/>
                  <a:chExt cx="56575" cy="63588"/>
                </a:xfrm>
              </p:grpSpPr>
              <p:sp>
                <p:nvSpPr>
                  <p:cNvPr id="3146" name="Google Shape;3146;p30"/>
                  <p:cNvSpPr/>
                  <p:nvPr/>
                </p:nvSpPr>
                <p:spPr>
                  <a:xfrm>
                    <a:off x="6651126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7" name="Google Shape;3147;p30"/>
                  <p:cNvSpPr/>
                  <p:nvPr/>
                </p:nvSpPr>
                <p:spPr>
                  <a:xfrm>
                    <a:off x="6614587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8" name="Google Shape;3148;p30"/>
                <p:cNvGrpSpPr/>
                <p:nvPr/>
              </p:nvGrpSpPr>
              <p:grpSpPr>
                <a:xfrm>
                  <a:off x="7002411" y="7645916"/>
                  <a:ext cx="56575" cy="63588"/>
                  <a:chOff x="7002411" y="7645916"/>
                  <a:chExt cx="56575" cy="63588"/>
                </a:xfrm>
              </p:grpSpPr>
              <p:sp>
                <p:nvSpPr>
                  <p:cNvPr id="3149" name="Google Shape;3149;p30"/>
                  <p:cNvSpPr/>
                  <p:nvPr/>
                </p:nvSpPr>
                <p:spPr>
                  <a:xfrm>
                    <a:off x="7038942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0" name="Google Shape;3150;p30"/>
                  <p:cNvSpPr/>
                  <p:nvPr/>
                </p:nvSpPr>
                <p:spPr>
                  <a:xfrm>
                    <a:off x="7002411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1" name="Google Shape;3151;p30"/>
                <p:cNvGrpSpPr/>
                <p:nvPr/>
              </p:nvGrpSpPr>
              <p:grpSpPr>
                <a:xfrm>
                  <a:off x="7390224" y="7645916"/>
                  <a:ext cx="56575" cy="63588"/>
                  <a:chOff x="7390224" y="7645916"/>
                  <a:chExt cx="56575" cy="63588"/>
                </a:xfrm>
              </p:grpSpPr>
              <p:sp>
                <p:nvSpPr>
                  <p:cNvPr id="3152" name="Google Shape;3152;p30"/>
                  <p:cNvSpPr/>
                  <p:nvPr/>
                </p:nvSpPr>
                <p:spPr>
                  <a:xfrm>
                    <a:off x="7426763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3" name="Google Shape;3153;p30"/>
                  <p:cNvSpPr/>
                  <p:nvPr/>
                </p:nvSpPr>
                <p:spPr>
                  <a:xfrm>
                    <a:off x="7390224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4" name="Google Shape;3154;p30"/>
                <p:cNvGrpSpPr/>
                <p:nvPr/>
              </p:nvGrpSpPr>
              <p:grpSpPr>
                <a:xfrm>
                  <a:off x="7778047" y="7645916"/>
                  <a:ext cx="56575" cy="63588"/>
                  <a:chOff x="7778047" y="7645916"/>
                  <a:chExt cx="56575" cy="63588"/>
                </a:xfrm>
              </p:grpSpPr>
              <p:sp>
                <p:nvSpPr>
                  <p:cNvPr id="3155" name="Google Shape;3155;p30"/>
                  <p:cNvSpPr/>
                  <p:nvPr/>
                </p:nvSpPr>
                <p:spPr>
                  <a:xfrm>
                    <a:off x="7814578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6" name="Google Shape;3156;p30"/>
                  <p:cNvSpPr/>
                  <p:nvPr/>
                </p:nvSpPr>
                <p:spPr>
                  <a:xfrm>
                    <a:off x="7778047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7" name="Google Shape;3157;p30"/>
                <p:cNvGrpSpPr/>
                <p:nvPr/>
              </p:nvGrpSpPr>
              <p:grpSpPr>
                <a:xfrm>
                  <a:off x="8165860" y="7645916"/>
                  <a:ext cx="56575" cy="63588"/>
                  <a:chOff x="8165860" y="7645916"/>
                  <a:chExt cx="56575" cy="63588"/>
                </a:xfrm>
              </p:grpSpPr>
              <p:sp>
                <p:nvSpPr>
                  <p:cNvPr id="3158" name="Google Shape;3158;p30"/>
                  <p:cNvSpPr/>
                  <p:nvPr/>
                </p:nvSpPr>
                <p:spPr>
                  <a:xfrm>
                    <a:off x="8202400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9" name="Google Shape;3159;p30"/>
                  <p:cNvSpPr/>
                  <p:nvPr/>
                </p:nvSpPr>
                <p:spPr>
                  <a:xfrm>
                    <a:off x="8165860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60" name="Google Shape;3160;p30"/>
                <p:cNvGrpSpPr/>
                <p:nvPr/>
              </p:nvGrpSpPr>
              <p:grpSpPr>
                <a:xfrm>
                  <a:off x="8553651" y="7645897"/>
                  <a:ext cx="56592" cy="63578"/>
                  <a:chOff x="8553651" y="7645897"/>
                  <a:chExt cx="56592" cy="63578"/>
                </a:xfrm>
              </p:grpSpPr>
              <p:sp>
                <p:nvSpPr>
                  <p:cNvPr id="3161" name="Google Shape;3161;p30"/>
                  <p:cNvSpPr/>
                  <p:nvPr/>
                </p:nvSpPr>
                <p:spPr>
                  <a:xfrm>
                    <a:off x="8590215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2" name="Google Shape;3162;p30"/>
                  <p:cNvSpPr/>
                  <p:nvPr/>
                </p:nvSpPr>
                <p:spPr>
                  <a:xfrm>
                    <a:off x="8553651" y="7645897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6"/>
                          <a:pt x="36189" y="61519"/>
                        </a:cubicBezTo>
                        <a:cubicBezTo>
                          <a:pt x="60402" y="50388"/>
                          <a:pt x="56178" y="27397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63" name="Google Shape;3163;p30"/>
            <p:cNvSpPr/>
            <p:nvPr/>
          </p:nvSpPr>
          <p:spPr>
            <a:xfrm>
              <a:off x="5179613" y="6952815"/>
              <a:ext cx="1016410" cy="1178707"/>
            </a:xfrm>
            <a:custGeom>
              <a:rect b="b" l="l" r="r" t="t"/>
              <a:pathLst>
                <a:path extrusionOk="0" h="1178707" w="1016410">
                  <a:moveTo>
                    <a:pt x="689540" y="942339"/>
                  </a:moveTo>
                  <a:cubicBezTo>
                    <a:pt x="757710" y="1008300"/>
                    <a:pt x="831911" y="1067794"/>
                    <a:pt x="911489" y="1119447"/>
                  </a:cubicBezTo>
                  <a:cubicBezTo>
                    <a:pt x="952121" y="1145826"/>
                    <a:pt x="991112" y="1169150"/>
                    <a:pt x="1016411" y="1178707"/>
                  </a:cubicBezTo>
                  <a:cubicBezTo>
                    <a:pt x="931899" y="1087706"/>
                    <a:pt x="905702" y="951930"/>
                    <a:pt x="864594" y="828579"/>
                  </a:cubicBezTo>
                  <a:cubicBezTo>
                    <a:pt x="814073" y="675648"/>
                    <a:pt x="850182" y="529295"/>
                    <a:pt x="806280" y="520258"/>
                  </a:cubicBezTo>
                  <a:cubicBezTo>
                    <a:pt x="449597" y="447331"/>
                    <a:pt x="164832" y="309617"/>
                    <a:pt x="0" y="0"/>
                  </a:cubicBezTo>
                  <a:cubicBezTo>
                    <a:pt x="9124" y="37222"/>
                    <a:pt x="22827" y="80226"/>
                    <a:pt x="40787" y="127005"/>
                  </a:cubicBezTo>
                  <a:cubicBezTo>
                    <a:pt x="117383" y="326517"/>
                    <a:pt x="238512" y="505961"/>
                    <a:pt x="392170" y="65461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4" name="Google Shape;3164;p30"/>
          <p:cNvGrpSpPr/>
          <p:nvPr/>
        </p:nvGrpSpPr>
        <p:grpSpPr>
          <a:xfrm>
            <a:off x="4665209" y="1319013"/>
            <a:ext cx="1917232" cy="2768688"/>
            <a:chOff x="9330417" y="2638027"/>
            <a:chExt cx="3834463" cy="5537375"/>
          </a:xfrm>
        </p:grpSpPr>
        <p:sp>
          <p:nvSpPr>
            <p:cNvPr id="3165" name="Google Shape;3165;p30"/>
            <p:cNvSpPr/>
            <p:nvPr/>
          </p:nvSpPr>
          <p:spPr>
            <a:xfrm>
              <a:off x="9330417" y="2638027"/>
              <a:ext cx="3834463" cy="5537375"/>
            </a:xfrm>
            <a:custGeom>
              <a:rect b="b" l="l" r="r" t="t"/>
              <a:pathLst>
                <a:path extrusionOk="0" h="5537375" w="3834463">
                  <a:moveTo>
                    <a:pt x="1125514" y="5511625"/>
                  </a:moveTo>
                  <a:cubicBezTo>
                    <a:pt x="1098086" y="5511625"/>
                    <a:pt x="1072210" y="5508358"/>
                    <a:pt x="1042909" y="5499554"/>
                  </a:cubicBezTo>
                  <a:cubicBezTo>
                    <a:pt x="992178" y="5483119"/>
                    <a:pt x="879307" y="5302778"/>
                    <a:pt x="833920" y="5166591"/>
                  </a:cubicBezTo>
                  <a:cubicBezTo>
                    <a:pt x="771115" y="4976494"/>
                    <a:pt x="805893" y="4915605"/>
                    <a:pt x="768055" y="4907819"/>
                  </a:cubicBezTo>
                  <a:cubicBezTo>
                    <a:pt x="441816" y="4841116"/>
                    <a:pt x="163925" y="4602965"/>
                    <a:pt x="10501" y="4314800"/>
                  </a:cubicBezTo>
                  <a:cubicBezTo>
                    <a:pt x="-3657" y="4314800"/>
                    <a:pt x="600" y="4249680"/>
                    <a:pt x="600" y="90316"/>
                  </a:cubicBezTo>
                  <a:cubicBezTo>
                    <a:pt x="203880" y="64867"/>
                    <a:pt x="406794" y="45153"/>
                    <a:pt x="611216" y="45109"/>
                  </a:cubicBezTo>
                  <a:cubicBezTo>
                    <a:pt x="2139685" y="44755"/>
                    <a:pt x="2919479" y="-20254"/>
                    <a:pt x="3727765" y="6425"/>
                  </a:cubicBezTo>
                  <a:cubicBezTo>
                    <a:pt x="3768042" y="7998"/>
                    <a:pt x="3838618" y="3888367"/>
                    <a:pt x="3834272" y="5507671"/>
                  </a:cubicBezTo>
                  <a:cubicBezTo>
                    <a:pt x="3834272" y="5572115"/>
                    <a:pt x="3191184" y="5511625"/>
                    <a:pt x="1125514" y="55116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6" name="Google Shape;3166;p30"/>
            <p:cNvGrpSpPr/>
            <p:nvPr/>
          </p:nvGrpSpPr>
          <p:grpSpPr>
            <a:xfrm>
              <a:off x="9612382" y="3030032"/>
              <a:ext cx="3159179" cy="4679472"/>
              <a:chOff x="9612382" y="3030032"/>
              <a:chExt cx="3159179" cy="4679472"/>
            </a:xfrm>
          </p:grpSpPr>
          <p:grpSp>
            <p:nvGrpSpPr>
              <p:cNvPr id="3167" name="Google Shape;3167;p30"/>
              <p:cNvGrpSpPr/>
              <p:nvPr/>
            </p:nvGrpSpPr>
            <p:grpSpPr>
              <a:xfrm>
                <a:off x="9612419" y="3030032"/>
                <a:ext cx="3159139" cy="63607"/>
                <a:chOff x="9612419" y="3030032"/>
                <a:chExt cx="3159139" cy="63607"/>
              </a:xfrm>
            </p:grpSpPr>
            <p:grpSp>
              <p:nvGrpSpPr>
                <p:cNvPr id="3168" name="Google Shape;3168;p30"/>
                <p:cNvGrpSpPr/>
                <p:nvPr/>
              </p:nvGrpSpPr>
              <p:grpSpPr>
                <a:xfrm>
                  <a:off x="9612419" y="3030032"/>
                  <a:ext cx="56593" cy="63578"/>
                  <a:chOff x="9612419" y="3030032"/>
                  <a:chExt cx="56593" cy="63578"/>
                </a:xfrm>
              </p:grpSpPr>
              <p:sp>
                <p:nvSpPr>
                  <p:cNvPr id="3169" name="Google Shape;3169;p30"/>
                  <p:cNvSpPr/>
                  <p:nvPr/>
                </p:nvSpPr>
                <p:spPr>
                  <a:xfrm>
                    <a:off x="9648987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0" name="Google Shape;3170;p30"/>
                  <p:cNvSpPr/>
                  <p:nvPr/>
                </p:nvSpPr>
                <p:spPr>
                  <a:xfrm>
                    <a:off x="9612419" y="3030032"/>
                    <a:ext cx="56593" cy="63578"/>
                  </a:xfrm>
                  <a:custGeom>
                    <a:rect b="b" l="l" r="r" t="t"/>
                    <a:pathLst>
                      <a:path extrusionOk="0" h="63578" w="56593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2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71" name="Google Shape;3171;p30"/>
                <p:cNvGrpSpPr/>
                <p:nvPr/>
              </p:nvGrpSpPr>
              <p:grpSpPr>
                <a:xfrm>
                  <a:off x="10000265" y="3030051"/>
                  <a:ext cx="56575" cy="63588"/>
                  <a:chOff x="10000265" y="3030051"/>
                  <a:chExt cx="56575" cy="63588"/>
                </a:xfrm>
              </p:grpSpPr>
              <p:sp>
                <p:nvSpPr>
                  <p:cNvPr id="3172" name="Google Shape;3172;p30"/>
                  <p:cNvSpPr/>
                  <p:nvPr/>
                </p:nvSpPr>
                <p:spPr>
                  <a:xfrm>
                    <a:off x="10036805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3" name="Google Shape;3173;p30"/>
                  <p:cNvSpPr/>
                  <p:nvPr/>
                </p:nvSpPr>
                <p:spPr>
                  <a:xfrm>
                    <a:off x="10000265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74" name="Google Shape;3174;p30"/>
                <p:cNvGrpSpPr/>
                <p:nvPr/>
              </p:nvGrpSpPr>
              <p:grpSpPr>
                <a:xfrm>
                  <a:off x="10388089" y="3030051"/>
                  <a:ext cx="56575" cy="63588"/>
                  <a:chOff x="10388089" y="3030051"/>
                  <a:chExt cx="56575" cy="63588"/>
                </a:xfrm>
              </p:grpSpPr>
              <p:sp>
                <p:nvSpPr>
                  <p:cNvPr id="3175" name="Google Shape;3175;p30"/>
                  <p:cNvSpPr/>
                  <p:nvPr/>
                </p:nvSpPr>
                <p:spPr>
                  <a:xfrm>
                    <a:off x="10424624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6" name="Google Shape;3176;p30"/>
                  <p:cNvSpPr/>
                  <p:nvPr/>
                </p:nvSpPr>
                <p:spPr>
                  <a:xfrm>
                    <a:off x="10388089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77" name="Google Shape;3177;p30"/>
                <p:cNvGrpSpPr/>
                <p:nvPr/>
              </p:nvGrpSpPr>
              <p:grpSpPr>
                <a:xfrm>
                  <a:off x="10775902" y="3030051"/>
                  <a:ext cx="56575" cy="63588"/>
                  <a:chOff x="10775902" y="3030051"/>
                  <a:chExt cx="56575" cy="63588"/>
                </a:xfrm>
              </p:grpSpPr>
              <p:sp>
                <p:nvSpPr>
                  <p:cNvPr id="3178" name="Google Shape;3178;p30"/>
                  <p:cNvSpPr/>
                  <p:nvPr/>
                </p:nvSpPr>
                <p:spPr>
                  <a:xfrm>
                    <a:off x="10812441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9" name="Google Shape;3179;p30"/>
                  <p:cNvSpPr/>
                  <p:nvPr/>
                </p:nvSpPr>
                <p:spPr>
                  <a:xfrm>
                    <a:off x="10775902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0" name="Google Shape;3180;p30"/>
                <p:cNvGrpSpPr/>
                <p:nvPr/>
              </p:nvGrpSpPr>
              <p:grpSpPr>
                <a:xfrm>
                  <a:off x="11163726" y="3030051"/>
                  <a:ext cx="56575" cy="63588"/>
                  <a:chOff x="11163726" y="3030051"/>
                  <a:chExt cx="56575" cy="63588"/>
                </a:xfrm>
              </p:grpSpPr>
              <p:sp>
                <p:nvSpPr>
                  <p:cNvPr id="3181" name="Google Shape;3181;p30"/>
                  <p:cNvSpPr/>
                  <p:nvPr/>
                </p:nvSpPr>
                <p:spPr>
                  <a:xfrm>
                    <a:off x="11200257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2" name="Google Shape;3182;p30"/>
                  <p:cNvSpPr/>
                  <p:nvPr/>
                </p:nvSpPr>
                <p:spPr>
                  <a:xfrm>
                    <a:off x="11163726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3" name="Google Shape;3183;p30"/>
                <p:cNvGrpSpPr/>
                <p:nvPr/>
              </p:nvGrpSpPr>
              <p:grpSpPr>
                <a:xfrm>
                  <a:off x="11551539" y="3030051"/>
                  <a:ext cx="56575" cy="63588"/>
                  <a:chOff x="11551539" y="3030051"/>
                  <a:chExt cx="56575" cy="63588"/>
                </a:xfrm>
              </p:grpSpPr>
              <p:sp>
                <p:nvSpPr>
                  <p:cNvPr id="3184" name="Google Shape;3184;p30"/>
                  <p:cNvSpPr/>
                  <p:nvPr/>
                </p:nvSpPr>
                <p:spPr>
                  <a:xfrm>
                    <a:off x="11588078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5" name="Google Shape;3185;p30"/>
                  <p:cNvSpPr/>
                  <p:nvPr/>
                </p:nvSpPr>
                <p:spPr>
                  <a:xfrm>
                    <a:off x="11551539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6" name="Google Shape;3186;p30"/>
                <p:cNvGrpSpPr/>
                <p:nvPr/>
              </p:nvGrpSpPr>
              <p:grpSpPr>
                <a:xfrm>
                  <a:off x="11939362" y="3030051"/>
                  <a:ext cx="56575" cy="63588"/>
                  <a:chOff x="11939362" y="3030051"/>
                  <a:chExt cx="56575" cy="63588"/>
                </a:xfrm>
              </p:grpSpPr>
              <p:sp>
                <p:nvSpPr>
                  <p:cNvPr id="3187" name="Google Shape;3187;p30"/>
                  <p:cNvSpPr/>
                  <p:nvPr/>
                </p:nvSpPr>
                <p:spPr>
                  <a:xfrm>
                    <a:off x="11975893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8" name="Google Shape;3188;p30"/>
                  <p:cNvSpPr/>
                  <p:nvPr/>
                </p:nvSpPr>
                <p:spPr>
                  <a:xfrm>
                    <a:off x="11939362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9" name="Google Shape;3189;p30"/>
                <p:cNvGrpSpPr/>
                <p:nvPr/>
              </p:nvGrpSpPr>
              <p:grpSpPr>
                <a:xfrm>
                  <a:off x="12327175" y="3030051"/>
                  <a:ext cx="56575" cy="63588"/>
                  <a:chOff x="12327175" y="3030051"/>
                  <a:chExt cx="56575" cy="63588"/>
                </a:xfrm>
              </p:grpSpPr>
              <p:sp>
                <p:nvSpPr>
                  <p:cNvPr id="3190" name="Google Shape;3190;p30"/>
                  <p:cNvSpPr/>
                  <p:nvPr/>
                </p:nvSpPr>
                <p:spPr>
                  <a:xfrm>
                    <a:off x="12363715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1" name="Google Shape;3191;p30"/>
                  <p:cNvSpPr/>
                  <p:nvPr/>
                </p:nvSpPr>
                <p:spPr>
                  <a:xfrm>
                    <a:off x="12327175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92" name="Google Shape;3192;p30"/>
                <p:cNvGrpSpPr/>
                <p:nvPr/>
              </p:nvGrpSpPr>
              <p:grpSpPr>
                <a:xfrm>
                  <a:off x="12714966" y="3030032"/>
                  <a:ext cx="56592" cy="63578"/>
                  <a:chOff x="12714966" y="3030032"/>
                  <a:chExt cx="56592" cy="63578"/>
                </a:xfrm>
              </p:grpSpPr>
              <p:sp>
                <p:nvSpPr>
                  <p:cNvPr id="3193" name="Google Shape;3193;p30"/>
                  <p:cNvSpPr/>
                  <p:nvPr/>
                </p:nvSpPr>
                <p:spPr>
                  <a:xfrm>
                    <a:off x="12751530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4" name="Google Shape;3194;p30"/>
                  <p:cNvSpPr/>
                  <p:nvPr/>
                </p:nvSpPr>
                <p:spPr>
                  <a:xfrm>
                    <a:off x="12714966" y="3030032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95" name="Google Shape;3195;p30"/>
              <p:cNvGrpSpPr/>
              <p:nvPr/>
            </p:nvGrpSpPr>
            <p:grpSpPr>
              <a:xfrm>
                <a:off x="9612382" y="3449643"/>
                <a:ext cx="3159179" cy="63618"/>
                <a:chOff x="9612382" y="3449643"/>
                <a:chExt cx="3159179" cy="63618"/>
              </a:xfrm>
            </p:grpSpPr>
            <p:grpSp>
              <p:nvGrpSpPr>
                <p:cNvPr id="3196" name="Google Shape;3196;p30"/>
                <p:cNvGrpSpPr/>
                <p:nvPr/>
              </p:nvGrpSpPr>
              <p:grpSpPr>
                <a:xfrm>
                  <a:off x="9612382" y="3449643"/>
                  <a:ext cx="56634" cy="63602"/>
                  <a:chOff x="9612382" y="3449643"/>
                  <a:chExt cx="56634" cy="63602"/>
                </a:xfrm>
              </p:grpSpPr>
              <p:sp>
                <p:nvSpPr>
                  <p:cNvPr id="3197" name="Google Shape;3197;p30"/>
                  <p:cNvSpPr/>
                  <p:nvPr/>
                </p:nvSpPr>
                <p:spPr>
                  <a:xfrm>
                    <a:off x="9648987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8" name="Google Shape;3198;p30"/>
                  <p:cNvSpPr/>
                  <p:nvPr/>
                </p:nvSpPr>
                <p:spPr>
                  <a:xfrm>
                    <a:off x="9612382" y="3449643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99" name="Google Shape;3199;p30"/>
                <p:cNvGrpSpPr/>
                <p:nvPr/>
              </p:nvGrpSpPr>
              <p:grpSpPr>
                <a:xfrm>
                  <a:off x="10000265" y="3449673"/>
                  <a:ext cx="56575" cy="63588"/>
                  <a:chOff x="10000265" y="3449673"/>
                  <a:chExt cx="56575" cy="63588"/>
                </a:xfrm>
              </p:grpSpPr>
              <p:sp>
                <p:nvSpPr>
                  <p:cNvPr id="3200" name="Google Shape;3200;p30"/>
                  <p:cNvSpPr/>
                  <p:nvPr/>
                </p:nvSpPr>
                <p:spPr>
                  <a:xfrm>
                    <a:off x="10036805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1" name="Google Shape;3201;p30"/>
                  <p:cNvSpPr/>
                  <p:nvPr/>
                </p:nvSpPr>
                <p:spPr>
                  <a:xfrm>
                    <a:off x="10000265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2" name="Google Shape;3202;p30"/>
                <p:cNvGrpSpPr/>
                <p:nvPr/>
              </p:nvGrpSpPr>
              <p:grpSpPr>
                <a:xfrm>
                  <a:off x="10388089" y="3449673"/>
                  <a:ext cx="56575" cy="63588"/>
                  <a:chOff x="10388089" y="3449673"/>
                  <a:chExt cx="56575" cy="63588"/>
                </a:xfrm>
              </p:grpSpPr>
              <p:sp>
                <p:nvSpPr>
                  <p:cNvPr id="3203" name="Google Shape;3203;p30"/>
                  <p:cNvSpPr/>
                  <p:nvPr/>
                </p:nvSpPr>
                <p:spPr>
                  <a:xfrm>
                    <a:off x="10424624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4" name="Google Shape;3204;p30"/>
                  <p:cNvSpPr/>
                  <p:nvPr/>
                </p:nvSpPr>
                <p:spPr>
                  <a:xfrm>
                    <a:off x="10388089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5" name="Google Shape;3205;p30"/>
                <p:cNvGrpSpPr/>
                <p:nvPr/>
              </p:nvGrpSpPr>
              <p:grpSpPr>
                <a:xfrm>
                  <a:off x="10775902" y="3449673"/>
                  <a:ext cx="56575" cy="63588"/>
                  <a:chOff x="10775902" y="3449673"/>
                  <a:chExt cx="56575" cy="63588"/>
                </a:xfrm>
              </p:grpSpPr>
              <p:sp>
                <p:nvSpPr>
                  <p:cNvPr id="3206" name="Google Shape;3206;p30"/>
                  <p:cNvSpPr/>
                  <p:nvPr/>
                </p:nvSpPr>
                <p:spPr>
                  <a:xfrm>
                    <a:off x="10812441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7" name="Google Shape;3207;p30"/>
                  <p:cNvSpPr/>
                  <p:nvPr/>
                </p:nvSpPr>
                <p:spPr>
                  <a:xfrm>
                    <a:off x="10775902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8" name="Google Shape;3208;p30"/>
                <p:cNvGrpSpPr/>
                <p:nvPr/>
              </p:nvGrpSpPr>
              <p:grpSpPr>
                <a:xfrm>
                  <a:off x="11163726" y="3449673"/>
                  <a:ext cx="56575" cy="63588"/>
                  <a:chOff x="11163726" y="3449673"/>
                  <a:chExt cx="56575" cy="63588"/>
                </a:xfrm>
              </p:grpSpPr>
              <p:sp>
                <p:nvSpPr>
                  <p:cNvPr id="3209" name="Google Shape;3209;p30"/>
                  <p:cNvSpPr/>
                  <p:nvPr/>
                </p:nvSpPr>
                <p:spPr>
                  <a:xfrm>
                    <a:off x="11200257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0" name="Google Shape;3210;p30"/>
                  <p:cNvSpPr/>
                  <p:nvPr/>
                </p:nvSpPr>
                <p:spPr>
                  <a:xfrm>
                    <a:off x="11163726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1" name="Google Shape;3211;p30"/>
                <p:cNvGrpSpPr/>
                <p:nvPr/>
              </p:nvGrpSpPr>
              <p:grpSpPr>
                <a:xfrm>
                  <a:off x="11551539" y="3449673"/>
                  <a:ext cx="56575" cy="63588"/>
                  <a:chOff x="11551539" y="3449673"/>
                  <a:chExt cx="56575" cy="63588"/>
                </a:xfrm>
              </p:grpSpPr>
              <p:sp>
                <p:nvSpPr>
                  <p:cNvPr id="3212" name="Google Shape;3212;p30"/>
                  <p:cNvSpPr/>
                  <p:nvPr/>
                </p:nvSpPr>
                <p:spPr>
                  <a:xfrm>
                    <a:off x="11588078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3" name="Google Shape;3213;p30"/>
                  <p:cNvSpPr/>
                  <p:nvPr/>
                </p:nvSpPr>
                <p:spPr>
                  <a:xfrm>
                    <a:off x="11551539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4" name="Google Shape;3214;p30"/>
                <p:cNvGrpSpPr/>
                <p:nvPr/>
              </p:nvGrpSpPr>
              <p:grpSpPr>
                <a:xfrm>
                  <a:off x="11939362" y="3449673"/>
                  <a:ext cx="56575" cy="63588"/>
                  <a:chOff x="11939362" y="3449673"/>
                  <a:chExt cx="56575" cy="63588"/>
                </a:xfrm>
              </p:grpSpPr>
              <p:sp>
                <p:nvSpPr>
                  <p:cNvPr id="3215" name="Google Shape;3215;p30"/>
                  <p:cNvSpPr/>
                  <p:nvPr/>
                </p:nvSpPr>
                <p:spPr>
                  <a:xfrm>
                    <a:off x="11975893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6" name="Google Shape;3216;p30"/>
                  <p:cNvSpPr/>
                  <p:nvPr/>
                </p:nvSpPr>
                <p:spPr>
                  <a:xfrm>
                    <a:off x="11939362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7" name="Google Shape;3217;p30"/>
                <p:cNvGrpSpPr/>
                <p:nvPr/>
              </p:nvGrpSpPr>
              <p:grpSpPr>
                <a:xfrm>
                  <a:off x="12327175" y="3449673"/>
                  <a:ext cx="56575" cy="63588"/>
                  <a:chOff x="12327175" y="3449673"/>
                  <a:chExt cx="56575" cy="63588"/>
                </a:xfrm>
              </p:grpSpPr>
              <p:sp>
                <p:nvSpPr>
                  <p:cNvPr id="3218" name="Google Shape;3218;p30"/>
                  <p:cNvSpPr/>
                  <p:nvPr/>
                </p:nvSpPr>
                <p:spPr>
                  <a:xfrm>
                    <a:off x="12363715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9" name="Google Shape;3219;p30"/>
                  <p:cNvSpPr/>
                  <p:nvPr/>
                </p:nvSpPr>
                <p:spPr>
                  <a:xfrm>
                    <a:off x="12327175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0" name="Google Shape;3220;p30"/>
                <p:cNvGrpSpPr/>
                <p:nvPr/>
              </p:nvGrpSpPr>
              <p:grpSpPr>
                <a:xfrm>
                  <a:off x="12714929" y="3449643"/>
                  <a:ext cx="56632" cy="63602"/>
                  <a:chOff x="12714929" y="3449643"/>
                  <a:chExt cx="56632" cy="63602"/>
                </a:xfrm>
              </p:grpSpPr>
              <p:sp>
                <p:nvSpPr>
                  <p:cNvPr id="3221" name="Google Shape;3221;p30"/>
                  <p:cNvSpPr/>
                  <p:nvPr/>
                </p:nvSpPr>
                <p:spPr>
                  <a:xfrm>
                    <a:off x="12751530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2" name="Google Shape;3222;p30"/>
                  <p:cNvSpPr/>
                  <p:nvPr/>
                </p:nvSpPr>
                <p:spPr>
                  <a:xfrm>
                    <a:off x="12714929" y="3449643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23" name="Google Shape;3223;p30"/>
              <p:cNvGrpSpPr/>
              <p:nvPr/>
            </p:nvGrpSpPr>
            <p:grpSpPr>
              <a:xfrm>
                <a:off x="9612382" y="3869265"/>
                <a:ext cx="3159179" cy="63618"/>
                <a:chOff x="9612382" y="3869265"/>
                <a:chExt cx="3159179" cy="63618"/>
              </a:xfrm>
            </p:grpSpPr>
            <p:grpSp>
              <p:nvGrpSpPr>
                <p:cNvPr id="3224" name="Google Shape;3224;p30"/>
                <p:cNvGrpSpPr/>
                <p:nvPr/>
              </p:nvGrpSpPr>
              <p:grpSpPr>
                <a:xfrm>
                  <a:off x="9612382" y="3869265"/>
                  <a:ext cx="56634" cy="63602"/>
                  <a:chOff x="9612382" y="3869265"/>
                  <a:chExt cx="56634" cy="63602"/>
                </a:xfrm>
              </p:grpSpPr>
              <p:sp>
                <p:nvSpPr>
                  <p:cNvPr id="3225" name="Google Shape;3225;p30"/>
                  <p:cNvSpPr/>
                  <p:nvPr/>
                </p:nvSpPr>
                <p:spPr>
                  <a:xfrm>
                    <a:off x="9648987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6" name="Google Shape;3226;p30"/>
                  <p:cNvSpPr/>
                  <p:nvPr/>
                </p:nvSpPr>
                <p:spPr>
                  <a:xfrm>
                    <a:off x="9612382" y="3869265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7" name="Google Shape;3227;p30"/>
                <p:cNvGrpSpPr/>
                <p:nvPr/>
              </p:nvGrpSpPr>
              <p:grpSpPr>
                <a:xfrm>
                  <a:off x="10000265" y="3869295"/>
                  <a:ext cx="56575" cy="63588"/>
                  <a:chOff x="10000265" y="3869295"/>
                  <a:chExt cx="56575" cy="63588"/>
                </a:xfrm>
              </p:grpSpPr>
              <p:sp>
                <p:nvSpPr>
                  <p:cNvPr id="3228" name="Google Shape;3228;p30"/>
                  <p:cNvSpPr/>
                  <p:nvPr/>
                </p:nvSpPr>
                <p:spPr>
                  <a:xfrm>
                    <a:off x="10036805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9" name="Google Shape;3229;p30"/>
                  <p:cNvSpPr/>
                  <p:nvPr/>
                </p:nvSpPr>
                <p:spPr>
                  <a:xfrm>
                    <a:off x="10000265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0" name="Google Shape;3230;p30"/>
                <p:cNvGrpSpPr/>
                <p:nvPr/>
              </p:nvGrpSpPr>
              <p:grpSpPr>
                <a:xfrm>
                  <a:off x="10388089" y="3869295"/>
                  <a:ext cx="56575" cy="63588"/>
                  <a:chOff x="10388089" y="3869295"/>
                  <a:chExt cx="56575" cy="63588"/>
                </a:xfrm>
              </p:grpSpPr>
              <p:sp>
                <p:nvSpPr>
                  <p:cNvPr id="3231" name="Google Shape;3231;p30"/>
                  <p:cNvSpPr/>
                  <p:nvPr/>
                </p:nvSpPr>
                <p:spPr>
                  <a:xfrm>
                    <a:off x="10424624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2" name="Google Shape;3232;p30"/>
                  <p:cNvSpPr/>
                  <p:nvPr/>
                </p:nvSpPr>
                <p:spPr>
                  <a:xfrm>
                    <a:off x="10388089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3" name="Google Shape;3233;p30"/>
                <p:cNvGrpSpPr/>
                <p:nvPr/>
              </p:nvGrpSpPr>
              <p:grpSpPr>
                <a:xfrm>
                  <a:off x="10775902" y="3869295"/>
                  <a:ext cx="56575" cy="63588"/>
                  <a:chOff x="10775902" y="3869295"/>
                  <a:chExt cx="56575" cy="63588"/>
                </a:xfrm>
              </p:grpSpPr>
              <p:sp>
                <p:nvSpPr>
                  <p:cNvPr id="3234" name="Google Shape;3234;p30"/>
                  <p:cNvSpPr/>
                  <p:nvPr/>
                </p:nvSpPr>
                <p:spPr>
                  <a:xfrm>
                    <a:off x="10812441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5" name="Google Shape;3235;p30"/>
                  <p:cNvSpPr/>
                  <p:nvPr/>
                </p:nvSpPr>
                <p:spPr>
                  <a:xfrm>
                    <a:off x="10775902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6" name="Google Shape;3236;p30"/>
                <p:cNvGrpSpPr/>
                <p:nvPr/>
              </p:nvGrpSpPr>
              <p:grpSpPr>
                <a:xfrm>
                  <a:off x="11163726" y="3869295"/>
                  <a:ext cx="56575" cy="63588"/>
                  <a:chOff x="11163726" y="3869295"/>
                  <a:chExt cx="56575" cy="63588"/>
                </a:xfrm>
              </p:grpSpPr>
              <p:sp>
                <p:nvSpPr>
                  <p:cNvPr id="3237" name="Google Shape;3237;p30"/>
                  <p:cNvSpPr/>
                  <p:nvPr/>
                </p:nvSpPr>
                <p:spPr>
                  <a:xfrm>
                    <a:off x="11200257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8" name="Google Shape;3238;p30"/>
                  <p:cNvSpPr/>
                  <p:nvPr/>
                </p:nvSpPr>
                <p:spPr>
                  <a:xfrm>
                    <a:off x="11163726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9" name="Google Shape;3239;p30"/>
                <p:cNvGrpSpPr/>
                <p:nvPr/>
              </p:nvGrpSpPr>
              <p:grpSpPr>
                <a:xfrm>
                  <a:off x="11551539" y="3869295"/>
                  <a:ext cx="56575" cy="63588"/>
                  <a:chOff x="11551539" y="3869295"/>
                  <a:chExt cx="56575" cy="63588"/>
                </a:xfrm>
              </p:grpSpPr>
              <p:sp>
                <p:nvSpPr>
                  <p:cNvPr id="3240" name="Google Shape;3240;p30"/>
                  <p:cNvSpPr/>
                  <p:nvPr/>
                </p:nvSpPr>
                <p:spPr>
                  <a:xfrm>
                    <a:off x="11588078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1" name="Google Shape;3241;p30"/>
                  <p:cNvSpPr/>
                  <p:nvPr/>
                </p:nvSpPr>
                <p:spPr>
                  <a:xfrm>
                    <a:off x="11551539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2" name="Google Shape;3242;p30"/>
                <p:cNvGrpSpPr/>
                <p:nvPr/>
              </p:nvGrpSpPr>
              <p:grpSpPr>
                <a:xfrm>
                  <a:off x="11939362" y="3869295"/>
                  <a:ext cx="56575" cy="63588"/>
                  <a:chOff x="11939362" y="3869295"/>
                  <a:chExt cx="56575" cy="63588"/>
                </a:xfrm>
              </p:grpSpPr>
              <p:sp>
                <p:nvSpPr>
                  <p:cNvPr id="3243" name="Google Shape;3243;p30"/>
                  <p:cNvSpPr/>
                  <p:nvPr/>
                </p:nvSpPr>
                <p:spPr>
                  <a:xfrm>
                    <a:off x="11975893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4" name="Google Shape;3244;p30"/>
                  <p:cNvSpPr/>
                  <p:nvPr/>
                </p:nvSpPr>
                <p:spPr>
                  <a:xfrm>
                    <a:off x="11939362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5" name="Google Shape;3245;p30"/>
                <p:cNvGrpSpPr/>
                <p:nvPr/>
              </p:nvGrpSpPr>
              <p:grpSpPr>
                <a:xfrm>
                  <a:off x="12327175" y="3869295"/>
                  <a:ext cx="56575" cy="63588"/>
                  <a:chOff x="12327175" y="3869295"/>
                  <a:chExt cx="56575" cy="63588"/>
                </a:xfrm>
              </p:grpSpPr>
              <p:sp>
                <p:nvSpPr>
                  <p:cNvPr id="3246" name="Google Shape;3246;p30"/>
                  <p:cNvSpPr/>
                  <p:nvPr/>
                </p:nvSpPr>
                <p:spPr>
                  <a:xfrm>
                    <a:off x="12363715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7" name="Google Shape;3247;p30"/>
                  <p:cNvSpPr/>
                  <p:nvPr/>
                </p:nvSpPr>
                <p:spPr>
                  <a:xfrm>
                    <a:off x="12327175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8" name="Google Shape;3248;p30"/>
                <p:cNvGrpSpPr/>
                <p:nvPr/>
              </p:nvGrpSpPr>
              <p:grpSpPr>
                <a:xfrm>
                  <a:off x="12714929" y="3869265"/>
                  <a:ext cx="56632" cy="63602"/>
                  <a:chOff x="12714929" y="3869265"/>
                  <a:chExt cx="56632" cy="63602"/>
                </a:xfrm>
              </p:grpSpPr>
              <p:sp>
                <p:nvSpPr>
                  <p:cNvPr id="3249" name="Google Shape;3249;p30"/>
                  <p:cNvSpPr/>
                  <p:nvPr/>
                </p:nvSpPr>
                <p:spPr>
                  <a:xfrm>
                    <a:off x="12751530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0" name="Google Shape;3250;p30"/>
                  <p:cNvSpPr/>
                  <p:nvPr/>
                </p:nvSpPr>
                <p:spPr>
                  <a:xfrm>
                    <a:off x="12714929" y="3869265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51" name="Google Shape;3251;p30"/>
              <p:cNvGrpSpPr/>
              <p:nvPr/>
            </p:nvGrpSpPr>
            <p:grpSpPr>
              <a:xfrm>
                <a:off x="9612382" y="4288898"/>
                <a:ext cx="3159179" cy="63618"/>
                <a:chOff x="9612382" y="4288898"/>
                <a:chExt cx="3159179" cy="63618"/>
              </a:xfrm>
            </p:grpSpPr>
            <p:grpSp>
              <p:nvGrpSpPr>
                <p:cNvPr id="3252" name="Google Shape;3252;p30"/>
                <p:cNvGrpSpPr/>
                <p:nvPr/>
              </p:nvGrpSpPr>
              <p:grpSpPr>
                <a:xfrm>
                  <a:off x="9612382" y="4288898"/>
                  <a:ext cx="56634" cy="63602"/>
                  <a:chOff x="9612382" y="4288898"/>
                  <a:chExt cx="56634" cy="63602"/>
                </a:xfrm>
              </p:grpSpPr>
              <p:sp>
                <p:nvSpPr>
                  <p:cNvPr id="3253" name="Google Shape;3253;p30"/>
                  <p:cNvSpPr/>
                  <p:nvPr/>
                </p:nvSpPr>
                <p:spPr>
                  <a:xfrm>
                    <a:off x="9648987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4" name="Google Shape;3254;p30"/>
                  <p:cNvSpPr/>
                  <p:nvPr/>
                </p:nvSpPr>
                <p:spPr>
                  <a:xfrm>
                    <a:off x="9612382" y="4288898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5" name="Google Shape;3255;p30"/>
                <p:cNvGrpSpPr/>
                <p:nvPr/>
              </p:nvGrpSpPr>
              <p:grpSpPr>
                <a:xfrm>
                  <a:off x="10000265" y="4288928"/>
                  <a:ext cx="56575" cy="63588"/>
                  <a:chOff x="10000265" y="4288928"/>
                  <a:chExt cx="56575" cy="63588"/>
                </a:xfrm>
              </p:grpSpPr>
              <p:sp>
                <p:nvSpPr>
                  <p:cNvPr id="3256" name="Google Shape;3256;p30"/>
                  <p:cNvSpPr/>
                  <p:nvPr/>
                </p:nvSpPr>
                <p:spPr>
                  <a:xfrm>
                    <a:off x="10036805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7" name="Google Shape;3257;p30"/>
                  <p:cNvSpPr/>
                  <p:nvPr/>
                </p:nvSpPr>
                <p:spPr>
                  <a:xfrm>
                    <a:off x="10000265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8" name="Google Shape;3258;p30"/>
                <p:cNvGrpSpPr/>
                <p:nvPr/>
              </p:nvGrpSpPr>
              <p:grpSpPr>
                <a:xfrm>
                  <a:off x="10388089" y="4288928"/>
                  <a:ext cx="56575" cy="63588"/>
                  <a:chOff x="10388089" y="4288928"/>
                  <a:chExt cx="56575" cy="63588"/>
                </a:xfrm>
              </p:grpSpPr>
              <p:sp>
                <p:nvSpPr>
                  <p:cNvPr id="3259" name="Google Shape;3259;p30"/>
                  <p:cNvSpPr/>
                  <p:nvPr/>
                </p:nvSpPr>
                <p:spPr>
                  <a:xfrm>
                    <a:off x="10424624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0" name="Google Shape;3260;p30"/>
                  <p:cNvSpPr/>
                  <p:nvPr/>
                </p:nvSpPr>
                <p:spPr>
                  <a:xfrm>
                    <a:off x="10388089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1" name="Google Shape;3261;p30"/>
                <p:cNvGrpSpPr/>
                <p:nvPr/>
              </p:nvGrpSpPr>
              <p:grpSpPr>
                <a:xfrm>
                  <a:off x="10775902" y="4288928"/>
                  <a:ext cx="56575" cy="63588"/>
                  <a:chOff x="10775902" y="4288928"/>
                  <a:chExt cx="56575" cy="63588"/>
                </a:xfrm>
              </p:grpSpPr>
              <p:sp>
                <p:nvSpPr>
                  <p:cNvPr id="3262" name="Google Shape;3262;p30"/>
                  <p:cNvSpPr/>
                  <p:nvPr/>
                </p:nvSpPr>
                <p:spPr>
                  <a:xfrm>
                    <a:off x="10812441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3" name="Google Shape;3263;p30"/>
                  <p:cNvSpPr/>
                  <p:nvPr/>
                </p:nvSpPr>
                <p:spPr>
                  <a:xfrm>
                    <a:off x="10775902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4" name="Google Shape;3264;p30"/>
                <p:cNvGrpSpPr/>
                <p:nvPr/>
              </p:nvGrpSpPr>
              <p:grpSpPr>
                <a:xfrm>
                  <a:off x="11163726" y="4288928"/>
                  <a:ext cx="56575" cy="63588"/>
                  <a:chOff x="11163726" y="4288928"/>
                  <a:chExt cx="56575" cy="63588"/>
                </a:xfrm>
              </p:grpSpPr>
              <p:sp>
                <p:nvSpPr>
                  <p:cNvPr id="3265" name="Google Shape;3265;p30"/>
                  <p:cNvSpPr/>
                  <p:nvPr/>
                </p:nvSpPr>
                <p:spPr>
                  <a:xfrm>
                    <a:off x="11200257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6" name="Google Shape;3266;p30"/>
                  <p:cNvSpPr/>
                  <p:nvPr/>
                </p:nvSpPr>
                <p:spPr>
                  <a:xfrm>
                    <a:off x="11163726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7" name="Google Shape;3267;p30"/>
                <p:cNvGrpSpPr/>
                <p:nvPr/>
              </p:nvGrpSpPr>
              <p:grpSpPr>
                <a:xfrm>
                  <a:off x="11551539" y="4288928"/>
                  <a:ext cx="56575" cy="63588"/>
                  <a:chOff x="11551539" y="4288928"/>
                  <a:chExt cx="56575" cy="63588"/>
                </a:xfrm>
              </p:grpSpPr>
              <p:sp>
                <p:nvSpPr>
                  <p:cNvPr id="3268" name="Google Shape;3268;p30"/>
                  <p:cNvSpPr/>
                  <p:nvPr/>
                </p:nvSpPr>
                <p:spPr>
                  <a:xfrm>
                    <a:off x="11588078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9" name="Google Shape;3269;p30"/>
                  <p:cNvSpPr/>
                  <p:nvPr/>
                </p:nvSpPr>
                <p:spPr>
                  <a:xfrm>
                    <a:off x="11551539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0" name="Google Shape;3270;p30"/>
                <p:cNvGrpSpPr/>
                <p:nvPr/>
              </p:nvGrpSpPr>
              <p:grpSpPr>
                <a:xfrm>
                  <a:off x="11939362" y="4288928"/>
                  <a:ext cx="56575" cy="63588"/>
                  <a:chOff x="11939362" y="4288928"/>
                  <a:chExt cx="56575" cy="63588"/>
                </a:xfrm>
              </p:grpSpPr>
              <p:sp>
                <p:nvSpPr>
                  <p:cNvPr id="3271" name="Google Shape;3271;p30"/>
                  <p:cNvSpPr/>
                  <p:nvPr/>
                </p:nvSpPr>
                <p:spPr>
                  <a:xfrm>
                    <a:off x="11975893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2" name="Google Shape;3272;p30"/>
                  <p:cNvSpPr/>
                  <p:nvPr/>
                </p:nvSpPr>
                <p:spPr>
                  <a:xfrm>
                    <a:off x="11939362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3" name="Google Shape;3273;p30"/>
                <p:cNvGrpSpPr/>
                <p:nvPr/>
              </p:nvGrpSpPr>
              <p:grpSpPr>
                <a:xfrm>
                  <a:off x="12327175" y="4288928"/>
                  <a:ext cx="56575" cy="63588"/>
                  <a:chOff x="12327175" y="4288928"/>
                  <a:chExt cx="56575" cy="63588"/>
                </a:xfrm>
              </p:grpSpPr>
              <p:sp>
                <p:nvSpPr>
                  <p:cNvPr id="3274" name="Google Shape;3274;p30"/>
                  <p:cNvSpPr/>
                  <p:nvPr/>
                </p:nvSpPr>
                <p:spPr>
                  <a:xfrm>
                    <a:off x="12363715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5" name="Google Shape;3275;p30"/>
                  <p:cNvSpPr/>
                  <p:nvPr/>
                </p:nvSpPr>
                <p:spPr>
                  <a:xfrm>
                    <a:off x="12327175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6" name="Google Shape;3276;p30"/>
                <p:cNvGrpSpPr/>
                <p:nvPr/>
              </p:nvGrpSpPr>
              <p:grpSpPr>
                <a:xfrm>
                  <a:off x="12714929" y="4288898"/>
                  <a:ext cx="56632" cy="63602"/>
                  <a:chOff x="12714929" y="4288898"/>
                  <a:chExt cx="56632" cy="63602"/>
                </a:xfrm>
              </p:grpSpPr>
              <p:sp>
                <p:nvSpPr>
                  <p:cNvPr id="3277" name="Google Shape;3277;p30"/>
                  <p:cNvSpPr/>
                  <p:nvPr/>
                </p:nvSpPr>
                <p:spPr>
                  <a:xfrm>
                    <a:off x="12751530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8" name="Google Shape;3278;p30"/>
                  <p:cNvSpPr/>
                  <p:nvPr/>
                </p:nvSpPr>
                <p:spPr>
                  <a:xfrm>
                    <a:off x="12714929" y="4288898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79" name="Google Shape;3279;p30"/>
              <p:cNvGrpSpPr/>
              <p:nvPr/>
            </p:nvGrpSpPr>
            <p:grpSpPr>
              <a:xfrm>
                <a:off x="9612382" y="4708520"/>
                <a:ext cx="3159179" cy="63618"/>
                <a:chOff x="9612382" y="4708520"/>
                <a:chExt cx="3159179" cy="63618"/>
              </a:xfrm>
            </p:grpSpPr>
            <p:grpSp>
              <p:nvGrpSpPr>
                <p:cNvPr id="3280" name="Google Shape;3280;p30"/>
                <p:cNvGrpSpPr/>
                <p:nvPr/>
              </p:nvGrpSpPr>
              <p:grpSpPr>
                <a:xfrm>
                  <a:off x="9612382" y="4708520"/>
                  <a:ext cx="56634" cy="63602"/>
                  <a:chOff x="9612382" y="4708520"/>
                  <a:chExt cx="56634" cy="63602"/>
                </a:xfrm>
              </p:grpSpPr>
              <p:sp>
                <p:nvSpPr>
                  <p:cNvPr id="3281" name="Google Shape;3281;p30"/>
                  <p:cNvSpPr/>
                  <p:nvPr/>
                </p:nvSpPr>
                <p:spPr>
                  <a:xfrm>
                    <a:off x="9648987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2" name="Google Shape;3282;p30"/>
                  <p:cNvSpPr/>
                  <p:nvPr/>
                </p:nvSpPr>
                <p:spPr>
                  <a:xfrm>
                    <a:off x="9612382" y="4708520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3" name="Google Shape;3283;p30"/>
                <p:cNvGrpSpPr/>
                <p:nvPr/>
              </p:nvGrpSpPr>
              <p:grpSpPr>
                <a:xfrm>
                  <a:off x="10000265" y="4708550"/>
                  <a:ext cx="56575" cy="63588"/>
                  <a:chOff x="10000265" y="4708550"/>
                  <a:chExt cx="56575" cy="63588"/>
                </a:xfrm>
              </p:grpSpPr>
              <p:sp>
                <p:nvSpPr>
                  <p:cNvPr id="3284" name="Google Shape;3284;p30"/>
                  <p:cNvSpPr/>
                  <p:nvPr/>
                </p:nvSpPr>
                <p:spPr>
                  <a:xfrm>
                    <a:off x="10036805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5" name="Google Shape;3285;p30"/>
                  <p:cNvSpPr/>
                  <p:nvPr/>
                </p:nvSpPr>
                <p:spPr>
                  <a:xfrm>
                    <a:off x="10000265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6" name="Google Shape;3286;p30"/>
                <p:cNvGrpSpPr/>
                <p:nvPr/>
              </p:nvGrpSpPr>
              <p:grpSpPr>
                <a:xfrm>
                  <a:off x="10388089" y="4708550"/>
                  <a:ext cx="56575" cy="63588"/>
                  <a:chOff x="10388089" y="4708550"/>
                  <a:chExt cx="56575" cy="63588"/>
                </a:xfrm>
              </p:grpSpPr>
              <p:sp>
                <p:nvSpPr>
                  <p:cNvPr id="3287" name="Google Shape;3287;p30"/>
                  <p:cNvSpPr/>
                  <p:nvPr/>
                </p:nvSpPr>
                <p:spPr>
                  <a:xfrm>
                    <a:off x="10424624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8" name="Google Shape;3288;p30"/>
                  <p:cNvSpPr/>
                  <p:nvPr/>
                </p:nvSpPr>
                <p:spPr>
                  <a:xfrm>
                    <a:off x="10388089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9" name="Google Shape;3289;p30"/>
                <p:cNvGrpSpPr/>
                <p:nvPr/>
              </p:nvGrpSpPr>
              <p:grpSpPr>
                <a:xfrm>
                  <a:off x="10775902" y="4708550"/>
                  <a:ext cx="56575" cy="63588"/>
                  <a:chOff x="10775902" y="4708550"/>
                  <a:chExt cx="56575" cy="63588"/>
                </a:xfrm>
              </p:grpSpPr>
              <p:sp>
                <p:nvSpPr>
                  <p:cNvPr id="3290" name="Google Shape;3290;p30"/>
                  <p:cNvSpPr/>
                  <p:nvPr/>
                </p:nvSpPr>
                <p:spPr>
                  <a:xfrm>
                    <a:off x="10812441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1" name="Google Shape;3291;p30"/>
                  <p:cNvSpPr/>
                  <p:nvPr/>
                </p:nvSpPr>
                <p:spPr>
                  <a:xfrm>
                    <a:off x="10775902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2" name="Google Shape;3292;p30"/>
                <p:cNvGrpSpPr/>
                <p:nvPr/>
              </p:nvGrpSpPr>
              <p:grpSpPr>
                <a:xfrm>
                  <a:off x="11163726" y="4708550"/>
                  <a:ext cx="56575" cy="63588"/>
                  <a:chOff x="11163726" y="4708550"/>
                  <a:chExt cx="56575" cy="63588"/>
                </a:xfrm>
              </p:grpSpPr>
              <p:sp>
                <p:nvSpPr>
                  <p:cNvPr id="3293" name="Google Shape;3293;p30"/>
                  <p:cNvSpPr/>
                  <p:nvPr/>
                </p:nvSpPr>
                <p:spPr>
                  <a:xfrm>
                    <a:off x="11200257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4" name="Google Shape;3294;p30"/>
                  <p:cNvSpPr/>
                  <p:nvPr/>
                </p:nvSpPr>
                <p:spPr>
                  <a:xfrm>
                    <a:off x="11163726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5" name="Google Shape;3295;p30"/>
                <p:cNvGrpSpPr/>
                <p:nvPr/>
              </p:nvGrpSpPr>
              <p:grpSpPr>
                <a:xfrm>
                  <a:off x="11551539" y="4708550"/>
                  <a:ext cx="56575" cy="63588"/>
                  <a:chOff x="11551539" y="4708550"/>
                  <a:chExt cx="56575" cy="63588"/>
                </a:xfrm>
              </p:grpSpPr>
              <p:sp>
                <p:nvSpPr>
                  <p:cNvPr id="3296" name="Google Shape;3296;p30"/>
                  <p:cNvSpPr/>
                  <p:nvPr/>
                </p:nvSpPr>
                <p:spPr>
                  <a:xfrm>
                    <a:off x="11588078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7" name="Google Shape;3297;p30"/>
                  <p:cNvSpPr/>
                  <p:nvPr/>
                </p:nvSpPr>
                <p:spPr>
                  <a:xfrm>
                    <a:off x="11551539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8" name="Google Shape;3298;p30"/>
                <p:cNvGrpSpPr/>
                <p:nvPr/>
              </p:nvGrpSpPr>
              <p:grpSpPr>
                <a:xfrm>
                  <a:off x="11939362" y="4708550"/>
                  <a:ext cx="56575" cy="63588"/>
                  <a:chOff x="11939362" y="4708550"/>
                  <a:chExt cx="56575" cy="63588"/>
                </a:xfrm>
              </p:grpSpPr>
              <p:sp>
                <p:nvSpPr>
                  <p:cNvPr id="3299" name="Google Shape;3299;p30"/>
                  <p:cNvSpPr/>
                  <p:nvPr/>
                </p:nvSpPr>
                <p:spPr>
                  <a:xfrm>
                    <a:off x="11975893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0" name="Google Shape;3300;p30"/>
                  <p:cNvSpPr/>
                  <p:nvPr/>
                </p:nvSpPr>
                <p:spPr>
                  <a:xfrm>
                    <a:off x="11939362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1" name="Google Shape;3301;p30"/>
                <p:cNvGrpSpPr/>
                <p:nvPr/>
              </p:nvGrpSpPr>
              <p:grpSpPr>
                <a:xfrm>
                  <a:off x="12327175" y="4708550"/>
                  <a:ext cx="56575" cy="63588"/>
                  <a:chOff x="12327175" y="4708550"/>
                  <a:chExt cx="56575" cy="63588"/>
                </a:xfrm>
              </p:grpSpPr>
              <p:sp>
                <p:nvSpPr>
                  <p:cNvPr id="3302" name="Google Shape;3302;p30"/>
                  <p:cNvSpPr/>
                  <p:nvPr/>
                </p:nvSpPr>
                <p:spPr>
                  <a:xfrm>
                    <a:off x="12363715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3" name="Google Shape;3303;p30"/>
                  <p:cNvSpPr/>
                  <p:nvPr/>
                </p:nvSpPr>
                <p:spPr>
                  <a:xfrm>
                    <a:off x="12327175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4" name="Google Shape;3304;p30"/>
                <p:cNvGrpSpPr/>
                <p:nvPr/>
              </p:nvGrpSpPr>
              <p:grpSpPr>
                <a:xfrm>
                  <a:off x="12714929" y="4708520"/>
                  <a:ext cx="56632" cy="63602"/>
                  <a:chOff x="12714929" y="4708520"/>
                  <a:chExt cx="56632" cy="63602"/>
                </a:xfrm>
              </p:grpSpPr>
              <p:sp>
                <p:nvSpPr>
                  <p:cNvPr id="3305" name="Google Shape;3305;p30"/>
                  <p:cNvSpPr/>
                  <p:nvPr/>
                </p:nvSpPr>
                <p:spPr>
                  <a:xfrm>
                    <a:off x="12751530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6" name="Google Shape;3306;p30"/>
                  <p:cNvSpPr/>
                  <p:nvPr/>
                </p:nvSpPr>
                <p:spPr>
                  <a:xfrm>
                    <a:off x="12714929" y="4708520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07" name="Google Shape;3307;p30"/>
              <p:cNvGrpSpPr/>
              <p:nvPr/>
            </p:nvGrpSpPr>
            <p:grpSpPr>
              <a:xfrm>
                <a:off x="9612382" y="5128142"/>
                <a:ext cx="3159179" cy="63618"/>
                <a:chOff x="9612382" y="5128142"/>
                <a:chExt cx="3159179" cy="63618"/>
              </a:xfrm>
            </p:grpSpPr>
            <p:grpSp>
              <p:nvGrpSpPr>
                <p:cNvPr id="3308" name="Google Shape;3308;p30"/>
                <p:cNvGrpSpPr/>
                <p:nvPr/>
              </p:nvGrpSpPr>
              <p:grpSpPr>
                <a:xfrm>
                  <a:off x="9612382" y="5128142"/>
                  <a:ext cx="56634" cy="63602"/>
                  <a:chOff x="9612382" y="5128142"/>
                  <a:chExt cx="56634" cy="63602"/>
                </a:xfrm>
              </p:grpSpPr>
              <p:sp>
                <p:nvSpPr>
                  <p:cNvPr id="3309" name="Google Shape;3309;p30"/>
                  <p:cNvSpPr/>
                  <p:nvPr/>
                </p:nvSpPr>
                <p:spPr>
                  <a:xfrm>
                    <a:off x="9648987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0" name="Google Shape;3310;p30"/>
                  <p:cNvSpPr/>
                  <p:nvPr/>
                </p:nvSpPr>
                <p:spPr>
                  <a:xfrm>
                    <a:off x="9612382" y="51281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1" name="Google Shape;3311;p30"/>
                <p:cNvGrpSpPr/>
                <p:nvPr/>
              </p:nvGrpSpPr>
              <p:grpSpPr>
                <a:xfrm>
                  <a:off x="10000265" y="5128172"/>
                  <a:ext cx="56575" cy="63588"/>
                  <a:chOff x="10000265" y="5128172"/>
                  <a:chExt cx="56575" cy="63588"/>
                </a:xfrm>
              </p:grpSpPr>
              <p:sp>
                <p:nvSpPr>
                  <p:cNvPr id="3312" name="Google Shape;3312;p30"/>
                  <p:cNvSpPr/>
                  <p:nvPr/>
                </p:nvSpPr>
                <p:spPr>
                  <a:xfrm>
                    <a:off x="10036805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3" name="Google Shape;3313;p30"/>
                  <p:cNvSpPr/>
                  <p:nvPr/>
                </p:nvSpPr>
                <p:spPr>
                  <a:xfrm>
                    <a:off x="10000265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4" name="Google Shape;3314;p30"/>
                <p:cNvGrpSpPr/>
                <p:nvPr/>
              </p:nvGrpSpPr>
              <p:grpSpPr>
                <a:xfrm>
                  <a:off x="10388089" y="5128172"/>
                  <a:ext cx="56575" cy="63588"/>
                  <a:chOff x="10388089" y="5128172"/>
                  <a:chExt cx="56575" cy="63588"/>
                </a:xfrm>
              </p:grpSpPr>
              <p:sp>
                <p:nvSpPr>
                  <p:cNvPr id="3315" name="Google Shape;3315;p30"/>
                  <p:cNvSpPr/>
                  <p:nvPr/>
                </p:nvSpPr>
                <p:spPr>
                  <a:xfrm>
                    <a:off x="10424624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6" name="Google Shape;3316;p30"/>
                  <p:cNvSpPr/>
                  <p:nvPr/>
                </p:nvSpPr>
                <p:spPr>
                  <a:xfrm>
                    <a:off x="10388089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7" name="Google Shape;3317;p30"/>
                <p:cNvGrpSpPr/>
                <p:nvPr/>
              </p:nvGrpSpPr>
              <p:grpSpPr>
                <a:xfrm>
                  <a:off x="10775902" y="5128172"/>
                  <a:ext cx="56575" cy="63588"/>
                  <a:chOff x="10775902" y="5128172"/>
                  <a:chExt cx="56575" cy="63588"/>
                </a:xfrm>
              </p:grpSpPr>
              <p:sp>
                <p:nvSpPr>
                  <p:cNvPr id="3318" name="Google Shape;3318;p30"/>
                  <p:cNvSpPr/>
                  <p:nvPr/>
                </p:nvSpPr>
                <p:spPr>
                  <a:xfrm>
                    <a:off x="10812441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9" name="Google Shape;3319;p30"/>
                  <p:cNvSpPr/>
                  <p:nvPr/>
                </p:nvSpPr>
                <p:spPr>
                  <a:xfrm>
                    <a:off x="10775902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0" name="Google Shape;3320;p30"/>
                <p:cNvGrpSpPr/>
                <p:nvPr/>
              </p:nvGrpSpPr>
              <p:grpSpPr>
                <a:xfrm>
                  <a:off x="11163726" y="5128172"/>
                  <a:ext cx="56575" cy="63588"/>
                  <a:chOff x="11163726" y="5128172"/>
                  <a:chExt cx="56575" cy="63588"/>
                </a:xfrm>
              </p:grpSpPr>
              <p:sp>
                <p:nvSpPr>
                  <p:cNvPr id="3321" name="Google Shape;3321;p30"/>
                  <p:cNvSpPr/>
                  <p:nvPr/>
                </p:nvSpPr>
                <p:spPr>
                  <a:xfrm>
                    <a:off x="11200257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2" name="Google Shape;3322;p30"/>
                  <p:cNvSpPr/>
                  <p:nvPr/>
                </p:nvSpPr>
                <p:spPr>
                  <a:xfrm>
                    <a:off x="11163726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3" name="Google Shape;3323;p30"/>
                <p:cNvGrpSpPr/>
                <p:nvPr/>
              </p:nvGrpSpPr>
              <p:grpSpPr>
                <a:xfrm>
                  <a:off x="11551539" y="5128172"/>
                  <a:ext cx="56575" cy="63588"/>
                  <a:chOff x="11551539" y="5128172"/>
                  <a:chExt cx="56575" cy="63588"/>
                </a:xfrm>
              </p:grpSpPr>
              <p:sp>
                <p:nvSpPr>
                  <p:cNvPr id="3324" name="Google Shape;3324;p30"/>
                  <p:cNvSpPr/>
                  <p:nvPr/>
                </p:nvSpPr>
                <p:spPr>
                  <a:xfrm>
                    <a:off x="11588078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5" name="Google Shape;3325;p30"/>
                  <p:cNvSpPr/>
                  <p:nvPr/>
                </p:nvSpPr>
                <p:spPr>
                  <a:xfrm>
                    <a:off x="11551539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6" name="Google Shape;3326;p30"/>
                <p:cNvGrpSpPr/>
                <p:nvPr/>
              </p:nvGrpSpPr>
              <p:grpSpPr>
                <a:xfrm>
                  <a:off x="11939362" y="5128172"/>
                  <a:ext cx="56575" cy="63588"/>
                  <a:chOff x="11939362" y="5128172"/>
                  <a:chExt cx="56575" cy="63588"/>
                </a:xfrm>
              </p:grpSpPr>
              <p:sp>
                <p:nvSpPr>
                  <p:cNvPr id="3327" name="Google Shape;3327;p30"/>
                  <p:cNvSpPr/>
                  <p:nvPr/>
                </p:nvSpPr>
                <p:spPr>
                  <a:xfrm>
                    <a:off x="11975893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8" name="Google Shape;3328;p30"/>
                  <p:cNvSpPr/>
                  <p:nvPr/>
                </p:nvSpPr>
                <p:spPr>
                  <a:xfrm>
                    <a:off x="11939362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9" name="Google Shape;3329;p30"/>
                <p:cNvGrpSpPr/>
                <p:nvPr/>
              </p:nvGrpSpPr>
              <p:grpSpPr>
                <a:xfrm>
                  <a:off x="12327175" y="5128172"/>
                  <a:ext cx="56575" cy="63588"/>
                  <a:chOff x="12327175" y="5128172"/>
                  <a:chExt cx="56575" cy="63588"/>
                </a:xfrm>
              </p:grpSpPr>
              <p:sp>
                <p:nvSpPr>
                  <p:cNvPr id="3330" name="Google Shape;3330;p30"/>
                  <p:cNvSpPr/>
                  <p:nvPr/>
                </p:nvSpPr>
                <p:spPr>
                  <a:xfrm>
                    <a:off x="12363715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1" name="Google Shape;3331;p30"/>
                  <p:cNvSpPr/>
                  <p:nvPr/>
                </p:nvSpPr>
                <p:spPr>
                  <a:xfrm>
                    <a:off x="12327175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2" name="Google Shape;3332;p30"/>
                <p:cNvGrpSpPr/>
                <p:nvPr/>
              </p:nvGrpSpPr>
              <p:grpSpPr>
                <a:xfrm>
                  <a:off x="12714929" y="5128142"/>
                  <a:ext cx="56632" cy="63602"/>
                  <a:chOff x="12714929" y="5128142"/>
                  <a:chExt cx="56632" cy="63602"/>
                </a:xfrm>
              </p:grpSpPr>
              <p:sp>
                <p:nvSpPr>
                  <p:cNvPr id="3333" name="Google Shape;3333;p30"/>
                  <p:cNvSpPr/>
                  <p:nvPr/>
                </p:nvSpPr>
                <p:spPr>
                  <a:xfrm>
                    <a:off x="12751530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4" name="Google Shape;3334;p30"/>
                  <p:cNvSpPr/>
                  <p:nvPr/>
                </p:nvSpPr>
                <p:spPr>
                  <a:xfrm>
                    <a:off x="12714929" y="51281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35" name="Google Shape;3335;p30"/>
              <p:cNvGrpSpPr/>
              <p:nvPr/>
            </p:nvGrpSpPr>
            <p:grpSpPr>
              <a:xfrm>
                <a:off x="9612382" y="5547764"/>
                <a:ext cx="3159179" cy="63618"/>
                <a:chOff x="9612382" y="5547764"/>
                <a:chExt cx="3159179" cy="63618"/>
              </a:xfrm>
            </p:grpSpPr>
            <p:grpSp>
              <p:nvGrpSpPr>
                <p:cNvPr id="3336" name="Google Shape;3336;p30"/>
                <p:cNvGrpSpPr/>
                <p:nvPr/>
              </p:nvGrpSpPr>
              <p:grpSpPr>
                <a:xfrm>
                  <a:off x="9612382" y="5547764"/>
                  <a:ext cx="56634" cy="63602"/>
                  <a:chOff x="9612382" y="5547764"/>
                  <a:chExt cx="56634" cy="63602"/>
                </a:xfrm>
              </p:grpSpPr>
              <p:sp>
                <p:nvSpPr>
                  <p:cNvPr id="3337" name="Google Shape;3337;p30"/>
                  <p:cNvSpPr/>
                  <p:nvPr/>
                </p:nvSpPr>
                <p:spPr>
                  <a:xfrm>
                    <a:off x="9648987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8" name="Google Shape;3338;p30"/>
                  <p:cNvSpPr/>
                  <p:nvPr/>
                </p:nvSpPr>
                <p:spPr>
                  <a:xfrm>
                    <a:off x="9612382" y="5547764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9" name="Google Shape;3339;p30"/>
                <p:cNvGrpSpPr/>
                <p:nvPr/>
              </p:nvGrpSpPr>
              <p:grpSpPr>
                <a:xfrm>
                  <a:off x="10000265" y="5547794"/>
                  <a:ext cx="56575" cy="63588"/>
                  <a:chOff x="10000265" y="5547794"/>
                  <a:chExt cx="56575" cy="63588"/>
                </a:xfrm>
              </p:grpSpPr>
              <p:sp>
                <p:nvSpPr>
                  <p:cNvPr id="3340" name="Google Shape;3340;p30"/>
                  <p:cNvSpPr/>
                  <p:nvPr/>
                </p:nvSpPr>
                <p:spPr>
                  <a:xfrm>
                    <a:off x="10036805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1" name="Google Shape;3341;p30"/>
                  <p:cNvSpPr/>
                  <p:nvPr/>
                </p:nvSpPr>
                <p:spPr>
                  <a:xfrm>
                    <a:off x="10000265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2" name="Google Shape;3342;p30"/>
                <p:cNvGrpSpPr/>
                <p:nvPr/>
              </p:nvGrpSpPr>
              <p:grpSpPr>
                <a:xfrm>
                  <a:off x="10388089" y="5547794"/>
                  <a:ext cx="56575" cy="63588"/>
                  <a:chOff x="10388089" y="5547794"/>
                  <a:chExt cx="56575" cy="63588"/>
                </a:xfrm>
              </p:grpSpPr>
              <p:sp>
                <p:nvSpPr>
                  <p:cNvPr id="3343" name="Google Shape;3343;p30"/>
                  <p:cNvSpPr/>
                  <p:nvPr/>
                </p:nvSpPr>
                <p:spPr>
                  <a:xfrm>
                    <a:off x="10424624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4" name="Google Shape;3344;p30"/>
                  <p:cNvSpPr/>
                  <p:nvPr/>
                </p:nvSpPr>
                <p:spPr>
                  <a:xfrm>
                    <a:off x="10388089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5" name="Google Shape;3345;p30"/>
                <p:cNvGrpSpPr/>
                <p:nvPr/>
              </p:nvGrpSpPr>
              <p:grpSpPr>
                <a:xfrm>
                  <a:off x="10775902" y="5547794"/>
                  <a:ext cx="56575" cy="63588"/>
                  <a:chOff x="10775902" y="5547794"/>
                  <a:chExt cx="56575" cy="63588"/>
                </a:xfrm>
              </p:grpSpPr>
              <p:sp>
                <p:nvSpPr>
                  <p:cNvPr id="3346" name="Google Shape;3346;p30"/>
                  <p:cNvSpPr/>
                  <p:nvPr/>
                </p:nvSpPr>
                <p:spPr>
                  <a:xfrm>
                    <a:off x="10812441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7" name="Google Shape;3347;p30"/>
                  <p:cNvSpPr/>
                  <p:nvPr/>
                </p:nvSpPr>
                <p:spPr>
                  <a:xfrm>
                    <a:off x="10775902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8" name="Google Shape;3348;p30"/>
                <p:cNvGrpSpPr/>
                <p:nvPr/>
              </p:nvGrpSpPr>
              <p:grpSpPr>
                <a:xfrm>
                  <a:off x="11163726" y="5547794"/>
                  <a:ext cx="56575" cy="63588"/>
                  <a:chOff x="11163726" y="5547794"/>
                  <a:chExt cx="56575" cy="63588"/>
                </a:xfrm>
              </p:grpSpPr>
              <p:sp>
                <p:nvSpPr>
                  <p:cNvPr id="3349" name="Google Shape;3349;p30"/>
                  <p:cNvSpPr/>
                  <p:nvPr/>
                </p:nvSpPr>
                <p:spPr>
                  <a:xfrm>
                    <a:off x="11200257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0" name="Google Shape;3350;p30"/>
                  <p:cNvSpPr/>
                  <p:nvPr/>
                </p:nvSpPr>
                <p:spPr>
                  <a:xfrm>
                    <a:off x="11163726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1" name="Google Shape;3351;p30"/>
                <p:cNvGrpSpPr/>
                <p:nvPr/>
              </p:nvGrpSpPr>
              <p:grpSpPr>
                <a:xfrm>
                  <a:off x="11551539" y="5547794"/>
                  <a:ext cx="56575" cy="63588"/>
                  <a:chOff x="11551539" y="5547794"/>
                  <a:chExt cx="56575" cy="63588"/>
                </a:xfrm>
              </p:grpSpPr>
              <p:sp>
                <p:nvSpPr>
                  <p:cNvPr id="3352" name="Google Shape;3352;p30"/>
                  <p:cNvSpPr/>
                  <p:nvPr/>
                </p:nvSpPr>
                <p:spPr>
                  <a:xfrm>
                    <a:off x="11588078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3" name="Google Shape;3353;p30"/>
                  <p:cNvSpPr/>
                  <p:nvPr/>
                </p:nvSpPr>
                <p:spPr>
                  <a:xfrm>
                    <a:off x="11551539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4" name="Google Shape;3354;p30"/>
                <p:cNvGrpSpPr/>
                <p:nvPr/>
              </p:nvGrpSpPr>
              <p:grpSpPr>
                <a:xfrm>
                  <a:off x="11939362" y="5547794"/>
                  <a:ext cx="56575" cy="63588"/>
                  <a:chOff x="11939362" y="5547794"/>
                  <a:chExt cx="56575" cy="63588"/>
                </a:xfrm>
              </p:grpSpPr>
              <p:sp>
                <p:nvSpPr>
                  <p:cNvPr id="3355" name="Google Shape;3355;p30"/>
                  <p:cNvSpPr/>
                  <p:nvPr/>
                </p:nvSpPr>
                <p:spPr>
                  <a:xfrm>
                    <a:off x="11975893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6" name="Google Shape;3356;p30"/>
                  <p:cNvSpPr/>
                  <p:nvPr/>
                </p:nvSpPr>
                <p:spPr>
                  <a:xfrm>
                    <a:off x="11939362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7" name="Google Shape;3357;p30"/>
                <p:cNvGrpSpPr/>
                <p:nvPr/>
              </p:nvGrpSpPr>
              <p:grpSpPr>
                <a:xfrm>
                  <a:off x="12327175" y="5547794"/>
                  <a:ext cx="56575" cy="63588"/>
                  <a:chOff x="12327175" y="5547794"/>
                  <a:chExt cx="56575" cy="63588"/>
                </a:xfrm>
              </p:grpSpPr>
              <p:sp>
                <p:nvSpPr>
                  <p:cNvPr id="3358" name="Google Shape;3358;p30"/>
                  <p:cNvSpPr/>
                  <p:nvPr/>
                </p:nvSpPr>
                <p:spPr>
                  <a:xfrm>
                    <a:off x="12363715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9" name="Google Shape;3359;p30"/>
                  <p:cNvSpPr/>
                  <p:nvPr/>
                </p:nvSpPr>
                <p:spPr>
                  <a:xfrm>
                    <a:off x="12327175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0" name="Google Shape;3360;p30"/>
                <p:cNvGrpSpPr/>
                <p:nvPr/>
              </p:nvGrpSpPr>
              <p:grpSpPr>
                <a:xfrm>
                  <a:off x="12714929" y="5547764"/>
                  <a:ext cx="56632" cy="63602"/>
                  <a:chOff x="12714929" y="5547764"/>
                  <a:chExt cx="56632" cy="63602"/>
                </a:xfrm>
              </p:grpSpPr>
              <p:sp>
                <p:nvSpPr>
                  <p:cNvPr id="3361" name="Google Shape;3361;p30"/>
                  <p:cNvSpPr/>
                  <p:nvPr/>
                </p:nvSpPr>
                <p:spPr>
                  <a:xfrm>
                    <a:off x="12751530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2" name="Google Shape;3362;p30"/>
                  <p:cNvSpPr/>
                  <p:nvPr/>
                </p:nvSpPr>
                <p:spPr>
                  <a:xfrm>
                    <a:off x="12714929" y="55477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63" name="Google Shape;3363;p30"/>
              <p:cNvGrpSpPr/>
              <p:nvPr/>
            </p:nvGrpSpPr>
            <p:grpSpPr>
              <a:xfrm>
                <a:off x="9612382" y="5967386"/>
                <a:ext cx="3159179" cy="63618"/>
                <a:chOff x="9612382" y="5967386"/>
                <a:chExt cx="3159179" cy="63618"/>
              </a:xfrm>
            </p:grpSpPr>
            <p:grpSp>
              <p:nvGrpSpPr>
                <p:cNvPr id="3364" name="Google Shape;3364;p30"/>
                <p:cNvGrpSpPr/>
                <p:nvPr/>
              </p:nvGrpSpPr>
              <p:grpSpPr>
                <a:xfrm>
                  <a:off x="9612382" y="5967386"/>
                  <a:ext cx="56634" cy="63602"/>
                  <a:chOff x="9612382" y="5967386"/>
                  <a:chExt cx="56634" cy="63602"/>
                </a:xfrm>
              </p:grpSpPr>
              <p:sp>
                <p:nvSpPr>
                  <p:cNvPr id="3365" name="Google Shape;3365;p30"/>
                  <p:cNvSpPr/>
                  <p:nvPr/>
                </p:nvSpPr>
                <p:spPr>
                  <a:xfrm>
                    <a:off x="9648987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6" name="Google Shape;3366;p30"/>
                  <p:cNvSpPr/>
                  <p:nvPr/>
                </p:nvSpPr>
                <p:spPr>
                  <a:xfrm>
                    <a:off x="9612382" y="5967386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7" name="Google Shape;3367;p30"/>
                <p:cNvGrpSpPr/>
                <p:nvPr/>
              </p:nvGrpSpPr>
              <p:grpSpPr>
                <a:xfrm>
                  <a:off x="10000265" y="5967416"/>
                  <a:ext cx="56575" cy="63588"/>
                  <a:chOff x="10000265" y="5967416"/>
                  <a:chExt cx="56575" cy="63588"/>
                </a:xfrm>
              </p:grpSpPr>
              <p:sp>
                <p:nvSpPr>
                  <p:cNvPr id="3368" name="Google Shape;3368;p30"/>
                  <p:cNvSpPr/>
                  <p:nvPr/>
                </p:nvSpPr>
                <p:spPr>
                  <a:xfrm>
                    <a:off x="10036805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9" name="Google Shape;3369;p30"/>
                  <p:cNvSpPr/>
                  <p:nvPr/>
                </p:nvSpPr>
                <p:spPr>
                  <a:xfrm>
                    <a:off x="10000265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0" name="Google Shape;3370;p30"/>
                <p:cNvGrpSpPr/>
                <p:nvPr/>
              </p:nvGrpSpPr>
              <p:grpSpPr>
                <a:xfrm>
                  <a:off x="10388089" y="5967416"/>
                  <a:ext cx="56575" cy="63588"/>
                  <a:chOff x="10388089" y="5967416"/>
                  <a:chExt cx="56575" cy="63588"/>
                </a:xfrm>
              </p:grpSpPr>
              <p:sp>
                <p:nvSpPr>
                  <p:cNvPr id="3371" name="Google Shape;3371;p30"/>
                  <p:cNvSpPr/>
                  <p:nvPr/>
                </p:nvSpPr>
                <p:spPr>
                  <a:xfrm>
                    <a:off x="10424624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2" name="Google Shape;3372;p30"/>
                  <p:cNvSpPr/>
                  <p:nvPr/>
                </p:nvSpPr>
                <p:spPr>
                  <a:xfrm>
                    <a:off x="10388089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3" name="Google Shape;3373;p30"/>
                <p:cNvGrpSpPr/>
                <p:nvPr/>
              </p:nvGrpSpPr>
              <p:grpSpPr>
                <a:xfrm>
                  <a:off x="10775902" y="5967416"/>
                  <a:ext cx="56575" cy="63588"/>
                  <a:chOff x="10775902" y="5967416"/>
                  <a:chExt cx="56575" cy="63588"/>
                </a:xfrm>
              </p:grpSpPr>
              <p:sp>
                <p:nvSpPr>
                  <p:cNvPr id="3374" name="Google Shape;3374;p30"/>
                  <p:cNvSpPr/>
                  <p:nvPr/>
                </p:nvSpPr>
                <p:spPr>
                  <a:xfrm>
                    <a:off x="10812441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5" name="Google Shape;3375;p30"/>
                  <p:cNvSpPr/>
                  <p:nvPr/>
                </p:nvSpPr>
                <p:spPr>
                  <a:xfrm>
                    <a:off x="10775902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6" name="Google Shape;3376;p30"/>
                <p:cNvGrpSpPr/>
                <p:nvPr/>
              </p:nvGrpSpPr>
              <p:grpSpPr>
                <a:xfrm>
                  <a:off x="11163726" y="5967416"/>
                  <a:ext cx="56575" cy="63588"/>
                  <a:chOff x="11163726" y="5967416"/>
                  <a:chExt cx="56575" cy="63588"/>
                </a:xfrm>
              </p:grpSpPr>
              <p:sp>
                <p:nvSpPr>
                  <p:cNvPr id="3377" name="Google Shape;3377;p30"/>
                  <p:cNvSpPr/>
                  <p:nvPr/>
                </p:nvSpPr>
                <p:spPr>
                  <a:xfrm>
                    <a:off x="11200257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8" name="Google Shape;3378;p30"/>
                  <p:cNvSpPr/>
                  <p:nvPr/>
                </p:nvSpPr>
                <p:spPr>
                  <a:xfrm>
                    <a:off x="11163726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9" name="Google Shape;3379;p30"/>
                <p:cNvGrpSpPr/>
                <p:nvPr/>
              </p:nvGrpSpPr>
              <p:grpSpPr>
                <a:xfrm>
                  <a:off x="11551539" y="5967416"/>
                  <a:ext cx="56575" cy="63588"/>
                  <a:chOff x="11551539" y="5967416"/>
                  <a:chExt cx="56575" cy="63588"/>
                </a:xfrm>
              </p:grpSpPr>
              <p:sp>
                <p:nvSpPr>
                  <p:cNvPr id="3380" name="Google Shape;3380;p30"/>
                  <p:cNvSpPr/>
                  <p:nvPr/>
                </p:nvSpPr>
                <p:spPr>
                  <a:xfrm>
                    <a:off x="11588078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1" name="Google Shape;3381;p30"/>
                  <p:cNvSpPr/>
                  <p:nvPr/>
                </p:nvSpPr>
                <p:spPr>
                  <a:xfrm>
                    <a:off x="11551539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2" name="Google Shape;3382;p30"/>
                <p:cNvGrpSpPr/>
                <p:nvPr/>
              </p:nvGrpSpPr>
              <p:grpSpPr>
                <a:xfrm>
                  <a:off x="11939362" y="5967416"/>
                  <a:ext cx="56575" cy="63588"/>
                  <a:chOff x="11939362" y="5967416"/>
                  <a:chExt cx="56575" cy="63588"/>
                </a:xfrm>
              </p:grpSpPr>
              <p:sp>
                <p:nvSpPr>
                  <p:cNvPr id="3383" name="Google Shape;3383;p30"/>
                  <p:cNvSpPr/>
                  <p:nvPr/>
                </p:nvSpPr>
                <p:spPr>
                  <a:xfrm>
                    <a:off x="11975893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4" name="Google Shape;3384;p30"/>
                  <p:cNvSpPr/>
                  <p:nvPr/>
                </p:nvSpPr>
                <p:spPr>
                  <a:xfrm>
                    <a:off x="11939362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5" name="Google Shape;3385;p30"/>
                <p:cNvGrpSpPr/>
                <p:nvPr/>
              </p:nvGrpSpPr>
              <p:grpSpPr>
                <a:xfrm>
                  <a:off x="12327175" y="5967416"/>
                  <a:ext cx="56575" cy="63588"/>
                  <a:chOff x="12327175" y="5967416"/>
                  <a:chExt cx="56575" cy="63588"/>
                </a:xfrm>
              </p:grpSpPr>
              <p:sp>
                <p:nvSpPr>
                  <p:cNvPr id="3386" name="Google Shape;3386;p30"/>
                  <p:cNvSpPr/>
                  <p:nvPr/>
                </p:nvSpPr>
                <p:spPr>
                  <a:xfrm>
                    <a:off x="12363715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7" name="Google Shape;3387;p30"/>
                  <p:cNvSpPr/>
                  <p:nvPr/>
                </p:nvSpPr>
                <p:spPr>
                  <a:xfrm>
                    <a:off x="12327175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8" name="Google Shape;3388;p30"/>
                <p:cNvGrpSpPr/>
                <p:nvPr/>
              </p:nvGrpSpPr>
              <p:grpSpPr>
                <a:xfrm>
                  <a:off x="12714929" y="5967386"/>
                  <a:ext cx="56632" cy="63602"/>
                  <a:chOff x="12714929" y="5967386"/>
                  <a:chExt cx="56632" cy="63602"/>
                </a:xfrm>
              </p:grpSpPr>
              <p:sp>
                <p:nvSpPr>
                  <p:cNvPr id="3389" name="Google Shape;3389;p30"/>
                  <p:cNvSpPr/>
                  <p:nvPr/>
                </p:nvSpPr>
                <p:spPr>
                  <a:xfrm>
                    <a:off x="12751530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0" name="Google Shape;3390;p30"/>
                  <p:cNvSpPr/>
                  <p:nvPr/>
                </p:nvSpPr>
                <p:spPr>
                  <a:xfrm>
                    <a:off x="12714929" y="5967386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91" name="Google Shape;3391;p30"/>
              <p:cNvGrpSpPr/>
              <p:nvPr/>
            </p:nvGrpSpPr>
            <p:grpSpPr>
              <a:xfrm>
                <a:off x="9612382" y="6387019"/>
                <a:ext cx="3159179" cy="63619"/>
                <a:chOff x="9612382" y="6387019"/>
                <a:chExt cx="3159179" cy="63619"/>
              </a:xfrm>
            </p:grpSpPr>
            <p:grpSp>
              <p:nvGrpSpPr>
                <p:cNvPr id="3392" name="Google Shape;3392;p30"/>
                <p:cNvGrpSpPr/>
                <p:nvPr/>
              </p:nvGrpSpPr>
              <p:grpSpPr>
                <a:xfrm>
                  <a:off x="9612382" y="6387019"/>
                  <a:ext cx="56634" cy="63602"/>
                  <a:chOff x="9612382" y="6387019"/>
                  <a:chExt cx="56634" cy="63602"/>
                </a:xfrm>
              </p:grpSpPr>
              <p:sp>
                <p:nvSpPr>
                  <p:cNvPr id="3393" name="Google Shape;3393;p30"/>
                  <p:cNvSpPr/>
                  <p:nvPr/>
                </p:nvSpPr>
                <p:spPr>
                  <a:xfrm>
                    <a:off x="9648987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4" name="Google Shape;3394;p30"/>
                  <p:cNvSpPr/>
                  <p:nvPr/>
                </p:nvSpPr>
                <p:spPr>
                  <a:xfrm>
                    <a:off x="9612382" y="6387019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5" name="Google Shape;3395;p30"/>
                <p:cNvGrpSpPr/>
                <p:nvPr/>
              </p:nvGrpSpPr>
              <p:grpSpPr>
                <a:xfrm>
                  <a:off x="10000265" y="6387050"/>
                  <a:ext cx="56575" cy="63588"/>
                  <a:chOff x="10000265" y="6387050"/>
                  <a:chExt cx="56575" cy="63588"/>
                </a:xfrm>
              </p:grpSpPr>
              <p:sp>
                <p:nvSpPr>
                  <p:cNvPr id="3396" name="Google Shape;3396;p30"/>
                  <p:cNvSpPr/>
                  <p:nvPr/>
                </p:nvSpPr>
                <p:spPr>
                  <a:xfrm>
                    <a:off x="10036805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7" name="Google Shape;3397;p30"/>
                  <p:cNvSpPr/>
                  <p:nvPr/>
                </p:nvSpPr>
                <p:spPr>
                  <a:xfrm>
                    <a:off x="10000265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8" name="Google Shape;3398;p30"/>
                <p:cNvGrpSpPr/>
                <p:nvPr/>
              </p:nvGrpSpPr>
              <p:grpSpPr>
                <a:xfrm>
                  <a:off x="10388089" y="6387050"/>
                  <a:ext cx="56575" cy="63588"/>
                  <a:chOff x="10388089" y="6387050"/>
                  <a:chExt cx="56575" cy="63588"/>
                </a:xfrm>
              </p:grpSpPr>
              <p:sp>
                <p:nvSpPr>
                  <p:cNvPr id="3399" name="Google Shape;3399;p30"/>
                  <p:cNvSpPr/>
                  <p:nvPr/>
                </p:nvSpPr>
                <p:spPr>
                  <a:xfrm>
                    <a:off x="10424624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0" name="Google Shape;3400;p30"/>
                  <p:cNvSpPr/>
                  <p:nvPr/>
                </p:nvSpPr>
                <p:spPr>
                  <a:xfrm>
                    <a:off x="10388089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1" name="Google Shape;3401;p30"/>
                <p:cNvGrpSpPr/>
                <p:nvPr/>
              </p:nvGrpSpPr>
              <p:grpSpPr>
                <a:xfrm>
                  <a:off x="10775902" y="6387050"/>
                  <a:ext cx="56575" cy="63588"/>
                  <a:chOff x="10775902" y="6387050"/>
                  <a:chExt cx="56575" cy="63588"/>
                </a:xfrm>
              </p:grpSpPr>
              <p:sp>
                <p:nvSpPr>
                  <p:cNvPr id="3402" name="Google Shape;3402;p30"/>
                  <p:cNvSpPr/>
                  <p:nvPr/>
                </p:nvSpPr>
                <p:spPr>
                  <a:xfrm>
                    <a:off x="10812441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3" name="Google Shape;3403;p30"/>
                  <p:cNvSpPr/>
                  <p:nvPr/>
                </p:nvSpPr>
                <p:spPr>
                  <a:xfrm>
                    <a:off x="10775902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4" name="Google Shape;3404;p30"/>
                <p:cNvGrpSpPr/>
                <p:nvPr/>
              </p:nvGrpSpPr>
              <p:grpSpPr>
                <a:xfrm>
                  <a:off x="11163726" y="6387050"/>
                  <a:ext cx="56575" cy="63588"/>
                  <a:chOff x="11163726" y="6387050"/>
                  <a:chExt cx="56575" cy="63588"/>
                </a:xfrm>
              </p:grpSpPr>
              <p:sp>
                <p:nvSpPr>
                  <p:cNvPr id="3405" name="Google Shape;3405;p30"/>
                  <p:cNvSpPr/>
                  <p:nvPr/>
                </p:nvSpPr>
                <p:spPr>
                  <a:xfrm>
                    <a:off x="11200257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6" name="Google Shape;3406;p30"/>
                  <p:cNvSpPr/>
                  <p:nvPr/>
                </p:nvSpPr>
                <p:spPr>
                  <a:xfrm>
                    <a:off x="11163726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7" name="Google Shape;3407;p30"/>
                <p:cNvGrpSpPr/>
                <p:nvPr/>
              </p:nvGrpSpPr>
              <p:grpSpPr>
                <a:xfrm>
                  <a:off x="11551539" y="6387050"/>
                  <a:ext cx="56575" cy="63588"/>
                  <a:chOff x="11551539" y="6387050"/>
                  <a:chExt cx="56575" cy="63588"/>
                </a:xfrm>
              </p:grpSpPr>
              <p:sp>
                <p:nvSpPr>
                  <p:cNvPr id="3408" name="Google Shape;3408;p30"/>
                  <p:cNvSpPr/>
                  <p:nvPr/>
                </p:nvSpPr>
                <p:spPr>
                  <a:xfrm>
                    <a:off x="11588078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9" name="Google Shape;3409;p30"/>
                  <p:cNvSpPr/>
                  <p:nvPr/>
                </p:nvSpPr>
                <p:spPr>
                  <a:xfrm>
                    <a:off x="11551539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0" name="Google Shape;3410;p30"/>
                <p:cNvGrpSpPr/>
                <p:nvPr/>
              </p:nvGrpSpPr>
              <p:grpSpPr>
                <a:xfrm>
                  <a:off x="11939362" y="6387050"/>
                  <a:ext cx="56575" cy="63588"/>
                  <a:chOff x="11939362" y="6387050"/>
                  <a:chExt cx="56575" cy="63588"/>
                </a:xfrm>
              </p:grpSpPr>
              <p:sp>
                <p:nvSpPr>
                  <p:cNvPr id="3411" name="Google Shape;3411;p30"/>
                  <p:cNvSpPr/>
                  <p:nvPr/>
                </p:nvSpPr>
                <p:spPr>
                  <a:xfrm>
                    <a:off x="11975893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2" name="Google Shape;3412;p30"/>
                  <p:cNvSpPr/>
                  <p:nvPr/>
                </p:nvSpPr>
                <p:spPr>
                  <a:xfrm>
                    <a:off x="11939362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3" name="Google Shape;3413;p30"/>
                <p:cNvGrpSpPr/>
                <p:nvPr/>
              </p:nvGrpSpPr>
              <p:grpSpPr>
                <a:xfrm>
                  <a:off x="12327175" y="6387050"/>
                  <a:ext cx="56575" cy="63588"/>
                  <a:chOff x="12327175" y="6387050"/>
                  <a:chExt cx="56575" cy="63588"/>
                </a:xfrm>
              </p:grpSpPr>
              <p:sp>
                <p:nvSpPr>
                  <p:cNvPr id="3414" name="Google Shape;3414;p30"/>
                  <p:cNvSpPr/>
                  <p:nvPr/>
                </p:nvSpPr>
                <p:spPr>
                  <a:xfrm>
                    <a:off x="12363715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5" name="Google Shape;3415;p30"/>
                  <p:cNvSpPr/>
                  <p:nvPr/>
                </p:nvSpPr>
                <p:spPr>
                  <a:xfrm>
                    <a:off x="12327175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6" name="Google Shape;3416;p30"/>
                <p:cNvGrpSpPr/>
                <p:nvPr/>
              </p:nvGrpSpPr>
              <p:grpSpPr>
                <a:xfrm>
                  <a:off x="12714929" y="6387019"/>
                  <a:ext cx="56632" cy="63602"/>
                  <a:chOff x="12714929" y="6387019"/>
                  <a:chExt cx="56632" cy="63602"/>
                </a:xfrm>
              </p:grpSpPr>
              <p:sp>
                <p:nvSpPr>
                  <p:cNvPr id="3417" name="Google Shape;3417;p30"/>
                  <p:cNvSpPr/>
                  <p:nvPr/>
                </p:nvSpPr>
                <p:spPr>
                  <a:xfrm>
                    <a:off x="12751530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8" name="Google Shape;3418;p30"/>
                  <p:cNvSpPr/>
                  <p:nvPr/>
                </p:nvSpPr>
                <p:spPr>
                  <a:xfrm>
                    <a:off x="12714929" y="6387019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19" name="Google Shape;3419;p30"/>
              <p:cNvGrpSpPr/>
              <p:nvPr/>
            </p:nvGrpSpPr>
            <p:grpSpPr>
              <a:xfrm>
                <a:off x="9612382" y="6806642"/>
                <a:ext cx="3159179" cy="63618"/>
                <a:chOff x="9612382" y="6806642"/>
                <a:chExt cx="3159179" cy="63618"/>
              </a:xfrm>
            </p:grpSpPr>
            <p:grpSp>
              <p:nvGrpSpPr>
                <p:cNvPr id="3420" name="Google Shape;3420;p30"/>
                <p:cNvGrpSpPr/>
                <p:nvPr/>
              </p:nvGrpSpPr>
              <p:grpSpPr>
                <a:xfrm>
                  <a:off x="9612382" y="6806642"/>
                  <a:ext cx="56634" cy="63602"/>
                  <a:chOff x="9612382" y="6806642"/>
                  <a:chExt cx="56634" cy="63602"/>
                </a:xfrm>
              </p:grpSpPr>
              <p:sp>
                <p:nvSpPr>
                  <p:cNvPr id="3421" name="Google Shape;3421;p30"/>
                  <p:cNvSpPr/>
                  <p:nvPr/>
                </p:nvSpPr>
                <p:spPr>
                  <a:xfrm>
                    <a:off x="9648987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2" name="Google Shape;3422;p30"/>
                  <p:cNvSpPr/>
                  <p:nvPr/>
                </p:nvSpPr>
                <p:spPr>
                  <a:xfrm>
                    <a:off x="9612382" y="68066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23" name="Google Shape;3423;p30"/>
                <p:cNvGrpSpPr/>
                <p:nvPr/>
              </p:nvGrpSpPr>
              <p:grpSpPr>
                <a:xfrm>
                  <a:off x="10000265" y="6806672"/>
                  <a:ext cx="56575" cy="63588"/>
                  <a:chOff x="10000265" y="6806672"/>
                  <a:chExt cx="56575" cy="63588"/>
                </a:xfrm>
              </p:grpSpPr>
              <p:sp>
                <p:nvSpPr>
                  <p:cNvPr id="3424" name="Google Shape;3424;p30"/>
                  <p:cNvSpPr/>
                  <p:nvPr/>
                </p:nvSpPr>
                <p:spPr>
                  <a:xfrm>
                    <a:off x="10036805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5" name="Google Shape;3425;p30"/>
                  <p:cNvSpPr/>
                  <p:nvPr/>
                </p:nvSpPr>
                <p:spPr>
                  <a:xfrm>
                    <a:off x="10000265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26" name="Google Shape;3426;p30"/>
                <p:cNvGrpSpPr/>
                <p:nvPr/>
              </p:nvGrpSpPr>
              <p:grpSpPr>
                <a:xfrm>
                  <a:off x="10388089" y="6806672"/>
                  <a:ext cx="56575" cy="63588"/>
                  <a:chOff x="10388089" y="6806672"/>
                  <a:chExt cx="56575" cy="63588"/>
                </a:xfrm>
              </p:grpSpPr>
              <p:sp>
                <p:nvSpPr>
                  <p:cNvPr id="3427" name="Google Shape;3427;p30"/>
                  <p:cNvSpPr/>
                  <p:nvPr/>
                </p:nvSpPr>
                <p:spPr>
                  <a:xfrm>
                    <a:off x="10424624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8" name="Google Shape;3428;p30"/>
                  <p:cNvSpPr/>
                  <p:nvPr/>
                </p:nvSpPr>
                <p:spPr>
                  <a:xfrm>
                    <a:off x="10388089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29" name="Google Shape;3429;p30"/>
                <p:cNvGrpSpPr/>
                <p:nvPr/>
              </p:nvGrpSpPr>
              <p:grpSpPr>
                <a:xfrm>
                  <a:off x="10775902" y="6806672"/>
                  <a:ext cx="56575" cy="63588"/>
                  <a:chOff x="10775902" y="6806672"/>
                  <a:chExt cx="56575" cy="63588"/>
                </a:xfrm>
              </p:grpSpPr>
              <p:sp>
                <p:nvSpPr>
                  <p:cNvPr id="3430" name="Google Shape;3430;p30"/>
                  <p:cNvSpPr/>
                  <p:nvPr/>
                </p:nvSpPr>
                <p:spPr>
                  <a:xfrm>
                    <a:off x="10812441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1" name="Google Shape;3431;p30"/>
                  <p:cNvSpPr/>
                  <p:nvPr/>
                </p:nvSpPr>
                <p:spPr>
                  <a:xfrm>
                    <a:off x="10775902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2" name="Google Shape;3432;p30"/>
                <p:cNvGrpSpPr/>
                <p:nvPr/>
              </p:nvGrpSpPr>
              <p:grpSpPr>
                <a:xfrm>
                  <a:off x="11163726" y="6806672"/>
                  <a:ext cx="56575" cy="63588"/>
                  <a:chOff x="11163726" y="6806672"/>
                  <a:chExt cx="56575" cy="63588"/>
                </a:xfrm>
              </p:grpSpPr>
              <p:sp>
                <p:nvSpPr>
                  <p:cNvPr id="3433" name="Google Shape;3433;p30"/>
                  <p:cNvSpPr/>
                  <p:nvPr/>
                </p:nvSpPr>
                <p:spPr>
                  <a:xfrm>
                    <a:off x="11200257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4" name="Google Shape;3434;p30"/>
                  <p:cNvSpPr/>
                  <p:nvPr/>
                </p:nvSpPr>
                <p:spPr>
                  <a:xfrm>
                    <a:off x="11163726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5" name="Google Shape;3435;p30"/>
                <p:cNvGrpSpPr/>
                <p:nvPr/>
              </p:nvGrpSpPr>
              <p:grpSpPr>
                <a:xfrm>
                  <a:off x="11551539" y="6806672"/>
                  <a:ext cx="56575" cy="63588"/>
                  <a:chOff x="11551539" y="6806672"/>
                  <a:chExt cx="56575" cy="63588"/>
                </a:xfrm>
              </p:grpSpPr>
              <p:sp>
                <p:nvSpPr>
                  <p:cNvPr id="3436" name="Google Shape;3436;p30"/>
                  <p:cNvSpPr/>
                  <p:nvPr/>
                </p:nvSpPr>
                <p:spPr>
                  <a:xfrm>
                    <a:off x="11588078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7" name="Google Shape;3437;p30"/>
                  <p:cNvSpPr/>
                  <p:nvPr/>
                </p:nvSpPr>
                <p:spPr>
                  <a:xfrm>
                    <a:off x="11551539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8" name="Google Shape;3438;p30"/>
                <p:cNvGrpSpPr/>
                <p:nvPr/>
              </p:nvGrpSpPr>
              <p:grpSpPr>
                <a:xfrm>
                  <a:off x="11939362" y="6806672"/>
                  <a:ext cx="56575" cy="63588"/>
                  <a:chOff x="11939362" y="6806672"/>
                  <a:chExt cx="56575" cy="63588"/>
                </a:xfrm>
              </p:grpSpPr>
              <p:sp>
                <p:nvSpPr>
                  <p:cNvPr id="3439" name="Google Shape;3439;p30"/>
                  <p:cNvSpPr/>
                  <p:nvPr/>
                </p:nvSpPr>
                <p:spPr>
                  <a:xfrm>
                    <a:off x="11975893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0" name="Google Shape;3440;p30"/>
                  <p:cNvSpPr/>
                  <p:nvPr/>
                </p:nvSpPr>
                <p:spPr>
                  <a:xfrm>
                    <a:off x="11939362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1" name="Google Shape;3441;p30"/>
                <p:cNvGrpSpPr/>
                <p:nvPr/>
              </p:nvGrpSpPr>
              <p:grpSpPr>
                <a:xfrm>
                  <a:off x="12327175" y="6806672"/>
                  <a:ext cx="56575" cy="63588"/>
                  <a:chOff x="12327175" y="6806672"/>
                  <a:chExt cx="56575" cy="63588"/>
                </a:xfrm>
              </p:grpSpPr>
              <p:sp>
                <p:nvSpPr>
                  <p:cNvPr id="3442" name="Google Shape;3442;p30"/>
                  <p:cNvSpPr/>
                  <p:nvPr/>
                </p:nvSpPr>
                <p:spPr>
                  <a:xfrm>
                    <a:off x="12363715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3" name="Google Shape;3443;p30"/>
                  <p:cNvSpPr/>
                  <p:nvPr/>
                </p:nvSpPr>
                <p:spPr>
                  <a:xfrm>
                    <a:off x="12327175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4" name="Google Shape;3444;p30"/>
                <p:cNvGrpSpPr/>
                <p:nvPr/>
              </p:nvGrpSpPr>
              <p:grpSpPr>
                <a:xfrm>
                  <a:off x="12714929" y="6806642"/>
                  <a:ext cx="56632" cy="63602"/>
                  <a:chOff x="12714929" y="6806642"/>
                  <a:chExt cx="56632" cy="63602"/>
                </a:xfrm>
              </p:grpSpPr>
              <p:sp>
                <p:nvSpPr>
                  <p:cNvPr id="3445" name="Google Shape;3445;p30"/>
                  <p:cNvSpPr/>
                  <p:nvPr/>
                </p:nvSpPr>
                <p:spPr>
                  <a:xfrm>
                    <a:off x="12751530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6" name="Google Shape;3446;p30"/>
                  <p:cNvSpPr/>
                  <p:nvPr/>
                </p:nvSpPr>
                <p:spPr>
                  <a:xfrm>
                    <a:off x="12714929" y="68066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47" name="Google Shape;3447;p30"/>
              <p:cNvGrpSpPr/>
              <p:nvPr/>
            </p:nvGrpSpPr>
            <p:grpSpPr>
              <a:xfrm>
                <a:off x="10000265" y="7226264"/>
                <a:ext cx="2771296" cy="63618"/>
                <a:chOff x="10000265" y="7226264"/>
                <a:chExt cx="2771296" cy="63618"/>
              </a:xfrm>
            </p:grpSpPr>
            <p:grpSp>
              <p:nvGrpSpPr>
                <p:cNvPr id="3448" name="Google Shape;3448;p30"/>
                <p:cNvGrpSpPr/>
                <p:nvPr/>
              </p:nvGrpSpPr>
              <p:grpSpPr>
                <a:xfrm>
                  <a:off x="10000265" y="7226294"/>
                  <a:ext cx="56575" cy="63588"/>
                  <a:chOff x="10000265" y="7226294"/>
                  <a:chExt cx="56575" cy="63588"/>
                </a:xfrm>
              </p:grpSpPr>
              <p:sp>
                <p:nvSpPr>
                  <p:cNvPr id="3449" name="Google Shape;3449;p30"/>
                  <p:cNvSpPr/>
                  <p:nvPr/>
                </p:nvSpPr>
                <p:spPr>
                  <a:xfrm>
                    <a:off x="10036805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0" name="Google Shape;3450;p30"/>
                  <p:cNvSpPr/>
                  <p:nvPr/>
                </p:nvSpPr>
                <p:spPr>
                  <a:xfrm>
                    <a:off x="10000265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1" name="Google Shape;3451;p30"/>
                <p:cNvGrpSpPr/>
                <p:nvPr/>
              </p:nvGrpSpPr>
              <p:grpSpPr>
                <a:xfrm>
                  <a:off x="10388089" y="7226294"/>
                  <a:ext cx="56575" cy="63588"/>
                  <a:chOff x="10388089" y="7226294"/>
                  <a:chExt cx="56575" cy="63588"/>
                </a:xfrm>
              </p:grpSpPr>
              <p:sp>
                <p:nvSpPr>
                  <p:cNvPr id="3452" name="Google Shape;3452;p30"/>
                  <p:cNvSpPr/>
                  <p:nvPr/>
                </p:nvSpPr>
                <p:spPr>
                  <a:xfrm>
                    <a:off x="10424624" y="7227790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3" name="Google Shape;3453;p30"/>
                  <p:cNvSpPr/>
                  <p:nvPr/>
                </p:nvSpPr>
                <p:spPr>
                  <a:xfrm>
                    <a:off x="10388089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4" name="Google Shape;3454;p30"/>
                <p:cNvGrpSpPr/>
                <p:nvPr/>
              </p:nvGrpSpPr>
              <p:grpSpPr>
                <a:xfrm>
                  <a:off x="10775902" y="7226294"/>
                  <a:ext cx="56575" cy="63588"/>
                  <a:chOff x="10775902" y="7226294"/>
                  <a:chExt cx="56575" cy="63588"/>
                </a:xfrm>
              </p:grpSpPr>
              <p:sp>
                <p:nvSpPr>
                  <p:cNvPr id="3455" name="Google Shape;3455;p30"/>
                  <p:cNvSpPr/>
                  <p:nvPr/>
                </p:nvSpPr>
                <p:spPr>
                  <a:xfrm>
                    <a:off x="10812441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6" name="Google Shape;3456;p30"/>
                  <p:cNvSpPr/>
                  <p:nvPr/>
                </p:nvSpPr>
                <p:spPr>
                  <a:xfrm>
                    <a:off x="10775902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57" name="Google Shape;3457;p30"/>
                <p:cNvGrpSpPr/>
                <p:nvPr/>
              </p:nvGrpSpPr>
              <p:grpSpPr>
                <a:xfrm>
                  <a:off x="11163726" y="7226294"/>
                  <a:ext cx="56575" cy="63588"/>
                  <a:chOff x="11163726" y="7226294"/>
                  <a:chExt cx="56575" cy="63588"/>
                </a:xfrm>
              </p:grpSpPr>
              <p:sp>
                <p:nvSpPr>
                  <p:cNvPr id="3458" name="Google Shape;3458;p30"/>
                  <p:cNvSpPr/>
                  <p:nvPr/>
                </p:nvSpPr>
                <p:spPr>
                  <a:xfrm>
                    <a:off x="11200257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9" name="Google Shape;3459;p30"/>
                  <p:cNvSpPr/>
                  <p:nvPr/>
                </p:nvSpPr>
                <p:spPr>
                  <a:xfrm>
                    <a:off x="11163726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0" name="Google Shape;3460;p30"/>
                <p:cNvGrpSpPr/>
                <p:nvPr/>
              </p:nvGrpSpPr>
              <p:grpSpPr>
                <a:xfrm>
                  <a:off x="11551539" y="7226294"/>
                  <a:ext cx="56575" cy="63588"/>
                  <a:chOff x="11551539" y="7226294"/>
                  <a:chExt cx="56575" cy="63588"/>
                </a:xfrm>
              </p:grpSpPr>
              <p:sp>
                <p:nvSpPr>
                  <p:cNvPr id="3461" name="Google Shape;3461;p30"/>
                  <p:cNvSpPr/>
                  <p:nvPr/>
                </p:nvSpPr>
                <p:spPr>
                  <a:xfrm>
                    <a:off x="11588078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2" name="Google Shape;3462;p30"/>
                  <p:cNvSpPr/>
                  <p:nvPr/>
                </p:nvSpPr>
                <p:spPr>
                  <a:xfrm>
                    <a:off x="11551539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3" name="Google Shape;3463;p30"/>
                <p:cNvGrpSpPr/>
                <p:nvPr/>
              </p:nvGrpSpPr>
              <p:grpSpPr>
                <a:xfrm>
                  <a:off x="11939362" y="7226294"/>
                  <a:ext cx="56575" cy="63588"/>
                  <a:chOff x="11939362" y="7226294"/>
                  <a:chExt cx="56575" cy="63588"/>
                </a:xfrm>
              </p:grpSpPr>
              <p:sp>
                <p:nvSpPr>
                  <p:cNvPr id="3464" name="Google Shape;3464;p30"/>
                  <p:cNvSpPr/>
                  <p:nvPr/>
                </p:nvSpPr>
                <p:spPr>
                  <a:xfrm>
                    <a:off x="11975893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5" name="Google Shape;3465;p30"/>
                  <p:cNvSpPr/>
                  <p:nvPr/>
                </p:nvSpPr>
                <p:spPr>
                  <a:xfrm>
                    <a:off x="11939362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6" name="Google Shape;3466;p30"/>
                <p:cNvGrpSpPr/>
                <p:nvPr/>
              </p:nvGrpSpPr>
              <p:grpSpPr>
                <a:xfrm>
                  <a:off x="12327175" y="7226294"/>
                  <a:ext cx="56575" cy="63588"/>
                  <a:chOff x="12327175" y="7226294"/>
                  <a:chExt cx="56575" cy="63588"/>
                </a:xfrm>
              </p:grpSpPr>
              <p:sp>
                <p:nvSpPr>
                  <p:cNvPr id="3467" name="Google Shape;3467;p30"/>
                  <p:cNvSpPr/>
                  <p:nvPr/>
                </p:nvSpPr>
                <p:spPr>
                  <a:xfrm>
                    <a:off x="12363715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8" name="Google Shape;3468;p30"/>
                  <p:cNvSpPr/>
                  <p:nvPr/>
                </p:nvSpPr>
                <p:spPr>
                  <a:xfrm>
                    <a:off x="12327175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9" name="Google Shape;3469;p30"/>
                <p:cNvGrpSpPr/>
                <p:nvPr/>
              </p:nvGrpSpPr>
              <p:grpSpPr>
                <a:xfrm>
                  <a:off x="12714929" y="7226264"/>
                  <a:ext cx="56632" cy="63602"/>
                  <a:chOff x="12714929" y="7226264"/>
                  <a:chExt cx="56632" cy="63602"/>
                </a:xfrm>
              </p:grpSpPr>
              <p:sp>
                <p:nvSpPr>
                  <p:cNvPr id="3470" name="Google Shape;3470;p30"/>
                  <p:cNvSpPr/>
                  <p:nvPr/>
                </p:nvSpPr>
                <p:spPr>
                  <a:xfrm>
                    <a:off x="12751530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1" name="Google Shape;3471;p30"/>
                  <p:cNvSpPr/>
                  <p:nvPr/>
                </p:nvSpPr>
                <p:spPr>
                  <a:xfrm>
                    <a:off x="12714929" y="72262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72" name="Google Shape;3472;p30"/>
              <p:cNvGrpSpPr/>
              <p:nvPr/>
            </p:nvGrpSpPr>
            <p:grpSpPr>
              <a:xfrm>
                <a:off x="10388089" y="7645897"/>
                <a:ext cx="2383469" cy="63607"/>
                <a:chOff x="10388089" y="7645897"/>
                <a:chExt cx="2383469" cy="63607"/>
              </a:xfrm>
            </p:grpSpPr>
            <p:grpSp>
              <p:nvGrpSpPr>
                <p:cNvPr id="3473" name="Google Shape;3473;p30"/>
                <p:cNvGrpSpPr/>
                <p:nvPr/>
              </p:nvGrpSpPr>
              <p:grpSpPr>
                <a:xfrm>
                  <a:off x="10388089" y="7645916"/>
                  <a:ext cx="56575" cy="63588"/>
                  <a:chOff x="10388089" y="7645916"/>
                  <a:chExt cx="56575" cy="63588"/>
                </a:xfrm>
              </p:grpSpPr>
              <p:sp>
                <p:nvSpPr>
                  <p:cNvPr id="3474" name="Google Shape;3474;p30"/>
                  <p:cNvSpPr/>
                  <p:nvPr/>
                </p:nvSpPr>
                <p:spPr>
                  <a:xfrm>
                    <a:off x="10424624" y="76474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5" name="Google Shape;3475;p30"/>
                  <p:cNvSpPr/>
                  <p:nvPr/>
                </p:nvSpPr>
                <p:spPr>
                  <a:xfrm>
                    <a:off x="10388089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6" name="Google Shape;3476;p30"/>
                <p:cNvGrpSpPr/>
                <p:nvPr/>
              </p:nvGrpSpPr>
              <p:grpSpPr>
                <a:xfrm>
                  <a:off x="10775902" y="7645916"/>
                  <a:ext cx="56575" cy="63588"/>
                  <a:chOff x="10775902" y="7645916"/>
                  <a:chExt cx="56575" cy="63588"/>
                </a:xfrm>
              </p:grpSpPr>
              <p:sp>
                <p:nvSpPr>
                  <p:cNvPr id="3477" name="Google Shape;3477;p30"/>
                  <p:cNvSpPr/>
                  <p:nvPr/>
                </p:nvSpPr>
                <p:spPr>
                  <a:xfrm>
                    <a:off x="10812441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8" name="Google Shape;3478;p30"/>
                  <p:cNvSpPr/>
                  <p:nvPr/>
                </p:nvSpPr>
                <p:spPr>
                  <a:xfrm>
                    <a:off x="10775902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9" name="Google Shape;3479;p30"/>
                <p:cNvGrpSpPr/>
                <p:nvPr/>
              </p:nvGrpSpPr>
              <p:grpSpPr>
                <a:xfrm>
                  <a:off x="11163726" y="7645916"/>
                  <a:ext cx="56575" cy="63588"/>
                  <a:chOff x="11163726" y="7645916"/>
                  <a:chExt cx="56575" cy="63588"/>
                </a:xfrm>
              </p:grpSpPr>
              <p:sp>
                <p:nvSpPr>
                  <p:cNvPr id="3480" name="Google Shape;3480;p30"/>
                  <p:cNvSpPr/>
                  <p:nvPr/>
                </p:nvSpPr>
                <p:spPr>
                  <a:xfrm>
                    <a:off x="11200257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1" name="Google Shape;3481;p30"/>
                  <p:cNvSpPr/>
                  <p:nvPr/>
                </p:nvSpPr>
                <p:spPr>
                  <a:xfrm>
                    <a:off x="11163726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2" name="Google Shape;3482;p30"/>
                <p:cNvGrpSpPr/>
                <p:nvPr/>
              </p:nvGrpSpPr>
              <p:grpSpPr>
                <a:xfrm>
                  <a:off x="11551539" y="7645916"/>
                  <a:ext cx="56575" cy="63588"/>
                  <a:chOff x="11551539" y="7645916"/>
                  <a:chExt cx="56575" cy="63588"/>
                </a:xfrm>
              </p:grpSpPr>
              <p:sp>
                <p:nvSpPr>
                  <p:cNvPr id="3483" name="Google Shape;3483;p30"/>
                  <p:cNvSpPr/>
                  <p:nvPr/>
                </p:nvSpPr>
                <p:spPr>
                  <a:xfrm>
                    <a:off x="11588078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4" name="Google Shape;3484;p30"/>
                  <p:cNvSpPr/>
                  <p:nvPr/>
                </p:nvSpPr>
                <p:spPr>
                  <a:xfrm>
                    <a:off x="11551539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5" name="Google Shape;3485;p30"/>
                <p:cNvGrpSpPr/>
                <p:nvPr/>
              </p:nvGrpSpPr>
              <p:grpSpPr>
                <a:xfrm>
                  <a:off x="11939362" y="7645916"/>
                  <a:ext cx="56575" cy="63588"/>
                  <a:chOff x="11939362" y="7645916"/>
                  <a:chExt cx="56575" cy="63588"/>
                </a:xfrm>
              </p:grpSpPr>
              <p:sp>
                <p:nvSpPr>
                  <p:cNvPr id="3486" name="Google Shape;3486;p30"/>
                  <p:cNvSpPr/>
                  <p:nvPr/>
                </p:nvSpPr>
                <p:spPr>
                  <a:xfrm>
                    <a:off x="11975893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7" name="Google Shape;3487;p30"/>
                  <p:cNvSpPr/>
                  <p:nvPr/>
                </p:nvSpPr>
                <p:spPr>
                  <a:xfrm>
                    <a:off x="11939362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88" name="Google Shape;3488;p30"/>
                <p:cNvGrpSpPr/>
                <p:nvPr/>
              </p:nvGrpSpPr>
              <p:grpSpPr>
                <a:xfrm>
                  <a:off x="12327175" y="7645916"/>
                  <a:ext cx="56575" cy="63588"/>
                  <a:chOff x="12327175" y="7645916"/>
                  <a:chExt cx="56575" cy="63588"/>
                </a:xfrm>
              </p:grpSpPr>
              <p:sp>
                <p:nvSpPr>
                  <p:cNvPr id="3489" name="Google Shape;3489;p30"/>
                  <p:cNvSpPr/>
                  <p:nvPr/>
                </p:nvSpPr>
                <p:spPr>
                  <a:xfrm>
                    <a:off x="12363715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0" name="Google Shape;3490;p30"/>
                  <p:cNvSpPr/>
                  <p:nvPr/>
                </p:nvSpPr>
                <p:spPr>
                  <a:xfrm>
                    <a:off x="12327175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91" name="Google Shape;3491;p30"/>
                <p:cNvGrpSpPr/>
                <p:nvPr/>
              </p:nvGrpSpPr>
              <p:grpSpPr>
                <a:xfrm>
                  <a:off x="12714966" y="7645897"/>
                  <a:ext cx="56592" cy="63578"/>
                  <a:chOff x="12714966" y="7645897"/>
                  <a:chExt cx="56592" cy="63578"/>
                </a:xfrm>
              </p:grpSpPr>
              <p:sp>
                <p:nvSpPr>
                  <p:cNvPr id="3492" name="Google Shape;3492;p30"/>
                  <p:cNvSpPr/>
                  <p:nvPr/>
                </p:nvSpPr>
                <p:spPr>
                  <a:xfrm>
                    <a:off x="12751530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3" name="Google Shape;3493;p30"/>
                  <p:cNvSpPr/>
                  <p:nvPr/>
                </p:nvSpPr>
                <p:spPr>
                  <a:xfrm>
                    <a:off x="12714966" y="7645897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6"/>
                          <a:pt x="36189" y="61519"/>
                        </a:cubicBezTo>
                        <a:cubicBezTo>
                          <a:pt x="60402" y="50388"/>
                          <a:pt x="56178" y="27397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94" name="Google Shape;3494;p30"/>
            <p:cNvSpPr/>
            <p:nvPr/>
          </p:nvSpPr>
          <p:spPr>
            <a:xfrm>
              <a:off x="9340928" y="6952815"/>
              <a:ext cx="1016410" cy="1178707"/>
            </a:xfrm>
            <a:custGeom>
              <a:rect b="b" l="l" r="r" t="t"/>
              <a:pathLst>
                <a:path extrusionOk="0" h="1178707" w="1016410">
                  <a:moveTo>
                    <a:pt x="689540" y="942339"/>
                  </a:moveTo>
                  <a:cubicBezTo>
                    <a:pt x="757710" y="1008300"/>
                    <a:pt x="831911" y="1067794"/>
                    <a:pt x="911489" y="1119447"/>
                  </a:cubicBezTo>
                  <a:cubicBezTo>
                    <a:pt x="952121" y="1145826"/>
                    <a:pt x="991112" y="1169150"/>
                    <a:pt x="1016411" y="1178707"/>
                  </a:cubicBezTo>
                  <a:cubicBezTo>
                    <a:pt x="931899" y="1087706"/>
                    <a:pt x="905702" y="951930"/>
                    <a:pt x="864594" y="828579"/>
                  </a:cubicBezTo>
                  <a:cubicBezTo>
                    <a:pt x="814073" y="675648"/>
                    <a:pt x="850182" y="529295"/>
                    <a:pt x="806280" y="520258"/>
                  </a:cubicBezTo>
                  <a:cubicBezTo>
                    <a:pt x="449597" y="447331"/>
                    <a:pt x="164832" y="309617"/>
                    <a:pt x="0" y="0"/>
                  </a:cubicBezTo>
                  <a:cubicBezTo>
                    <a:pt x="9124" y="37222"/>
                    <a:pt x="22827" y="80226"/>
                    <a:pt x="40787" y="127005"/>
                  </a:cubicBezTo>
                  <a:cubicBezTo>
                    <a:pt x="117383" y="326517"/>
                    <a:pt x="238512" y="505961"/>
                    <a:pt x="392170" y="65461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5" name="Google Shape;3495;p30"/>
          <p:cNvGrpSpPr/>
          <p:nvPr/>
        </p:nvGrpSpPr>
        <p:grpSpPr>
          <a:xfrm>
            <a:off x="6739731" y="1319013"/>
            <a:ext cx="1917232" cy="2768688"/>
            <a:chOff x="13479463" y="2638027"/>
            <a:chExt cx="3834463" cy="5537375"/>
          </a:xfrm>
        </p:grpSpPr>
        <p:sp>
          <p:nvSpPr>
            <p:cNvPr id="3496" name="Google Shape;3496;p30"/>
            <p:cNvSpPr/>
            <p:nvPr/>
          </p:nvSpPr>
          <p:spPr>
            <a:xfrm>
              <a:off x="13479463" y="2638027"/>
              <a:ext cx="3834463" cy="5537375"/>
            </a:xfrm>
            <a:custGeom>
              <a:rect b="b" l="l" r="r" t="t"/>
              <a:pathLst>
                <a:path extrusionOk="0" h="5537375" w="3834463">
                  <a:moveTo>
                    <a:pt x="1125514" y="5511625"/>
                  </a:moveTo>
                  <a:cubicBezTo>
                    <a:pt x="1098086" y="5511625"/>
                    <a:pt x="1072210" y="5508358"/>
                    <a:pt x="1042909" y="5499554"/>
                  </a:cubicBezTo>
                  <a:cubicBezTo>
                    <a:pt x="992178" y="5483119"/>
                    <a:pt x="879307" y="5302778"/>
                    <a:pt x="833920" y="5166591"/>
                  </a:cubicBezTo>
                  <a:cubicBezTo>
                    <a:pt x="771115" y="4976494"/>
                    <a:pt x="805893" y="4915605"/>
                    <a:pt x="768055" y="4907819"/>
                  </a:cubicBezTo>
                  <a:cubicBezTo>
                    <a:pt x="441816" y="4841116"/>
                    <a:pt x="163925" y="4602965"/>
                    <a:pt x="10501" y="4314800"/>
                  </a:cubicBezTo>
                  <a:cubicBezTo>
                    <a:pt x="-3657" y="4314800"/>
                    <a:pt x="600" y="4249680"/>
                    <a:pt x="600" y="90316"/>
                  </a:cubicBezTo>
                  <a:cubicBezTo>
                    <a:pt x="203880" y="64867"/>
                    <a:pt x="406794" y="45153"/>
                    <a:pt x="611216" y="45109"/>
                  </a:cubicBezTo>
                  <a:cubicBezTo>
                    <a:pt x="2139685" y="44755"/>
                    <a:pt x="2919479" y="-20254"/>
                    <a:pt x="3727765" y="6425"/>
                  </a:cubicBezTo>
                  <a:cubicBezTo>
                    <a:pt x="3768042" y="7998"/>
                    <a:pt x="3838618" y="3888367"/>
                    <a:pt x="3834272" y="5507671"/>
                  </a:cubicBezTo>
                  <a:cubicBezTo>
                    <a:pt x="3834272" y="5572115"/>
                    <a:pt x="3191184" y="5511625"/>
                    <a:pt x="1125514" y="55116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7" name="Google Shape;3497;p30"/>
            <p:cNvGrpSpPr/>
            <p:nvPr/>
          </p:nvGrpSpPr>
          <p:grpSpPr>
            <a:xfrm>
              <a:off x="13761428" y="3030032"/>
              <a:ext cx="3159179" cy="4679472"/>
              <a:chOff x="13761428" y="3030032"/>
              <a:chExt cx="3159179" cy="4679472"/>
            </a:xfrm>
          </p:grpSpPr>
          <p:grpSp>
            <p:nvGrpSpPr>
              <p:cNvPr id="3498" name="Google Shape;3498;p30"/>
              <p:cNvGrpSpPr/>
              <p:nvPr/>
            </p:nvGrpSpPr>
            <p:grpSpPr>
              <a:xfrm>
                <a:off x="13761466" y="3030032"/>
                <a:ext cx="3159139" cy="63607"/>
                <a:chOff x="13761466" y="3030032"/>
                <a:chExt cx="3159139" cy="63607"/>
              </a:xfrm>
            </p:grpSpPr>
            <p:grpSp>
              <p:nvGrpSpPr>
                <p:cNvPr id="3499" name="Google Shape;3499;p30"/>
                <p:cNvGrpSpPr/>
                <p:nvPr/>
              </p:nvGrpSpPr>
              <p:grpSpPr>
                <a:xfrm>
                  <a:off x="13761466" y="3030032"/>
                  <a:ext cx="56593" cy="63578"/>
                  <a:chOff x="13761466" y="3030032"/>
                  <a:chExt cx="56593" cy="63578"/>
                </a:xfrm>
              </p:grpSpPr>
              <p:sp>
                <p:nvSpPr>
                  <p:cNvPr id="3500" name="Google Shape;3500;p30"/>
                  <p:cNvSpPr/>
                  <p:nvPr/>
                </p:nvSpPr>
                <p:spPr>
                  <a:xfrm>
                    <a:off x="13798033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1" name="Google Shape;3501;p30"/>
                  <p:cNvSpPr/>
                  <p:nvPr/>
                </p:nvSpPr>
                <p:spPr>
                  <a:xfrm>
                    <a:off x="13761466" y="3030032"/>
                    <a:ext cx="56593" cy="63578"/>
                  </a:xfrm>
                  <a:custGeom>
                    <a:rect b="b" l="l" r="r" t="t"/>
                    <a:pathLst>
                      <a:path extrusionOk="0" h="63578" w="56593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2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2" name="Google Shape;3502;p30"/>
                <p:cNvGrpSpPr/>
                <p:nvPr/>
              </p:nvGrpSpPr>
              <p:grpSpPr>
                <a:xfrm>
                  <a:off x="14149311" y="3030051"/>
                  <a:ext cx="56575" cy="63588"/>
                  <a:chOff x="14149311" y="3030051"/>
                  <a:chExt cx="56575" cy="63588"/>
                </a:xfrm>
              </p:grpSpPr>
              <p:sp>
                <p:nvSpPr>
                  <p:cNvPr id="3503" name="Google Shape;3503;p30"/>
                  <p:cNvSpPr/>
                  <p:nvPr/>
                </p:nvSpPr>
                <p:spPr>
                  <a:xfrm>
                    <a:off x="14185852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4" name="Google Shape;3504;p30"/>
                  <p:cNvSpPr/>
                  <p:nvPr/>
                </p:nvSpPr>
                <p:spPr>
                  <a:xfrm>
                    <a:off x="14149311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5" name="Google Shape;3505;p30"/>
                <p:cNvGrpSpPr/>
                <p:nvPr/>
              </p:nvGrpSpPr>
              <p:grpSpPr>
                <a:xfrm>
                  <a:off x="14537134" y="3030051"/>
                  <a:ext cx="56575" cy="63588"/>
                  <a:chOff x="14537134" y="3030051"/>
                  <a:chExt cx="56575" cy="63588"/>
                </a:xfrm>
              </p:grpSpPr>
              <p:sp>
                <p:nvSpPr>
                  <p:cNvPr id="3506" name="Google Shape;3506;p30"/>
                  <p:cNvSpPr/>
                  <p:nvPr/>
                </p:nvSpPr>
                <p:spPr>
                  <a:xfrm>
                    <a:off x="14573670" y="3031547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7" name="Google Shape;3507;p30"/>
                  <p:cNvSpPr/>
                  <p:nvPr/>
                </p:nvSpPr>
                <p:spPr>
                  <a:xfrm>
                    <a:off x="14537134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08" name="Google Shape;3508;p30"/>
                <p:cNvGrpSpPr/>
                <p:nvPr/>
              </p:nvGrpSpPr>
              <p:grpSpPr>
                <a:xfrm>
                  <a:off x="14924948" y="3030051"/>
                  <a:ext cx="56575" cy="63588"/>
                  <a:chOff x="14924948" y="3030051"/>
                  <a:chExt cx="56575" cy="63588"/>
                </a:xfrm>
              </p:grpSpPr>
              <p:sp>
                <p:nvSpPr>
                  <p:cNvPr id="3509" name="Google Shape;3509;p30"/>
                  <p:cNvSpPr/>
                  <p:nvPr/>
                </p:nvSpPr>
                <p:spPr>
                  <a:xfrm>
                    <a:off x="14961488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0" name="Google Shape;3510;p30"/>
                  <p:cNvSpPr/>
                  <p:nvPr/>
                </p:nvSpPr>
                <p:spPr>
                  <a:xfrm>
                    <a:off x="14924948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11" name="Google Shape;3511;p30"/>
                <p:cNvGrpSpPr/>
                <p:nvPr/>
              </p:nvGrpSpPr>
              <p:grpSpPr>
                <a:xfrm>
                  <a:off x="15312772" y="3030051"/>
                  <a:ext cx="56575" cy="63588"/>
                  <a:chOff x="15312772" y="3030051"/>
                  <a:chExt cx="56575" cy="63588"/>
                </a:xfrm>
              </p:grpSpPr>
              <p:sp>
                <p:nvSpPr>
                  <p:cNvPr id="3512" name="Google Shape;3512;p30"/>
                  <p:cNvSpPr/>
                  <p:nvPr/>
                </p:nvSpPr>
                <p:spPr>
                  <a:xfrm>
                    <a:off x="15349303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3" name="Google Shape;3513;p30"/>
                  <p:cNvSpPr/>
                  <p:nvPr/>
                </p:nvSpPr>
                <p:spPr>
                  <a:xfrm>
                    <a:off x="15312772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14" name="Google Shape;3514;p30"/>
                <p:cNvGrpSpPr/>
                <p:nvPr/>
              </p:nvGrpSpPr>
              <p:grpSpPr>
                <a:xfrm>
                  <a:off x="15700584" y="3030051"/>
                  <a:ext cx="56575" cy="63588"/>
                  <a:chOff x="15700584" y="3030051"/>
                  <a:chExt cx="56575" cy="63588"/>
                </a:xfrm>
              </p:grpSpPr>
              <p:sp>
                <p:nvSpPr>
                  <p:cNvPr id="3515" name="Google Shape;3515;p30"/>
                  <p:cNvSpPr/>
                  <p:nvPr/>
                </p:nvSpPr>
                <p:spPr>
                  <a:xfrm>
                    <a:off x="15737123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6" name="Google Shape;3516;p30"/>
                  <p:cNvSpPr/>
                  <p:nvPr/>
                </p:nvSpPr>
                <p:spPr>
                  <a:xfrm>
                    <a:off x="15700584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17" name="Google Shape;3517;p30"/>
                <p:cNvGrpSpPr/>
                <p:nvPr/>
              </p:nvGrpSpPr>
              <p:grpSpPr>
                <a:xfrm>
                  <a:off x="16088408" y="3030051"/>
                  <a:ext cx="56575" cy="63588"/>
                  <a:chOff x="16088408" y="3030051"/>
                  <a:chExt cx="56575" cy="63588"/>
                </a:xfrm>
              </p:grpSpPr>
              <p:sp>
                <p:nvSpPr>
                  <p:cNvPr id="3518" name="Google Shape;3518;p30"/>
                  <p:cNvSpPr/>
                  <p:nvPr/>
                </p:nvSpPr>
                <p:spPr>
                  <a:xfrm>
                    <a:off x="16124939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9" name="Google Shape;3519;p30"/>
                  <p:cNvSpPr/>
                  <p:nvPr/>
                </p:nvSpPr>
                <p:spPr>
                  <a:xfrm>
                    <a:off x="16088408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0" name="Google Shape;3520;p30"/>
                <p:cNvGrpSpPr/>
                <p:nvPr/>
              </p:nvGrpSpPr>
              <p:grpSpPr>
                <a:xfrm>
                  <a:off x="16476220" y="3030051"/>
                  <a:ext cx="56575" cy="63588"/>
                  <a:chOff x="16476220" y="3030051"/>
                  <a:chExt cx="56575" cy="63588"/>
                </a:xfrm>
              </p:grpSpPr>
              <p:sp>
                <p:nvSpPr>
                  <p:cNvPr id="3521" name="Google Shape;3521;p30"/>
                  <p:cNvSpPr/>
                  <p:nvPr/>
                </p:nvSpPr>
                <p:spPr>
                  <a:xfrm>
                    <a:off x="16512761" y="3031547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2" name="Google Shape;3522;p30"/>
                  <p:cNvSpPr/>
                  <p:nvPr/>
                </p:nvSpPr>
                <p:spPr>
                  <a:xfrm>
                    <a:off x="16476220" y="3030051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3" name="Google Shape;3523;p30"/>
                <p:cNvGrpSpPr/>
                <p:nvPr/>
              </p:nvGrpSpPr>
              <p:grpSpPr>
                <a:xfrm>
                  <a:off x="16864013" y="3030032"/>
                  <a:ext cx="56592" cy="63578"/>
                  <a:chOff x="16864013" y="3030032"/>
                  <a:chExt cx="56592" cy="63578"/>
                </a:xfrm>
              </p:grpSpPr>
              <p:sp>
                <p:nvSpPr>
                  <p:cNvPr id="3524" name="Google Shape;3524;p30"/>
                  <p:cNvSpPr/>
                  <p:nvPr/>
                </p:nvSpPr>
                <p:spPr>
                  <a:xfrm>
                    <a:off x="16900577" y="3031547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5" name="Google Shape;3525;p30"/>
                  <p:cNvSpPr/>
                  <p:nvPr/>
                </p:nvSpPr>
                <p:spPr>
                  <a:xfrm>
                    <a:off x="16864013" y="3030032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5"/>
                          <a:pt x="36189" y="61518"/>
                        </a:cubicBezTo>
                        <a:cubicBezTo>
                          <a:pt x="60402" y="50388"/>
                          <a:pt x="56178" y="27386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26" name="Google Shape;3526;p30"/>
              <p:cNvGrpSpPr/>
              <p:nvPr/>
            </p:nvGrpSpPr>
            <p:grpSpPr>
              <a:xfrm>
                <a:off x="13761428" y="3449643"/>
                <a:ext cx="3159179" cy="63618"/>
                <a:chOff x="13761428" y="3449643"/>
                <a:chExt cx="3159179" cy="63618"/>
              </a:xfrm>
            </p:grpSpPr>
            <p:grpSp>
              <p:nvGrpSpPr>
                <p:cNvPr id="3527" name="Google Shape;3527;p30"/>
                <p:cNvGrpSpPr/>
                <p:nvPr/>
              </p:nvGrpSpPr>
              <p:grpSpPr>
                <a:xfrm>
                  <a:off x="13761428" y="3449643"/>
                  <a:ext cx="56634" cy="63602"/>
                  <a:chOff x="13761428" y="3449643"/>
                  <a:chExt cx="56634" cy="63602"/>
                </a:xfrm>
              </p:grpSpPr>
              <p:sp>
                <p:nvSpPr>
                  <p:cNvPr id="3528" name="Google Shape;3528;p30"/>
                  <p:cNvSpPr/>
                  <p:nvPr/>
                </p:nvSpPr>
                <p:spPr>
                  <a:xfrm>
                    <a:off x="13798033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9" name="Google Shape;3529;p30"/>
                  <p:cNvSpPr/>
                  <p:nvPr/>
                </p:nvSpPr>
                <p:spPr>
                  <a:xfrm>
                    <a:off x="13761428" y="3449643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0" name="Google Shape;3530;p30"/>
                <p:cNvGrpSpPr/>
                <p:nvPr/>
              </p:nvGrpSpPr>
              <p:grpSpPr>
                <a:xfrm>
                  <a:off x="14149311" y="3449673"/>
                  <a:ext cx="56575" cy="63588"/>
                  <a:chOff x="14149311" y="3449673"/>
                  <a:chExt cx="56575" cy="63588"/>
                </a:xfrm>
              </p:grpSpPr>
              <p:sp>
                <p:nvSpPr>
                  <p:cNvPr id="3531" name="Google Shape;3531;p30"/>
                  <p:cNvSpPr/>
                  <p:nvPr/>
                </p:nvSpPr>
                <p:spPr>
                  <a:xfrm>
                    <a:off x="14185852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2" name="Google Shape;3532;p30"/>
                  <p:cNvSpPr/>
                  <p:nvPr/>
                </p:nvSpPr>
                <p:spPr>
                  <a:xfrm>
                    <a:off x="14149311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3" name="Google Shape;3533;p30"/>
                <p:cNvGrpSpPr/>
                <p:nvPr/>
              </p:nvGrpSpPr>
              <p:grpSpPr>
                <a:xfrm>
                  <a:off x="14537134" y="3449673"/>
                  <a:ext cx="56575" cy="63588"/>
                  <a:chOff x="14537134" y="3449673"/>
                  <a:chExt cx="56575" cy="63588"/>
                </a:xfrm>
              </p:grpSpPr>
              <p:sp>
                <p:nvSpPr>
                  <p:cNvPr id="3534" name="Google Shape;3534;p30"/>
                  <p:cNvSpPr/>
                  <p:nvPr/>
                </p:nvSpPr>
                <p:spPr>
                  <a:xfrm>
                    <a:off x="14573670" y="3451177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5" name="Google Shape;3535;p30"/>
                  <p:cNvSpPr/>
                  <p:nvPr/>
                </p:nvSpPr>
                <p:spPr>
                  <a:xfrm>
                    <a:off x="14537134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6" name="Google Shape;3536;p30"/>
                <p:cNvGrpSpPr/>
                <p:nvPr/>
              </p:nvGrpSpPr>
              <p:grpSpPr>
                <a:xfrm>
                  <a:off x="14924948" y="3449673"/>
                  <a:ext cx="56575" cy="63588"/>
                  <a:chOff x="14924948" y="3449673"/>
                  <a:chExt cx="56575" cy="63588"/>
                </a:xfrm>
              </p:grpSpPr>
              <p:sp>
                <p:nvSpPr>
                  <p:cNvPr id="3537" name="Google Shape;3537;p30"/>
                  <p:cNvSpPr/>
                  <p:nvPr/>
                </p:nvSpPr>
                <p:spPr>
                  <a:xfrm>
                    <a:off x="14961488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8" name="Google Shape;3538;p30"/>
                  <p:cNvSpPr/>
                  <p:nvPr/>
                </p:nvSpPr>
                <p:spPr>
                  <a:xfrm>
                    <a:off x="14924948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9" name="Google Shape;3539;p30"/>
                <p:cNvGrpSpPr/>
                <p:nvPr/>
              </p:nvGrpSpPr>
              <p:grpSpPr>
                <a:xfrm>
                  <a:off x="15312772" y="3449673"/>
                  <a:ext cx="56575" cy="63588"/>
                  <a:chOff x="15312772" y="3449673"/>
                  <a:chExt cx="56575" cy="63588"/>
                </a:xfrm>
              </p:grpSpPr>
              <p:sp>
                <p:nvSpPr>
                  <p:cNvPr id="3540" name="Google Shape;3540;p30"/>
                  <p:cNvSpPr/>
                  <p:nvPr/>
                </p:nvSpPr>
                <p:spPr>
                  <a:xfrm>
                    <a:off x="15349303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1" name="Google Shape;3541;p30"/>
                  <p:cNvSpPr/>
                  <p:nvPr/>
                </p:nvSpPr>
                <p:spPr>
                  <a:xfrm>
                    <a:off x="15312772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2" name="Google Shape;3542;p30"/>
                <p:cNvGrpSpPr/>
                <p:nvPr/>
              </p:nvGrpSpPr>
              <p:grpSpPr>
                <a:xfrm>
                  <a:off x="15700584" y="3449673"/>
                  <a:ext cx="56575" cy="63588"/>
                  <a:chOff x="15700584" y="3449673"/>
                  <a:chExt cx="56575" cy="63588"/>
                </a:xfrm>
              </p:grpSpPr>
              <p:sp>
                <p:nvSpPr>
                  <p:cNvPr id="3543" name="Google Shape;3543;p30"/>
                  <p:cNvSpPr/>
                  <p:nvPr/>
                </p:nvSpPr>
                <p:spPr>
                  <a:xfrm>
                    <a:off x="15737123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4" name="Google Shape;3544;p30"/>
                  <p:cNvSpPr/>
                  <p:nvPr/>
                </p:nvSpPr>
                <p:spPr>
                  <a:xfrm>
                    <a:off x="15700584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5" name="Google Shape;3545;p30"/>
                <p:cNvGrpSpPr/>
                <p:nvPr/>
              </p:nvGrpSpPr>
              <p:grpSpPr>
                <a:xfrm>
                  <a:off x="16088408" y="3449673"/>
                  <a:ext cx="56575" cy="63588"/>
                  <a:chOff x="16088408" y="3449673"/>
                  <a:chExt cx="56575" cy="63588"/>
                </a:xfrm>
              </p:grpSpPr>
              <p:sp>
                <p:nvSpPr>
                  <p:cNvPr id="3546" name="Google Shape;3546;p30"/>
                  <p:cNvSpPr/>
                  <p:nvPr/>
                </p:nvSpPr>
                <p:spPr>
                  <a:xfrm>
                    <a:off x="16124939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7" name="Google Shape;3547;p30"/>
                  <p:cNvSpPr/>
                  <p:nvPr/>
                </p:nvSpPr>
                <p:spPr>
                  <a:xfrm>
                    <a:off x="16088408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8" name="Google Shape;3548;p30"/>
                <p:cNvGrpSpPr/>
                <p:nvPr/>
              </p:nvGrpSpPr>
              <p:grpSpPr>
                <a:xfrm>
                  <a:off x="16476220" y="3449673"/>
                  <a:ext cx="56575" cy="63588"/>
                  <a:chOff x="16476220" y="3449673"/>
                  <a:chExt cx="56575" cy="63588"/>
                </a:xfrm>
              </p:grpSpPr>
              <p:sp>
                <p:nvSpPr>
                  <p:cNvPr id="3549" name="Google Shape;3549;p30"/>
                  <p:cNvSpPr/>
                  <p:nvPr/>
                </p:nvSpPr>
                <p:spPr>
                  <a:xfrm>
                    <a:off x="16512761" y="3451177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0" name="Google Shape;3550;p30"/>
                  <p:cNvSpPr/>
                  <p:nvPr/>
                </p:nvSpPr>
                <p:spPr>
                  <a:xfrm>
                    <a:off x="16476220" y="3449673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1" name="Google Shape;3551;p30"/>
                <p:cNvGrpSpPr/>
                <p:nvPr/>
              </p:nvGrpSpPr>
              <p:grpSpPr>
                <a:xfrm>
                  <a:off x="16863975" y="3449643"/>
                  <a:ext cx="56632" cy="63602"/>
                  <a:chOff x="16863975" y="3449643"/>
                  <a:chExt cx="56632" cy="63602"/>
                </a:xfrm>
              </p:grpSpPr>
              <p:sp>
                <p:nvSpPr>
                  <p:cNvPr id="3552" name="Google Shape;3552;p30"/>
                  <p:cNvSpPr/>
                  <p:nvPr/>
                </p:nvSpPr>
                <p:spPr>
                  <a:xfrm>
                    <a:off x="16900577" y="3451177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3" name="Google Shape;3553;p30"/>
                  <p:cNvSpPr/>
                  <p:nvPr/>
                </p:nvSpPr>
                <p:spPr>
                  <a:xfrm>
                    <a:off x="16863975" y="3449643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54" name="Google Shape;3554;p30"/>
              <p:cNvGrpSpPr/>
              <p:nvPr/>
            </p:nvGrpSpPr>
            <p:grpSpPr>
              <a:xfrm>
                <a:off x="13761428" y="3869265"/>
                <a:ext cx="3159179" cy="63618"/>
                <a:chOff x="13761428" y="3869265"/>
                <a:chExt cx="3159179" cy="63618"/>
              </a:xfrm>
            </p:grpSpPr>
            <p:grpSp>
              <p:nvGrpSpPr>
                <p:cNvPr id="3555" name="Google Shape;3555;p30"/>
                <p:cNvGrpSpPr/>
                <p:nvPr/>
              </p:nvGrpSpPr>
              <p:grpSpPr>
                <a:xfrm>
                  <a:off x="13761428" y="3869265"/>
                  <a:ext cx="56634" cy="63602"/>
                  <a:chOff x="13761428" y="3869265"/>
                  <a:chExt cx="56634" cy="63602"/>
                </a:xfrm>
              </p:grpSpPr>
              <p:sp>
                <p:nvSpPr>
                  <p:cNvPr id="3556" name="Google Shape;3556;p30"/>
                  <p:cNvSpPr/>
                  <p:nvPr/>
                </p:nvSpPr>
                <p:spPr>
                  <a:xfrm>
                    <a:off x="13798033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7" name="Google Shape;3557;p30"/>
                  <p:cNvSpPr/>
                  <p:nvPr/>
                </p:nvSpPr>
                <p:spPr>
                  <a:xfrm>
                    <a:off x="13761428" y="3869265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8" name="Google Shape;3558;p30"/>
                <p:cNvGrpSpPr/>
                <p:nvPr/>
              </p:nvGrpSpPr>
              <p:grpSpPr>
                <a:xfrm>
                  <a:off x="14149311" y="3869295"/>
                  <a:ext cx="56575" cy="63588"/>
                  <a:chOff x="14149311" y="3869295"/>
                  <a:chExt cx="56575" cy="63588"/>
                </a:xfrm>
              </p:grpSpPr>
              <p:sp>
                <p:nvSpPr>
                  <p:cNvPr id="3559" name="Google Shape;3559;p30"/>
                  <p:cNvSpPr/>
                  <p:nvPr/>
                </p:nvSpPr>
                <p:spPr>
                  <a:xfrm>
                    <a:off x="14185852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0" name="Google Shape;3560;p30"/>
                  <p:cNvSpPr/>
                  <p:nvPr/>
                </p:nvSpPr>
                <p:spPr>
                  <a:xfrm>
                    <a:off x="14149311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1" name="Google Shape;3561;p30"/>
                <p:cNvGrpSpPr/>
                <p:nvPr/>
              </p:nvGrpSpPr>
              <p:grpSpPr>
                <a:xfrm>
                  <a:off x="14537134" y="3869295"/>
                  <a:ext cx="56575" cy="63588"/>
                  <a:chOff x="14537134" y="3869295"/>
                  <a:chExt cx="56575" cy="63588"/>
                </a:xfrm>
              </p:grpSpPr>
              <p:sp>
                <p:nvSpPr>
                  <p:cNvPr id="3562" name="Google Shape;3562;p30"/>
                  <p:cNvSpPr/>
                  <p:nvPr/>
                </p:nvSpPr>
                <p:spPr>
                  <a:xfrm>
                    <a:off x="14573670" y="3870799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3" name="Google Shape;3563;p30"/>
                  <p:cNvSpPr/>
                  <p:nvPr/>
                </p:nvSpPr>
                <p:spPr>
                  <a:xfrm>
                    <a:off x="14537134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4" name="Google Shape;3564;p30"/>
                <p:cNvGrpSpPr/>
                <p:nvPr/>
              </p:nvGrpSpPr>
              <p:grpSpPr>
                <a:xfrm>
                  <a:off x="14924948" y="3869295"/>
                  <a:ext cx="56575" cy="63588"/>
                  <a:chOff x="14924948" y="3869295"/>
                  <a:chExt cx="56575" cy="63588"/>
                </a:xfrm>
              </p:grpSpPr>
              <p:sp>
                <p:nvSpPr>
                  <p:cNvPr id="3565" name="Google Shape;3565;p30"/>
                  <p:cNvSpPr/>
                  <p:nvPr/>
                </p:nvSpPr>
                <p:spPr>
                  <a:xfrm>
                    <a:off x="14961488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6" name="Google Shape;3566;p30"/>
                  <p:cNvSpPr/>
                  <p:nvPr/>
                </p:nvSpPr>
                <p:spPr>
                  <a:xfrm>
                    <a:off x="14924948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7" name="Google Shape;3567;p30"/>
                <p:cNvGrpSpPr/>
                <p:nvPr/>
              </p:nvGrpSpPr>
              <p:grpSpPr>
                <a:xfrm>
                  <a:off x="15312772" y="3869295"/>
                  <a:ext cx="56575" cy="63588"/>
                  <a:chOff x="15312772" y="3869295"/>
                  <a:chExt cx="56575" cy="63588"/>
                </a:xfrm>
              </p:grpSpPr>
              <p:sp>
                <p:nvSpPr>
                  <p:cNvPr id="3568" name="Google Shape;3568;p30"/>
                  <p:cNvSpPr/>
                  <p:nvPr/>
                </p:nvSpPr>
                <p:spPr>
                  <a:xfrm>
                    <a:off x="15349303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9" name="Google Shape;3569;p30"/>
                  <p:cNvSpPr/>
                  <p:nvPr/>
                </p:nvSpPr>
                <p:spPr>
                  <a:xfrm>
                    <a:off x="15312772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0" name="Google Shape;3570;p30"/>
                <p:cNvGrpSpPr/>
                <p:nvPr/>
              </p:nvGrpSpPr>
              <p:grpSpPr>
                <a:xfrm>
                  <a:off x="15700584" y="3869295"/>
                  <a:ext cx="56575" cy="63588"/>
                  <a:chOff x="15700584" y="3869295"/>
                  <a:chExt cx="56575" cy="63588"/>
                </a:xfrm>
              </p:grpSpPr>
              <p:sp>
                <p:nvSpPr>
                  <p:cNvPr id="3571" name="Google Shape;3571;p30"/>
                  <p:cNvSpPr/>
                  <p:nvPr/>
                </p:nvSpPr>
                <p:spPr>
                  <a:xfrm>
                    <a:off x="15737123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2" name="Google Shape;3572;p30"/>
                  <p:cNvSpPr/>
                  <p:nvPr/>
                </p:nvSpPr>
                <p:spPr>
                  <a:xfrm>
                    <a:off x="15700584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3" name="Google Shape;3573;p30"/>
                <p:cNvGrpSpPr/>
                <p:nvPr/>
              </p:nvGrpSpPr>
              <p:grpSpPr>
                <a:xfrm>
                  <a:off x="16088408" y="3869295"/>
                  <a:ext cx="56575" cy="63588"/>
                  <a:chOff x="16088408" y="3869295"/>
                  <a:chExt cx="56575" cy="63588"/>
                </a:xfrm>
              </p:grpSpPr>
              <p:sp>
                <p:nvSpPr>
                  <p:cNvPr id="3574" name="Google Shape;3574;p30"/>
                  <p:cNvSpPr/>
                  <p:nvPr/>
                </p:nvSpPr>
                <p:spPr>
                  <a:xfrm>
                    <a:off x="16124939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5" name="Google Shape;3575;p30"/>
                  <p:cNvSpPr/>
                  <p:nvPr/>
                </p:nvSpPr>
                <p:spPr>
                  <a:xfrm>
                    <a:off x="16088408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6" name="Google Shape;3576;p30"/>
                <p:cNvGrpSpPr/>
                <p:nvPr/>
              </p:nvGrpSpPr>
              <p:grpSpPr>
                <a:xfrm>
                  <a:off x="16476220" y="3869295"/>
                  <a:ext cx="56575" cy="63588"/>
                  <a:chOff x="16476220" y="3869295"/>
                  <a:chExt cx="56575" cy="63588"/>
                </a:xfrm>
              </p:grpSpPr>
              <p:sp>
                <p:nvSpPr>
                  <p:cNvPr id="3577" name="Google Shape;3577;p30"/>
                  <p:cNvSpPr/>
                  <p:nvPr/>
                </p:nvSpPr>
                <p:spPr>
                  <a:xfrm>
                    <a:off x="16512761" y="3870799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8" name="Google Shape;3578;p30"/>
                  <p:cNvSpPr/>
                  <p:nvPr/>
                </p:nvSpPr>
                <p:spPr>
                  <a:xfrm>
                    <a:off x="16476220" y="3869295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9" name="Google Shape;3579;p30"/>
                <p:cNvGrpSpPr/>
                <p:nvPr/>
              </p:nvGrpSpPr>
              <p:grpSpPr>
                <a:xfrm>
                  <a:off x="16863975" y="3869265"/>
                  <a:ext cx="56632" cy="63602"/>
                  <a:chOff x="16863975" y="3869265"/>
                  <a:chExt cx="56632" cy="63602"/>
                </a:xfrm>
              </p:grpSpPr>
              <p:sp>
                <p:nvSpPr>
                  <p:cNvPr id="3580" name="Google Shape;3580;p30"/>
                  <p:cNvSpPr/>
                  <p:nvPr/>
                </p:nvSpPr>
                <p:spPr>
                  <a:xfrm>
                    <a:off x="16900577" y="3870799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1" name="Google Shape;3581;p30"/>
                  <p:cNvSpPr/>
                  <p:nvPr/>
                </p:nvSpPr>
                <p:spPr>
                  <a:xfrm>
                    <a:off x="16863975" y="3869265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82" name="Google Shape;3582;p30"/>
              <p:cNvGrpSpPr/>
              <p:nvPr/>
            </p:nvGrpSpPr>
            <p:grpSpPr>
              <a:xfrm>
                <a:off x="13761428" y="4288898"/>
                <a:ext cx="3159179" cy="63618"/>
                <a:chOff x="13761428" y="4288898"/>
                <a:chExt cx="3159179" cy="63618"/>
              </a:xfrm>
            </p:grpSpPr>
            <p:grpSp>
              <p:nvGrpSpPr>
                <p:cNvPr id="3583" name="Google Shape;3583;p30"/>
                <p:cNvGrpSpPr/>
                <p:nvPr/>
              </p:nvGrpSpPr>
              <p:grpSpPr>
                <a:xfrm>
                  <a:off x="13761428" y="4288898"/>
                  <a:ext cx="56634" cy="63602"/>
                  <a:chOff x="13761428" y="4288898"/>
                  <a:chExt cx="56634" cy="63602"/>
                </a:xfrm>
              </p:grpSpPr>
              <p:sp>
                <p:nvSpPr>
                  <p:cNvPr id="3584" name="Google Shape;3584;p30"/>
                  <p:cNvSpPr/>
                  <p:nvPr/>
                </p:nvSpPr>
                <p:spPr>
                  <a:xfrm>
                    <a:off x="13798033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5" name="Google Shape;3585;p30"/>
                  <p:cNvSpPr/>
                  <p:nvPr/>
                </p:nvSpPr>
                <p:spPr>
                  <a:xfrm>
                    <a:off x="13761428" y="4288898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86" name="Google Shape;3586;p30"/>
                <p:cNvGrpSpPr/>
                <p:nvPr/>
              </p:nvGrpSpPr>
              <p:grpSpPr>
                <a:xfrm>
                  <a:off x="14149311" y="4288928"/>
                  <a:ext cx="56575" cy="63588"/>
                  <a:chOff x="14149311" y="4288928"/>
                  <a:chExt cx="56575" cy="63588"/>
                </a:xfrm>
              </p:grpSpPr>
              <p:sp>
                <p:nvSpPr>
                  <p:cNvPr id="3587" name="Google Shape;3587;p30"/>
                  <p:cNvSpPr/>
                  <p:nvPr/>
                </p:nvSpPr>
                <p:spPr>
                  <a:xfrm>
                    <a:off x="14185852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8" name="Google Shape;3588;p30"/>
                  <p:cNvSpPr/>
                  <p:nvPr/>
                </p:nvSpPr>
                <p:spPr>
                  <a:xfrm>
                    <a:off x="14149311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89" name="Google Shape;3589;p30"/>
                <p:cNvGrpSpPr/>
                <p:nvPr/>
              </p:nvGrpSpPr>
              <p:grpSpPr>
                <a:xfrm>
                  <a:off x="14537134" y="4288928"/>
                  <a:ext cx="56575" cy="63588"/>
                  <a:chOff x="14537134" y="4288928"/>
                  <a:chExt cx="56575" cy="63588"/>
                </a:xfrm>
              </p:grpSpPr>
              <p:sp>
                <p:nvSpPr>
                  <p:cNvPr id="3590" name="Google Shape;3590;p30"/>
                  <p:cNvSpPr/>
                  <p:nvPr/>
                </p:nvSpPr>
                <p:spPr>
                  <a:xfrm>
                    <a:off x="14573670" y="4290424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1" name="Google Shape;3591;p30"/>
                  <p:cNvSpPr/>
                  <p:nvPr/>
                </p:nvSpPr>
                <p:spPr>
                  <a:xfrm>
                    <a:off x="14537134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2" name="Google Shape;3592;p30"/>
                <p:cNvGrpSpPr/>
                <p:nvPr/>
              </p:nvGrpSpPr>
              <p:grpSpPr>
                <a:xfrm>
                  <a:off x="14924948" y="4288928"/>
                  <a:ext cx="56575" cy="63588"/>
                  <a:chOff x="14924948" y="4288928"/>
                  <a:chExt cx="56575" cy="63588"/>
                </a:xfrm>
              </p:grpSpPr>
              <p:sp>
                <p:nvSpPr>
                  <p:cNvPr id="3593" name="Google Shape;3593;p30"/>
                  <p:cNvSpPr/>
                  <p:nvPr/>
                </p:nvSpPr>
                <p:spPr>
                  <a:xfrm>
                    <a:off x="14961488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4" name="Google Shape;3594;p30"/>
                  <p:cNvSpPr/>
                  <p:nvPr/>
                </p:nvSpPr>
                <p:spPr>
                  <a:xfrm>
                    <a:off x="14924948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5" name="Google Shape;3595;p30"/>
                <p:cNvGrpSpPr/>
                <p:nvPr/>
              </p:nvGrpSpPr>
              <p:grpSpPr>
                <a:xfrm>
                  <a:off x="15312772" y="4288928"/>
                  <a:ext cx="56575" cy="63588"/>
                  <a:chOff x="15312772" y="4288928"/>
                  <a:chExt cx="56575" cy="63588"/>
                </a:xfrm>
              </p:grpSpPr>
              <p:sp>
                <p:nvSpPr>
                  <p:cNvPr id="3596" name="Google Shape;3596;p30"/>
                  <p:cNvSpPr/>
                  <p:nvPr/>
                </p:nvSpPr>
                <p:spPr>
                  <a:xfrm>
                    <a:off x="15349303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7" name="Google Shape;3597;p30"/>
                  <p:cNvSpPr/>
                  <p:nvPr/>
                </p:nvSpPr>
                <p:spPr>
                  <a:xfrm>
                    <a:off x="15312772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8" name="Google Shape;3598;p30"/>
                <p:cNvGrpSpPr/>
                <p:nvPr/>
              </p:nvGrpSpPr>
              <p:grpSpPr>
                <a:xfrm>
                  <a:off x="15700584" y="4288928"/>
                  <a:ext cx="56575" cy="63588"/>
                  <a:chOff x="15700584" y="4288928"/>
                  <a:chExt cx="56575" cy="63588"/>
                </a:xfrm>
              </p:grpSpPr>
              <p:sp>
                <p:nvSpPr>
                  <p:cNvPr id="3599" name="Google Shape;3599;p30"/>
                  <p:cNvSpPr/>
                  <p:nvPr/>
                </p:nvSpPr>
                <p:spPr>
                  <a:xfrm>
                    <a:off x="15737123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0" name="Google Shape;3600;p30"/>
                  <p:cNvSpPr/>
                  <p:nvPr/>
                </p:nvSpPr>
                <p:spPr>
                  <a:xfrm>
                    <a:off x="15700584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1" name="Google Shape;3601;p30"/>
                <p:cNvGrpSpPr/>
                <p:nvPr/>
              </p:nvGrpSpPr>
              <p:grpSpPr>
                <a:xfrm>
                  <a:off x="16088408" y="4288928"/>
                  <a:ext cx="56575" cy="63588"/>
                  <a:chOff x="16088408" y="4288928"/>
                  <a:chExt cx="56575" cy="63588"/>
                </a:xfrm>
              </p:grpSpPr>
              <p:sp>
                <p:nvSpPr>
                  <p:cNvPr id="3602" name="Google Shape;3602;p30"/>
                  <p:cNvSpPr/>
                  <p:nvPr/>
                </p:nvSpPr>
                <p:spPr>
                  <a:xfrm>
                    <a:off x="16124939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3" name="Google Shape;3603;p30"/>
                  <p:cNvSpPr/>
                  <p:nvPr/>
                </p:nvSpPr>
                <p:spPr>
                  <a:xfrm>
                    <a:off x="16088408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4" name="Google Shape;3604;p30"/>
                <p:cNvGrpSpPr/>
                <p:nvPr/>
              </p:nvGrpSpPr>
              <p:grpSpPr>
                <a:xfrm>
                  <a:off x="16476220" y="4288928"/>
                  <a:ext cx="56575" cy="63588"/>
                  <a:chOff x="16476220" y="4288928"/>
                  <a:chExt cx="56575" cy="63588"/>
                </a:xfrm>
              </p:grpSpPr>
              <p:sp>
                <p:nvSpPr>
                  <p:cNvPr id="3605" name="Google Shape;3605;p30"/>
                  <p:cNvSpPr/>
                  <p:nvPr/>
                </p:nvSpPr>
                <p:spPr>
                  <a:xfrm>
                    <a:off x="16512761" y="4290424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6" name="Google Shape;3606;p30"/>
                  <p:cNvSpPr/>
                  <p:nvPr/>
                </p:nvSpPr>
                <p:spPr>
                  <a:xfrm>
                    <a:off x="16476220" y="4288928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7" name="Google Shape;3607;p30"/>
                <p:cNvGrpSpPr/>
                <p:nvPr/>
              </p:nvGrpSpPr>
              <p:grpSpPr>
                <a:xfrm>
                  <a:off x="16863975" y="4288898"/>
                  <a:ext cx="56632" cy="63602"/>
                  <a:chOff x="16863975" y="4288898"/>
                  <a:chExt cx="56632" cy="63602"/>
                </a:xfrm>
              </p:grpSpPr>
              <p:sp>
                <p:nvSpPr>
                  <p:cNvPr id="3608" name="Google Shape;3608;p30"/>
                  <p:cNvSpPr/>
                  <p:nvPr/>
                </p:nvSpPr>
                <p:spPr>
                  <a:xfrm>
                    <a:off x="16900577" y="4290424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9" name="Google Shape;3609;p30"/>
                  <p:cNvSpPr/>
                  <p:nvPr/>
                </p:nvSpPr>
                <p:spPr>
                  <a:xfrm>
                    <a:off x="16863975" y="4288898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10" name="Google Shape;3610;p30"/>
              <p:cNvGrpSpPr/>
              <p:nvPr/>
            </p:nvGrpSpPr>
            <p:grpSpPr>
              <a:xfrm>
                <a:off x="13761428" y="4708520"/>
                <a:ext cx="3159179" cy="63618"/>
                <a:chOff x="13761428" y="4708520"/>
                <a:chExt cx="3159179" cy="63618"/>
              </a:xfrm>
            </p:grpSpPr>
            <p:grpSp>
              <p:nvGrpSpPr>
                <p:cNvPr id="3611" name="Google Shape;3611;p30"/>
                <p:cNvGrpSpPr/>
                <p:nvPr/>
              </p:nvGrpSpPr>
              <p:grpSpPr>
                <a:xfrm>
                  <a:off x="13761428" y="4708520"/>
                  <a:ext cx="56634" cy="63602"/>
                  <a:chOff x="13761428" y="4708520"/>
                  <a:chExt cx="56634" cy="63602"/>
                </a:xfrm>
              </p:grpSpPr>
              <p:sp>
                <p:nvSpPr>
                  <p:cNvPr id="3612" name="Google Shape;3612;p30"/>
                  <p:cNvSpPr/>
                  <p:nvPr/>
                </p:nvSpPr>
                <p:spPr>
                  <a:xfrm>
                    <a:off x="13798033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3" name="Google Shape;3613;p30"/>
                  <p:cNvSpPr/>
                  <p:nvPr/>
                </p:nvSpPr>
                <p:spPr>
                  <a:xfrm>
                    <a:off x="13761428" y="4708520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4" name="Google Shape;3614;p30"/>
                <p:cNvGrpSpPr/>
                <p:nvPr/>
              </p:nvGrpSpPr>
              <p:grpSpPr>
                <a:xfrm>
                  <a:off x="14149311" y="4708550"/>
                  <a:ext cx="56575" cy="63588"/>
                  <a:chOff x="14149311" y="4708550"/>
                  <a:chExt cx="56575" cy="63588"/>
                </a:xfrm>
              </p:grpSpPr>
              <p:sp>
                <p:nvSpPr>
                  <p:cNvPr id="3615" name="Google Shape;3615;p30"/>
                  <p:cNvSpPr/>
                  <p:nvPr/>
                </p:nvSpPr>
                <p:spPr>
                  <a:xfrm>
                    <a:off x="14185852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6" name="Google Shape;3616;p30"/>
                  <p:cNvSpPr/>
                  <p:nvPr/>
                </p:nvSpPr>
                <p:spPr>
                  <a:xfrm>
                    <a:off x="14149311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7" name="Google Shape;3617;p30"/>
                <p:cNvGrpSpPr/>
                <p:nvPr/>
              </p:nvGrpSpPr>
              <p:grpSpPr>
                <a:xfrm>
                  <a:off x="14537134" y="4708550"/>
                  <a:ext cx="56575" cy="63588"/>
                  <a:chOff x="14537134" y="4708550"/>
                  <a:chExt cx="56575" cy="63588"/>
                </a:xfrm>
              </p:grpSpPr>
              <p:sp>
                <p:nvSpPr>
                  <p:cNvPr id="3618" name="Google Shape;3618;p30"/>
                  <p:cNvSpPr/>
                  <p:nvPr/>
                </p:nvSpPr>
                <p:spPr>
                  <a:xfrm>
                    <a:off x="14573670" y="4710046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9" name="Google Shape;3619;p30"/>
                  <p:cNvSpPr/>
                  <p:nvPr/>
                </p:nvSpPr>
                <p:spPr>
                  <a:xfrm>
                    <a:off x="14537134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0" name="Google Shape;3620;p30"/>
                <p:cNvGrpSpPr/>
                <p:nvPr/>
              </p:nvGrpSpPr>
              <p:grpSpPr>
                <a:xfrm>
                  <a:off x="14924948" y="4708550"/>
                  <a:ext cx="56575" cy="63588"/>
                  <a:chOff x="14924948" y="4708550"/>
                  <a:chExt cx="56575" cy="63588"/>
                </a:xfrm>
              </p:grpSpPr>
              <p:sp>
                <p:nvSpPr>
                  <p:cNvPr id="3621" name="Google Shape;3621;p30"/>
                  <p:cNvSpPr/>
                  <p:nvPr/>
                </p:nvSpPr>
                <p:spPr>
                  <a:xfrm>
                    <a:off x="14961488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2" name="Google Shape;3622;p30"/>
                  <p:cNvSpPr/>
                  <p:nvPr/>
                </p:nvSpPr>
                <p:spPr>
                  <a:xfrm>
                    <a:off x="14924948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3" name="Google Shape;3623;p30"/>
                <p:cNvGrpSpPr/>
                <p:nvPr/>
              </p:nvGrpSpPr>
              <p:grpSpPr>
                <a:xfrm>
                  <a:off x="15312772" y="4708550"/>
                  <a:ext cx="56575" cy="63588"/>
                  <a:chOff x="15312772" y="4708550"/>
                  <a:chExt cx="56575" cy="63588"/>
                </a:xfrm>
              </p:grpSpPr>
              <p:sp>
                <p:nvSpPr>
                  <p:cNvPr id="3624" name="Google Shape;3624;p30"/>
                  <p:cNvSpPr/>
                  <p:nvPr/>
                </p:nvSpPr>
                <p:spPr>
                  <a:xfrm>
                    <a:off x="15349303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5" name="Google Shape;3625;p30"/>
                  <p:cNvSpPr/>
                  <p:nvPr/>
                </p:nvSpPr>
                <p:spPr>
                  <a:xfrm>
                    <a:off x="15312772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6" name="Google Shape;3626;p30"/>
                <p:cNvGrpSpPr/>
                <p:nvPr/>
              </p:nvGrpSpPr>
              <p:grpSpPr>
                <a:xfrm>
                  <a:off x="15700584" y="4708550"/>
                  <a:ext cx="56575" cy="63588"/>
                  <a:chOff x="15700584" y="4708550"/>
                  <a:chExt cx="56575" cy="63588"/>
                </a:xfrm>
              </p:grpSpPr>
              <p:sp>
                <p:nvSpPr>
                  <p:cNvPr id="3627" name="Google Shape;3627;p30"/>
                  <p:cNvSpPr/>
                  <p:nvPr/>
                </p:nvSpPr>
                <p:spPr>
                  <a:xfrm>
                    <a:off x="15737123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8" name="Google Shape;3628;p30"/>
                  <p:cNvSpPr/>
                  <p:nvPr/>
                </p:nvSpPr>
                <p:spPr>
                  <a:xfrm>
                    <a:off x="15700584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9" name="Google Shape;3629;p30"/>
                <p:cNvGrpSpPr/>
                <p:nvPr/>
              </p:nvGrpSpPr>
              <p:grpSpPr>
                <a:xfrm>
                  <a:off x="16088408" y="4708550"/>
                  <a:ext cx="56575" cy="63588"/>
                  <a:chOff x="16088408" y="4708550"/>
                  <a:chExt cx="56575" cy="63588"/>
                </a:xfrm>
              </p:grpSpPr>
              <p:sp>
                <p:nvSpPr>
                  <p:cNvPr id="3630" name="Google Shape;3630;p30"/>
                  <p:cNvSpPr/>
                  <p:nvPr/>
                </p:nvSpPr>
                <p:spPr>
                  <a:xfrm>
                    <a:off x="16124939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1" name="Google Shape;3631;p30"/>
                  <p:cNvSpPr/>
                  <p:nvPr/>
                </p:nvSpPr>
                <p:spPr>
                  <a:xfrm>
                    <a:off x="16088408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2" name="Google Shape;3632;p30"/>
                <p:cNvGrpSpPr/>
                <p:nvPr/>
              </p:nvGrpSpPr>
              <p:grpSpPr>
                <a:xfrm>
                  <a:off x="16476220" y="4708550"/>
                  <a:ext cx="56575" cy="63588"/>
                  <a:chOff x="16476220" y="4708550"/>
                  <a:chExt cx="56575" cy="63588"/>
                </a:xfrm>
              </p:grpSpPr>
              <p:sp>
                <p:nvSpPr>
                  <p:cNvPr id="3633" name="Google Shape;3633;p30"/>
                  <p:cNvSpPr/>
                  <p:nvPr/>
                </p:nvSpPr>
                <p:spPr>
                  <a:xfrm>
                    <a:off x="16512761" y="4710046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4" name="Google Shape;3634;p30"/>
                  <p:cNvSpPr/>
                  <p:nvPr/>
                </p:nvSpPr>
                <p:spPr>
                  <a:xfrm>
                    <a:off x="16476220" y="47085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5" name="Google Shape;3635;p30"/>
                <p:cNvGrpSpPr/>
                <p:nvPr/>
              </p:nvGrpSpPr>
              <p:grpSpPr>
                <a:xfrm>
                  <a:off x="16863975" y="4708520"/>
                  <a:ext cx="56632" cy="63602"/>
                  <a:chOff x="16863975" y="4708520"/>
                  <a:chExt cx="56632" cy="63602"/>
                </a:xfrm>
              </p:grpSpPr>
              <p:sp>
                <p:nvSpPr>
                  <p:cNvPr id="3636" name="Google Shape;3636;p30"/>
                  <p:cNvSpPr/>
                  <p:nvPr/>
                </p:nvSpPr>
                <p:spPr>
                  <a:xfrm>
                    <a:off x="16900577" y="4710046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7" name="Google Shape;3637;p30"/>
                  <p:cNvSpPr/>
                  <p:nvPr/>
                </p:nvSpPr>
                <p:spPr>
                  <a:xfrm>
                    <a:off x="16863975" y="4708520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38" name="Google Shape;3638;p30"/>
              <p:cNvGrpSpPr/>
              <p:nvPr/>
            </p:nvGrpSpPr>
            <p:grpSpPr>
              <a:xfrm>
                <a:off x="13761428" y="5128142"/>
                <a:ext cx="3159179" cy="63618"/>
                <a:chOff x="13761428" y="5128142"/>
                <a:chExt cx="3159179" cy="63618"/>
              </a:xfrm>
            </p:grpSpPr>
            <p:grpSp>
              <p:nvGrpSpPr>
                <p:cNvPr id="3639" name="Google Shape;3639;p30"/>
                <p:cNvGrpSpPr/>
                <p:nvPr/>
              </p:nvGrpSpPr>
              <p:grpSpPr>
                <a:xfrm>
                  <a:off x="13761428" y="5128142"/>
                  <a:ext cx="56634" cy="63602"/>
                  <a:chOff x="13761428" y="5128142"/>
                  <a:chExt cx="56634" cy="63602"/>
                </a:xfrm>
              </p:grpSpPr>
              <p:sp>
                <p:nvSpPr>
                  <p:cNvPr id="3640" name="Google Shape;3640;p30"/>
                  <p:cNvSpPr/>
                  <p:nvPr/>
                </p:nvSpPr>
                <p:spPr>
                  <a:xfrm>
                    <a:off x="13798033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1" name="Google Shape;3641;p30"/>
                  <p:cNvSpPr/>
                  <p:nvPr/>
                </p:nvSpPr>
                <p:spPr>
                  <a:xfrm>
                    <a:off x="13761428" y="51281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42" name="Google Shape;3642;p30"/>
                <p:cNvGrpSpPr/>
                <p:nvPr/>
              </p:nvGrpSpPr>
              <p:grpSpPr>
                <a:xfrm>
                  <a:off x="14149311" y="5128172"/>
                  <a:ext cx="56575" cy="63588"/>
                  <a:chOff x="14149311" y="5128172"/>
                  <a:chExt cx="56575" cy="63588"/>
                </a:xfrm>
              </p:grpSpPr>
              <p:sp>
                <p:nvSpPr>
                  <p:cNvPr id="3643" name="Google Shape;3643;p30"/>
                  <p:cNvSpPr/>
                  <p:nvPr/>
                </p:nvSpPr>
                <p:spPr>
                  <a:xfrm>
                    <a:off x="14185852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4" name="Google Shape;3644;p30"/>
                  <p:cNvSpPr/>
                  <p:nvPr/>
                </p:nvSpPr>
                <p:spPr>
                  <a:xfrm>
                    <a:off x="14149311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45" name="Google Shape;3645;p30"/>
                <p:cNvGrpSpPr/>
                <p:nvPr/>
              </p:nvGrpSpPr>
              <p:grpSpPr>
                <a:xfrm>
                  <a:off x="14537134" y="5128172"/>
                  <a:ext cx="56575" cy="63588"/>
                  <a:chOff x="14537134" y="5128172"/>
                  <a:chExt cx="56575" cy="63588"/>
                </a:xfrm>
              </p:grpSpPr>
              <p:sp>
                <p:nvSpPr>
                  <p:cNvPr id="3646" name="Google Shape;3646;p30"/>
                  <p:cNvSpPr/>
                  <p:nvPr/>
                </p:nvSpPr>
                <p:spPr>
                  <a:xfrm>
                    <a:off x="14573670" y="51296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7" name="Google Shape;3647;p30"/>
                  <p:cNvSpPr/>
                  <p:nvPr/>
                </p:nvSpPr>
                <p:spPr>
                  <a:xfrm>
                    <a:off x="14537134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48" name="Google Shape;3648;p30"/>
                <p:cNvGrpSpPr/>
                <p:nvPr/>
              </p:nvGrpSpPr>
              <p:grpSpPr>
                <a:xfrm>
                  <a:off x="14924948" y="5128172"/>
                  <a:ext cx="56575" cy="63588"/>
                  <a:chOff x="14924948" y="5128172"/>
                  <a:chExt cx="56575" cy="63588"/>
                </a:xfrm>
              </p:grpSpPr>
              <p:sp>
                <p:nvSpPr>
                  <p:cNvPr id="3649" name="Google Shape;3649;p30"/>
                  <p:cNvSpPr/>
                  <p:nvPr/>
                </p:nvSpPr>
                <p:spPr>
                  <a:xfrm>
                    <a:off x="14961488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0" name="Google Shape;3650;p30"/>
                  <p:cNvSpPr/>
                  <p:nvPr/>
                </p:nvSpPr>
                <p:spPr>
                  <a:xfrm>
                    <a:off x="14924948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1" name="Google Shape;3651;p30"/>
                <p:cNvGrpSpPr/>
                <p:nvPr/>
              </p:nvGrpSpPr>
              <p:grpSpPr>
                <a:xfrm>
                  <a:off x="15312772" y="5128172"/>
                  <a:ext cx="56575" cy="63588"/>
                  <a:chOff x="15312772" y="5128172"/>
                  <a:chExt cx="56575" cy="63588"/>
                </a:xfrm>
              </p:grpSpPr>
              <p:sp>
                <p:nvSpPr>
                  <p:cNvPr id="3652" name="Google Shape;3652;p30"/>
                  <p:cNvSpPr/>
                  <p:nvPr/>
                </p:nvSpPr>
                <p:spPr>
                  <a:xfrm>
                    <a:off x="15349303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3" name="Google Shape;3653;p30"/>
                  <p:cNvSpPr/>
                  <p:nvPr/>
                </p:nvSpPr>
                <p:spPr>
                  <a:xfrm>
                    <a:off x="15312772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4" name="Google Shape;3654;p30"/>
                <p:cNvGrpSpPr/>
                <p:nvPr/>
              </p:nvGrpSpPr>
              <p:grpSpPr>
                <a:xfrm>
                  <a:off x="15700584" y="5128172"/>
                  <a:ext cx="56575" cy="63588"/>
                  <a:chOff x="15700584" y="5128172"/>
                  <a:chExt cx="56575" cy="63588"/>
                </a:xfrm>
              </p:grpSpPr>
              <p:sp>
                <p:nvSpPr>
                  <p:cNvPr id="3655" name="Google Shape;3655;p30"/>
                  <p:cNvSpPr/>
                  <p:nvPr/>
                </p:nvSpPr>
                <p:spPr>
                  <a:xfrm>
                    <a:off x="15737123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6" name="Google Shape;3656;p30"/>
                  <p:cNvSpPr/>
                  <p:nvPr/>
                </p:nvSpPr>
                <p:spPr>
                  <a:xfrm>
                    <a:off x="15700584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7" name="Google Shape;3657;p30"/>
                <p:cNvGrpSpPr/>
                <p:nvPr/>
              </p:nvGrpSpPr>
              <p:grpSpPr>
                <a:xfrm>
                  <a:off x="16088408" y="5128172"/>
                  <a:ext cx="56575" cy="63588"/>
                  <a:chOff x="16088408" y="5128172"/>
                  <a:chExt cx="56575" cy="63588"/>
                </a:xfrm>
              </p:grpSpPr>
              <p:sp>
                <p:nvSpPr>
                  <p:cNvPr id="3658" name="Google Shape;3658;p30"/>
                  <p:cNvSpPr/>
                  <p:nvPr/>
                </p:nvSpPr>
                <p:spPr>
                  <a:xfrm>
                    <a:off x="16124939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9" name="Google Shape;3659;p30"/>
                  <p:cNvSpPr/>
                  <p:nvPr/>
                </p:nvSpPr>
                <p:spPr>
                  <a:xfrm>
                    <a:off x="16088408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0" name="Google Shape;3660;p30"/>
                <p:cNvGrpSpPr/>
                <p:nvPr/>
              </p:nvGrpSpPr>
              <p:grpSpPr>
                <a:xfrm>
                  <a:off x="16476220" y="5128172"/>
                  <a:ext cx="56575" cy="63588"/>
                  <a:chOff x="16476220" y="5128172"/>
                  <a:chExt cx="56575" cy="63588"/>
                </a:xfrm>
              </p:grpSpPr>
              <p:sp>
                <p:nvSpPr>
                  <p:cNvPr id="3661" name="Google Shape;3661;p30"/>
                  <p:cNvSpPr/>
                  <p:nvPr/>
                </p:nvSpPr>
                <p:spPr>
                  <a:xfrm>
                    <a:off x="16512761" y="51296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2" name="Google Shape;3662;p30"/>
                  <p:cNvSpPr/>
                  <p:nvPr/>
                </p:nvSpPr>
                <p:spPr>
                  <a:xfrm>
                    <a:off x="16476220" y="51281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3" name="Google Shape;3663;p30"/>
                <p:cNvGrpSpPr/>
                <p:nvPr/>
              </p:nvGrpSpPr>
              <p:grpSpPr>
                <a:xfrm>
                  <a:off x="16863975" y="5128142"/>
                  <a:ext cx="56632" cy="63602"/>
                  <a:chOff x="16863975" y="5128142"/>
                  <a:chExt cx="56632" cy="63602"/>
                </a:xfrm>
              </p:grpSpPr>
              <p:sp>
                <p:nvSpPr>
                  <p:cNvPr id="3664" name="Google Shape;3664;p30"/>
                  <p:cNvSpPr/>
                  <p:nvPr/>
                </p:nvSpPr>
                <p:spPr>
                  <a:xfrm>
                    <a:off x="16900577" y="51296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5" name="Google Shape;3665;p30"/>
                  <p:cNvSpPr/>
                  <p:nvPr/>
                </p:nvSpPr>
                <p:spPr>
                  <a:xfrm>
                    <a:off x="16863975" y="51281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66" name="Google Shape;3666;p30"/>
              <p:cNvGrpSpPr/>
              <p:nvPr/>
            </p:nvGrpSpPr>
            <p:grpSpPr>
              <a:xfrm>
                <a:off x="13761428" y="5547764"/>
                <a:ext cx="3159179" cy="63618"/>
                <a:chOff x="13761428" y="5547764"/>
                <a:chExt cx="3159179" cy="63618"/>
              </a:xfrm>
            </p:grpSpPr>
            <p:grpSp>
              <p:nvGrpSpPr>
                <p:cNvPr id="3667" name="Google Shape;3667;p30"/>
                <p:cNvGrpSpPr/>
                <p:nvPr/>
              </p:nvGrpSpPr>
              <p:grpSpPr>
                <a:xfrm>
                  <a:off x="13761428" y="5547764"/>
                  <a:ext cx="56634" cy="63602"/>
                  <a:chOff x="13761428" y="5547764"/>
                  <a:chExt cx="56634" cy="63602"/>
                </a:xfrm>
              </p:grpSpPr>
              <p:sp>
                <p:nvSpPr>
                  <p:cNvPr id="3668" name="Google Shape;3668;p30"/>
                  <p:cNvSpPr/>
                  <p:nvPr/>
                </p:nvSpPr>
                <p:spPr>
                  <a:xfrm>
                    <a:off x="13798033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9" name="Google Shape;3669;p30"/>
                  <p:cNvSpPr/>
                  <p:nvPr/>
                </p:nvSpPr>
                <p:spPr>
                  <a:xfrm>
                    <a:off x="13761428" y="5547764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70" name="Google Shape;3670;p30"/>
                <p:cNvGrpSpPr/>
                <p:nvPr/>
              </p:nvGrpSpPr>
              <p:grpSpPr>
                <a:xfrm>
                  <a:off x="14149311" y="5547794"/>
                  <a:ext cx="56575" cy="63588"/>
                  <a:chOff x="14149311" y="5547794"/>
                  <a:chExt cx="56575" cy="63588"/>
                </a:xfrm>
              </p:grpSpPr>
              <p:sp>
                <p:nvSpPr>
                  <p:cNvPr id="3671" name="Google Shape;3671;p30"/>
                  <p:cNvSpPr/>
                  <p:nvPr/>
                </p:nvSpPr>
                <p:spPr>
                  <a:xfrm>
                    <a:off x="14185852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2" name="Google Shape;3672;p30"/>
                  <p:cNvSpPr/>
                  <p:nvPr/>
                </p:nvSpPr>
                <p:spPr>
                  <a:xfrm>
                    <a:off x="14149311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73" name="Google Shape;3673;p30"/>
                <p:cNvGrpSpPr/>
                <p:nvPr/>
              </p:nvGrpSpPr>
              <p:grpSpPr>
                <a:xfrm>
                  <a:off x="14537134" y="5547794"/>
                  <a:ext cx="56575" cy="63588"/>
                  <a:chOff x="14537134" y="5547794"/>
                  <a:chExt cx="56575" cy="63588"/>
                </a:xfrm>
              </p:grpSpPr>
              <p:sp>
                <p:nvSpPr>
                  <p:cNvPr id="3674" name="Google Shape;3674;p30"/>
                  <p:cNvSpPr/>
                  <p:nvPr/>
                </p:nvSpPr>
                <p:spPr>
                  <a:xfrm>
                    <a:off x="14573670" y="5549298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5" name="Google Shape;3675;p30"/>
                  <p:cNvSpPr/>
                  <p:nvPr/>
                </p:nvSpPr>
                <p:spPr>
                  <a:xfrm>
                    <a:off x="14537134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76" name="Google Shape;3676;p30"/>
                <p:cNvGrpSpPr/>
                <p:nvPr/>
              </p:nvGrpSpPr>
              <p:grpSpPr>
                <a:xfrm>
                  <a:off x="14924948" y="5547794"/>
                  <a:ext cx="56575" cy="63588"/>
                  <a:chOff x="14924948" y="5547794"/>
                  <a:chExt cx="56575" cy="63588"/>
                </a:xfrm>
              </p:grpSpPr>
              <p:sp>
                <p:nvSpPr>
                  <p:cNvPr id="3677" name="Google Shape;3677;p30"/>
                  <p:cNvSpPr/>
                  <p:nvPr/>
                </p:nvSpPr>
                <p:spPr>
                  <a:xfrm>
                    <a:off x="14961488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8" name="Google Shape;3678;p30"/>
                  <p:cNvSpPr/>
                  <p:nvPr/>
                </p:nvSpPr>
                <p:spPr>
                  <a:xfrm>
                    <a:off x="14924948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79" name="Google Shape;3679;p30"/>
                <p:cNvGrpSpPr/>
                <p:nvPr/>
              </p:nvGrpSpPr>
              <p:grpSpPr>
                <a:xfrm>
                  <a:off x="15312772" y="5547794"/>
                  <a:ext cx="56575" cy="63588"/>
                  <a:chOff x="15312772" y="5547794"/>
                  <a:chExt cx="56575" cy="63588"/>
                </a:xfrm>
              </p:grpSpPr>
              <p:sp>
                <p:nvSpPr>
                  <p:cNvPr id="3680" name="Google Shape;3680;p30"/>
                  <p:cNvSpPr/>
                  <p:nvPr/>
                </p:nvSpPr>
                <p:spPr>
                  <a:xfrm>
                    <a:off x="15349303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1" name="Google Shape;3681;p30"/>
                  <p:cNvSpPr/>
                  <p:nvPr/>
                </p:nvSpPr>
                <p:spPr>
                  <a:xfrm>
                    <a:off x="15312772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2" name="Google Shape;3682;p30"/>
                <p:cNvGrpSpPr/>
                <p:nvPr/>
              </p:nvGrpSpPr>
              <p:grpSpPr>
                <a:xfrm>
                  <a:off x="15700584" y="5547794"/>
                  <a:ext cx="56575" cy="63588"/>
                  <a:chOff x="15700584" y="5547794"/>
                  <a:chExt cx="56575" cy="63588"/>
                </a:xfrm>
              </p:grpSpPr>
              <p:sp>
                <p:nvSpPr>
                  <p:cNvPr id="3683" name="Google Shape;3683;p30"/>
                  <p:cNvSpPr/>
                  <p:nvPr/>
                </p:nvSpPr>
                <p:spPr>
                  <a:xfrm>
                    <a:off x="15737123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4" name="Google Shape;3684;p30"/>
                  <p:cNvSpPr/>
                  <p:nvPr/>
                </p:nvSpPr>
                <p:spPr>
                  <a:xfrm>
                    <a:off x="15700584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5" name="Google Shape;3685;p30"/>
                <p:cNvGrpSpPr/>
                <p:nvPr/>
              </p:nvGrpSpPr>
              <p:grpSpPr>
                <a:xfrm>
                  <a:off x="16088408" y="5547794"/>
                  <a:ext cx="56575" cy="63588"/>
                  <a:chOff x="16088408" y="5547794"/>
                  <a:chExt cx="56575" cy="63588"/>
                </a:xfrm>
              </p:grpSpPr>
              <p:sp>
                <p:nvSpPr>
                  <p:cNvPr id="3686" name="Google Shape;3686;p30"/>
                  <p:cNvSpPr/>
                  <p:nvPr/>
                </p:nvSpPr>
                <p:spPr>
                  <a:xfrm>
                    <a:off x="16124939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7" name="Google Shape;3687;p30"/>
                  <p:cNvSpPr/>
                  <p:nvPr/>
                </p:nvSpPr>
                <p:spPr>
                  <a:xfrm>
                    <a:off x="16088408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8" name="Google Shape;3688;p30"/>
                <p:cNvGrpSpPr/>
                <p:nvPr/>
              </p:nvGrpSpPr>
              <p:grpSpPr>
                <a:xfrm>
                  <a:off x="16476220" y="5547794"/>
                  <a:ext cx="56575" cy="63588"/>
                  <a:chOff x="16476220" y="5547794"/>
                  <a:chExt cx="56575" cy="63588"/>
                </a:xfrm>
              </p:grpSpPr>
              <p:sp>
                <p:nvSpPr>
                  <p:cNvPr id="3689" name="Google Shape;3689;p30"/>
                  <p:cNvSpPr/>
                  <p:nvPr/>
                </p:nvSpPr>
                <p:spPr>
                  <a:xfrm>
                    <a:off x="16512761" y="5549298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0" name="Google Shape;3690;p30"/>
                  <p:cNvSpPr/>
                  <p:nvPr/>
                </p:nvSpPr>
                <p:spPr>
                  <a:xfrm>
                    <a:off x="16476220" y="55477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1" name="Google Shape;3691;p30"/>
                <p:cNvGrpSpPr/>
                <p:nvPr/>
              </p:nvGrpSpPr>
              <p:grpSpPr>
                <a:xfrm>
                  <a:off x="16863975" y="5547764"/>
                  <a:ext cx="56632" cy="63602"/>
                  <a:chOff x="16863975" y="5547764"/>
                  <a:chExt cx="56632" cy="63602"/>
                </a:xfrm>
              </p:grpSpPr>
              <p:sp>
                <p:nvSpPr>
                  <p:cNvPr id="3692" name="Google Shape;3692;p30"/>
                  <p:cNvSpPr/>
                  <p:nvPr/>
                </p:nvSpPr>
                <p:spPr>
                  <a:xfrm>
                    <a:off x="16900577" y="5549298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3" name="Google Shape;3693;p30"/>
                  <p:cNvSpPr/>
                  <p:nvPr/>
                </p:nvSpPr>
                <p:spPr>
                  <a:xfrm>
                    <a:off x="16863975" y="55477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2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94" name="Google Shape;3694;p30"/>
              <p:cNvGrpSpPr/>
              <p:nvPr/>
            </p:nvGrpSpPr>
            <p:grpSpPr>
              <a:xfrm>
                <a:off x="13761428" y="5967386"/>
                <a:ext cx="3159179" cy="63618"/>
                <a:chOff x="13761428" y="5967386"/>
                <a:chExt cx="3159179" cy="63618"/>
              </a:xfrm>
            </p:grpSpPr>
            <p:grpSp>
              <p:nvGrpSpPr>
                <p:cNvPr id="3695" name="Google Shape;3695;p30"/>
                <p:cNvGrpSpPr/>
                <p:nvPr/>
              </p:nvGrpSpPr>
              <p:grpSpPr>
                <a:xfrm>
                  <a:off x="13761428" y="5967386"/>
                  <a:ext cx="56634" cy="63602"/>
                  <a:chOff x="13761428" y="5967386"/>
                  <a:chExt cx="56634" cy="63602"/>
                </a:xfrm>
              </p:grpSpPr>
              <p:sp>
                <p:nvSpPr>
                  <p:cNvPr id="3696" name="Google Shape;3696;p30"/>
                  <p:cNvSpPr/>
                  <p:nvPr/>
                </p:nvSpPr>
                <p:spPr>
                  <a:xfrm>
                    <a:off x="13798033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7" name="Google Shape;3697;p30"/>
                  <p:cNvSpPr/>
                  <p:nvPr/>
                </p:nvSpPr>
                <p:spPr>
                  <a:xfrm>
                    <a:off x="13761428" y="5967386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8" name="Google Shape;3698;p30"/>
                <p:cNvGrpSpPr/>
                <p:nvPr/>
              </p:nvGrpSpPr>
              <p:grpSpPr>
                <a:xfrm>
                  <a:off x="14149311" y="5967416"/>
                  <a:ext cx="56575" cy="63588"/>
                  <a:chOff x="14149311" y="5967416"/>
                  <a:chExt cx="56575" cy="63588"/>
                </a:xfrm>
              </p:grpSpPr>
              <p:sp>
                <p:nvSpPr>
                  <p:cNvPr id="3699" name="Google Shape;3699;p30"/>
                  <p:cNvSpPr/>
                  <p:nvPr/>
                </p:nvSpPr>
                <p:spPr>
                  <a:xfrm>
                    <a:off x="14185852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0" name="Google Shape;3700;p30"/>
                  <p:cNvSpPr/>
                  <p:nvPr/>
                </p:nvSpPr>
                <p:spPr>
                  <a:xfrm>
                    <a:off x="14149311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1" name="Google Shape;3701;p30"/>
                <p:cNvGrpSpPr/>
                <p:nvPr/>
              </p:nvGrpSpPr>
              <p:grpSpPr>
                <a:xfrm>
                  <a:off x="14537134" y="5967416"/>
                  <a:ext cx="56575" cy="63588"/>
                  <a:chOff x="14537134" y="5967416"/>
                  <a:chExt cx="56575" cy="63588"/>
                </a:xfrm>
              </p:grpSpPr>
              <p:sp>
                <p:nvSpPr>
                  <p:cNvPr id="3702" name="Google Shape;3702;p30"/>
                  <p:cNvSpPr/>
                  <p:nvPr/>
                </p:nvSpPr>
                <p:spPr>
                  <a:xfrm>
                    <a:off x="14573670" y="59689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4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3" name="Google Shape;3703;p30"/>
                  <p:cNvSpPr/>
                  <p:nvPr/>
                </p:nvSpPr>
                <p:spPr>
                  <a:xfrm>
                    <a:off x="14537134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4" name="Google Shape;3704;p30"/>
                <p:cNvGrpSpPr/>
                <p:nvPr/>
              </p:nvGrpSpPr>
              <p:grpSpPr>
                <a:xfrm>
                  <a:off x="14924948" y="5967416"/>
                  <a:ext cx="56575" cy="63588"/>
                  <a:chOff x="14924948" y="5967416"/>
                  <a:chExt cx="56575" cy="63588"/>
                </a:xfrm>
              </p:grpSpPr>
              <p:sp>
                <p:nvSpPr>
                  <p:cNvPr id="3705" name="Google Shape;3705;p30"/>
                  <p:cNvSpPr/>
                  <p:nvPr/>
                </p:nvSpPr>
                <p:spPr>
                  <a:xfrm>
                    <a:off x="14961488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6" name="Google Shape;3706;p30"/>
                  <p:cNvSpPr/>
                  <p:nvPr/>
                </p:nvSpPr>
                <p:spPr>
                  <a:xfrm>
                    <a:off x="14924948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7" name="Google Shape;3707;p30"/>
                <p:cNvGrpSpPr/>
                <p:nvPr/>
              </p:nvGrpSpPr>
              <p:grpSpPr>
                <a:xfrm>
                  <a:off x="15312772" y="5967416"/>
                  <a:ext cx="56575" cy="63588"/>
                  <a:chOff x="15312772" y="5967416"/>
                  <a:chExt cx="56575" cy="63588"/>
                </a:xfrm>
              </p:grpSpPr>
              <p:sp>
                <p:nvSpPr>
                  <p:cNvPr id="3708" name="Google Shape;3708;p30"/>
                  <p:cNvSpPr/>
                  <p:nvPr/>
                </p:nvSpPr>
                <p:spPr>
                  <a:xfrm>
                    <a:off x="15349303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9" name="Google Shape;3709;p30"/>
                  <p:cNvSpPr/>
                  <p:nvPr/>
                </p:nvSpPr>
                <p:spPr>
                  <a:xfrm>
                    <a:off x="15312772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0" name="Google Shape;3710;p30"/>
                <p:cNvGrpSpPr/>
                <p:nvPr/>
              </p:nvGrpSpPr>
              <p:grpSpPr>
                <a:xfrm>
                  <a:off x="15700584" y="5967416"/>
                  <a:ext cx="56575" cy="63588"/>
                  <a:chOff x="15700584" y="5967416"/>
                  <a:chExt cx="56575" cy="63588"/>
                </a:xfrm>
              </p:grpSpPr>
              <p:sp>
                <p:nvSpPr>
                  <p:cNvPr id="3711" name="Google Shape;3711;p30"/>
                  <p:cNvSpPr/>
                  <p:nvPr/>
                </p:nvSpPr>
                <p:spPr>
                  <a:xfrm>
                    <a:off x="15737123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2" name="Google Shape;3712;p30"/>
                  <p:cNvSpPr/>
                  <p:nvPr/>
                </p:nvSpPr>
                <p:spPr>
                  <a:xfrm>
                    <a:off x="15700584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3" name="Google Shape;3713;p30"/>
                <p:cNvGrpSpPr/>
                <p:nvPr/>
              </p:nvGrpSpPr>
              <p:grpSpPr>
                <a:xfrm>
                  <a:off x="16088408" y="5967416"/>
                  <a:ext cx="56575" cy="63588"/>
                  <a:chOff x="16088408" y="5967416"/>
                  <a:chExt cx="56575" cy="63588"/>
                </a:xfrm>
              </p:grpSpPr>
              <p:sp>
                <p:nvSpPr>
                  <p:cNvPr id="3714" name="Google Shape;3714;p30"/>
                  <p:cNvSpPr/>
                  <p:nvPr/>
                </p:nvSpPr>
                <p:spPr>
                  <a:xfrm>
                    <a:off x="16124939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5" name="Google Shape;3715;p30"/>
                  <p:cNvSpPr/>
                  <p:nvPr/>
                </p:nvSpPr>
                <p:spPr>
                  <a:xfrm>
                    <a:off x="16088408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6" name="Google Shape;3716;p30"/>
                <p:cNvGrpSpPr/>
                <p:nvPr/>
              </p:nvGrpSpPr>
              <p:grpSpPr>
                <a:xfrm>
                  <a:off x="16476220" y="5967416"/>
                  <a:ext cx="56575" cy="63588"/>
                  <a:chOff x="16476220" y="5967416"/>
                  <a:chExt cx="56575" cy="63588"/>
                </a:xfrm>
              </p:grpSpPr>
              <p:sp>
                <p:nvSpPr>
                  <p:cNvPr id="3717" name="Google Shape;3717;p30"/>
                  <p:cNvSpPr/>
                  <p:nvPr/>
                </p:nvSpPr>
                <p:spPr>
                  <a:xfrm>
                    <a:off x="16512761" y="59689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4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8" name="Google Shape;3718;p30"/>
                  <p:cNvSpPr/>
                  <p:nvPr/>
                </p:nvSpPr>
                <p:spPr>
                  <a:xfrm>
                    <a:off x="16476220" y="59674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7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9" name="Google Shape;3719;p30"/>
                <p:cNvGrpSpPr/>
                <p:nvPr/>
              </p:nvGrpSpPr>
              <p:grpSpPr>
                <a:xfrm>
                  <a:off x="16863975" y="5967386"/>
                  <a:ext cx="56632" cy="63602"/>
                  <a:chOff x="16863975" y="5967386"/>
                  <a:chExt cx="56632" cy="63602"/>
                </a:xfrm>
              </p:grpSpPr>
              <p:sp>
                <p:nvSpPr>
                  <p:cNvPr id="3720" name="Google Shape;3720;p30"/>
                  <p:cNvSpPr/>
                  <p:nvPr/>
                </p:nvSpPr>
                <p:spPr>
                  <a:xfrm>
                    <a:off x="16900577" y="59689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1" name="Google Shape;3721;p30"/>
                  <p:cNvSpPr/>
                  <p:nvPr/>
                </p:nvSpPr>
                <p:spPr>
                  <a:xfrm>
                    <a:off x="16863975" y="5967386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408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22" name="Google Shape;3722;p30"/>
              <p:cNvGrpSpPr/>
              <p:nvPr/>
            </p:nvGrpSpPr>
            <p:grpSpPr>
              <a:xfrm>
                <a:off x="13761428" y="6387019"/>
                <a:ext cx="3159179" cy="63619"/>
                <a:chOff x="13761428" y="6387019"/>
                <a:chExt cx="3159179" cy="63619"/>
              </a:xfrm>
            </p:grpSpPr>
            <p:grpSp>
              <p:nvGrpSpPr>
                <p:cNvPr id="3723" name="Google Shape;3723;p30"/>
                <p:cNvGrpSpPr/>
                <p:nvPr/>
              </p:nvGrpSpPr>
              <p:grpSpPr>
                <a:xfrm>
                  <a:off x="13761428" y="6387019"/>
                  <a:ext cx="56634" cy="63602"/>
                  <a:chOff x="13761428" y="6387019"/>
                  <a:chExt cx="56634" cy="63602"/>
                </a:xfrm>
              </p:grpSpPr>
              <p:sp>
                <p:nvSpPr>
                  <p:cNvPr id="3724" name="Google Shape;3724;p30"/>
                  <p:cNvSpPr/>
                  <p:nvPr/>
                </p:nvSpPr>
                <p:spPr>
                  <a:xfrm>
                    <a:off x="13798033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5" name="Google Shape;3725;p30"/>
                  <p:cNvSpPr/>
                  <p:nvPr/>
                </p:nvSpPr>
                <p:spPr>
                  <a:xfrm>
                    <a:off x="13761428" y="6387019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6" name="Google Shape;3726;p30"/>
                <p:cNvGrpSpPr/>
                <p:nvPr/>
              </p:nvGrpSpPr>
              <p:grpSpPr>
                <a:xfrm>
                  <a:off x="14149311" y="6387050"/>
                  <a:ext cx="56575" cy="63588"/>
                  <a:chOff x="14149311" y="6387050"/>
                  <a:chExt cx="56575" cy="63588"/>
                </a:xfrm>
              </p:grpSpPr>
              <p:sp>
                <p:nvSpPr>
                  <p:cNvPr id="3727" name="Google Shape;3727;p30"/>
                  <p:cNvSpPr/>
                  <p:nvPr/>
                </p:nvSpPr>
                <p:spPr>
                  <a:xfrm>
                    <a:off x="14185852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8" name="Google Shape;3728;p30"/>
                  <p:cNvSpPr/>
                  <p:nvPr/>
                </p:nvSpPr>
                <p:spPr>
                  <a:xfrm>
                    <a:off x="14149311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9" name="Google Shape;3729;p30"/>
                <p:cNvGrpSpPr/>
                <p:nvPr/>
              </p:nvGrpSpPr>
              <p:grpSpPr>
                <a:xfrm>
                  <a:off x="14537134" y="6387050"/>
                  <a:ext cx="56575" cy="63588"/>
                  <a:chOff x="14537134" y="6387050"/>
                  <a:chExt cx="56575" cy="63588"/>
                </a:xfrm>
              </p:grpSpPr>
              <p:sp>
                <p:nvSpPr>
                  <p:cNvPr id="3730" name="Google Shape;3730;p30"/>
                  <p:cNvSpPr/>
                  <p:nvPr/>
                </p:nvSpPr>
                <p:spPr>
                  <a:xfrm>
                    <a:off x="14573670" y="6388545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1" name="Google Shape;3731;p30"/>
                  <p:cNvSpPr/>
                  <p:nvPr/>
                </p:nvSpPr>
                <p:spPr>
                  <a:xfrm>
                    <a:off x="14537134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2" name="Google Shape;3732;p30"/>
                <p:cNvGrpSpPr/>
                <p:nvPr/>
              </p:nvGrpSpPr>
              <p:grpSpPr>
                <a:xfrm>
                  <a:off x="14924948" y="6387050"/>
                  <a:ext cx="56575" cy="63588"/>
                  <a:chOff x="14924948" y="6387050"/>
                  <a:chExt cx="56575" cy="63588"/>
                </a:xfrm>
              </p:grpSpPr>
              <p:sp>
                <p:nvSpPr>
                  <p:cNvPr id="3733" name="Google Shape;3733;p30"/>
                  <p:cNvSpPr/>
                  <p:nvPr/>
                </p:nvSpPr>
                <p:spPr>
                  <a:xfrm>
                    <a:off x="14961488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4" name="Google Shape;3734;p30"/>
                  <p:cNvSpPr/>
                  <p:nvPr/>
                </p:nvSpPr>
                <p:spPr>
                  <a:xfrm>
                    <a:off x="14924948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5" name="Google Shape;3735;p30"/>
                <p:cNvGrpSpPr/>
                <p:nvPr/>
              </p:nvGrpSpPr>
              <p:grpSpPr>
                <a:xfrm>
                  <a:off x="15312772" y="6387050"/>
                  <a:ext cx="56575" cy="63588"/>
                  <a:chOff x="15312772" y="6387050"/>
                  <a:chExt cx="56575" cy="63588"/>
                </a:xfrm>
              </p:grpSpPr>
              <p:sp>
                <p:nvSpPr>
                  <p:cNvPr id="3736" name="Google Shape;3736;p30"/>
                  <p:cNvSpPr/>
                  <p:nvPr/>
                </p:nvSpPr>
                <p:spPr>
                  <a:xfrm>
                    <a:off x="15349303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7" name="Google Shape;3737;p30"/>
                  <p:cNvSpPr/>
                  <p:nvPr/>
                </p:nvSpPr>
                <p:spPr>
                  <a:xfrm>
                    <a:off x="15312772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8" name="Google Shape;3738;p30"/>
                <p:cNvGrpSpPr/>
                <p:nvPr/>
              </p:nvGrpSpPr>
              <p:grpSpPr>
                <a:xfrm>
                  <a:off x="15700584" y="6387050"/>
                  <a:ext cx="56575" cy="63588"/>
                  <a:chOff x="15700584" y="6387050"/>
                  <a:chExt cx="56575" cy="63588"/>
                </a:xfrm>
              </p:grpSpPr>
              <p:sp>
                <p:nvSpPr>
                  <p:cNvPr id="3739" name="Google Shape;3739;p30"/>
                  <p:cNvSpPr/>
                  <p:nvPr/>
                </p:nvSpPr>
                <p:spPr>
                  <a:xfrm>
                    <a:off x="15737123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0" name="Google Shape;3740;p30"/>
                  <p:cNvSpPr/>
                  <p:nvPr/>
                </p:nvSpPr>
                <p:spPr>
                  <a:xfrm>
                    <a:off x="15700584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1" name="Google Shape;3741;p30"/>
                <p:cNvGrpSpPr/>
                <p:nvPr/>
              </p:nvGrpSpPr>
              <p:grpSpPr>
                <a:xfrm>
                  <a:off x="16088408" y="6387050"/>
                  <a:ext cx="56575" cy="63588"/>
                  <a:chOff x="16088408" y="6387050"/>
                  <a:chExt cx="56575" cy="63588"/>
                </a:xfrm>
              </p:grpSpPr>
              <p:sp>
                <p:nvSpPr>
                  <p:cNvPr id="3742" name="Google Shape;3742;p30"/>
                  <p:cNvSpPr/>
                  <p:nvPr/>
                </p:nvSpPr>
                <p:spPr>
                  <a:xfrm>
                    <a:off x="16124939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3" name="Google Shape;3743;p30"/>
                  <p:cNvSpPr/>
                  <p:nvPr/>
                </p:nvSpPr>
                <p:spPr>
                  <a:xfrm>
                    <a:off x="16088408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4" name="Google Shape;3744;p30"/>
                <p:cNvGrpSpPr/>
                <p:nvPr/>
              </p:nvGrpSpPr>
              <p:grpSpPr>
                <a:xfrm>
                  <a:off x="16476220" y="6387050"/>
                  <a:ext cx="56575" cy="63588"/>
                  <a:chOff x="16476220" y="6387050"/>
                  <a:chExt cx="56575" cy="63588"/>
                </a:xfrm>
              </p:grpSpPr>
              <p:sp>
                <p:nvSpPr>
                  <p:cNvPr id="3745" name="Google Shape;3745;p30"/>
                  <p:cNvSpPr/>
                  <p:nvPr/>
                </p:nvSpPr>
                <p:spPr>
                  <a:xfrm>
                    <a:off x="16512761" y="6388545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6" name="Google Shape;3746;p30"/>
                  <p:cNvSpPr/>
                  <p:nvPr/>
                </p:nvSpPr>
                <p:spPr>
                  <a:xfrm>
                    <a:off x="16476220" y="6387050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09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0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7" name="Google Shape;3747;p30"/>
                <p:cNvGrpSpPr/>
                <p:nvPr/>
              </p:nvGrpSpPr>
              <p:grpSpPr>
                <a:xfrm>
                  <a:off x="16863975" y="6387019"/>
                  <a:ext cx="56632" cy="63602"/>
                  <a:chOff x="16863975" y="6387019"/>
                  <a:chExt cx="56632" cy="63602"/>
                </a:xfrm>
              </p:grpSpPr>
              <p:sp>
                <p:nvSpPr>
                  <p:cNvPr id="3748" name="Google Shape;3748;p30"/>
                  <p:cNvSpPr/>
                  <p:nvPr/>
                </p:nvSpPr>
                <p:spPr>
                  <a:xfrm>
                    <a:off x="16900577" y="6388545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9" name="Google Shape;3749;p30"/>
                  <p:cNvSpPr/>
                  <p:nvPr/>
                </p:nvSpPr>
                <p:spPr>
                  <a:xfrm>
                    <a:off x="16863975" y="6387019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50" name="Google Shape;3750;p30"/>
              <p:cNvGrpSpPr/>
              <p:nvPr/>
            </p:nvGrpSpPr>
            <p:grpSpPr>
              <a:xfrm>
                <a:off x="13761428" y="6806642"/>
                <a:ext cx="3159179" cy="63618"/>
                <a:chOff x="13761428" y="6806642"/>
                <a:chExt cx="3159179" cy="63618"/>
              </a:xfrm>
            </p:grpSpPr>
            <p:grpSp>
              <p:nvGrpSpPr>
                <p:cNvPr id="3751" name="Google Shape;3751;p30"/>
                <p:cNvGrpSpPr/>
                <p:nvPr/>
              </p:nvGrpSpPr>
              <p:grpSpPr>
                <a:xfrm>
                  <a:off x="13761428" y="6806642"/>
                  <a:ext cx="56634" cy="63602"/>
                  <a:chOff x="13761428" y="6806642"/>
                  <a:chExt cx="56634" cy="63602"/>
                </a:xfrm>
              </p:grpSpPr>
              <p:sp>
                <p:nvSpPr>
                  <p:cNvPr id="3752" name="Google Shape;3752;p30"/>
                  <p:cNvSpPr/>
                  <p:nvPr/>
                </p:nvSpPr>
                <p:spPr>
                  <a:xfrm>
                    <a:off x="13798033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3" name="Google Shape;3753;p30"/>
                  <p:cNvSpPr/>
                  <p:nvPr/>
                </p:nvSpPr>
                <p:spPr>
                  <a:xfrm>
                    <a:off x="13761428" y="6806642"/>
                    <a:ext cx="56634" cy="63602"/>
                  </a:xfrm>
                  <a:custGeom>
                    <a:rect b="b" l="l" r="r" t="t"/>
                    <a:pathLst>
                      <a:path extrusionOk="0" h="63602" w="56634">
                        <a:moveTo>
                          <a:pt x="56526" y="31340"/>
                        </a:moveTo>
                        <a:cubicBezTo>
                          <a:pt x="54065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72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4" name="Google Shape;3754;p30"/>
                <p:cNvGrpSpPr/>
                <p:nvPr/>
              </p:nvGrpSpPr>
              <p:grpSpPr>
                <a:xfrm>
                  <a:off x="14149311" y="6806672"/>
                  <a:ext cx="56575" cy="63588"/>
                  <a:chOff x="14149311" y="6806672"/>
                  <a:chExt cx="56575" cy="63588"/>
                </a:xfrm>
              </p:grpSpPr>
              <p:sp>
                <p:nvSpPr>
                  <p:cNvPr id="3755" name="Google Shape;3755;p30"/>
                  <p:cNvSpPr/>
                  <p:nvPr/>
                </p:nvSpPr>
                <p:spPr>
                  <a:xfrm>
                    <a:off x="14185852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6" name="Google Shape;3756;p30"/>
                  <p:cNvSpPr/>
                  <p:nvPr/>
                </p:nvSpPr>
                <p:spPr>
                  <a:xfrm>
                    <a:off x="14149311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7" name="Google Shape;3757;p30"/>
                <p:cNvGrpSpPr/>
                <p:nvPr/>
              </p:nvGrpSpPr>
              <p:grpSpPr>
                <a:xfrm>
                  <a:off x="14537134" y="6806672"/>
                  <a:ext cx="56575" cy="63588"/>
                  <a:chOff x="14537134" y="6806672"/>
                  <a:chExt cx="56575" cy="63588"/>
                </a:xfrm>
              </p:grpSpPr>
              <p:sp>
                <p:nvSpPr>
                  <p:cNvPr id="3758" name="Google Shape;3758;p30"/>
                  <p:cNvSpPr/>
                  <p:nvPr/>
                </p:nvSpPr>
                <p:spPr>
                  <a:xfrm>
                    <a:off x="14573670" y="680816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1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9" name="Google Shape;3759;p30"/>
                  <p:cNvSpPr/>
                  <p:nvPr/>
                </p:nvSpPr>
                <p:spPr>
                  <a:xfrm>
                    <a:off x="14537134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0" name="Google Shape;3760;p30"/>
                <p:cNvGrpSpPr/>
                <p:nvPr/>
              </p:nvGrpSpPr>
              <p:grpSpPr>
                <a:xfrm>
                  <a:off x="14924948" y="6806672"/>
                  <a:ext cx="56575" cy="63588"/>
                  <a:chOff x="14924948" y="6806672"/>
                  <a:chExt cx="56575" cy="63588"/>
                </a:xfrm>
              </p:grpSpPr>
              <p:sp>
                <p:nvSpPr>
                  <p:cNvPr id="3761" name="Google Shape;3761;p30"/>
                  <p:cNvSpPr/>
                  <p:nvPr/>
                </p:nvSpPr>
                <p:spPr>
                  <a:xfrm>
                    <a:off x="14961488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2" name="Google Shape;3762;p30"/>
                  <p:cNvSpPr/>
                  <p:nvPr/>
                </p:nvSpPr>
                <p:spPr>
                  <a:xfrm>
                    <a:off x="14924948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3" name="Google Shape;3763;p30"/>
                <p:cNvGrpSpPr/>
                <p:nvPr/>
              </p:nvGrpSpPr>
              <p:grpSpPr>
                <a:xfrm>
                  <a:off x="15312772" y="6806672"/>
                  <a:ext cx="56575" cy="63588"/>
                  <a:chOff x="15312772" y="6806672"/>
                  <a:chExt cx="56575" cy="63588"/>
                </a:xfrm>
              </p:grpSpPr>
              <p:sp>
                <p:nvSpPr>
                  <p:cNvPr id="3764" name="Google Shape;3764;p30"/>
                  <p:cNvSpPr/>
                  <p:nvPr/>
                </p:nvSpPr>
                <p:spPr>
                  <a:xfrm>
                    <a:off x="15349303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5" name="Google Shape;3765;p30"/>
                  <p:cNvSpPr/>
                  <p:nvPr/>
                </p:nvSpPr>
                <p:spPr>
                  <a:xfrm>
                    <a:off x="15312772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6" name="Google Shape;3766;p30"/>
                <p:cNvGrpSpPr/>
                <p:nvPr/>
              </p:nvGrpSpPr>
              <p:grpSpPr>
                <a:xfrm>
                  <a:off x="15700584" y="6806672"/>
                  <a:ext cx="56575" cy="63588"/>
                  <a:chOff x="15700584" y="6806672"/>
                  <a:chExt cx="56575" cy="63588"/>
                </a:xfrm>
              </p:grpSpPr>
              <p:sp>
                <p:nvSpPr>
                  <p:cNvPr id="3767" name="Google Shape;3767;p30"/>
                  <p:cNvSpPr/>
                  <p:nvPr/>
                </p:nvSpPr>
                <p:spPr>
                  <a:xfrm>
                    <a:off x="15737123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8" name="Google Shape;3768;p30"/>
                  <p:cNvSpPr/>
                  <p:nvPr/>
                </p:nvSpPr>
                <p:spPr>
                  <a:xfrm>
                    <a:off x="15700584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9" name="Google Shape;3769;p30"/>
                <p:cNvGrpSpPr/>
                <p:nvPr/>
              </p:nvGrpSpPr>
              <p:grpSpPr>
                <a:xfrm>
                  <a:off x="16088408" y="6806672"/>
                  <a:ext cx="56575" cy="63588"/>
                  <a:chOff x="16088408" y="6806672"/>
                  <a:chExt cx="56575" cy="63588"/>
                </a:xfrm>
              </p:grpSpPr>
              <p:sp>
                <p:nvSpPr>
                  <p:cNvPr id="3770" name="Google Shape;3770;p30"/>
                  <p:cNvSpPr/>
                  <p:nvPr/>
                </p:nvSpPr>
                <p:spPr>
                  <a:xfrm>
                    <a:off x="16124939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1" name="Google Shape;3771;p30"/>
                  <p:cNvSpPr/>
                  <p:nvPr/>
                </p:nvSpPr>
                <p:spPr>
                  <a:xfrm>
                    <a:off x="16088408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2" name="Google Shape;3772;p30"/>
                <p:cNvGrpSpPr/>
                <p:nvPr/>
              </p:nvGrpSpPr>
              <p:grpSpPr>
                <a:xfrm>
                  <a:off x="16476220" y="6806672"/>
                  <a:ext cx="56575" cy="63588"/>
                  <a:chOff x="16476220" y="6806672"/>
                  <a:chExt cx="56575" cy="63588"/>
                </a:xfrm>
              </p:grpSpPr>
              <p:sp>
                <p:nvSpPr>
                  <p:cNvPr id="3773" name="Google Shape;3773;p30"/>
                  <p:cNvSpPr/>
                  <p:nvPr/>
                </p:nvSpPr>
                <p:spPr>
                  <a:xfrm>
                    <a:off x="16512761" y="680816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1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4" name="Google Shape;3774;p30"/>
                  <p:cNvSpPr/>
                  <p:nvPr/>
                </p:nvSpPr>
                <p:spPr>
                  <a:xfrm>
                    <a:off x="16476220" y="6806672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76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5" name="Google Shape;3775;p30"/>
                <p:cNvGrpSpPr/>
                <p:nvPr/>
              </p:nvGrpSpPr>
              <p:grpSpPr>
                <a:xfrm>
                  <a:off x="16863975" y="6806642"/>
                  <a:ext cx="56632" cy="63602"/>
                  <a:chOff x="16863975" y="6806642"/>
                  <a:chExt cx="56632" cy="63602"/>
                </a:xfrm>
              </p:grpSpPr>
              <p:sp>
                <p:nvSpPr>
                  <p:cNvPr id="3776" name="Google Shape;3776;p30"/>
                  <p:cNvSpPr/>
                  <p:nvPr/>
                </p:nvSpPr>
                <p:spPr>
                  <a:xfrm>
                    <a:off x="16900577" y="680816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7" name="Google Shape;3777;p30"/>
                  <p:cNvSpPr/>
                  <p:nvPr/>
                </p:nvSpPr>
                <p:spPr>
                  <a:xfrm>
                    <a:off x="16863975" y="6806642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3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55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78" name="Google Shape;3778;p30"/>
              <p:cNvGrpSpPr/>
              <p:nvPr/>
            </p:nvGrpSpPr>
            <p:grpSpPr>
              <a:xfrm>
                <a:off x="14149311" y="7226264"/>
                <a:ext cx="2771296" cy="63618"/>
                <a:chOff x="14149311" y="7226264"/>
                <a:chExt cx="2771296" cy="63618"/>
              </a:xfrm>
            </p:grpSpPr>
            <p:grpSp>
              <p:nvGrpSpPr>
                <p:cNvPr id="3779" name="Google Shape;3779;p30"/>
                <p:cNvGrpSpPr/>
                <p:nvPr/>
              </p:nvGrpSpPr>
              <p:grpSpPr>
                <a:xfrm>
                  <a:off x="14149311" y="7226294"/>
                  <a:ext cx="56575" cy="63588"/>
                  <a:chOff x="14149311" y="7226294"/>
                  <a:chExt cx="56575" cy="63588"/>
                </a:xfrm>
              </p:grpSpPr>
              <p:sp>
                <p:nvSpPr>
                  <p:cNvPr id="3780" name="Google Shape;3780;p30"/>
                  <p:cNvSpPr/>
                  <p:nvPr/>
                </p:nvSpPr>
                <p:spPr>
                  <a:xfrm>
                    <a:off x="14185852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1" name="Google Shape;3781;p30"/>
                  <p:cNvSpPr/>
                  <p:nvPr/>
                </p:nvSpPr>
                <p:spPr>
                  <a:xfrm>
                    <a:off x="14149311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2" name="Google Shape;3782;p30"/>
                <p:cNvGrpSpPr/>
                <p:nvPr/>
              </p:nvGrpSpPr>
              <p:grpSpPr>
                <a:xfrm>
                  <a:off x="14537134" y="7226294"/>
                  <a:ext cx="56575" cy="63588"/>
                  <a:chOff x="14537134" y="7226294"/>
                  <a:chExt cx="56575" cy="63588"/>
                </a:xfrm>
              </p:grpSpPr>
              <p:sp>
                <p:nvSpPr>
                  <p:cNvPr id="3783" name="Google Shape;3783;p30"/>
                  <p:cNvSpPr/>
                  <p:nvPr/>
                </p:nvSpPr>
                <p:spPr>
                  <a:xfrm>
                    <a:off x="14573670" y="7227790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2" y="34"/>
                        </a:moveTo>
                        <a:cubicBezTo>
                          <a:pt x="21" y="0"/>
                          <a:pt x="-34" y="-22"/>
                          <a:pt x="32" y="34"/>
                        </a:cubicBezTo>
                        <a:lnTo>
                          <a:pt x="32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4" name="Google Shape;3784;p30"/>
                  <p:cNvSpPr/>
                  <p:nvPr/>
                </p:nvSpPr>
                <p:spPr>
                  <a:xfrm>
                    <a:off x="14537134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5" name="Google Shape;3785;p30"/>
                <p:cNvGrpSpPr/>
                <p:nvPr/>
              </p:nvGrpSpPr>
              <p:grpSpPr>
                <a:xfrm>
                  <a:off x="14924948" y="7226294"/>
                  <a:ext cx="56575" cy="63588"/>
                  <a:chOff x="14924948" y="7226294"/>
                  <a:chExt cx="56575" cy="63588"/>
                </a:xfrm>
              </p:grpSpPr>
              <p:sp>
                <p:nvSpPr>
                  <p:cNvPr id="3786" name="Google Shape;3786;p30"/>
                  <p:cNvSpPr/>
                  <p:nvPr/>
                </p:nvSpPr>
                <p:spPr>
                  <a:xfrm>
                    <a:off x="14961488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7" name="Google Shape;3787;p30"/>
                  <p:cNvSpPr/>
                  <p:nvPr/>
                </p:nvSpPr>
                <p:spPr>
                  <a:xfrm>
                    <a:off x="14924948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8" name="Google Shape;3788;p30"/>
                <p:cNvGrpSpPr/>
                <p:nvPr/>
              </p:nvGrpSpPr>
              <p:grpSpPr>
                <a:xfrm>
                  <a:off x="15312772" y="7226294"/>
                  <a:ext cx="56575" cy="63588"/>
                  <a:chOff x="15312772" y="7226294"/>
                  <a:chExt cx="56575" cy="63588"/>
                </a:xfrm>
              </p:grpSpPr>
              <p:sp>
                <p:nvSpPr>
                  <p:cNvPr id="3789" name="Google Shape;3789;p30"/>
                  <p:cNvSpPr/>
                  <p:nvPr/>
                </p:nvSpPr>
                <p:spPr>
                  <a:xfrm>
                    <a:off x="15349303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0" name="Google Shape;3790;p30"/>
                  <p:cNvSpPr/>
                  <p:nvPr/>
                </p:nvSpPr>
                <p:spPr>
                  <a:xfrm>
                    <a:off x="15312772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1" name="Google Shape;3791;p30"/>
                <p:cNvGrpSpPr/>
                <p:nvPr/>
              </p:nvGrpSpPr>
              <p:grpSpPr>
                <a:xfrm>
                  <a:off x="15700584" y="7226294"/>
                  <a:ext cx="56575" cy="63588"/>
                  <a:chOff x="15700584" y="7226294"/>
                  <a:chExt cx="56575" cy="63588"/>
                </a:xfrm>
              </p:grpSpPr>
              <p:sp>
                <p:nvSpPr>
                  <p:cNvPr id="3792" name="Google Shape;3792;p30"/>
                  <p:cNvSpPr/>
                  <p:nvPr/>
                </p:nvSpPr>
                <p:spPr>
                  <a:xfrm>
                    <a:off x="15737123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3" name="Google Shape;3793;p30"/>
                  <p:cNvSpPr/>
                  <p:nvPr/>
                </p:nvSpPr>
                <p:spPr>
                  <a:xfrm>
                    <a:off x="15700584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4" name="Google Shape;3794;p30"/>
                <p:cNvGrpSpPr/>
                <p:nvPr/>
              </p:nvGrpSpPr>
              <p:grpSpPr>
                <a:xfrm>
                  <a:off x="16088408" y="7226294"/>
                  <a:ext cx="56575" cy="63588"/>
                  <a:chOff x="16088408" y="7226294"/>
                  <a:chExt cx="56575" cy="63588"/>
                </a:xfrm>
              </p:grpSpPr>
              <p:sp>
                <p:nvSpPr>
                  <p:cNvPr id="3795" name="Google Shape;3795;p30"/>
                  <p:cNvSpPr/>
                  <p:nvPr/>
                </p:nvSpPr>
                <p:spPr>
                  <a:xfrm>
                    <a:off x="16124939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6" name="Google Shape;3796;p30"/>
                  <p:cNvSpPr/>
                  <p:nvPr/>
                </p:nvSpPr>
                <p:spPr>
                  <a:xfrm>
                    <a:off x="16088408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36"/>
                          <a:pt x="56178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7" name="Google Shape;3797;p30"/>
                <p:cNvGrpSpPr/>
                <p:nvPr/>
              </p:nvGrpSpPr>
              <p:grpSpPr>
                <a:xfrm>
                  <a:off x="16476220" y="7226294"/>
                  <a:ext cx="56575" cy="63588"/>
                  <a:chOff x="16476220" y="7226294"/>
                  <a:chExt cx="56575" cy="63588"/>
                </a:xfrm>
              </p:grpSpPr>
              <p:sp>
                <p:nvSpPr>
                  <p:cNvPr id="3798" name="Google Shape;3798;p30"/>
                  <p:cNvSpPr/>
                  <p:nvPr/>
                </p:nvSpPr>
                <p:spPr>
                  <a:xfrm>
                    <a:off x="16512761" y="7227790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7" y="34"/>
                        </a:moveTo>
                        <a:cubicBezTo>
                          <a:pt x="16" y="0"/>
                          <a:pt x="-28" y="-22"/>
                          <a:pt x="27" y="34"/>
                        </a:cubicBezTo>
                        <a:lnTo>
                          <a:pt x="27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9" name="Google Shape;3799;p30"/>
                  <p:cNvSpPr/>
                  <p:nvPr/>
                </p:nvSpPr>
                <p:spPr>
                  <a:xfrm>
                    <a:off x="16476220" y="7226294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5"/>
                          <a:pt x="27143" y="-2778"/>
                          <a:pt x="39050" y="2936"/>
                        </a:cubicBezTo>
                        <a:cubicBezTo>
                          <a:pt x="30026" y="-1605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36"/>
                          <a:pt x="56179" y="27887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0" name="Google Shape;3800;p30"/>
                <p:cNvGrpSpPr/>
                <p:nvPr/>
              </p:nvGrpSpPr>
              <p:grpSpPr>
                <a:xfrm>
                  <a:off x="16863975" y="7226264"/>
                  <a:ext cx="56632" cy="63602"/>
                  <a:chOff x="16863975" y="7226264"/>
                  <a:chExt cx="56632" cy="63602"/>
                </a:xfrm>
              </p:grpSpPr>
              <p:sp>
                <p:nvSpPr>
                  <p:cNvPr id="3801" name="Google Shape;3801;p30"/>
                  <p:cNvSpPr/>
                  <p:nvPr/>
                </p:nvSpPr>
                <p:spPr>
                  <a:xfrm>
                    <a:off x="16900577" y="7227790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2" name="Google Shape;3802;p30"/>
                  <p:cNvSpPr/>
                  <p:nvPr/>
                </p:nvSpPr>
                <p:spPr>
                  <a:xfrm>
                    <a:off x="16863975" y="7226264"/>
                    <a:ext cx="56632" cy="63602"/>
                  </a:xfrm>
                  <a:custGeom>
                    <a:rect b="b" l="l" r="r" t="t"/>
                    <a:pathLst>
                      <a:path extrusionOk="0" h="63602" w="56632">
                        <a:moveTo>
                          <a:pt x="56526" y="31340"/>
                        </a:moveTo>
                        <a:cubicBezTo>
                          <a:pt x="54064" y="2114"/>
                          <a:pt x="27291" y="-2704"/>
                          <a:pt x="39120" y="2966"/>
                        </a:cubicBezTo>
                        <a:cubicBezTo>
                          <a:pt x="30273" y="-1497"/>
                          <a:pt x="21637" y="-821"/>
                          <a:pt x="13910" y="4306"/>
                        </a:cubicBezTo>
                        <a:cubicBezTo>
                          <a:pt x="-16345" y="24385"/>
                          <a:pt x="8134" y="74343"/>
                          <a:pt x="36227" y="61529"/>
                        </a:cubicBezTo>
                        <a:cubicBezTo>
                          <a:pt x="60461" y="50466"/>
                          <a:pt x="56215" y="27397"/>
                          <a:pt x="56526" y="313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03" name="Google Shape;3803;p30"/>
              <p:cNvGrpSpPr/>
              <p:nvPr/>
            </p:nvGrpSpPr>
            <p:grpSpPr>
              <a:xfrm>
                <a:off x="14537134" y="7645897"/>
                <a:ext cx="2383470" cy="63607"/>
                <a:chOff x="14537134" y="7645897"/>
                <a:chExt cx="2383470" cy="63607"/>
              </a:xfrm>
            </p:grpSpPr>
            <p:grpSp>
              <p:nvGrpSpPr>
                <p:cNvPr id="3804" name="Google Shape;3804;p30"/>
                <p:cNvGrpSpPr/>
                <p:nvPr/>
              </p:nvGrpSpPr>
              <p:grpSpPr>
                <a:xfrm>
                  <a:off x="14537134" y="7645916"/>
                  <a:ext cx="56575" cy="63588"/>
                  <a:chOff x="14537134" y="7645916"/>
                  <a:chExt cx="56575" cy="63588"/>
                </a:xfrm>
              </p:grpSpPr>
              <p:sp>
                <p:nvSpPr>
                  <p:cNvPr id="3805" name="Google Shape;3805;p30"/>
                  <p:cNvSpPr/>
                  <p:nvPr/>
                </p:nvSpPr>
                <p:spPr>
                  <a:xfrm>
                    <a:off x="14573670" y="764742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2" y="26"/>
                        </a:moveTo>
                        <a:cubicBezTo>
                          <a:pt x="21" y="3"/>
                          <a:pt x="-34" y="-19"/>
                          <a:pt x="32" y="26"/>
                        </a:cubicBez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6" name="Google Shape;3806;p30"/>
                  <p:cNvSpPr/>
                  <p:nvPr/>
                </p:nvSpPr>
                <p:spPr>
                  <a:xfrm>
                    <a:off x="14537134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7" name="Google Shape;3807;p30"/>
                <p:cNvGrpSpPr/>
                <p:nvPr/>
              </p:nvGrpSpPr>
              <p:grpSpPr>
                <a:xfrm>
                  <a:off x="14924948" y="7645916"/>
                  <a:ext cx="56575" cy="63588"/>
                  <a:chOff x="14924948" y="7645916"/>
                  <a:chExt cx="56575" cy="63588"/>
                </a:xfrm>
              </p:grpSpPr>
              <p:sp>
                <p:nvSpPr>
                  <p:cNvPr id="3808" name="Google Shape;3808;p30"/>
                  <p:cNvSpPr/>
                  <p:nvPr/>
                </p:nvSpPr>
                <p:spPr>
                  <a:xfrm>
                    <a:off x="14961488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9" name="Google Shape;3809;p30"/>
                  <p:cNvSpPr/>
                  <p:nvPr/>
                </p:nvSpPr>
                <p:spPr>
                  <a:xfrm>
                    <a:off x="14924948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0" name="Google Shape;3810;p30"/>
                <p:cNvGrpSpPr/>
                <p:nvPr/>
              </p:nvGrpSpPr>
              <p:grpSpPr>
                <a:xfrm>
                  <a:off x="15312772" y="7645916"/>
                  <a:ext cx="56575" cy="63588"/>
                  <a:chOff x="15312772" y="7645916"/>
                  <a:chExt cx="56575" cy="63588"/>
                </a:xfrm>
              </p:grpSpPr>
              <p:sp>
                <p:nvSpPr>
                  <p:cNvPr id="3811" name="Google Shape;3811;p30"/>
                  <p:cNvSpPr/>
                  <p:nvPr/>
                </p:nvSpPr>
                <p:spPr>
                  <a:xfrm>
                    <a:off x="15349303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2" name="Google Shape;3812;p30"/>
                  <p:cNvSpPr/>
                  <p:nvPr/>
                </p:nvSpPr>
                <p:spPr>
                  <a:xfrm>
                    <a:off x="15312772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3" name="Google Shape;3813;p30"/>
                <p:cNvGrpSpPr/>
                <p:nvPr/>
              </p:nvGrpSpPr>
              <p:grpSpPr>
                <a:xfrm>
                  <a:off x="15700584" y="7645916"/>
                  <a:ext cx="56575" cy="63588"/>
                  <a:chOff x="15700584" y="7645916"/>
                  <a:chExt cx="56575" cy="63588"/>
                </a:xfrm>
              </p:grpSpPr>
              <p:sp>
                <p:nvSpPr>
                  <p:cNvPr id="3814" name="Google Shape;3814;p30"/>
                  <p:cNvSpPr/>
                  <p:nvPr/>
                </p:nvSpPr>
                <p:spPr>
                  <a:xfrm>
                    <a:off x="15737123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5" name="Google Shape;3815;p30"/>
                  <p:cNvSpPr/>
                  <p:nvPr/>
                </p:nvSpPr>
                <p:spPr>
                  <a:xfrm>
                    <a:off x="15700584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6" name="Google Shape;3816;p30"/>
                <p:cNvGrpSpPr/>
                <p:nvPr/>
              </p:nvGrpSpPr>
              <p:grpSpPr>
                <a:xfrm>
                  <a:off x="16088408" y="7645916"/>
                  <a:ext cx="56575" cy="63588"/>
                  <a:chOff x="16088408" y="7645916"/>
                  <a:chExt cx="56575" cy="63588"/>
                </a:xfrm>
              </p:grpSpPr>
              <p:sp>
                <p:nvSpPr>
                  <p:cNvPr id="3817" name="Google Shape;3817;p30"/>
                  <p:cNvSpPr/>
                  <p:nvPr/>
                </p:nvSpPr>
                <p:spPr>
                  <a:xfrm>
                    <a:off x="16124939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8" name="Google Shape;3818;p30"/>
                  <p:cNvSpPr/>
                  <p:nvPr/>
                </p:nvSpPr>
                <p:spPr>
                  <a:xfrm>
                    <a:off x="16088408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6" y="61499"/>
                        </a:cubicBezTo>
                        <a:cubicBezTo>
                          <a:pt x="60380" y="50447"/>
                          <a:pt x="56178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9" name="Google Shape;3819;p30"/>
                <p:cNvGrpSpPr/>
                <p:nvPr/>
              </p:nvGrpSpPr>
              <p:grpSpPr>
                <a:xfrm>
                  <a:off x="16476220" y="7645916"/>
                  <a:ext cx="56575" cy="63588"/>
                  <a:chOff x="16476220" y="7645916"/>
                  <a:chExt cx="56575" cy="63588"/>
                </a:xfrm>
              </p:grpSpPr>
              <p:sp>
                <p:nvSpPr>
                  <p:cNvPr id="3820" name="Google Shape;3820;p30"/>
                  <p:cNvSpPr/>
                  <p:nvPr/>
                </p:nvSpPr>
                <p:spPr>
                  <a:xfrm>
                    <a:off x="16512761" y="764742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7" y="26"/>
                        </a:moveTo>
                        <a:cubicBezTo>
                          <a:pt x="16" y="3"/>
                          <a:pt x="-28" y="-19"/>
                          <a:pt x="27" y="26"/>
                        </a:cubicBezTo>
                        <a:lnTo>
                          <a:pt x="27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1" name="Google Shape;3821;p30"/>
                  <p:cNvSpPr/>
                  <p:nvPr/>
                </p:nvSpPr>
                <p:spPr>
                  <a:xfrm>
                    <a:off x="16476220" y="7645916"/>
                    <a:ext cx="56575" cy="63588"/>
                  </a:xfrm>
                  <a:custGeom>
                    <a:rect b="b" l="l" r="r" t="t"/>
                    <a:pathLst>
                      <a:path extrusionOk="0" h="63588" w="56575">
                        <a:moveTo>
                          <a:pt x="56456" y="31310"/>
                        </a:moveTo>
                        <a:cubicBezTo>
                          <a:pt x="54083" y="2094"/>
                          <a:pt x="27143" y="-2779"/>
                          <a:pt x="39050" y="2936"/>
                        </a:cubicBezTo>
                        <a:cubicBezTo>
                          <a:pt x="30026" y="-1604"/>
                          <a:pt x="21279" y="-663"/>
                          <a:pt x="13840" y="4276"/>
                        </a:cubicBezTo>
                        <a:cubicBezTo>
                          <a:pt x="-16182" y="24200"/>
                          <a:pt x="7908" y="74390"/>
                          <a:pt x="36157" y="61499"/>
                        </a:cubicBezTo>
                        <a:cubicBezTo>
                          <a:pt x="60380" y="50447"/>
                          <a:pt x="56179" y="27888"/>
                          <a:pt x="56456" y="31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2" name="Google Shape;3822;p30"/>
                <p:cNvGrpSpPr/>
                <p:nvPr/>
              </p:nvGrpSpPr>
              <p:grpSpPr>
                <a:xfrm>
                  <a:off x="16864013" y="7645897"/>
                  <a:ext cx="56592" cy="63578"/>
                  <a:chOff x="16864013" y="7645897"/>
                  <a:chExt cx="56592" cy="63578"/>
                </a:xfrm>
              </p:grpSpPr>
              <p:sp>
                <p:nvSpPr>
                  <p:cNvPr id="3823" name="Google Shape;3823;p30"/>
                  <p:cNvSpPr/>
                  <p:nvPr/>
                </p:nvSpPr>
                <p:spPr>
                  <a:xfrm>
                    <a:off x="16900577" y="764742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4" name="Google Shape;3824;p30"/>
                  <p:cNvSpPr/>
                  <p:nvPr/>
                </p:nvSpPr>
                <p:spPr>
                  <a:xfrm>
                    <a:off x="16864013" y="7645897"/>
                    <a:ext cx="56592" cy="63578"/>
                  </a:xfrm>
                  <a:custGeom>
                    <a:rect b="b" l="l" r="r" t="t"/>
                    <a:pathLst>
                      <a:path extrusionOk="0" h="63578" w="56592">
                        <a:moveTo>
                          <a:pt x="56489" y="31329"/>
                        </a:moveTo>
                        <a:cubicBezTo>
                          <a:pt x="54027" y="2102"/>
                          <a:pt x="27254" y="-2715"/>
                          <a:pt x="39083" y="2955"/>
                        </a:cubicBezTo>
                        <a:cubicBezTo>
                          <a:pt x="30236" y="-1508"/>
                          <a:pt x="21622" y="-799"/>
                          <a:pt x="13873" y="4295"/>
                        </a:cubicBezTo>
                        <a:cubicBezTo>
                          <a:pt x="-16282" y="24507"/>
                          <a:pt x="8063" y="74266"/>
                          <a:pt x="36189" y="61519"/>
                        </a:cubicBezTo>
                        <a:cubicBezTo>
                          <a:pt x="60402" y="50388"/>
                          <a:pt x="56178" y="27397"/>
                          <a:pt x="56489" y="3132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825" name="Google Shape;3825;p30"/>
            <p:cNvSpPr/>
            <p:nvPr/>
          </p:nvSpPr>
          <p:spPr>
            <a:xfrm>
              <a:off x="13489973" y="6952815"/>
              <a:ext cx="1016410" cy="1178707"/>
            </a:xfrm>
            <a:custGeom>
              <a:rect b="b" l="l" r="r" t="t"/>
              <a:pathLst>
                <a:path extrusionOk="0" h="1178707" w="1016410">
                  <a:moveTo>
                    <a:pt x="689540" y="942339"/>
                  </a:moveTo>
                  <a:cubicBezTo>
                    <a:pt x="757710" y="1008300"/>
                    <a:pt x="831911" y="1067794"/>
                    <a:pt x="911489" y="1119447"/>
                  </a:cubicBezTo>
                  <a:cubicBezTo>
                    <a:pt x="952121" y="1145826"/>
                    <a:pt x="991112" y="1169150"/>
                    <a:pt x="1016411" y="1178707"/>
                  </a:cubicBezTo>
                  <a:cubicBezTo>
                    <a:pt x="931899" y="1087706"/>
                    <a:pt x="905702" y="951930"/>
                    <a:pt x="864594" y="828579"/>
                  </a:cubicBezTo>
                  <a:cubicBezTo>
                    <a:pt x="814073" y="675648"/>
                    <a:pt x="850182" y="529295"/>
                    <a:pt x="806280" y="520258"/>
                  </a:cubicBezTo>
                  <a:cubicBezTo>
                    <a:pt x="449597" y="447331"/>
                    <a:pt x="164832" y="309617"/>
                    <a:pt x="0" y="0"/>
                  </a:cubicBezTo>
                  <a:cubicBezTo>
                    <a:pt x="9124" y="37222"/>
                    <a:pt x="22827" y="80226"/>
                    <a:pt x="40787" y="127005"/>
                  </a:cubicBezTo>
                  <a:cubicBezTo>
                    <a:pt x="117383" y="326517"/>
                    <a:pt x="238512" y="505961"/>
                    <a:pt x="392170" y="65461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6" name="Google Shape;3826;p30"/>
          <p:cNvGrpSpPr/>
          <p:nvPr/>
        </p:nvGrpSpPr>
        <p:grpSpPr>
          <a:xfrm>
            <a:off x="725121" y="1970032"/>
            <a:ext cx="1440337" cy="1133599"/>
            <a:chOff x="0" y="-47625"/>
            <a:chExt cx="3840900" cy="3022930"/>
          </a:xfrm>
        </p:grpSpPr>
        <p:sp>
          <p:nvSpPr>
            <p:cNvPr id="3827" name="Google Shape;3827;p30"/>
            <p:cNvSpPr txBox="1"/>
            <p:nvPr/>
          </p:nvSpPr>
          <p:spPr>
            <a:xfrm>
              <a:off x="0" y="-47625"/>
              <a:ext cx="384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Strengths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28" name="Google Shape;3828;p30"/>
            <p:cNvSpPr txBox="1"/>
            <p:nvPr/>
          </p:nvSpPr>
          <p:spPr>
            <a:xfrm>
              <a:off x="0" y="1005205"/>
              <a:ext cx="38409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What are you doing well? What sets you apart? What are your good qualities?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829" name="Google Shape;3829;p30"/>
          <p:cNvGrpSpPr/>
          <p:nvPr/>
        </p:nvGrpSpPr>
        <p:grpSpPr>
          <a:xfrm>
            <a:off x="2774342" y="1970032"/>
            <a:ext cx="1538325" cy="1318324"/>
            <a:chOff x="0" y="-47625"/>
            <a:chExt cx="4102200" cy="3515530"/>
          </a:xfrm>
        </p:grpSpPr>
        <p:sp>
          <p:nvSpPr>
            <p:cNvPr id="3830" name="Google Shape;3830;p30"/>
            <p:cNvSpPr txBox="1"/>
            <p:nvPr/>
          </p:nvSpPr>
          <p:spPr>
            <a:xfrm>
              <a:off x="0" y="-47625"/>
              <a:ext cx="410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Weaknesses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31" name="Google Shape;3831;p30"/>
            <p:cNvSpPr txBox="1"/>
            <p:nvPr/>
          </p:nvSpPr>
          <p:spPr>
            <a:xfrm>
              <a:off x="0" y="1005205"/>
              <a:ext cx="41022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Where do you need to improve? Are resources adequate? What do others do better than you?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832" name="Google Shape;3832;p30"/>
          <p:cNvGrpSpPr/>
          <p:nvPr/>
        </p:nvGrpSpPr>
        <p:grpSpPr>
          <a:xfrm>
            <a:off x="4829304" y="1970032"/>
            <a:ext cx="1589738" cy="1133599"/>
            <a:chOff x="0" y="-47625"/>
            <a:chExt cx="4239300" cy="3022930"/>
          </a:xfrm>
        </p:grpSpPr>
        <p:sp>
          <p:nvSpPr>
            <p:cNvPr id="3833" name="Google Shape;3833;p30"/>
            <p:cNvSpPr txBox="1"/>
            <p:nvPr/>
          </p:nvSpPr>
          <p:spPr>
            <a:xfrm>
              <a:off x="0" y="-47625"/>
              <a:ext cx="4239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Opportunities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34" name="Google Shape;3834;p30"/>
            <p:cNvSpPr txBox="1"/>
            <p:nvPr/>
          </p:nvSpPr>
          <p:spPr>
            <a:xfrm>
              <a:off x="0" y="1005205"/>
              <a:ext cx="42393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What are your goals? Are demands shifting? How can it be improved?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835" name="Google Shape;3835;p30"/>
          <p:cNvGrpSpPr/>
          <p:nvPr/>
        </p:nvGrpSpPr>
        <p:grpSpPr>
          <a:xfrm>
            <a:off x="6903826" y="1970032"/>
            <a:ext cx="1589738" cy="1133599"/>
            <a:chOff x="0" y="-47625"/>
            <a:chExt cx="4239300" cy="3022930"/>
          </a:xfrm>
        </p:grpSpPr>
        <p:sp>
          <p:nvSpPr>
            <p:cNvPr id="3836" name="Google Shape;3836;p30"/>
            <p:cNvSpPr txBox="1"/>
            <p:nvPr/>
          </p:nvSpPr>
          <p:spPr>
            <a:xfrm>
              <a:off x="0" y="-47625"/>
              <a:ext cx="4239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Threats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37" name="Google Shape;3837;p30"/>
            <p:cNvSpPr txBox="1"/>
            <p:nvPr/>
          </p:nvSpPr>
          <p:spPr>
            <a:xfrm>
              <a:off x="0" y="1005205"/>
              <a:ext cx="42393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What are the blockers you're facing? What are factors outside of your control?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838" name="Google Shape;3838;p30"/>
          <p:cNvGrpSpPr/>
          <p:nvPr/>
        </p:nvGrpSpPr>
        <p:grpSpPr>
          <a:xfrm rot="457859">
            <a:off x="4309235" y="4554929"/>
            <a:ext cx="2243999" cy="594545"/>
            <a:chOff x="8619365" y="9108147"/>
            <a:chExt cx="4487744" cy="1189022"/>
          </a:xfrm>
        </p:grpSpPr>
        <p:sp>
          <p:nvSpPr>
            <p:cNvPr id="3839" name="Google Shape;3839;p30"/>
            <p:cNvSpPr/>
            <p:nvPr/>
          </p:nvSpPr>
          <p:spPr>
            <a:xfrm>
              <a:off x="8619365" y="9108147"/>
              <a:ext cx="4487744" cy="1189022"/>
            </a:xfrm>
            <a:custGeom>
              <a:rect b="b" l="l" r="r" t="t"/>
              <a:pathLst>
                <a:path extrusionOk="0" h="1189022" w="4487744">
                  <a:moveTo>
                    <a:pt x="298207" y="1150802"/>
                  </a:moveTo>
                  <a:cubicBezTo>
                    <a:pt x="357292" y="1175873"/>
                    <a:pt x="420246" y="1188118"/>
                    <a:pt x="485759" y="1188118"/>
                  </a:cubicBezTo>
                  <a:cubicBezTo>
                    <a:pt x="564842" y="1188118"/>
                    <a:pt x="649418" y="1169988"/>
                    <a:pt x="724785" y="1125302"/>
                  </a:cubicBezTo>
                  <a:cubicBezTo>
                    <a:pt x="793367" y="1171753"/>
                    <a:pt x="869955" y="1188118"/>
                    <a:pt x="938886" y="1188118"/>
                  </a:cubicBezTo>
                  <a:cubicBezTo>
                    <a:pt x="980236" y="1188118"/>
                    <a:pt x="1021075" y="1182493"/>
                    <a:pt x="1060388" y="1170786"/>
                  </a:cubicBezTo>
                  <a:cubicBezTo>
                    <a:pt x="1094171" y="1182054"/>
                    <a:pt x="1130145" y="1188118"/>
                    <a:pt x="1166747" y="1188118"/>
                  </a:cubicBezTo>
                  <a:cubicBezTo>
                    <a:pt x="1196052" y="1188118"/>
                    <a:pt x="1221731" y="1183299"/>
                    <a:pt x="1227368" y="1182340"/>
                  </a:cubicBezTo>
                  <a:cubicBezTo>
                    <a:pt x="1239987" y="1180047"/>
                    <a:pt x="1252463" y="1177047"/>
                    <a:pt x="1264733" y="1173320"/>
                  </a:cubicBezTo>
                  <a:cubicBezTo>
                    <a:pt x="1294029" y="1183549"/>
                    <a:pt x="1325299" y="1189013"/>
                    <a:pt x="1357423" y="1189013"/>
                  </a:cubicBezTo>
                  <a:cubicBezTo>
                    <a:pt x="1383820" y="1189013"/>
                    <a:pt x="1410082" y="1185332"/>
                    <a:pt x="1435402" y="1178086"/>
                  </a:cubicBezTo>
                  <a:cubicBezTo>
                    <a:pt x="1465541" y="1184750"/>
                    <a:pt x="1496704" y="1188118"/>
                    <a:pt x="1528549" y="1188118"/>
                  </a:cubicBezTo>
                  <a:cubicBezTo>
                    <a:pt x="1607794" y="1188118"/>
                    <a:pt x="1680047" y="1167328"/>
                    <a:pt x="1741897" y="1131643"/>
                  </a:cubicBezTo>
                  <a:cubicBezTo>
                    <a:pt x="1752075" y="1133999"/>
                    <a:pt x="1762567" y="1135799"/>
                    <a:pt x="1773356" y="1136991"/>
                  </a:cubicBezTo>
                  <a:cubicBezTo>
                    <a:pt x="1783453" y="1142517"/>
                    <a:pt x="1793919" y="1147712"/>
                    <a:pt x="1804752" y="1152522"/>
                  </a:cubicBezTo>
                  <a:cubicBezTo>
                    <a:pt x="1858067" y="1176196"/>
                    <a:pt x="1917116" y="1189085"/>
                    <a:pt x="1978329" y="1188100"/>
                  </a:cubicBezTo>
                  <a:cubicBezTo>
                    <a:pt x="2048688" y="1187302"/>
                    <a:pt x="2119873" y="1168734"/>
                    <a:pt x="2182369" y="1130846"/>
                  </a:cubicBezTo>
                  <a:cubicBezTo>
                    <a:pt x="2248196" y="1168573"/>
                    <a:pt x="2323760" y="1188118"/>
                    <a:pt x="2403750" y="1188118"/>
                  </a:cubicBezTo>
                  <a:cubicBezTo>
                    <a:pt x="2455628" y="1188118"/>
                    <a:pt x="2509158" y="1179734"/>
                    <a:pt x="2560247" y="1160557"/>
                  </a:cubicBezTo>
                  <a:cubicBezTo>
                    <a:pt x="2591131" y="1172478"/>
                    <a:pt x="2625032" y="1179277"/>
                    <a:pt x="2660916" y="1179277"/>
                  </a:cubicBezTo>
                  <a:cubicBezTo>
                    <a:pt x="2672970" y="1179277"/>
                    <a:pt x="2776978" y="1179322"/>
                    <a:pt x="2796123" y="1179940"/>
                  </a:cubicBezTo>
                  <a:cubicBezTo>
                    <a:pt x="2799524" y="1180083"/>
                    <a:pt x="2802926" y="1180155"/>
                    <a:pt x="2806337" y="1180155"/>
                  </a:cubicBezTo>
                  <a:cubicBezTo>
                    <a:pt x="2844070" y="1180155"/>
                    <a:pt x="2881435" y="1172613"/>
                    <a:pt x="2916251" y="1157825"/>
                  </a:cubicBezTo>
                  <a:cubicBezTo>
                    <a:pt x="2925666" y="1153821"/>
                    <a:pt x="2934794" y="1149342"/>
                    <a:pt x="2943599" y="1144407"/>
                  </a:cubicBezTo>
                  <a:cubicBezTo>
                    <a:pt x="2983297" y="1166701"/>
                    <a:pt x="3029835" y="1180164"/>
                    <a:pt x="3080323" y="1180164"/>
                  </a:cubicBezTo>
                  <a:lnTo>
                    <a:pt x="3265631" y="1180164"/>
                  </a:lnTo>
                  <a:cubicBezTo>
                    <a:pt x="3290017" y="1180164"/>
                    <a:pt x="3313497" y="1177029"/>
                    <a:pt x="3335738" y="1171269"/>
                  </a:cubicBezTo>
                  <a:cubicBezTo>
                    <a:pt x="3366659" y="1182824"/>
                    <a:pt x="3399904" y="1189022"/>
                    <a:pt x="3434128" y="1189022"/>
                  </a:cubicBezTo>
                  <a:cubicBezTo>
                    <a:pt x="3460525" y="1189022"/>
                    <a:pt x="3486787" y="1185341"/>
                    <a:pt x="3512107" y="1178094"/>
                  </a:cubicBezTo>
                  <a:cubicBezTo>
                    <a:pt x="3542247" y="1184759"/>
                    <a:pt x="3573409" y="1188127"/>
                    <a:pt x="3605263" y="1188127"/>
                  </a:cubicBezTo>
                  <a:cubicBezTo>
                    <a:pt x="3673396" y="1188127"/>
                    <a:pt x="3738837" y="1172649"/>
                    <a:pt x="3797949" y="1142822"/>
                  </a:cubicBezTo>
                  <a:cubicBezTo>
                    <a:pt x="3811233" y="1136113"/>
                    <a:pt x="3823942" y="1128822"/>
                    <a:pt x="3836077" y="1121020"/>
                  </a:cubicBezTo>
                  <a:cubicBezTo>
                    <a:pt x="3849684" y="1129314"/>
                    <a:pt x="3863542" y="1136802"/>
                    <a:pt x="3877517" y="1143484"/>
                  </a:cubicBezTo>
                  <a:cubicBezTo>
                    <a:pt x="3934583" y="1170768"/>
                    <a:pt x="4000894" y="1188127"/>
                    <a:pt x="4070777" y="1188127"/>
                  </a:cubicBezTo>
                  <a:cubicBezTo>
                    <a:pt x="4133570" y="1188127"/>
                    <a:pt x="4226045" y="1180011"/>
                    <a:pt x="4313547" y="1126036"/>
                  </a:cubicBezTo>
                  <a:cubicBezTo>
                    <a:pt x="4375038" y="1088112"/>
                    <a:pt x="4422375" y="1034683"/>
                    <a:pt x="4454085" y="971383"/>
                  </a:cubicBezTo>
                  <a:cubicBezTo>
                    <a:pt x="4463429" y="952833"/>
                    <a:pt x="4484180" y="907707"/>
                    <a:pt x="4484180" y="846351"/>
                  </a:cubicBezTo>
                  <a:cubicBezTo>
                    <a:pt x="4484180" y="823546"/>
                    <a:pt x="4481361" y="801771"/>
                    <a:pt x="4476317" y="781233"/>
                  </a:cubicBezTo>
                  <a:cubicBezTo>
                    <a:pt x="4481397" y="763919"/>
                    <a:pt x="4484790" y="745655"/>
                    <a:pt x="4485957" y="726621"/>
                  </a:cubicBezTo>
                  <a:cubicBezTo>
                    <a:pt x="4487860" y="704148"/>
                    <a:pt x="4487743" y="684523"/>
                    <a:pt x="4487743" y="676462"/>
                  </a:cubicBezTo>
                  <a:cubicBezTo>
                    <a:pt x="4487743" y="566934"/>
                    <a:pt x="4461499" y="450555"/>
                    <a:pt x="4385593" y="356362"/>
                  </a:cubicBezTo>
                  <a:cubicBezTo>
                    <a:pt x="4348632" y="310502"/>
                    <a:pt x="4302238" y="273222"/>
                    <a:pt x="4248349" y="247453"/>
                  </a:cubicBezTo>
                  <a:cubicBezTo>
                    <a:pt x="4190771" y="219928"/>
                    <a:pt x="4130195" y="208158"/>
                    <a:pt x="4071675" y="208158"/>
                  </a:cubicBezTo>
                  <a:cubicBezTo>
                    <a:pt x="3986139" y="208158"/>
                    <a:pt x="3909200" y="232951"/>
                    <a:pt x="3844873" y="273545"/>
                  </a:cubicBezTo>
                  <a:cubicBezTo>
                    <a:pt x="3795750" y="242150"/>
                    <a:pt x="3739672" y="221253"/>
                    <a:pt x="3678620" y="212628"/>
                  </a:cubicBezTo>
                  <a:cubicBezTo>
                    <a:pt x="3664277" y="185138"/>
                    <a:pt x="3645743" y="160838"/>
                    <a:pt x="3624354" y="140335"/>
                  </a:cubicBezTo>
                  <a:cubicBezTo>
                    <a:pt x="3573589" y="91653"/>
                    <a:pt x="3504406" y="62158"/>
                    <a:pt x="3418744" y="62399"/>
                  </a:cubicBezTo>
                  <a:cubicBezTo>
                    <a:pt x="3418744" y="62399"/>
                    <a:pt x="3412918" y="62659"/>
                    <a:pt x="3409167" y="62856"/>
                  </a:cubicBezTo>
                  <a:cubicBezTo>
                    <a:pt x="3399348" y="62202"/>
                    <a:pt x="3384395" y="61280"/>
                    <a:pt x="3362315" y="61280"/>
                  </a:cubicBezTo>
                  <a:cubicBezTo>
                    <a:pt x="3353967" y="61280"/>
                    <a:pt x="3345692" y="61656"/>
                    <a:pt x="3337507" y="62381"/>
                  </a:cubicBezTo>
                  <a:cubicBezTo>
                    <a:pt x="3291902" y="29419"/>
                    <a:pt x="3237223" y="7689"/>
                    <a:pt x="3177159" y="1670"/>
                  </a:cubicBezTo>
                  <a:cubicBezTo>
                    <a:pt x="3024764" y="-13593"/>
                    <a:pt x="2886210" y="77214"/>
                    <a:pt x="2835103" y="214016"/>
                  </a:cubicBezTo>
                  <a:cubicBezTo>
                    <a:pt x="2820375" y="216649"/>
                    <a:pt x="2805969" y="220143"/>
                    <a:pt x="2791931" y="224406"/>
                  </a:cubicBezTo>
                  <a:cubicBezTo>
                    <a:pt x="2775667" y="220644"/>
                    <a:pt x="2758838" y="218226"/>
                    <a:pt x="2741561" y="217285"/>
                  </a:cubicBezTo>
                  <a:cubicBezTo>
                    <a:pt x="2719535" y="216273"/>
                    <a:pt x="2698784" y="216676"/>
                    <a:pt x="2687223" y="216855"/>
                  </a:cubicBezTo>
                  <a:cubicBezTo>
                    <a:pt x="2680563" y="216963"/>
                    <a:pt x="2676300" y="217017"/>
                    <a:pt x="2672449" y="217017"/>
                  </a:cubicBezTo>
                  <a:lnTo>
                    <a:pt x="2646735" y="217017"/>
                  </a:lnTo>
                  <a:cubicBezTo>
                    <a:pt x="2613579" y="217017"/>
                    <a:pt x="2582084" y="222821"/>
                    <a:pt x="2553093" y="233130"/>
                  </a:cubicBezTo>
                  <a:cubicBezTo>
                    <a:pt x="2500317" y="215342"/>
                    <a:pt x="2446904" y="208158"/>
                    <a:pt x="2398418" y="208158"/>
                  </a:cubicBezTo>
                  <a:cubicBezTo>
                    <a:pt x="2346998" y="208158"/>
                    <a:pt x="2295936" y="216300"/>
                    <a:pt x="2247190" y="233695"/>
                  </a:cubicBezTo>
                  <a:cubicBezTo>
                    <a:pt x="2208865" y="217187"/>
                    <a:pt x="2163736" y="207836"/>
                    <a:pt x="2113581" y="212386"/>
                  </a:cubicBezTo>
                  <a:cubicBezTo>
                    <a:pt x="2101482" y="213479"/>
                    <a:pt x="2089913" y="215306"/>
                    <a:pt x="2078864" y="217715"/>
                  </a:cubicBezTo>
                  <a:cubicBezTo>
                    <a:pt x="2048150" y="211132"/>
                    <a:pt x="2015479" y="207468"/>
                    <a:pt x="1981659" y="208167"/>
                  </a:cubicBezTo>
                  <a:cubicBezTo>
                    <a:pt x="1905780" y="208973"/>
                    <a:pt x="1830727" y="230255"/>
                    <a:pt x="1766409" y="272443"/>
                  </a:cubicBezTo>
                  <a:cubicBezTo>
                    <a:pt x="1759659" y="268180"/>
                    <a:pt x="1752703" y="264068"/>
                    <a:pt x="1745532" y="260118"/>
                  </a:cubicBezTo>
                  <a:cubicBezTo>
                    <a:pt x="1700610" y="235361"/>
                    <a:pt x="1652160" y="219722"/>
                    <a:pt x="1601870" y="212619"/>
                  </a:cubicBezTo>
                  <a:cubicBezTo>
                    <a:pt x="1587527" y="185147"/>
                    <a:pt x="1569011" y="160856"/>
                    <a:pt x="1547631" y="140344"/>
                  </a:cubicBezTo>
                  <a:cubicBezTo>
                    <a:pt x="1496848" y="91626"/>
                    <a:pt x="1427638" y="62149"/>
                    <a:pt x="1341994" y="62390"/>
                  </a:cubicBezTo>
                  <a:cubicBezTo>
                    <a:pt x="1341994" y="62390"/>
                    <a:pt x="1336178" y="62650"/>
                    <a:pt x="1332426" y="62847"/>
                  </a:cubicBezTo>
                  <a:cubicBezTo>
                    <a:pt x="1322607" y="62193"/>
                    <a:pt x="1307663" y="61271"/>
                    <a:pt x="1285583" y="61271"/>
                  </a:cubicBezTo>
                  <a:cubicBezTo>
                    <a:pt x="1206805" y="61271"/>
                    <a:pt x="1136877" y="94090"/>
                    <a:pt x="1087628" y="143237"/>
                  </a:cubicBezTo>
                  <a:cubicBezTo>
                    <a:pt x="1065324" y="165495"/>
                    <a:pt x="1046682" y="191632"/>
                    <a:pt x="1032797" y="220537"/>
                  </a:cubicBezTo>
                  <a:cubicBezTo>
                    <a:pt x="1032438" y="220546"/>
                    <a:pt x="1032133" y="220564"/>
                    <a:pt x="1031855" y="220573"/>
                  </a:cubicBezTo>
                  <a:cubicBezTo>
                    <a:pt x="999911" y="220985"/>
                    <a:pt x="968470" y="226798"/>
                    <a:pt x="938788" y="237654"/>
                  </a:cubicBezTo>
                  <a:cubicBezTo>
                    <a:pt x="919778" y="192447"/>
                    <a:pt x="890275" y="156932"/>
                    <a:pt x="860100" y="131351"/>
                  </a:cubicBezTo>
                  <a:cubicBezTo>
                    <a:pt x="830786" y="106701"/>
                    <a:pt x="790692" y="82884"/>
                    <a:pt x="739980" y="71634"/>
                  </a:cubicBezTo>
                  <a:cubicBezTo>
                    <a:pt x="704814" y="63815"/>
                    <a:pt x="670025" y="63322"/>
                    <a:pt x="637319" y="68526"/>
                  </a:cubicBezTo>
                  <a:cubicBezTo>
                    <a:pt x="595089" y="57769"/>
                    <a:pt x="553479" y="53308"/>
                    <a:pt x="515028" y="53308"/>
                  </a:cubicBezTo>
                  <a:cubicBezTo>
                    <a:pt x="399208" y="53308"/>
                    <a:pt x="288872" y="94072"/>
                    <a:pt x="205265" y="170135"/>
                  </a:cubicBezTo>
                  <a:cubicBezTo>
                    <a:pt x="162515" y="209027"/>
                    <a:pt x="127313" y="256759"/>
                    <a:pt x="103178" y="311308"/>
                  </a:cubicBezTo>
                  <a:cubicBezTo>
                    <a:pt x="80291" y="363026"/>
                    <a:pt x="67913" y="419662"/>
                    <a:pt x="67913" y="478250"/>
                  </a:cubicBezTo>
                  <a:cubicBezTo>
                    <a:pt x="67913" y="529082"/>
                    <a:pt x="77329" y="581508"/>
                    <a:pt x="97398" y="631990"/>
                  </a:cubicBezTo>
                  <a:cubicBezTo>
                    <a:pt x="88216" y="642084"/>
                    <a:pt x="80129" y="650979"/>
                    <a:pt x="79994" y="651122"/>
                  </a:cubicBezTo>
                  <a:cubicBezTo>
                    <a:pt x="57735" y="675691"/>
                    <a:pt x="14985" y="729264"/>
                    <a:pt x="3065" y="808552"/>
                  </a:cubicBezTo>
                  <a:cubicBezTo>
                    <a:pt x="-3164" y="849978"/>
                    <a:pt x="-435" y="896107"/>
                    <a:pt x="16215" y="942210"/>
                  </a:cubicBezTo>
                  <a:cubicBezTo>
                    <a:pt x="34166" y="991903"/>
                    <a:pt x="63803" y="1029290"/>
                    <a:pt x="94023" y="1056278"/>
                  </a:cubicBezTo>
                  <a:cubicBezTo>
                    <a:pt x="134072" y="1091784"/>
                    <a:pt x="186632" y="1118091"/>
                    <a:pt x="246687" y="1125078"/>
                  </a:cubicBezTo>
                  <a:cubicBezTo>
                    <a:pt x="262843" y="1134420"/>
                    <a:pt x="279995" y="1143072"/>
                    <a:pt x="298207" y="1150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0" name="Google Shape;3840;p30"/>
            <p:cNvGrpSpPr/>
            <p:nvPr/>
          </p:nvGrpSpPr>
          <p:grpSpPr>
            <a:xfrm>
              <a:off x="8868732" y="9358851"/>
              <a:ext cx="3989000" cy="689436"/>
              <a:chOff x="8868732" y="9358851"/>
              <a:chExt cx="3989000" cy="689436"/>
            </a:xfrm>
          </p:grpSpPr>
          <p:sp>
            <p:nvSpPr>
              <p:cNvPr id="3841" name="Google Shape;3841;p30"/>
              <p:cNvSpPr/>
              <p:nvPr/>
            </p:nvSpPr>
            <p:spPr>
              <a:xfrm>
                <a:off x="8868732" y="9410328"/>
                <a:ext cx="461144" cy="637055"/>
              </a:xfrm>
              <a:custGeom>
                <a:rect b="b" l="l" r="r" t="t"/>
                <a:pathLst>
                  <a:path extrusionOk="0" h="637055" w="461144">
                    <a:moveTo>
                      <a:pt x="398650" y="31842"/>
                    </a:moveTo>
                    <a:lnTo>
                      <a:pt x="393328" y="38050"/>
                    </a:lnTo>
                    <a:cubicBezTo>
                      <a:pt x="356088" y="11492"/>
                      <a:pt x="309981" y="0"/>
                      <a:pt x="265651" y="0"/>
                    </a:cubicBezTo>
                    <a:cubicBezTo>
                      <a:pt x="151268" y="0"/>
                      <a:pt x="67921" y="79637"/>
                      <a:pt x="67921" y="176070"/>
                    </a:cubicBezTo>
                    <a:cubicBezTo>
                      <a:pt x="67921" y="229167"/>
                      <a:pt x="93636" y="287567"/>
                      <a:pt x="154822" y="324721"/>
                    </a:cubicBezTo>
                    <a:cubicBezTo>
                      <a:pt x="174326" y="337109"/>
                      <a:pt x="200920" y="346845"/>
                      <a:pt x="274519" y="373385"/>
                    </a:cubicBezTo>
                    <a:cubicBezTo>
                      <a:pt x="345452" y="399047"/>
                      <a:pt x="360513" y="441513"/>
                      <a:pt x="360513" y="476902"/>
                    </a:cubicBezTo>
                    <a:cubicBezTo>
                      <a:pt x="360513" y="541492"/>
                      <a:pt x="311749" y="575117"/>
                      <a:pt x="238150" y="575117"/>
                    </a:cubicBezTo>
                    <a:cubicBezTo>
                      <a:pt x="185841" y="575117"/>
                      <a:pt x="144168" y="558313"/>
                      <a:pt x="102495" y="512301"/>
                    </a:cubicBezTo>
                    <a:lnTo>
                      <a:pt x="104272" y="510527"/>
                    </a:lnTo>
                    <a:cubicBezTo>
                      <a:pt x="121119" y="491950"/>
                      <a:pt x="127321" y="473373"/>
                      <a:pt x="110474" y="458325"/>
                    </a:cubicBezTo>
                    <a:cubicBezTo>
                      <a:pt x="94515" y="444155"/>
                      <a:pt x="75900" y="449485"/>
                      <a:pt x="59044" y="468062"/>
                    </a:cubicBezTo>
                    <a:lnTo>
                      <a:pt x="15603" y="515830"/>
                    </a:lnTo>
                    <a:cubicBezTo>
                      <a:pt x="-1244" y="534425"/>
                      <a:pt x="-6558" y="553002"/>
                      <a:pt x="10280" y="568050"/>
                    </a:cubicBezTo>
                    <a:cubicBezTo>
                      <a:pt x="26239" y="582202"/>
                      <a:pt x="44863" y="576013"/>
                      <a:pt x="60821" y="558313"/>
                    </a:cubicBezTo>
                    <a:cubicBezTo>
                      <a:pt x="107808" y="606977"/>
                      <a:pt x="161895" y="637055"/>
                      <a:pt x="236373" y="637055"/>
                    </a:cubicBezTo>
                    <a:cubicBezTo>
                      <a:pt x="341889" y="637055"/>
                      <a:pt x="422570" y="576890"/>
                      <a:pt x="422570" y="476025"/>
                    </a:cubicBezTo>
                    <a:cubicBezTo>
                      <a:pt x="422570" y="420276"/>
                      <a:pt x="397744" y="353026"/>
                      <a:pt x="294893" y="314976"/>
                    </a:cubicBezTo>
                    <a:cubicBezTo>
                      <a:pt x="216869" y="286663"/>
                      <a:pt x="202688" y="281351"/>
                      <a:pt x="187609" y="271615"/>
                    </a:cubicBezTo>
                    <a:cubicBezTo>
                      <a:pt x="151259" y="248622"/>
                      <a:pt x="129987" y="217639"/>
                      <a:pt x="129987" y="177834"/>
                    </a:cubicBezTo>
                    <a:cubicBezTo>
                      <a:pt x="129987" y="116774"/>
                      <a:pt x="179630" y="61920"/>
                      <a:pt x="270965" y="61920"/>
                    </a:cubicBezTo>
                    <a:cubicBezTo>
                      <a:pt x="309084" y="61920"/>
                      <a:pt x="330374" y="71657"/>
                      <a:pt x="353423" y="86705"/>
                    </a:cubicBezTo>
                    <a:cubicBezTo>
                      <a:pt x="338344" y="107055"/>
                      <a:pt x="340121" y="122085"/>
                      <a:pt x="353423" y="133595"/>
                    </a:cubicBezTo>
                    <a:cubicBezTo>
                      <a:pt x="369381" y="146860"/>
                      <a:pt x="388005" y="141558"/>
                      <a:pt x="404852" y="121207"/>
                    </a:cubicBezTo>
                    <a:lnTo>
                      <a:pt x="446525" y="71666"/>
                    </a:lnTo>
                    <a:cubicBezTo>
                      <a:pt x="462484" y="52193"/>
                      <a:pt x="467797" y="34494"/>
                      <a:pt x="450071" y="19464"/>
                    </a:cubicBezTo>
                    <a:cubicBezTo>
                      <a:pt x="433233" y="5303"/>
                      <a:pt x="415497" y="11492"/>
                      <a:pt x="398650" y="318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30"/>
              <p:cNvSpPr/>
              <p:nvPr/>
            </p:nvSpPr>
            <p:spPr>
              <a:xfrm>
                <a:off x="9334833" y="9573621"/>
                <a:ext cx="530209" cy="473762"/>
              </a:xfrm>
              <a:custGeom>
                <a:rect b="b" l="l" r="r" t="t"/>
                <a:pathLst>
                  <a:path extrusionOk="0" h="473762" w="530209">
                    <a:moveTo>
                      <a:pt x="499172" y="331327"/>
                    </a:moveTo>
                    <a:cubicBezTo>
                      <a:pt x="481437" y="331327"/>
                      <a:pt x="468135" y="345497"/>
                      <a:pt x="468135" y="361414"/>
                    </a:cubicBezTo>
                    <a:cubicBezTo>
                      <a:pt x="468135" y="370254"/>
                      <a:pt x="469023" y="377339"/>
                      <a:pt x="469023" y="383520"/>
                    </a:cubicBezTo>
                    <a:cubicBezTo>
                      <a:pt x="469023" y="402115"/>
                      <a:pt x="465478" y="410955"/>
                      <a:pt x="449520" y="411833"/>
                    </a:cubicBezTo>
                    <a:cubicBezTo>
                      <a:pt x="430016" y="412729"/>
                      <a:pt x="429127" y="395907"/>
                      <a:pt x="425582" y="365838"/>
                    </a:cubicBezTo>
                    <a:cubicBezTo>
                      <a:pt x="424693" y="355206"/>
                      <a:pt x="423805" y="323355"/>
                      <a:pt x="423805" y="282654"/>
                    </a:cubicBezTo>
                    <a:cubicBezTo>
                      <a:pt x="423805" y="233112"/>
                      <a:pt x="424693" y="173825"/>
                      <a:pt x="425582" y="128690"/>
                    </a:cubicBezTo>
                    <a:cubicBezTo>
                      <a:pt x="426462" y="109236"/>
                      <a:pt x="426462" y="90659"/>
                      <a:pt x="426462" y="72959"/>
                    </a:cubicBezTo>
                    <a:cubicBezTo>
                      <a:pt x="426462" y="57034"/>
                      <a:pt x="427350" y="37561"/>
                      <a:pt x="421139" y="21635"/>
                    </a:cubicBezTo>
                    <a:cubicBezTo>
                      <a:pt x="416714" y="10125"/>
                      <a:pt x="406060" y="3058"/>
                      <a:pt x="393656" y="2163"/>
                    </a:cubicBezTo>
                    <a:cubicBezTo>
                      <a:pt x="378577" y="1285"/>
                      <a:pt x="327157" y="3936"/>
                      <a:pt x="320066" y="3936"/>
                    </a:cubicBezTo>
                    <a:cubicBezTo>
                      <a:pt x="302331" y="3936"/>
                      <a:pt x="289038" y="18088"/>
                      <a:pt x="289038" y="34901"/>
                    </a:cubicBezTo>
                    <a:cubicBezTo>
                      <a:pt x="289038" y="52600"/>
                      <a:pt x="302331" y="65865"/>
                      <a:pt x="320066" y="65865"/>
                    </a:cubicBezTo>
                    <a:cubicBezTo>
                      <a:pt x="328045" y="65865"/>
                      <a:pt x="338681" y="65865"/>
                      <a:pt x="364396" y="64092"/>
                    </a:cubicBezTo>
                    <a:cubicBezTo>
                      <a:pt x="363508" y="84442"/>
                      <a:pt x="362628" y="135767"/>
                      <a:pt x="362628" y="192393"/>
                    </a:cubicBezTo>
                    <a:cubicBezTo>
                      <a:pt x="355528" y="306534"/>
                      <a:pt x="328934" y="411824"/>
                      <a:pt x="223427" y="411824"/>
                    </a:cubicBezTo>
                    <a:cubicBezTo>
                      <a:pt x="148948" y="411824"/>
                      <a:pt x="139192" y="318043"/>
                      <a:pt x="139192" y="210093"/>
                    </a:cubicBezTo>
                    <a:lnTo>
                      <a:pt x="140081" y="139314"/>
                    </a:lnTo>
                    <a:cubicBezTo>
                      <a:pt x="140081" y="103019"/>
                      <a:pt x="139192" y="65865"/>
                      <a:pt x="136535" y="28711"/>
                    </a:cubicBezTo>
                    <a:cubicBezTo>
                      <a:pt x="134767" y="16324"/>
                      <a:pt x="125011" y="1276"/>
                      <a:pt x="106396" y="398"/>
                    </a:cubicBezTo>
                    <a:cubicBezTo>
                      <a:pt x="54077" y="-498"/>
                      <a:pt x="44330" y="398"/>
                      <a:pt x="34574" y="398"/>
                    </a:cubicBezTo>
                    <a:cubicBezTo>
                      <a:pt x="16847" y="398"/>
                      <a:pt x="0" y="12768"/>
                      <a:pt x="0" y="31363"/>
                    </a:cubicBezTo>
                    <a:cubicBezTo>
                      <a:pt x="0" y="47288"/>
                      <a:pt x="11516" y="60554"/>
                      <a:pt x="27483" y="62327"/>
                    </a:cubicBezTo>
                    <a:cubicBezTo>
                      <a:pt x="32805" y="63205"/>
                      <a:pt x="39008" y="63205"/>
                      <a:pt x="46098" y="63205"/>
                    </a:cubicBezTo>
                    <a:lnTo>
                      <a:pt x="76247" y="62327"/>
                    </a:lnTo>
                    <a:cubicBezTo>
                      <a:pt x="77126" y="87989"/>
                      <a:pt x="78015" y="113652"/>
                      <a:pt x="78015" y="139314"/>
                    </a:cubicBezTo>
                    <a:lnTo>
                      <a:pt x="77126" y="209215"/>
                    </a:lnTo>
                    <a:cubicBezTo>
                      <a:pt x="77126" y="396803"/>
                      <a:pt x="121465" y="473762"/>
                      <a:pt x="223427" y="473762"/>
                    </a:cubicBezTo>
                    <a:cubicBezTo>
                      <a:pt x="290806" y="473762"/>
                      <a:pt x="336025" y="441033"/>
                      <a:pt x="366173" y="391474"/>
                    </a:cubicBezTo>
                    <a:cubicBezTo>
                      <a:pt x="368839" y="410946"/>
                      <a:pt x="375041" y="429523"/>
                      <a:pt x="388343" y="445449"/>
                    </a:cubicBezTo>
                    <a:cubicBezTo>
                      <a:pt x="402533" y="463148"/>
                      <a:pt x="427350" y="473762"/>
                      <a:pt x="451288" y="473762"/>
                    </a:cubicBezTo>
                    <a:cubicBezTo>
                      <a:pt x="456619" y="473762"/>
                      <a:pt x="461933" y="472885"/>
                      <a:pt x="467255" y="472007"/>
                    </a:cubicBezTo>
                    <a:cubicBezTo>
                      <a:pt x="516019" y="463148"/>
                      <a:pt x="530209" y="420683"/>
                      <a:pt x="530209" y="369368"/>
                    </a:cubicBezTo>
                    <a:lnTo>
                      <a:pt x="530209" y="358753"/>
                    </a:lnTo>
                    <a:cubicBezTo>
                      <a:pt x="528423" y="342837"/>
                      <a:pt x="515122" y="331327"/>
                      <a:pt x="499172" y="3313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30"/>
              <p:cNvSpPr/>
              <p:nvPr/>
            </p:nvSpPr>
            <p:spPr>
              <a:xfrm>
                <a:off x="9873955" y="9418291"/>
                <a:ext cx="471680" cy="629996"/>
              </a:xfrm>
              <a:custGeom>
                <a:rect b="b" l="l" r="r" t="t"/>
                <a:pathLst>
                  <a:path extrusionOk="0" h="629996" w="471680">
                    <a:moveTo>
                      <a:pt x="282827" y="146878"/>
                    </a:moveTo>
                    <a:cubicBezTo>
                      <a:pt x="211893" y="146878"/>
                      <a:pt x="162250" y="178730"/>
                      <a:pt x="130324" y="223865"/>
                    </a:cubicBezTo>
                    <a:lnTo>
                      <a:pt x="130324" y="113253"/>
                    </a:lnTo>
                    <a:cubicBezTo>
                      <a:pt x="130324" y="81402"/>
                      <a:pt x="130324" y="56627"/>
                      <a:pt x="129436" y="30965"/>
                    </a:cubicBezTo>
                    <a:cubicBezTo>
                      <a:pt x="129436" y="14161"/>
                      <a:pt x="115245" y="878"/>
                      <a:pt x="98407" y="878"/>
                    </a:cubicBezTo>
                    <a:lnTo>
                      <a:pt x="78015" y="1774"/>
                    </a:lnTo>
                    <a:cubicBezTo>
                      <a:pt x="64722" y="1774"/>
                      <a:pt x="56743" y="0"/>
                      <a:pt x="31028" y="0"/>
                    </a:cubicBezTo>
                    <a:cubicBezTo>
                      <a:pt x="14181" y="0"/>
                      <a:pt x="0" y="14170"/>
                      <a:pt x="0" y="31851"/>
                    </a:cubicBezTo>
                    <a:cubicBezTo>
                      <a:pt x="0" y="47795"/>
                      <a:pt x="13293" y="61938"/>
                      <a:pt x="29251" y="61938"/>
                    </a:cubicBezTo>
                    <a:cubicBezTo>
                      <a:pt x="48764" y="62816"/>
                      <a:pt x="59400" y="63712"/>
                      <a:pt x="68267" y="63712"/>
                    </a:cubicBezTo>
                    <a:lnTo>
                      <a:pt x="68267" y="417633"/>
                    </a:lnTo>
                    <a:cubicBezTo>
                      <a:pt x="68267" y="440644"/>
                      <a:pt x="69147" y="480467"/>
                      <a:pt x="70036" y="518499"/>
                    </a:cubicBezTo>
                    <a:cubicBezTo>
                      <a:pt x="70924" y="552142"/>
                      <a:pt x="71804" y="583984"/>
                      <a:pt x="71804" y="599032"/>
                    </a:cubicBezTo>
                    <a:cubicBezTo>
                      <a:pt x="71804" y="616732"/>
                      <a:pt x="85994" y="629997"/>
                      <a:pt x="102832" y="629997"/>
                    </a:cubicBezTo>
                    <a:cubicBezTo>
                      <a:pt x="120568" y="629997"/>
                      <a:pt x="133869" y="616732"/>
                      <a:pt x="133869" y="599032"/>
                    </a:cubicBezTo>
                    <a:cubicBezTo>
                      <a:pt x="133869" y="589296"/>
                      <a:pt x="133869" y="572475"/>
                      <a:pt x="132981" y="553898"/>
                    </a:cubicBezTo>
                    <a:cubicBezTo>
                      <a:pt x="163121" y="597259"/>
                      <a:pt x="208339" y="629101"/>
                      <a:pt x="273959" y="629101"/>
                    </a:cubicBezTo>
                    <a:cubicBezTo>
                      <a:pt x="399858" y="629101"/>
                      <a:pt x="471680" y="510536"/>
                      <a:pt x="471680" y="382253"/>
                    </a:cubicBezTo>
                    <a:cubicBezTo>
                      <a:pt x="471680" y="281369"/>
                      <a:pt x="427350" y="146878"/>
                      <a:pt x="282827" y="146878"/>
                    </a:cubicBezTo>
                    <a:close/>
                    <a:moveTo>
                      <a:pt x="272191" y="567163"/>
                    </a:moveTo>
                    <a:cubicBezTo>
                      <a:pt x="184410" y="567163"/>
                      <a:pt x="132101" y="478685"/>
                      <a:pt x="130324" y="384008"/>
                    </a:cubicBezTo>
                    <a:lnTo>
                      <a:pt x="130324" y="374272"/>
                    </a:lnTo>
                    <a:cubicBezTo>
                      <a:pt x="132092" y="278709"/>
                      <a:pt x="187947" y="208817"/>
                      <a:pt x="275736" y="208817"/>
                    </a:cubicBezTo>
                    <a:cubicBezTo>
                      <a:pt x="375921" y="208817"/>
                      <a:pt x="409615" y="298191"/>
                      <a:pt x="409615" y="378706"/>
                    </a:cubicBezTo>
                    <a:cubicBezTo>
                      <a:pt x="409615" y="471609"/>
                      <a:pt x="364405" y="567163"/>
                      <a:pt x="272191" y="5671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30"/>
              <p:cNvSpPr/>
              <p:nvPr/>
            </p:nvSpPr>
            <p:spPr>
              <a:xfrm>
                <a:off x="10394048" y="9565125"/>
                <a:ext cx="393498" cy="482279"/>
              </a:xfrm>
              <a:custGeom>
                <a:rect b="b" l="l" r="r" t="t"/>
                <a:pathLst>
                  <a:path extrusionOk="0" h="482279" w="393498">
                    <a:moveTo>
                      <a:pt x="382554" y="10658"/>
                    </a:moveTo>
                    <a:cubicBezTo>
                      <a:pt x="366596" y="-2608"/>
                      <a:pt x="348860" y="1817"/>
                      <a:pt x="331125" y="23045"/>
                    </a:cubicBezTo>
                    <a:lnTo>
                      <a:pt x="323145" y="32782"/>
                    </a:lnTo>
                    <a:cubicBezTo>
                      <a:pt x="294774" y="15083"/>
                      <a:pt x="252221" y="-843"/>
                      <a:pt x="209650" y="35"/>
                    </a:cubicBezTo>
                    <a:cubicBezTo>
                      <a:pt x="127192" y="912"/>
                      <a:pt x="68663" y="59322"/>
                      <a:pt x="70449" y="138072"/>
                    </a:cubicBezTo>
                    <a:cubicBezTo>
                      <a:pt x="71329" y="209747"/>
                      <a:pt x="121879" y="244250"/>
                      <a:pt x="186601" y="271685"/>
                    </a:cubicBezTo>
                    <a:cubicBezTo>
                      <a:pt x="205216" y="278752"/>
                      <a:pt x="222952" y="285838"/>
                      <a:pt x="238031" y="297347"/>
                    </a:cubicBezTo>
                    <a:cubicBezTo>
                      <a:pt x="261089" y="312377"/>
                      <a:pt x="274382" y="334501"/>
                      <a:pt x="274382" y="356634"/>
                    </a:cubicBezTo>
                    <a:cubicBezTo>
                      <a:pt x="275279" y="399100"/>
                      <a:pt x="240688" y="421224"/>
                      <a:pt x="200801" y="422102"/>
                    </a:cubicBezTo>
                    <a:cubicBezTo>
                      <a:pt x="159127" y="422980"/>
                      <a:pt x="125424" y="398213"/>
                      <a:pt x="105041" y="371655"/>
                    </a:cubicBezTo>
                    <a:lnTo>
                      <a:pt x="106800" y="369900"/>
                    </a:lnTo>
                    <a:cubicBezTo>
                      <a:pt x="127192" y="350427"/>
                      <a:pt x="129858" y="332728"/>
                      <a:pt x="114779" y="318576"/>
                    </a:cubicBezTo>
                    <a:cubicBezTo>
                      <a:pt x="100598" y="303528"/>
                      <a:pt x="82863" y="306188"/>
                      <a:pt x="62470" y="326539"/>
                    </a:cubicBezTo>
                    <a:lnTo>
                      <a:pt x="18140" y="371655"/>
                    </a:lnTo>
                    <a:cubicBezTo>
                      <a:pt x="-2252" y="392006"/>
                      <a:pt x="-5797" y="409705"/>
                      <a:pt x="9263" y="423875"/>
                    </a:cubicBezTo>
                    <a:cubicBezTo>
                      <a:pt x="23463" y="438027"/>
                      <a:pt x="42078" y="435367"/>
                      <a:pt x="61591" y="415912"/>
                    </a:cubicBezTo>
                    <a:lnTo>
                      <a:pt x="61591" y="415017"/>
                    </a:lnTo>
                    <a:cubicBezTo>
                      <a:pt x="97941" y="456604"/>
                      <a:pt x="144928" y="483162"/>
                      <a:pt x="200791" y="482258"/>
                    </a:cubicBezTo>
                    <a:cubicBezTo>
                      <a:pt x="277936" y="481380"/>
                      <a:pt x="338215" y="429178"/>
                      <a:pt x="336438" y="355730"/>
                    </a:cubicBezTo>
                    <a:cubicBezTo>
                      <a:pt x="335559" y="315020"/>
                      <a:pt x="314287" y="275214"/>
                      <a:pt x="274373" y="248675"/>
                    </a:cubicBezTo>
                    <a:cubicBezTo>
                      <a:pt x="253980" y="233627"/>
                      <a:pt x="231820" y="224768"/>
                      <a:pt x="210530" y="216805"/>
                    </a:cubicBezTo>
                    <a:cubicBezTo>
                      <a:pt x="171522" y="200002"/>
                      <a:pt x="133413" y="178773"/>
                      <a:pt x="132506" y="135412"/>
                    </a:cubicBezTo>
                    <a:cubicBezTo>
                      <a:pt x="131626" y="92929"/>
                      <a:pt x="163534" y="61964"/>
                      <a:pt x="209650" y="61086"/>
                    </a:cubicBezTo>
                    <a:cubicBezTo>
                      <a:pt x="230922" y="61086"/>
                      <a:pt x="257535" y="66398"/>
                      <a:pt x="283249" y="80541"/>
                    </a:cubicBezTo>
                    <a:cubicBezTo>
                      <a:pt x="271716" y="99136"/>
                      <a:pt x="272614" y="114166"/>
                      <a:pt x="285906" y="124798"/>
                    </a:cubicBezTo>
                    <a:cubicBezTo>
                      <a:pt x="301865" y="138063"/>
                      <a:pt x="319600" y="133639"/>
                      <a:pt x="337336" y="112410"/>
                    </a:cubicBezTo>
                    <a:lnTo>
                      <a:pt x="379009" y="62842"/>
                    </a:lnTo>
                    <a:cubicBezTo>
                      <a:pt x="396754" y="41631"/>
                      <a:pt x="398513" y="23045"/>
                      <a:pt x="382554" y="10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5" name="Google Shape;3845;p30"/>
              <p:cNvSpPr/>
              <p:nvPr/>
            </p:nvSpPr>
            <p:spPr>
              <a:xfrm>
                <a:off x="10822719" y="9565178"/>
                <a:ext cx="363525" cy="482222"/>
              </a:xfrm>
              <a:custGeom>
                <a:rect b="b" l="l" r="r" t="t"/>
                <a:pathLst>
                  <a:path extrusionOk="0" h="482222" w="363525">
                    <a:moveTo>
                      <a:pt x="301469" y="314985"/>
                    </a:moveTo>
                    <a:cubicBezTo>
                      <a:pt x="301469" y="396396"/>
                      <a:pt x="254482" y="420285"/>
                      <a:pt x="202155" y="420285"/>
                    </a:cubicBezTo>
                    <a:cubicBezTo>
                      <a:pt x="117058" y="420285"/>
                      <a:pt x="62075" y="358346"/>
                      <a:pt x="62075" y="239781"/>
                    </a:cubicBezTo>
                    <a:cubicBezTo>
                      <a:pt x="62075" y="142445"/>
                      <a:pt x="99323" y="61929"/>
                      <a:pt x="196841" y="61929"/>
                    </a:cubicBezTo>
                    <a:cubicBezTo>
                      <a:pt x="242069" y="61929"/>
                      <a:pt x="277540" y="79629"/>
                      <a:pt x="289056" y="93799"/>
                    </a:cubicBezTo>
                    <a:cubicBezTo>
                      <a:pt x="313891" y="125650"/>
                      <a:pt x="361757" y="88469"/>
                      <a:pt x="336940" y="53975"/>
                    </a:cubicBezTo>
                    <a:cubicBezTo>
                      <a:pt x="304126" y="16821"/>
                      <a:pt x="247383" y="0"/>
                      <a:pt x="195073" y="0"/>
                    </a:cubicBezTo>
                    <a:cubicBezTo>
                      <a:pt x="63852" y="0"/>
                      <a:pt x="0" y="107951"/>
                      <a:pt x="0" y="238903"/>
                    </a:cubicBezTo>
                    <a:cubicBezTo>
                      <a:pt x="0" y="372516"/>
                      <a:pt x="66499" y="482223"/>
                      <a:pt x="200387" y="482223"/>
                    </a:cubicBezTo>
                    <a:cubicBezTo>
                      <a:pt x="302340" y="482223"/>
                      <a:pt x="363525" y="418529"/>
                      <a:pt x="363525" y="315890"/>
                    </a:cubicBezTo>
                    <a:cubicBezTo>
                      <a:pt x="363535" y="275171"/>
                      <a:pt x="301469" y="275171"/>
                      <a:pt x="301469" y="3149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6" name="Google Shape;3846;p30"/>
              <p:cNvSpPr/>
              <p:nvPr/>
            </p:nvSpPr>
            <p:spPr>
              <a:xfrm>
                <a:off x="11235089" y="9565169"/>
                <a:ext cx="412271" cy="474260"/>
              </a:xfrm>
              <a:custGeom>
                <a:rect b="b" l="l" r="r" t="t"/>
                <a:pathLst>
                  <a:path extrusionOk="0" h="474260" w="412271">
                    <a:moveTo>
                      <a:pt x="285475" y="0"/>
                    </a:moveTo>
                    <a:cubicBezTo>
                      <a:pt x="227852" y="0"/>
                      <a:pt x="174645" y="39823"/>
                      <a:pt x="147171" y="104422"/>
                    </a:cubicBezTo>
                    <a:lnTo>
                      <a:pt x="144515" y="38059"/>
                    </a:lnTo>
                    <a:cubicBezTo>
                      <a:pt x="143617" y="22133"/>
                      <a:pt x="130315" y="9745"/>
                      <a:pt x="114366" y="8868"/>
                    </a:cubicBezTo>
                    <a:cubicBezTo>
                      <a:pt x="94871" y="7972"/>
                      <a:pt x="75358" y="8868"/>
                      <a:pt x="56743" y="8868"/>
                    </a:cubicBezTo>
                    <a:lnTo>
                      <a:pt x="31028" y="8868"/>
                    </a:lnTo>
                    <a:cubicBezTo>
                      <a:pt x="14172" y="8868"/>
                      <a:pt x="0" y="23020"/>
                      <a:pt x="0" y="39832"/>
                    </a:cubicBezTo>
                    <a:cubicBezTo>
                      <a:pt x="0" y="57513"/>
                      <a:pt x="14181" y="70797"/>
                      <a:pt x="31028" y="70797"/>
                    </a:cubicBezTo>
                    <a:lnTo>
                      <a:pt x="84217" y="70797"/>
                    </a:lnTo>
                    <a:cubicBezTo>
                      <a:pt x="85994" y="113262"/>
                      <a:pt x="85994" y="163700"/>
                      <a:pt x="85994" y="207061"/>
                    </a:cubicBezTo>
                    <a:lnTo>
                      <a:pt x="85994" y="411453"/>
                    </a:lnTo>
                    <a:lnTo>
                      <a:pt x="45201" y="411453"/>
                    </a:lnTo>
                    <a:cubicBezTo>
                      <a:pt x="28363" y="411453"/>
                      <a:pt x="14172" y="424718"/>
                      <a:pt x="14172" y="442418"/>
                    </a:cubicBezTo>
                    <a:cubicBezTo>
                      <a:pt x="14172" y="459221"/>
                      <a:pt x="28372" y="473382"/>
                      <a:pt x="45201" y="473382"/>
                    </a:cubicBezTo>
                    <a:cubicBezTo>
                      <a:pt x="54078" y="473382"/>
                      <a:pt x="171109" y="473382"/>
                      <a:pt x="190622" y="474260"/>
                    </a:cubicBezTo>
                    <a:cubicBezTo>
                      <a:pt x="208357" y="474260"/>
                      <a:pt x="221650" y="460108"/>
                      <a:pt x="221650" y="442409"/>
                    </a:cubicBezTo>
                    <a:cubicBezTo>
                      <a:pt x="221650" y="425587"/>
                      <a:pt x="208357" y="411444"/>
                      <a:pt x="190622" y="411444"/>
                    </a:cubicBezTo>
                    <a:lnTo>
                      <a:pt x="156928" y="412322"/>
                    </a:lnTo>
                    <a:lnTo>
                      <a:pt x="148051" y="412322"/>
                    </a:lnTo>
                    <a:lnTo>
                      <a:pt x="148051" y="253056"/>
                    </a:lnTo>
                    <a:cubicBezTo>
                      <a:pt x="150708" y="153963"/>
                      <a:pt x="234072" y="61938"/>
                      <a:pt x="285475" y="61938"/>
                    </a:cubicBezTo>
                    <a:cubicBezTo>
                      <a:pt x="320066" y="61938"/>
                      <a:pt x="348438" y="83167"/>
                      <a:pt x="350215" y="116792"/>
                    </a:cubicBezTo>
                    <a:cubicBezTo>
                      <a:pt x="351094" y="133613"/>
                      <a:pt x="364396" y="146878"/>
                      <a:pt x="381243" y="146878"/>
                    </a:cubicBezTo>
                    <a:cubicBezTo>
                      <a:pt x="398081" y="146878"/>
                      <a:pt x="412272" y="132726"/>
                      <a:pt x="412272" y="115914"/>
                    </a:cubicBezTo>
                    <a:cubicBezTo>
                      <a:pt x="412281" y="47786"/>
                      <a:pt x="345781" y="0"/>
                      <a:pt x="2854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30"/>
              <p:cNvSpPr/>
              <p:nvPr/>
            </p:nvSpPr>
            <p:spPr>
              <a:xfrm>
                <a:off x="11683809" y="9358851"/>
                <a:ext cx="160351" cy="158965"/>
              </a:xfrm>
              <a:custGeom>
                <a:rect b="b" l="l" r="r" t="t"/>
                <a:pathLst>
                  <a:path extrusionOk="0" h="158965" w="160351">
                    <a:moveTo>
                      <a:pt x="36280" y="146153"/>
                    </a:moveTo>
                    <a:cubicBezTo>
                      <a:pt x="52238" y="157645"/>
                      <a:pt x="72631" y="161201"/>
                      <a:pt x="93903" y="157645"/>
                    </a:cubicBezTo>
                    <a:cubicBezTo>
                      <a:pt x="136473" y="150560"/>
                      <a:pt x="165724" y="109877"/>
                      <a:pt x="159522" y="67393"/>
                    </a:cubicBezTo>
                    <a:cubicBezTo>
                      <a:pt x="152423" y="24032"/>
                      <a:pt x="111638" y="-6037"/>
                      <a:pt x="68188" y="1030"/>
                    </a:cubicBezTo>
                    <a:cubicBezTo>
                      <a:pt x="24755" y="8115"/>
                      <a:pt x="-5394" y="47939"/>
                      <a:pt x="809" y="90404"/>
                    </a:cubicBezTo>
                    <a:cubicBezTo>
                      <a:pt x="5251" y="113415"/>
                      <a:pt x="17664" y="133765"/>
                      <a:pt x="36280" y="146153"/>
                    </a:cubicBezTo>
                    <a:close/>
                    <a:moveTo>
                      <a:pt x="75296" y="54128"/>
                    </a:moveTo>
                    <a:cubicBezTo>
                      <a:pt x="92152" y="51477"/>
                      <a:pt x="105445" y="59439"/>
                      <a:pt x="108111" y="74478"/>
                    </a:cubicBezTo>
                    <a:cubicBezTo>
                      <a:pt x="109888" y="90404"/>
                      <a:pt x="100131" y="102792"/>
                      <a:pt x="83275" y="105443"/>
                    </a:cubicBezTo>
                    <a:cubicBezTo>
                      <a:pt x="67317" y="108094"/>
                      <a:pt x="54024" y="98358"/>
                      <a:pt x="51358" y="82432"/>
                    </a:cubicBezTo>
                    <a:cubicBezTo>
                      <a:pt x="49581" y="68280"/>
                      <a:pt x="59338" y="55901"/>
                      <a:pt x="75296" y="541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30"/>
              <p:cNvSpPr/>
              <p:nvPr/>
            </p:nvSpPr>
            <p:spPr>
              <a:xfrm>
                <a:off x="11669565" y="9574037"/>
                <a:ext cx="246485" cy="465392"/>
              </a:xfrm>
              <a:custGeom>
                <a:rect b="b" l="l" r="r" t="t"/>
                <a:pathLst>
                  <a:path extrusionOk="0" h="465392" w="246485">
                    <a:moveTo>
                      <a:pt x="215448" y="403463"/>
                    </a:moveTo>
                    <a:lnTo>
                      <a:pt x="150725" y="403463"/>
                    </a:lnTo>
                    <a:lnTo>
                      <a:pt x="152503" y="164560"/>
                    </a:lnTo>
                    <a:cubicBezTo>
                      <a:pt x="152503" y="71657"/>
                      <a:pt x="150725" y="61938"/>
                      <a:pt x="149846" y="49542"/>
                    </a:cubicBezTo>
                    <a:lnTo>
                      <a:pt x="148069" y="29191"/>
                    </a:lnTo>
                    <a:cubicBezTo>
                      <a:pt x="147189" y="13265"/>
                      <a:pt x="133870" y="0"/>
                      <a:pt x="117041" y="0"/>
                    </a:cubicBezTo>
                    <a:lnTo>
                      <a:pt x="35462" y="0"/>
                    </a:lnTo>
                    <a:cubicBezTo>
                      <a:pt x="18624" y="0"/>
                      <a:pt x="4434" y="13265"/>
                      <a:pt x="4434" y="30965"/>
                    </a:cubicBezTo>
                    <a:cubicBezTo>
                      <a:pt x="4434" y="47768"/>
                      <a:pt x="17727" y="61034"/>
                      <a:pt x="34583" y="61929"/>
                    </a:cubicBezTo>
                    <a:cubicBezTo>
                      <a:pt x="51421" y="62807"/>
                      <a:pt x="74470" y="62807"/>
                      <a:pt x="87771" y="62807"/>
                    </a:cubicBezTo>
                    <a:cubicBezTo>
                      <a:pt x="88669" y="72543"/>
                      <a:pt x="90446" y="91998"/>
                      <a:pt x="90446" y="165446"/>
                    </a:cubicBezTo>
                    <a:lnTo>
                      <a:pt x="88669" y="403454"/>
                    </a:lnTo>
                    <a:lnTo>
                      <a:pt x="31028" y="403454"/>
                    </a:lnTo>
                    <a:cubicBezTo>
                      <a:pt x="14190" y="403454"/>
                      <a:pt x="0" y="417624"/>
                      <a:pt x="0" y="435324"/>
                    </a:cubicBezTo>
                    <a:cubicBezTo>
                      <a:pt x="0" y="451249"/>
                      <a:pt x="13320" y="465393"/>
                      <a:pt x="30149" y="465393"/>
                    </a:cubicBezTo>
                    <a:lnTo>
                      <a:pt x="215457" y="465393"/>
                    </a:lnTo>
                    <a:cubicBezTo>
                      <a:pt x="232295" y="465393"/>
                      <a:pt x="246485" y="451240"/>
                      <a:pt x="246485" y="434428"/>
                    </a:cubicBezTo>
                    <a:cubicBezTo>
                      <a:pt x="246476" y="416729"/>
                      <a:pt x="232277" y="403463"/>
                      <a:pt x="215448" y="4034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30"/>
              <p:cNvSpPr/>
              <p:nvPr/>
            </p:nvSpPr>
            <p:spPr>
              <a:xfrm>
                <a:off x="11950660" y="9418291"/>
                <a:ext cx="471689" cy="629996"/>
              </a:xfrm>
              <a:custGeom>
                <a:rect b="b" l="l" r="r" t="t"/>
                <a:pathLst>
                  <a:path extrusionOk="0" h="629996" w="471689">
                    <a:moveTo>
                      <a:pt x="282836" y="146878"/>
                    </a:moveTo>
                    <a:cubicBezTo>
                      <a:pt x="211912" y="146878"/>
                      <a:pt x="162250" y="178730"/>
                      <a:pt x="130333" y="223865"/>
                    </a:cubicBezTo>
                    <a:lnTo>
                      <a:pt x="130333" y="113253"/>
                    </a:lnTo>
                    <a:cubicBezTo>
                      <a:pt x="130333" y="81402"/>
                      <a:pt x="130333" y="56627"/>
                      <a:pt x="129454" y="30965"/>
                    </a:cubicBezTo>
                    <a:cubicBezTo>
                      <a:pt x="129454" y="14161"/>
                      <a:pt x="115254" y="878"/>
                      <a:pt x="98425" y="878"/>
                    </a:cubicBezTo>
                    <a:lnTo>
                      <a:pt x="78033" y="1774"/>
                    </a:lnTo>
                    <a:cubicBezTo>
                      <a:pt x="64714" y="1774"/>
                      <a:pt x="56743" y="0"/>
                      <a:pt x="31028" y="0"/>
                    </a:cubicBezTo>
                    <a:cubicBezTo>
                      <a:pt x="14190" y="0"/>
                      <a:pt x="0" y="14170"/>
                      <a:pt x="0" y="31851"/>
                    </a:cubicBezTo>
                    <a:cubicBezTo>
                      <a:pt x="0" y="47795"/>
                      <a:pt x="13320" y="61938"/>
                      <a:pt x="29269" y="61938"/>
                    </a:cubicBezTo>
                    <a:cubicBezTo>
                      <a:pt x="48764" y="62816"/>
                      <a:pt x="59400" y="63712"/>
                      <a:pt x="68277" y="63712"/>
                    </a:cubicBezTo>
                    <a:lnTo>
                      <a:pt x="68277" y="417633"/>
                    </a:lnTo>
                    <a:cubicBezTo>
                      <a:pt x="68277" y="440644"/>
                      <a:pt x="69156" y="480467"/>
                      <a:pt x="70054" y="518499"/>
                    </a:cubicBezTo>
                    <a:cubicBezTo>
                      <a:pt x="70933" y="552142"/>
                      <a:pt x="71813" y="583984"/>
                      <a:pt x="71813" y="599032"/>
                    </a:cubicBezTo>
                    <a:cubicBezTo>
                      <a:pt x="71813" y="616732"/>
                      <a:pt x="86012" y="629997"/>
                      <a:pt x="102841" y="629997"/>
                    </a:cubicBezTo>
                    <a:cubicBezTo>
                      <a:pt x="120577" y="629997"/>
                      <a:pt x="133870" y="616732"/>
                      <a:pt x="133870" y="599032"/>
                    </a:cubicBezTo>
                    <a:cubicBezTo>
                      <a:pt x="133870" y="589296"/>
                      <a:pt x="133870" y="572475"/>
                      <a:pt x="132990" y="553898"/>
                    </a:cubicBezTo>
                    <a:cubicBezTo>
                      <a:pt x="163139" y="597259"/>
                      <a:pt x="208348" y="629101"/>
                      <a:pt x="273977" y="629101"/>
                    </a:cubicBezTo>
                    <a:cubicBezTo>
                      <a:pt x="399867" y="629101"/>
                      <a:pt x="471689" y="510536"/>
                      <a:pt x="471689" y="382253"/>
                    </a:cubicBezTo>
                    <a:cubicBezTo>
                      <a:pt x="471689" y="281369"/>
                      <a:pt x="427359" y="146878"/>
                      <a:pt x="282836" y="146878"/>
                    </a:cubicBezTo>
                    <a:close/>
                    <a:moveTo>
                      <a:pt x="272200" y="567163"/>
                    </a:moveTo>
                    <a:cubicBezTo>
                      <a:pt x="184419" y="567163"/>
                      <a:pt x="132119" y="478685"/>
                      <a:pt x="130333" y="384008"/>
                    </a:cubicBezTo>
                    <a:lnTo>
                      <a:pt x="130333" y="374272"/>
                    </a:lnTo>
                    <a:cubicBezTo>
                      <a:pt x="132110" y="278709"/>
                      <a:pt x="187956" y="208817"/>
                      <a:pt x="275736" y="208817"/>
                    </a:cubicBezTo>
                    <a:cubicBezTo>
                      <a:pt x="375930" y="208817"/>
                      <a:pt x="409624" y="298191"/>
                      <a:pt x="409624" y="378706"/>
                    </a:cubicBezTo>
                    <a:cubicBezTo>
                      <a:pt x="409624" y="471609"/>
                      <a:pt x="364414" y="567163"/>
                      <a:pt x="272200" y="5671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30"/>
              <p:cNvSpPr/>
              <p:nvPr/>
            </p:nvSpPr>
            <p:spPr>
              <a:xfrm>
                <a:off x="12490653" y="9565178"/>
                <a:ext cx="367079" cy="482231"/>
              </a:xfrm>
              <a:custGeom>
                <a:rect b="b" l="l" r="r" t="t"/>
                <a:pathLst>
                  <a:path extrusionOk="0" h="482231" w="367079">
                    <a:moveTo>
                      <a:pt x="337811" y="276953"/>
                    </a:moveTo>
                    <a:cubicBezTo>
                      <a:pt x="352010" y="276058"/>
                      <a:pt x="365303" y="262783"/>
                      <a:pt x="366182" y="248640"/>
                    </a:cubicBezTo>
                    <a:cubicBezTo>
                      <a:pt x="367080" y="238026"/>
                      <a:pt x="367080" y="228289"/>
                      <a:pt x="367080" y="219431"/>
                    </a:cubicBezTo>
                    <a:cubicBezTo>
                      <a:pt x="367080" y="74326"/>
                      <a:pt x="297035" y="0"/>
                      <a:pt x="200387" y="0"/>
                    </a:cubicBezTo>
                    <a:cubicBezTo>
                      <a:pt x="78922" y="0"/>
                      <a:pt x="0" y="117687"/>
                      <a:pt x="0" y="249527"/>
                    </a:cubicBezTo>
                    <a:cubicBezTo>
                      <a:pt x="0" y="333589"/>
                      <a:pt x="24835" y="383140"/>
                      <a:pt x="44348" y="407924"/>
                    </a:cubicBezTo>
                    <a:cubicBezTo>
                      <a:pt x="80699" y="453041"/>
                      <a:pt x="141867" y="482232"/>
                      <a:pt x="199508" y="482232"/>
                    </a:cubicBezTo>
                    <a:cubicBezTo>
                      <a:pt x="272209" y="482232"/>
                      <a:pt x="328952" y="464551"/>
                      <a:pt x="359989" y="402594"/>
                    </a:cubicBezTo>
                    <a:cubicBezTo>
                      <a:pt x="361766" y="399065"/>
                      <a:pt x="363526" y="394631"/>
                      <a:pt x="363526" y="389329"/>
                    </a:cubicBezTo>
                    <a:cubicBezTo>
                      <a:pt x="363526" y="376063"/>
                      <a:pt x="351130" y="359260"/>
                      <a:pt x="333395" y="359260"/>
                    </a:cubicBezTo>
                    <a:cubicBezTo>
                      <a:pt x="321861" y="359260"/>
                      <a:pt x="310337" y="366327"/>
                      <a:pt x="305903" y="376959"/>
                    </a:cubicBezTo>
                    <a:cubicBezTo>
                      <a:pt x="296147" y="398187"/>
                      <a:pt x="274875" y="422076"/>
                      <a:pt x="199508" y="422076"/>
                    </a:cubicBezTo>
                    <a:cubicBezTo>
                      <a:pt x="126806" y="422076"/>
                      <a:pt x="65620" y="364571"/>
                      <a:pt x="63843" y="278727"/>
                    </a:cubicBezTo>
                    <a:lnTo>
                      <a:pt x="172895" y="278727"/>
                    </a:lnTo>
                    <a:cubicBezTo>
                      <a:pt x="217243" y="278709"/>
                      <a:pt x="291722" y="277831"/>
                      <a:pt x="337811" y="276953"/>
                    </a:cubicBezTo>
                    <a:close/>
                    <a:moveTo>
                      <a:pt x="62057" y="217666"/>
                    </a:moveTo>
                    <a:cubicBezTo>
                      <a:pt x="70054" y="130066"/>
                      <a:pt x="123243" y="61052"/>
                      <a:pt x="202155" y="61052"/>
                    </a:cubicBezTo>
                    <a:cubicBezTo>
                      <a:pt x="273977" y="61052"/>
                      <a:pt x="305885" y="125641"/>
                      <a:pt x="305005" y="217666"/>
                    </a:cubicBezTo>
                    <a:lnTo>
                      <a:pt x="62057" y="21766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51" name="Google Shape;3851;p30"/>
          <p:cNvSpPr/>
          <p:nvPr/>
        </p:nvSpPr>
        <p:spPr>
          <a:xfrm rot="937874">
            <a:off x="5785145" y="-271216"/>
            <a:ext cx="791665" cy="811613"/>
          </a:xfrm>
          <a:custGeom>
            <a:rect b="b" l="l" r="r" t="t"/>
            <a:pathLst>
              <a:path extrusionOk="0" h="1622050" w="1580074">
                <a:moveTo>
                  <a:pt x="790034" y="317133"/>
                </a:moveTo>
                <a:cubicBezTo>
                  <a:pt x="740745" y="317532"/>
                  <a:pt x="691459" y="317950"/>
                  <a:pt x="642173" y="318385"/>
                </a:cubicBezTo>
                <a:cubicBezTo>
                  <a:pt x="640722" y="241866"/>
                  <a:pt x="637398" y="165461"/>
                  <a:pt x="635158" y="89089"/>
                </a:cubicBezTo>
                <a:cubicBezTo>
                  <a:pt x="634639" y="71353"/>
                  <a:pt x="633405" y="52456"/>
                  <a:pt x="625362" y="36307"/>
                </a:cubicBezTo>
                <a:cubicBezTo>
                  <a:pt x="616153" y="17812"/>
                  <a:pt x="603656" y="17108"/>
                  <a:pt x="584278" y="13371"/>
                </a:cubicBezTo>
                <a:cubicBezTo>
                  <a:pt x="539063" y="4651"/>
                  <a:pt x="493029" y="187"/>
                  <a:pt x="446982" y="6"/>
                </a:cubicBezTo>
                <a:cubicBezTo>
                  <a:pt x="418512" y="-105"/>
                  <a:pt x="390039" y="1420"/>
                  <a:pt x="361748" y="4593"/>
                </a:cubicBezTo>
                <a:cubicBezTo>
                  <a:pt x="342113" y="6795"/>
                  <a:pt x="316438" y="5991"/>
                  <a:pt x="302477" y="22555"/>
                </a:cubicBezTo>
                <a:cubicBezTo>
                  <a:pt x="294668" y="31817"/>
                  <a:pt x="292587" y="44489"/>
                  <a:pt x="291068" y="56505"/>
                </a:cubicBezTo>
                <a:cubicBezTo>
                  <a:pt x="280155" y="142762"/>
                  <a:pt x="281823" y="231151"/>
                  <a:pt x="280931" y="317996"/>
                </a:cubicBezTo>
                <a:cubicBezTo>
                  <a:pt x="281018" y="309558"/>
                  <a:pt x="70297" y="318424"/>
                  <a:pt x="48130" y="320335"/>
                </a:cubicBezTo>
                <a:cubicBezTo>
                  <a:pt x="37487" y="321253"/>
                  <a:pt x="26012" y="322518"/>
                  <a:pt x="18118" y="329710"/>
                </a:cubicBezTo>
                <a:cubicBezTo>
                  <a:pt x="10043" y="337065"/>
                  <a:pt x="7800" y="348714"/>
                  <a:pt x="6381" y="359540"/>
                </a:cubicBezTo>
                <a:cubicBezTo>
                  <a:pt x="-3688" y="431659"/>
                  <a:pt x="-604" y="506446"/>
                  <a:pt x="7092" y="578637"/>
                </a:cubicBezTo>
                <a:cubicBezTo>
                  <a:pt x="11425" y="619292"/>
                  <a:pt x="8371" y="672005"/>
                  <a:pt x="56742" y="683402"/>
                </a:cubicBezTo>
                <a:cubicBezTo>
                  <a:pt x="87438" y="690636"/>
                  <a:pt x="119219" y="690957"/>
                  <a:pt x="150542" y="692832"/>
                </a:cubicBezTo>
                <a:cubicBezTo>
                  <a:pt x="192684" y="695356"/>
                  <a:pt x="232998" y="695856"/>
                  <a:pt x="275377" y="693630"/>
                </a:cubicBezTo>
                <a:cubicBezTo>
                  <a:pt x="274702" y="735281"/>
                  <a:pt x="274040" y="776932"/>
                  <a:pt x="273368" y="818577"/>
                </a:cubicBezTo>
                <a:cubicBezTo>
                  <a:pt x="274040" y="860221"/>
                  <a:pt x="274702" y="901872"/>
                  <a:pt x="275377" y="943520"/>
                </a:cubicBezTo>
                <a:cubicBezTo>
                  <a:pt x="275361" y="942417"/>
                  <a:pt x="101506" y="938447"/>
                  <a:pt x="86263" y="937006"/>
                </a:cubicBezTo>
                <a:cubicBezTo>
                  <a:pt x="71611" y="935621"/>
                  <a:pt x="56183" y="935079"/>
                  <a:pt x="42878" y="941373"/>
                </a:cubicBezTo>
                <a:cubicBezTo>
                  <a:pt x="11308" y="956302"/>
                  <a:pt x="12626" y="1019442"/>
                  <a:pt x="9487" y="1048804"/>
                </a:cubicBezTo>
                <a:cubicBezTo>
                  <a:pt x="5005" y="1090747"/>
                  <a:pt x="4021" y="1133063"/>
                  <a:pt x="6540" y="1175169"/>
                </a:cubicBezTo>
                <a:cubicBezTo>
                  <a:pt x="9877" y="1230964"/>
                  <a:pt x="5495" y="1313465"/>
                  <a:pt x="78583" y="1315976"/>
                </a:cubicBezTo>
                <a:cubicBezTo>
                  <a:pt x="97462" y="1316624"/>
                  <a:pt x="116528" y="1320903"/>
                  <a:pt x="135660" y="1321961"/>
                </a:cubicBezTo>
                <a:cubicBezTo>
                  <a:pt x="147890" y="1322639"/>
                  <a:pt x="280967" y="1322477"/>
                  <a:pt x="280934" y="1319155"/>
                </a:cubicBezTo>
                <a:cubicBezTo>
                  <a:pt x="281807" y="1404131"/>
                  <a:pt x="274270" y="1486155"/>
                  <a:pt x="285043" y="1570907"/>
                </a:cubicBezTo>
                <a:cubicBezTo>
                  <a:pt x="286760" y="1584406"/>
                  <a:pt x="288270" y="1598676"/>
                  <a:pt x="300487" y="1605992"/>
                </a:cubicBezTo>
                <a:cubicBezTo>
                  <a:pt x="315230" y="1614822"/>
                  <a:pt x="342311" y="1615247"/>
                  <a:pt x="359132" y="1617911"/>
                </a:cubicBezTo>
                <a:cubicBezTo>
                  <a:pt x="398758" y="1624185"/>
                  <a:pt x="444960" y="1621379"/>
                  <a:pt x="485076" y="1621680"/>
                </a:cubicBezTo>
                <a:cubicBezTo>
                  <a:pt x="515874" y="1621914"/>
                  <a:pt x="546687" y="1620379"/>
                  <a:pt x="577309" y="1617067"/>
                </a:cubicBezTo>
                <a:cubicBezTo>
                  <a:pt x="604656" y="1614112"/>
                  <a:pt x="620081" y="1609661"/>
                  <a:pt x="627605" y="1580808"/>
                </a:cubicBezTo>
                <a:cubicBezTo>
                  <a:pt x="635424" y="1550819"/>
                  <a:pt x="633980" y="1526216"/>
                  <a:pt x="636833" y="1495400"/>
                </a:cubicBezTo>
                <a:cubicBezTo>
                  <a:pt x="638245" y="1480153"/>
                  <a:pt x="644289" y="1318785"/>
                  <a:pt x="642176" y="1318766"/>
                </a:cubicBezTo>
                <a:cubicBezTo>
                  <a:pt x="691462" y="1319197"/>
                  <a:pt x="740748" y="1319619"/>
                  <a:pt x="790037" y="1320018"/>
                </a:cubicBezTo>
                <a:cubicBezTo>
                  <a:pt x="839326" y="1319619"/>
                  <a:pt x="888612" y="1319200"/>
                  <a:pt x="937899" y="1318766"/>
                </a:cubicBezTo>
                <a:cubicBezTo>
                  <a:pt x="935782" y="1318785"/>
                  <a:pt x="941829" y="1480153"/>
                  <a:pt x="943241" y="1495400"/>
                </a:cubicBezTo>
                <a:cubicBezTo>
                  <a:pt x="946098" y="1526216"/>
                  <a:pt x="944650" y="1550823"/>
                  <a:pt x="952469" y="1580808"/>
                </a:cubicBezTo>
                <a:cubicBezTo>
                  <a:pt x="959994" y="1609661"/>
                  <a:pt x="975418" y="1614112"/>
                  <a:pt x="1002765" y="1617067"/>
                </a:cubicBezTo>
                <a:cubicBezTo>
                  <a:pt x="1033387" y="1620379"/>
                  <a:pt x="1064197" y="1621911"/>
                  <a:pt x="1094998" y="1621680"/>
                </a:cubicBezTo>
                <a:cubicBezTo>
                  <a:pt x="1135114" y="1621379"/>
                  <a:pt x="1181320" y="1624185"/>
                  <a:pt x="1220943" y="1617911"/>
                </a:cubicBezTo>
                <a:cubicBezTo>
                  <a:pt x="1237766" y="1615247"/>
                  <a:pt x="1264844" y="1614822"/>
                  <a:pt x="1279587" y="1605992"/>
                </a:cubicBezTo>
                <a:cubicBezTo>
                  <a:pt x="1291804" y="1598676"/>
                  <a:pt x="1293317" y="1584406"/>
                  <a:pt x="1295031" y="1570907"/>
                </a:cubicBezTo>
                <a:cubicBezTo>
                  <a:pt x="1305804" y="1486158"/>
                  <a:pt x="1298267" y="1404131"/>
                  <a:pt x="1299140" y="1319155"/>
                </a:cubicBezTo>
                <a:cubicBezTo>
                  <a:pt x="1299108" y="1322477"/>
                  <a:pt x="1432181" y="1322639"/>
                  <a:pt x="1444415" y="1321961"/>
                </a:cubicBezTo>
                <a:cubicBezTo>
                  <a:pt x="1463546" y="1320903"/>
                  <a:pt x="1482613" y="1316624"/>
                  <a:pt x="1501491" y="1315976"/>
                </a:cubicBezTo>
                <a:cubicBezTo>
                  <a:pt x="1574579" y="1313461"/>
                  <a:pt x="1570197" y="1230964"/>
                  <a:pt x="1573534" y="1175169"/>
                </a:cubicBezTo>
                <a:cubicBezTo>
                  <a:pt x="1576053" y="1133063"/>
                  <a:pt x="1575069" y="1090747"/>
                  <a:pt x="1570587" y="1048804"/>
                </a:cubicBezTo>
                <a:cubicBezTo>
                  <a:pt x="1567448" y="1019442"/>
                  <a:pt x="1568766" y="956299"/>
                  <a:pt x="1537196" y="941373"/>
                </a:cubicBezTo>
                <a:cubicBezTo>
                  <a:pt x="1523891" y="935082"/>
                  <a:pt x="1508463" y="935621"/>
                  <a:pt x="1493811" y="937006"/>
                </a:cubicBezTo>
                <a:cubicBezTo>
                  <a:pt x="1478568" y="938447"/>
                  <a:pt x="1304713" y="942414"/>
                  <a:pt x="1304697" y="943520"/>
                </a:cubicBezTo>
                <a:cubicBezTo>
                  <a:pt x="1305369" y="901869"/>
                  <a:pt x="1306035" y="860218"/>
                  <a:pt x="1306706" y="818577"/>
                </a:cubicBezTo>
                <a:cubicBezTo>
                  <a:pt x="1306035" y="776932"/>
                  <a:pt x="1305372" y="735281"/>
                  <a:pt x="1304697" y="693630"/>
                </a:cubicBezTo>
                <a:cubicBezTo>
                  <a:pt x="1347076" y="695853"/>
                  <a:pt x="1387390" y="695356"/>
                  <a:pt x="1429532" y="692832"/>
                </a:cubicBezTo>
                <a:cubicBezTo>
                  <a:pt x="1460858" y="690957"/>
                  <a:pt x="1492636" y="690636"/>
                  <a:pt x="1523333" y="683402"/>
                </a:cubicBezTo>
                <a:cubicBezTo>
                  <a:pt x="1571700" y="672005"/>
                  <a:pt x="1568646" y="619292"/>
                  <a:pt x="1572982" y="578637"/>
                </a:cubicBezTo>
                <a:cubicBezTo>
                  <a:pt x="1580678" y="506446"/>
                  <a:pt x="1583762" y="431659"/>
                  <a:pt x="1573693" y="359540"/>
                </a:cubicBezTo>
                <a:cubicBezTo>
                  <a:pt x="1572275" y="348714"/>
                  <a:pt x="1570032" y="337061"/>
                  <a:pt x="1561956" y="329710"/>
                </a:cubicBezTo>
                <a:cubicBezTo>
                  <a:pt x="1554059" y="322521"/>
                  <a:pt x="1542584" y="321253"/>
                  <a:pt x="1531944" y="320335"/>
                </a:cubicBezTo>
                <a:cubicBezTo>
                  <a:pt x="1509778" y="318421"/>
                  <a:pt x="1299056" y="309558"/>
                  <a:pt x="1299143" y="317996"/>
                </a:cubicBezTo>
                <a:cubicBezTo>
                  <a:pt x="1298251" y="231151"/>
                  <a:pt x="1299916" y="142762"/>
                  <a:pt x="1289006" y="56505"/>
                </a:cubicBezTo>
                <a:cubicBezTo>
                  <a:pt x="1287487" y="44489"/>
                  <a:pt x="1285407" y="31820"/>
                  <a:pt x="1277597" y="22555"/>
                </a:cubicBezTo>
                <a:cubicBezTo>
                  <a:pt x="1263636" y="5991"/>
                  <a:pt x="1237961" y="6795"/>
                  <a:pt x="1218327" y="4593"/>
                </a:cubicBezTo>
                <a:cubicBezTo>
                  <a:pt x="1190035" y="1420"/>
                  <a:pt x="1161559" y="-105"/>
                  <a:pt x="1133092" y="6"/>
                </a:cubicBezTo>
                <a:cubicBezTo>
                  <a:pt x="1087042" y="187"/>
                  <a:pt x="1041012" y="4651"/>
                  <a:pt x="995796" y="13371"/>
                </a:cubicBezTo>
                <a:cubicBezTo>
                  <a:pt x="976418" y="17108"/>
                  <a:pt x="963924" y="17812"/>
                  <a:pt x="954712" y="36307"/>
                </a:cubicBezTo>
                <a:cubicBezTo>
                  <a:pt x="946669" y="52456"/>
                  <a:pt x="945436" y="71353"/>
                  <a:pt x="944916" y="89089"/>
                </a:cubicBezTo>
                <a:cubicBezTo>
                  <a:pt x="942677" y="165465"/>
                  <a:pt x="939353" y="241870"/>
                  <a:pt x="937902" y="318385"/>
                </a:cubicBezTo>
                <a:cubicBezTo>
                  <a:pt x="888606" y="317954"/>
                  <a:pt x="839320" y="317532"/>
                  <a:pt x="790034" y="317133"/>
                </a:cubicBezTo>
                <a:close/>
                <a:moveTo>
                  <a:pt x="790034" y="952844"/>
                </a:moveTo>
                <a:cubicBezTo>
                  <a:pt x="740277" y="953480"/>
                  <a:pt x="690511" y="954103"/>
                  <a:pt x="640748" y="954738"/>
                </a:cubicBezTo>
                <a:cubicBezTo>
                  <a:pt x="641679" y="909350"/>
                  <a:pt x="642594" y="863965"/>
                  <a:pt x="643490" y="818577"/>
                </a:cubicBezTo>
                <a:cubicBezTo>
                  <a:pt x="642594" y="773192"/>
                  <a:pt x="641679" y="727804"/>
                  <a:pt x="640748" y="682415"/>
                </a:cubicBezTo>
                <a:cubicBezTo>
                  <a:pt x="690511" y="683051"/>
                  <a:pt x="740277" y="683674"/>
                  <a:pt x="790034" y="684310"/>
                </a:cubicBezTo>
                <a:cubicBezTo>
                  <a:pt x="839791" y="683674"/>
                  <a:pt x="889557" y="683051"/>
                  <a:pt x="939320" y="682415"/>
                </a:cubicBezTo>
                <a:cubicBezTo>
                  <a:pt x="938389" y="727804"/>
                  <a:pt x="937473" y="773189"/>
                  <a:pt x="936577" y="818577"/>
                </a:cubicBezTo>
                <a:cubicBezTo>
                  <a:pt x="937473" y="863962"/>
                  <a:pt x="938389" y="909350"/>
                  <a:pt x="939320" y="954738"/>
                </a:cubicBezTo>
                <a:cubicBezTo>
                  <a:pt x="889557" y="954099"/>
                  <a:pt x="839791" y="953476"/>
                  <a:pt x="790034" y="9528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2" name="Google Shape;3852;p30"/>
          <p:cNvSpPr/>
          <p:nvPr/>
        </p:nvSpPr>
        <p:spPr>
          <a:xfrm>
            <a:off x="1653163" y="3920991"/>
            <a:ext cx="390512" cy="560035"/>
          </a:xfrm>
          <a:custGeom>
            <a:rect b="b" l="l" r="r" t="t"/>
            <a:pathLst>
              <a:path extrusionOk="0" h="1120069" w="781024">
                <a:moveTo>
                  <a:pt x="779805" y="21413"/>
                </a:moveTo>
                <a:cubicBezTo>
                  <a:pt x="779785" y="21308"/>
                  <a:pt x="779765" y="21205"/>
                  <a:pt x="779742" y="21099"/>
                </a:cubicBezTo>
                <a:cubicBezTo>
                  <a:pt x="776663" y="5862"/>
                  <a:pt x="760556" y="-3540"/>
                  <a:pt x="745766" y="1261"/>
                </a:cubicBezTo>
                <a:cubicBezTo>
                  <a:pt x="745665" y="1292"/>
                  <a:pt x="745564" y="1326"/>
                  <a:pt x="745464" y="1359"/>
                </a:cubicBezTo>
                <a:cubicBezTo>
                  <a:pt x="730637" y="6267"/>
                  <a:pt x="719139" y="16348"/>
                  <a:pt x="707852" y="26068"/>
                </a:cubicBezTo>
                <a:cubicBezTo>
                  <a:pt x="483791" y="221448"/>
                  <a:pt x="259730" y="416826"/>
                  <a:pt x="35529" y="612121"/>
                </a:cubicBezTo>
                <a:cubicBezTo>
                  <a:pt x="14988" y="630004"/>
                  <a:pt x="-7116" y="653754"/>
                  <a:pt x="2190" y="681310"/>
                </a:cubicBezTo>
                <a:cubicBezTo>
                  <a:pt x="3295" y="684215"/>
                  <a:pt x="4608" y="687083"/>
                  <a:pt x="6132" y="689587"/>
                </a:cubicBezTo>
                <a:cubicBezTo>
                  <a:pt x="19858" y="712779"/>
                  <a:pt x="53402" y="723483"/>
                  <a:pt x="81806" y="727634"/>
                </a:cubicBezTo>
                <a:cubicBezTo>
                  <a:pt x="136520" y="735680"/>
                  <a:pt x="193295" y="736048"/>
                  <a:pt x="247019" y="747390"/>
                </a:cubicBezTo>
                <a:cubicBezTo>
                  <a:pt x="205387" y="798095"/>
                  <a:pt x="112018" y="940507"/>
                  <a:pt x="72155" y="992888"/>
                </a:cubicBezTo>
                <a:cubicBezTo>
                  <a:pt x="65688" y="1001385"/>
                  <a:pt x="56465" y="1014167"/>
                  <a:pt x="61954" y="1026338"/>
                </a:cubicBezTo>
                <a:cubicBezTo>
                  <a:pt x="70393" y="1045050"/>
                  <a:pt x="94772" y="1060267"/>
                  <a:pt x="111640" y="1072252"/>
                </a:cubicBezTo>
                <a:cubicBezTo>
                  <a:pt x="118906" y="1077415"/>
                  <a:pt x="126343" y="1082359"/>
                  <a:pt x="133925" y="1087068"/>
                </a:cubicBezTo>
                <a:cubicBezTo>
                  <a:pt x="141754" y="1091358"/>
                  <a:pt x="149713" y="1095404"/>
                  <a:pt x="157784" y="1099194"/>
                </a:cubicBezTo>
                <a:cubicBezTo>
                  <a:pt x="176514" y="1107993"/>
                  <a:pt x="201751" y="1121743"/>
                  <a:pt x="222203" y="1119902"/>
                </a:cubicBezTo>
                <a:cubicBezTo>
                  <a:pt x="235506" y="1118703"/>
                  <a:pt x="242115" y="1104396"/>
                  <a:pt x="246347" y="1094591"/>
                </a:cubicBezTo>
                <a:cubicBezTo>
                  <a:pt x="272420" y="1034158"/>
                  <a:pt x="350680" y="882925"/>
                  <a:pt x="374424" y="821776"/>
                </a:cubicBezTo>
                <a:cubicBezTo>
                  <a:pt x="410695" y="862976"/>
                  <a:pt x="438900" y="912225"/>
                  <a:pt x="472786" y="955910"/>
                </a:cubicBezTo>
                <a:cubicBezTo>
                  <a:pt x="490356" y="978601"/>
                  <a:pt x="516158" y="1002548"/>
                  <a:pt x="543112" y="1003108"/>
                </a:cubicBezTo>
                <a:cubicBezTo>
                  <a:pt x="546043" y="1003204"/>
                  <a:pt x="549188" y="1002940"/>
                  <a:pt x="552263" y="1002474"/>
                </a:cubicBezTo>
                <a:cubicBezTo>
                  <a:pt x="580848" y="997042"/>
                  <a:pt x="590692" y="966132"/>
                  <a:pt x="596190" y="939466"/>
                </a:cubicBezTo>
                <a:cubicBezTo>
                  <a:pt x="656282" y="648353"/>
                  <a:pt x="716515" y="357324"/>
                  <a:pt x="776745" y="66292"/>
                </a:cubicBezTo>
                <a:cubicBezTo>
                  <a:pt x="779670" y="51693"/>
                  <a:pt x="782810" y="36733"/>
                  <a:pt x="779805" y="214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3" name="Google Shape;3853;p30"/>
          <p:cNvGrpSpPr/>
          <p:nvPr/>
        </p:nvGrpSpPr>
        <p:grpSpPr>
          <a:xfrm rot="-866144">
            <a:off x="1892012" y="543263"/>
            <a:ext cx="1302239" cy="947761"/>
            <a:chOff x="2484846" y="7378706"/>
            <a:chExt cx="2857748" cy="2079852"/>
          </a:xfrm>
        </p:grpSpPr>
        <p:sp>
          <p:nvSpPr>
            <p:cNvPr id="3854" name="Google Shape;3854;p30"/>
            <p:cNvSpPr/>
            <p:nvPr/>
          </p:nvSpPr>
          <p:spPr>
            <a:xfrm>
              <a:off x="2707079" y="7449115"/>
              <a:ext cx="438505" cy="179765"/>
            </a:xfrm>
            <a:custGeom>
              <a:rect b="b" l="l" r="r" t="t"/>
              <a:pathLst>
                <a:path extrusionOk="0" h="179765" w="438505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30"/>
            <p:cNvSpPr/>
            <p:nvPr/>
          </p:nvSpPr>
          <p:spPr>
            <a:xfrm>
              <a:off x="2725683" y="7463518"/>
              <a:ext cx="403187" cy="145323"/>
            </a:xfrm>
            <a:custGeom>
              <a:rect b="b" l="l" r="r" t="t"/>
              <a:pathLst>
                <a:path extrusionOk="0" h="145323" w="403187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30"/>
            <p:cNvSpPr/>
            <p:nvPr/>
          </p:nvSpPr>
          <p:spPr>
            <a:xfrm>
              <a:off x="2803673" y="7378706"/>
              <a:ext cx="246597" cy="123865"/>
            </a:xfrm>
            <a:custGeom>
              <a:rect b="b" l="l" r="r" t="t"/>
              <a:pathLst>
                <a:path extrusionOk="0" h="123865" w="246597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30"/>
            <p:cNvSpPr/>
            <p:nvPr/>
          </p:nvSpPr>
          <p:spPr>
            <a:xfrm>
              <a:off x="2486732" y="8110460"/>
              <a:ext cx="2808892" cy="1274123"/>
            </a:xfrm>
            <a:custGeom>
              <a:rect b="b" l="l" r="r" t="t"/>
              <a:pathLst>
                <a:path extrusionOk="0" h="1274123" w="2808892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30"/>
            <p:cNvSpPr/>
            <p:nvPr/>
          </p:nvSpPr>
          <p:spPr>
            <a:xfrm>
              <a:off x="2484846" y="7569018"/>
              <a:ext cx="2814231" cy="606213"/>
            </a:xfrm>
            <a:custGeom>
              <a:rect b="b" l="l" r="r" t="t"/>
              <a:pathLst>
                <a:path extrusionOk="0" h="606213" w="2814231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30"/>
            <p:cNvSpPr/>
            <p:nvPr/>
          </p:nvSpPr>
          <p:spPr>
            <a:xfrm>
              <a:off x="5335353" y="7448747"/>
              <a:ext cx="7241" cy="3460"/>
            </a:xfrm>
            <a:custGeom>
              <a:rect b="b" l="l" r="r" t="t"/>
              <a:pathLst>
                <a:path extrusionOk="0" h="3460" w="7241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30"/>
            <p:cNvSpPr/>
            <p:nvPr/>
          </p:nvSpPr>
          <p:spPr>
            <a:xfrm>
              <a:off x="2486720" y="9367608"/>
              <a:ext cx="2808881" cy="90950"/>
            </a:xfrm>
            <a:custGeom>
              <a:rect b="b" l="l" r="r" t="t"/>
              <a:pathLst>
                <a:path extrusionOk="0" h="90950" w="2808881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30"/>
            <p:cNvSpPr/>
            <p:nvPr/>
          </p:nvSpPr>
          <p:spPr>
            <a:xfrm>
              <a:off x="3168413" y="7718845"/>
              <a:ext cx="1572910" cy="1570252"/>
            </a:xfrm>
            <a:custGeom>
              <a:rect b="b" l="l" r="r" t="t"/>
              <a:pathLst>
                <a:path extrusionOk="0" h="1570252" w="157291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30"/>
            <p:cNvSpPr/>
            <p:nvPr/>
          </p:nvSpPr>
          <p:spPr>
            <a:xfrm>
              <a:off x="3342428" y="7889930"/>
              <a:ext cx="1221878" cy="1220987"/>
            </a:xfrm>
            <a:custGeom>
              <a:rect b="b" l="l" r="r" t="t"/>
              <a:pathLst>
                <a:path extrusionOk="0" h="1220987" w="1221878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30"/>
            <p:cNvSpPr/>
            <p:nvPr/>
          </p:nvSpPr>
          <p:spPr>
            <a:xfrm>
              <a:off x="3442722" y="7985930"/>
              <a:ext cx="1033680" cy="1031483"/>
            </a:xfrm>
            <a:custGeom>
              <a:rect b="b" l="l" r="r" t="t"/>
              <a:pathLst>
                <a:path extrusionOk="0" h="1031483" w="103368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30"/>
            <p:cNvSpPr/>
            <p:nvPr/>
          </p:nvSpPr>
          <p:spPr>
            <a:xfrm>
              <a:off x="4194222" y="8196930"/>
              <a:ext cx="185935" cy="357656"/>
            </a:xfrm>
            <a:custGeom>
              <a:rect b="b" l="l" r="r" t="t"/>
              <a:pathLst>
                <a:path extrusionOk="0" h="357656" w="185935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30"/>
            <p:cNvSpPr/>
            <p:nvPr/>
          </p:nvSpPr>
          <p:spPr>
            <a:xfrm>
              <a:off x="4242621" y="8253719"/>
              <a:ext cx="105623" cy="273987"/>
            </a:xfrm>
            <a:custGeom>
              <a:rect b="b" l="l" r="r" t="t"/>
              <a:pathLst>
                <a:path extrusionOk="0" h="273987" w="105623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0"/>
            <p:cNvSpPr/>
            <p:nvPr/>
          </p:nvSpPr>
          <p:spPr>
            <a:xfrm>
              <a:off x="4276701" y="8382812"/>
              <a:ext cx="55316" cy="127428"/>
            </a:xfrm>
            <a:custGeom>
              <a:rect b="b" l="l" r="r" t="t"/>
              <a:pathLst>
                <a:path extrusionOk="0" h="127428" w="55316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0"/>
            <p:cNvSpPr/>
            <p:nvPr/>
          </p:nvSpPr>
          <p:spPr>
            <a:xfrm>
              <a:off x="4218586" y="8651123"/>
              <a:ext cx="86828" cy="88921"/>
            </a:xfrm>
            <a:custGeom>
              <a:rect b="b" l="l" r="r" t="t"/>
              <a:pathLst>
                <a:path extrusionOk="0" h="88921" w="86828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30"/>
            <p:cNvSpPr/>
            <p:nvPr/>
          </p:nvSpPr>
          <p:spPr>
            <a:xfrm>
              <a:off x="2627823" y="7705658"/>
              <a:ext cx="658013" cy="246825"/>
            </a:xfrm>
            <a:custGeom>
              <a:rect b="b" l="l" r="r" t="t"/>
              <a:pathLst>
                <a:path extrusionOk="0" h="246825" w="658013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30"/>
            <p:cNvSpPr/>
            <p:nvPr/>
          </p:nvSpPr>
          <p:spPr>
            <a:xfrm>
              <a:off x="2682773" y="7750576"/>
              <a:ext cx="548334" cy="146378"/>
            </a:xfrm>
            <a:custGeom>
              <a:rect b="b" l="l" r="r" t="t"/>
              <a:pathLst>
                <a:path extrusionOk="0" h="146378" w="548334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30"/>
            <p:cNvSpPr/>
            <p:nvPr/>
          </p:nvSpPr>
          <p:spPr>
            <a:xfrm>
              <a:off x="2736824" y="7790859"/>
              <a:ext cx="454276" cy="80698"/>
            </a:xfrm>
            <a:custGeom>
              <a:rect b="b" l="l" r="r" t="t"/>
              <a:pathLst>
                <a:path extrusionOk="0" h="80698" w="454276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30"/>
            <p:cNvSpPr/>
            <p:nvPr/>
          </p:nvSpPr>
          <p:spPr>
            <a:xfrm>
              <a:off x="3237959" y="8305407"/>
              <a:ext cx="1443919" cy="915753"/>
            </a:xfrm>
            <a:custGeom>
              <a:rect b="b" l="l" r="r" t="t"/>
              <a:pathLst>
                <a:path extrusionOk="0" h="915753" w="1443919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30"/>
            <p:cNvSpPr/>
            <p:nvPr/>
          </p:nvSpPr>
          <p:spPr>
            <a:xfrm>
              <a:off x="3328978" y="7777636"/>
              <a:ext cx="1235489" cy="391611"/>
            </a:xfrm>
            <a:custGeom>
              <a:rect b="b" l="l" r="r" t="t"/>
              <a:pathLst>
                <a:path extrusionOk="0" h="391611" w="1235489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3876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7" name="Google Shape;3877;p31"/>
          <p:cNvGrpSpPr/>
          <p:nvPr/>
        </p:nvGrpSpPr>
        <p:grpSpPr>
          <a:xfrm>
            <a:off x="3111823" y="2483086"/>
            <a:ext cx="5518864" cy="2137477"/>
            <a:chOff x="0" y="-47625"/>
            <a:chExt cx="14716971" cy="5699939"/>
          </a:xfrm>
        </p:grpSpPr>
        <p:sp>
          <p:nvSpPr>
            <p:cNvPr id="3878" name="Google Shape;3878;p31"/>
            <p:cNvSpPr txBox="1"/>
            <p:nvPr/>
          </p:nvSpPr>
          <p:spPr>
            <a:xfrm>
              <a:off x="644743" y="5200814"/>
              <a:ext cx="2532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1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79" name="Google Shape;3879;p31"/>
            <p:cNvSpPr txBox="1"/>
            <p:nvPr/>
          </p:nvSpPr>
          <p:spPr>
            <a:xfrm>
              <a:off x="3528936" y="5200814"/>
              <a:ext cx="2535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2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80" name="Google Shape;3880;p31"/>
            <p:cNvSpPr txBox="1"/>
            <p:nvPr/>
          </p:nvSpPr>
          <p:spPr>
            <a:xfrm>
              <a:off x="6413205" y="5200814"/>
              <a:ext cx="2535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3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81" name="Google Shape;3881;p31"/>
            <p:cNvSpPr txBox="1"/>
            <p:nvPr/>
          </p:nvSpPr>
          <p:spPr>
            <a:xfrm>
              <a:off x="9297472" y="5200814"/>
              <a:ext cx="2532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4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82" name="Google Shape;3882;p31"/>
            <p:cNvSpPr txBox="1"/>
            <p:nvPr/>
          </p:nvSpPr>
          <p:spPr>
            <a:xfrm>
              <a:off x="12181671" y="5200814"/>
              <a:ext cx="2535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5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3883" name="Google Shape;3883;p31"/>
            <p:cNvGrpSpPr/>
            <p:nvPr/>
          </p:nvGrpSpPr>
          <p:grpSpPr>
            <a:xfrm>
              <a:off x="644708" y="208125"/>
              <a:ext cx="14069492" cy="4867704"/>
              <a:chOff x="0" y="-6350"/>
              <a:chExt cx="17101607" cy="5916743"/>
            </a:xfrm>
          </p:grpSpPr>
          <p:sp>
            <p:nvSpPr>
              <p:cNvPr id="3884" name="Google Shape;3884;p31"/>
              <p:cNvSpPr/>
              <p:nvPr/>
            </p:nvSpPr>
            <p:spPr>
              <a:xfrm>
                <a:off x="0" y="-6350"/>
                <a:ext cx="17101607" cy="12700"/>
              </a:xfrm>
              <a:custGeom>
                <a:rect b="b" l="l" r="r" t="t"/>
                <a:pathLst>
                  <a:path extrusionOk="0" h="12700" w="17101607">
                    <a:moveTo>
                      <a:pt x="0" y="0"/>
                    </a:moveTo>
                    <a:lnTo>
                      <a:pt x="17101607" y="0"/>
                    </a:lnTo>
                    <a:lnTo>
                      <a:pt x="1710160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3885" name="Google Shape;3885;p31"/>
              <p:cNvSpPr/>
              <p:nvPr/>
            </p:nvSpPr>
            <p:spPr>
              <a:xfrm>
                <a:off x="0" y="1174459"/>
                <a:ext cx="17101607" cy="12700"/>
              </a:xfrm>
              <a:custGeom>
                <a:rect b="b" l="l" r="r" t="t"/>
                <a:pathLst>
                  <a:path extrusionOk="0" h="12700" w="17101607">
                    <a:moveTo>
                      <a:pt x="0" y="0"/>
                    </a:moveTo>
                    <a:lnTo>
                      <a:pt x="17101607" y="0"/>
                    </a:lnTo>
                    <a:lnTo>
                      <a:pt x="1710160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3886" name="Google Shape;3886;p31"/>
              <p:cNvSpPr/>
              <p:nvPr/>
            </p:nvSpPr>
            <p:spPr>
              <a:xfrm>
                <a:off x="0" y="2355267"/>
                <a:ext cx="17101607" cy="12700"/>
              </a:xfrm>
              <a:custGeom>
                <a:rect b="b" l="l" r="r" t="t"/>
                <a:pathLst>
                  <a:path extrusionOk="0" h="12700" w="17101607">
                    <a:moveTo>
                      <a:pt x="0" y="0"/>
                    </a:moveTo>
                    <a:lnTo>
                      <a:pt x="17101607" y="0"/>
                    </a:lnTo>
                    <a:lnTo>
                      <a:pt x="1710160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3887" name="Google Shape;3887;p31"/>
              <p:cNvSpPr/>
              <p:nvPr/>
            </p:nvSpPr>
            <p:spPr>
              <a:xfrm>
                <a:off x="0" y="3536076"/>
                <a:ext cx="17101607" cy="12700"/>
              </a:xfrm>
              <a:custGeom>
                <a:rect b="b" l="l" r="r" t="t"/>
                <a:pathLst>
                  <a:path extrusionOk="0" h="12700" w="17101607">
                    <a:moveTo>
                      <a:pt x="0" y="0"/>
                    </a:moveTo>
                    <a:lnTo>
                      <a:pt x="17101607" y="0"/>
                    </a:lnTo>
                    <a:lnTo>
                      <a:pt x="1710160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3888" name="Google Shape;3888;p31"/>
              <p:cNvSpPr/>
              <p:nvPr/>
            </p:nvSpPr>
            <p:spPr>
              <a:xfrm>
                <a:off x="0" y="4716884"/>
                <a:ext cx="17101607" cy="12700"/>
              </a:xfrm>
              <a:custGeom>
                <a:rect b="b" l="l" r="r" t="t"/>
                <a:pathLst>
                  <a:path extrusionOk="0" h="12700" w="17101607">
                    <a:moveTo>
                      <a:pt x="0" y="0"/>
                    </a:moveTo>
                    <a:lnTo>
                      <a:pt x="17101607" y="0"/>
                    </a:lnTo>
                    <a:lnTo>
                      <a:pt x="1710160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3889" name="Google Shape;3889;p31"/>
              <p:cNvSpPr/>
              <p:nvPr/>
            </p:nvSpPr>
            <p:spPr>
              <a:xfrm>
                <a:off x="0" y="5897693"/>
                <a:ext cx="17101607" cy="12700"/>
              </a:xfrm>
              <a:custGeom>
                <a:rect b="b" l="l" r="r" t="t"/>
                <a:pathLst>
                  <a:path extrusionOk="0" h="12700" w="17101607">
                    <a:moveTo>
                      <a:pt x="0" y="0"/>
                    </a:moveTo>
                    <a:lnTo>
                      <a:pt x="17101607" y="0"/>
                    </a:lnTo>
                    <a:lnTo>
                      <a:pt x="1710160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</p:grpSp>
        <p:sp>
          <p:nvSpPr>
            <p:cNvPr id="3890" name="Google Shape;3890;p31"/>
            <p:cNvSpPr txBox="1"/>
            <p:nvPr/>
          </p:nvSpPr>
          <p:spPr>
            <a:xfrm>
              <a:off x="0" y="-47625"/>
              <a:ext cx="4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50 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91" name="Google Shape;3891;p31"/>
            <p:cNvSpPr txBox="1"/>
            <p:nvPr/>
          </p:nvSpPr>
          <p:spPr>
            <a:xfrm>
              <a:off x="0" y="923827"/>
              <a:ext cx="4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40 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92" name="Google Shape;3892;p31"/>
            <p:cNvSpPr txBox="1"/>
            <p:nvPr/>
          </p:nvSpPr>
          <p:spPr>
            <a:xfrm>
              <a:off x="0" y="1895278"/>
              <a:ext cx="4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30 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93" name="Google Shape;3893;p31"/>
            <p:cNvSpPr txBox="1"/>
            <p:nvPr/>
          </p:nvSpPr>
          <p:spPr>
            <a:xfrm>
              <a:off x="0" y="2866730"/>
              <a:ext cx="4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20 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94" name="Google Shape;3894;p31"/>
            <p:cNvSpPr txBox="1"/>
            <p:nvPr/>
          </p:nvSpPr>
          <p:spPr>
            <a:xfrm>
              <a:off x="0" y="3838181"/>
              <a:ext cx="466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10 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95" name="Google Shape;3895;p31"/>
            <p:cNvSpPr txBox="1"/>
            <p:nvPr/>
          </p:nvSpPr>
          <p:spPr>
            <a:xfrm>
              <a:off x="195470" y="4809633"/>
              <a:ext cx="271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0 </a:t>
              </a:r>
              <a:endPara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3896" name="Google Shape;3896;p31"/>
            <p:cNvGrpSpPr/>
            <p:nvPr/>
          </p:nvGrpSpPr>
          <p:grpSpPr>
            <a:xfrm>
              <a:off x="643299" y="208125"/>
              <a:ext cx="14070903" cy="4862480"/>
              <a:chOff x="-1713" y="-6350"/>
              <a:chExt cx="17103322" cy="5910393"/>
            </a:xfrm>
          </p:grpSpPr>
          <p:sp>
            <p:nvSpPr>
              <p:cNvPr id="3897" name="Google Shape;3897;p31"/>
              <p:cNvSpPr/>
              <p:nvPr/>
            </p:nvSpPr>
            <p:spPr>
              <a:xfrm>
                <a:off x="-1713" y="4710512"/>
                <a:ext cx="3081715" cy="1193531"/>
              </a:xfrm>
              <a:custGeom>
                <a:rect b="b" l="l" r="r" t="t"/>
                <a:pathLst>
                  <a:path extrusionOk="0" h="1193531" w="3081715">
                    <a:moveTo>
                      <a:pt x="1713" y="1193531"/>
                    </a:moveTo>
                    <a:lnTo>
                      <a:pt x="1713" y="252635"/>
                    </a:lnTo>
                    <a:cubicBezTo>
                      <a:pt x="0" y="186229"/>
                      <a:pt x="25187" y="121947"/>
                      <a:pt x="71558" y="74382"/>
                    </a:cubicBezTo>
                    <a:cubicBezTo>
                      <a:pt x="117928" y="26816"/>
                      <a:pt x="181548" y="0"/>
                      <a:pt x="247976" y="22"/>
                    </a:cubicBezTo>
                    <a:lnTo>
                      <a:pt x="2833739" y="22"/>
                    </a:lnTo>
                    <a:cubicBezTo>
                      <a:pt x="2900167" y="0"/>
                      <a:pt x="2963787" y="26816"/>
                      <a:pt x="3010158" y="74382"/>
                    </a:cubicBezTo>
                    <a:cubicBezTo>
                      <a:pt x="3056528" y="121947"/>
                      <a:pt x="3081715" y="186229"/>
                      <a:pt x="3080002" y="252635"/>
                    </a:cubicBezTo>
                    <a:lnTo>
                      <a:pt x="3080002" y="11935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31"/>
              <p:cNvSpPr/>
              <p:nvPr/>
            </p:nvSpPr>
            <p:spPr>
              <a:xfrm>
                <a:off x="3505829" y="3536076"/>
                <a:ext cx="3078289" cy="2367967"/>
              </a:xfrm>
              <a:custGeom>
                <a:rect b="b" l="l" r="r" t="t"/>
                <a:pathLst>
                  <a:path extrusionOk="0" h="2367967" w="3078289">
                    <a:moveTo>
                      <a:pt x="0" y="2367967"/>
                    </a:moveTo>
                    <a:lnTo>
                      <a:pt x="0" y="246263"/>
                    </a:lnTo>
                    <a:cubicBezTo>
                      <a:pt x="0" y="180950"/>
                      <a:pt x="25946" y="118312"/>
                      <a:pt x="72129" y="72129"/>
                    </a:cubicBezTo>
                    <a:cubicBezTo>
                      <a:pt x="118313" y="25945"/>
                      <a:pt x="180951" y="0"/>
                      <a:pt x="246264" y="0"/>
                    </a:cubicBezTo>
                    <a:lnTo>
                      <a:pt x="2832026" y="0"/>
                    </a:lnTo>
                    <a:cubicBezTo>
                      <a:pt x="2968034" y="0"/>
                      <a:pt x="3078289" y="110256"/>
                      <a:pt x="3078289" y="246263"/>
                    </a:cubicBezTo>
                    <a:lnTo>
                      <a:pt x="3078289" y="23679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31"/>
              <p:cNvSpPr/>
              <p:nvPr/>
            </p:nvSpPr>
            <p:spPr>
              <a:xfrm>
                <a:off x="7011659" y="2355267"/>
                <a:ext cx="3078289" cy="3548776"/>
              </a:xfrm>
              <a:custGeom>
                <a:rect b="b" l="l" r="r" t="t"/>
                <a:pathLst>
                  <a:path extrusionOk="0" h="3548776" w="3078289">
                    <a:moveTo>
                      <a:pt x="0" y="3548776"/>
                    </a:moveTo>
                    <a:lnTo>
                      <a:pt x="0" y="246263"/>
                    </a:lnTo>
                    <a:cubicBezTo>
                      <a:pt x="0" y="180950"/>
                      <a:pt x="25946" y="118312"/>
                      <a:pt x="72129" y="72129"/>
                    </a:cubicBezTo>
                    <a:cubicBezTo>
                      <a:pt x="118312" y="25946"/>
                      <a:pt x="180950" y="0"/>
                      <a:pt x="246263" y="0"/>
                    </a:cubicBezTo>
                    <a:lnTo>
                      <a:pt x="2832026" y="0"/>
                    </a:lnTo>
                    <a:cubicBezTo>
                      <a:pt x="2968033" y="0"/>
                      <a:pt x="3078289" y="110256"/>
                      <a:pt x="3078289" y="246263"/>
                    </a:cubicBezTo>
                    <a:lnTo>
                      <a:pt x="3078289" y="35487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31"/>
              <p:cNvSpPr/>
              <p:nvPr/>
            </p:nvSpPr>
            <p:spPr>
              <a:xfrm>
                <a:off x="10517488" y="1174458"/>
                <a:ext cx="3078290" cy="4729584"/>
              </a:xfrm>
              <a:custGeom>
                <a:rect b="b" l="l" r="r" t="t"/>
                <a:pathLst>
                  <a:path extrusionOk="0" h="4729584" w="3078290">
                    <a:moveTo>
                      <a:pt x="0" y="4729585"/>
                    </a:moveTo>
                    <a:lnTo>
                      <a:pt x="0" y="246264"/>
                    </a:lnTo>
                    <a:cubicBezTo>
                      <a:pt x="0" y="180951"/>
                      <a:pt x="25946" y="118313"/>
                      <a:pt x="72129" y="72129"/>
                    </a:cubicBezTo>
                    <a:cubicBezTo>
                      <a:pt x="118312" y="25946"/>
                      <a:pt x="180950" y="1"/>
                      <a:pt x="246264" y="1"/>
                    </a:cubicBezTo>
                    <a:lnTo>
                      <a:pt x="2832026" y="1"/>
                    </a:lnTo>
                    <a:cubicBezTo>
                      <a:pt x="2897340" y="0"/>
                      <a:pt x="2959978" y="25946"/>
                      <a:pt x="3006161" y="72129"/>
                    </a:cubicBezTo>
                    <a:cubicBezTo>
                      <a:pt x="3052344" y="118312"/>
                      <a:pt x="3078290" y="180951"/>
                      <a:pt x="3078290" y="246264"/>
                    </a:cubicBezTo>
                    <a:lnTo>
                      <a:pt x="3078290" y="47295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31"/>
              <p:cNvSpPr/>
              <p:nvPr/>
            </p:nvSpPr>
            <p:spPr>
              <a:xfrm>
                <a:off x="14023319" y="-6350"/>
                <a:ext cx="3078290" cy="5910393"/>
              </a:xfrm>
              <a:custGeom>
                <a:rect b="b" l="l" r="r" t="t"/>
                <a:pathLst>
                  <a:path extrusionOk="0" h="5910393" w="3078290">
                    <a:moveTo>
                      <a:pt x="0" y="5910393"/>
                    </a:moveTo>
                    <a:lnTo>
                      <a:pt x="0" y="246263"/>
                    </a:lnTo>
                    <a:cubicBezTo>
                      <a:pt x="0" y="110256"/>
                      <a:pt x="110255" y="0"/>
                      <a:pt x="246262" y="0"/>
                    </a:cubicBezTo>
                    <a:lnTo>
                      <a:pt x="2832025" y="0"/>
                    </a:lnTo>
                    <a:cubicBezTo>
                      <a:pt x="2897339" y="0"/>
                      <a:pt x="2959977" y="25945"/>
                      <a:pt x="3006160" y="72128"/>
                    </a:cubicBezTo>
                    <a:cubicBezTo>
                      <a:pt x="3052344" y="118312"/>
                      <a:pt x="3078289" y="180950"/>
                      <a:pt x="3078289" y="246263"/>
                    </a:cubicBezTo>
                    <a:lnTo>
                      <a:pt x="3078289" y="5910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31"/>
              <p:cNvSpPr/>
              <p:nvPr/>
            </p:nvSpPr>
            <p:spPr>
              <a:xfrm>
                <a:off x="0" y="5307288"/>
                <a:ext cx="3078289" cy="596754"/>
              </a:xfrm>
              <a:custGeom>
                <a:rect b="b" l="l" r="r" t="t"/>
                <a:pathLst>
                  <a:path extrusionOk="0" h="596754" w="3078289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596755"/>
                    </a:lnTo>
                    <a:lnTo>
                      <a:pt x="0" y="5967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903" name="Google Shape;3903;p31"/>
              <p:cNvSpPr/>
              <p:nvPr/>
            </p:nvSpPr>
            <p:spPr>
              <a:xfrm>
                <a:off x="3505829" y="4009669"/>
                <a:ext cx="3078289" cy="1894374"/>
              </a:xfrm>
              <a:custGeom>
                <a:rect b="b" l="l" r="r" t="t"/>
                <a:pathLst>
                  <a:path extrusionOk="0" h="1894374" w="3078289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1894374"/>
                    </a:lnTo>
                    <a:lnTo>
                      <a:pt x="0" y="189437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904" name="Google Shape;3904;p31"/>
              <p:cNvSpPr/>
              <p:nvPr/>
            </p:nvSpPr>
            <p:spPr>
              <a:xfrm>
                <a:off x="7011659" y="2946730"/>
                <a:ext cx="3078289" cy="2957313"/>
              </a:xfrm>
              <a:custGeom>
                <a:rect b="b" l="l" r="r" t="t"/>
                <a:pathLst>
                  <a:path extrusionOk="0" h="2957313" w="3078289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2957313"/>
                    </a:lnTo>
                    <a:lnTo>
                      <a:pt x="0" y="29573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905" name="Google Shape;3905;p31"/>
              <p:cNvSpPr/>
              <p:nvPr/>
            </p:nvSpPr>
            <p:spPr>
              <a:xfrm>
                <a:off x="10517488" y="2120375"/>
                <a:ext cx="3078290" cy="3783667"/>
              </a:xfrm>
              <a:custGeom>
                <a:rect b="b" l="l" r="r" t="t"/>
                <a:pathLst>
                  <a:path extrusionOk="0" h="3783667" w="3078290">
                    <a:moveTo>
                      <a:pt x="0" y="0"/>
                    </a:moveTo>
                    <a:lnTo>
                      <a:pt x="3078290" y="0"/>
                    </a:lnTo>
                    <a:lnTo>
                      <a:pt x="3078290" y="3783668"/>
                    </a:lnTo>
                    <a:lnTo>
                      <a:pt x="0" y="37836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906" name="Google Shape;3906;p31"/>
              <p:cNvSpPr/>
              <p:nvPr/>
            </p:nvSpPr>
            <p:spPr>
              <a:xfrm>
                <a:off x="14023319" y="939313"/>
                <a:ext cx="3078290" cy="4964730"/>
              </a:xfrm>
              <a:custGeom>
                <a:rect b="b" l="l" r="r" t="t"/>
                <a:pathLst>
                  <a:path extrusionOk="0" h="4964730" w="3078290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4964730"/>
                    </a:lnTo>
                    <a:lnTo>
                      <a:pt x="0" y="496473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907" name="Google Shape;3907;p31"/>
              <p:cNvSpPr/>
              <p:nvPr/>
            </p:nvSpPr>
            <p:spPr>
              <a:xfrm>
                <a:off x="0" y="5904043"/>
                <a:ext cx="3078289" cy="0"/>
              </a:xfrm>
              <a:custGeom>
                <a:rect b="b" l="l" r="r" t="t"/>
                <a:pathLst>
                  <a:path extrusionOk="0" h="120000" w="3078289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ADC"/>
              </a:solidFill>
              <a:ln>
                <a:noFill/>
              </a:ln>
            </p:spPr>
          </p:sp>
          <p:sp>
            <p:nvSpPr>
              <p:cNvPr id="3908" name="Google Shape;3908;p31"/>
              <p:cNvSpPr/>
              <p:nvPr/>
            </p:nvSpPr>
            <p:spPr>
              <a:xfrm>
                <a:off x="3505829" y="4956856"/>
                <a:ext cx="3078289" cy="947187"/>
              </a:xfrm>
              <a:custGeom>
                <a:rect b="b" l="l" r="r" t="t"/>
                <a:pathLst>
                  <a:path extrusionOk="0" h="947187" w="3078289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947187"/>
                    </a:lnTo>
                    <a:lnTo>
                      <a:pt x="0" y="9471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3909" name="Google Shape;3909;p31"/>
              <p:cNvSpPr/>
              <p:nvPr/>
            </p:nvSpPr>
            <p:spPr>
              <a:xfrm>
                <a:off x="7011659" y="4129655"/>
                <a:ext cx="3078289" cy="1774388"/>
              </a:xfrm>
              <a:custGeom>
                <a:rect b="b" l="l" r="r" t="t"/>
                <a:pathLst>
                  <a:path extrusionOk="0" h="1774388" w="3078289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1774388"/>
                    </a:lnTo>
                    <a:lnTo>
                      <a:pt x="0" y="177438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3910" name="Google Shape;3910;p31"/>
              <p:cNvSpPr/>
              <p:nvPr/>
            </p:nvSpPr>
            <p:spPr>
              <a:xfrm>
                <a:off x="10517488" y="3775730"/>
                <a:ext cx="3078290" cy="2128313"/>
              </a:xfrm>
              <a:custGeom>
                <a:rect b="b" l="l" r="r" t="t"/>
                <a:pathLst>
                  <a:path extrusionOk="0" h="2128313" w="3078290">
                    <a:moveTo>
                      <a:pt x="0" y="0"/>
                    </a:moveTo>
                    <a:lnTo>
                      <a:pt x="3078290" y="0"/>
                    </a:lnTo>
                    <a:lnTo>
                      <a:pt x="3078290" y="2128313"/>
                    </a:lnTo>
                    <a:lnTo>
                      <a:pt x="0" y="21283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3911" name="Google Shape;3911;p31"/>
              <p:cNvSpPr/>
              <p:nvPr/>
            </p:nvSpPr>
            <p:spPr>
              <a:xfrm>
                <a:off x="14023319" y="3303470"/>
                <a:ext cx="3078290" cy="2600573"/>
              </a:xfrm>
              <a:custGeom>
                <a:rect b="b" l="l" r="r" t="t"/>
                <a:pathLst>
                  <a:path extrusionOk="0" h="2600573" w="3078290">
                    <a:moveTo>
                      <a:pt x="0" y="0"/>
                    </a:moveTo>
                    <a:lnTo>
                      <a:pt x="3078289" y="0"/>
                    </a:lnTo>
                    <a:lnTo>
                      <a:pt x="3078289" y="2600573"/>
                    </a:lnTo>
                    <a:lnTo>
                      <a:pt x="0" y="26005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</p:grpSp>
      <p:grpSp>
        <p:nvGrpSpPr>
          <p:cNvPr id="3912" name="Google Shape;3912;p31"/>
          <p:cNvGrpSpPr/>
          <p:nvPr/>
        </p:nvGrpSpPr>
        <p:grpSpPr>
          <a:xfrm>
            <a:off x="514350" y="514350"/>
            <a:ext cx="4192988" cy="1434387"/>
            <a:chOff x="0" y="0"/>
            <a:chExt cx="11181300" cy="3825032"/>
          </a:xfrm>
        </p:grpSpPr>
        <p:sp>
          <p:nvSpPr>
            <p:cNvPr id="3913" name="Google Shape;3913;p31"/>
            <p:cNvSpPr txBox="1"/>
            <p:nvPr/>
          </p:nvSpPr>
          <p:spPr>
            <a:xfrm>
              <a:off x="0" y="3086132"/>
              <a:ext cx="1118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Elaborate on what you want to discuss. 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14" name="Google Shape;3914;p31"/>
            <p:cNvSpPr txBox="1"/>
            <p:nvPr/>
          </p:nvSpPr>
          <p:spPr>
            <a:xfrm>
              <a:off x="0" y="0"/>
              <a:ext cx="11181300" cy="26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Write Your Topic or Idea on Social Media</a:t>
              </a:r>
              <a:endParaRPr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3915" name="Google Shape;3915;p31"/>
          <p:cNvGrpSpPr/>
          <p:nvPr/>
        </p:nvGrpSpPr>
        <p:grpSpPr>
          <a:xfrm rot="-441188">
            <a:off x="43326" y="2675163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rect b="b" l="l" r="r" t="t"/>
              <a:pathLst>
                <a:path extrusionOk="0" h="179765" w="438505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rect b="b" l="l" r="r" t="t"/>
              <a:pathLst>
                <a:path extrusionOk="0" h="145323" w="403187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rect b="b" l="l" r="r" t="t"/>
              <a:pathLst>
                <a:path extrusionOk="0" h="123865" w="246597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rect b="b" l="l" r="r" t="t"/>
              <a:pathLst>
                <a:path extrusionOk="0" h="1274123" w="2808892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rect b="b" l="l" r="r" t="t"/>
              <a:pathLst>
                <a:path extrusionOk="0" h="606213" w="2814231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rect b="b" l="l" r="r" t="t"/>
              <a:pathLst>
                <a:path extrusionOk="0" h="3460" w="7241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rect b="b" l="l" r="r" t="t"/>
              <a:pathLst>
                <a:path extrusionOk="0" h="90950" w="2808881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rect b="b" l="l" r="r" t="t"/>
              <a:pathLst>
                <a:path extrusionOk="0" h="1570252" w="157291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rect b="b" l="l" r="r" t="t"/>
              <a:pathLst>
                <a:path extrusionOk="0" h="1220987" w="1221878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rect b="b" l="l" r="r" t="t"/>
              <a:pathLst>
                <a:path extrusionOk="0" h="1031483" w="103368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rect b="b" l="l" r="r" t="t"/>
              <a:pathLst>
                <a:path extrusionOk="0" h="357656" w="185935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rect b="b" l="l" r="r" t="t"/>
              <a:pathLst>
                <a:path extrusionOk="0" h="273987" w="105623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rect b="b" l="l" r="r" t="t"/>
              <a:pathLst>
                <a:path extrusionOk="0" h="127428" w="55316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rect b="b" l="l" r="r" t="t"/>
              <a:pathLst>
                <a:path extrusionOk="0" h="88921" w="86828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rect b="b" l="l" r="r" t="t"/>
              <a:pathLst>
                <a:path extrusionOk="0" h="246825" w="658013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rect b="b" l="l" r="r" t="t"/>
              <a:pathLst>
                <a:path extrusionOk="0" h="146378" w="548334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rect b="b" l="l" r="r" t="t"/>
              <a:pathLst>
                <a:path extrusionOk="0" h="80698" w="454276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rect b="b" l="l" r="r" t="t"/>
              <a:pathLst>
                <a:path extrusionOk="0" h="915753" w="1443919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rect b="b" l="l" r="r" t="t"/>
              <a:pathLst>
                <a:path extrusionOk="0" h="391611" w="1235489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6629363" y="-96056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rect b="b" l="l" r="r" t="t"/>
              <a:pathLst>
                <a:path extrusionOk="0" h="1728199" w="1758623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rect b="b" l="l" r="r" t="t"/>
                <a:pathLst>
                  <a:path extrusionOk="0" h="92419" w="28405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rect b="b" l="l" r="r" t="t"/>
                <a:pathLst>
                  <a:path extrusionOk="0" h="44548" w="30137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rect b="b" l="l" r="r" t="t"/>
                <a:pathLst>
                  <a:path extrusionOk="0" h="46160" w="3164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rect b="b" l="l" r="r" t="t"/>
                <a:pathLst>
                  <a:path extrusionOk="0" h="35255" w="52278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rect b="b" l="l" r="r" t="t"/>
                <a:pathLst>
                  <a:path extrusionOk="0" h="43542" w="95749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rect b="b" l="l" r="r" t="t"/>
                <a:pathLst>
                  <a:path extrusionOk="0" h="34072" w="40557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rect b="b" l="l" r="r" t="t"/>
                <a:pathLst>
                  <a:path extrusionOk="0" h="59484" w="43686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rect b="b" l="l" r="r" t="t"/>
                <a:pathLst>
                  <a:path extrusionOk="0" h="78433" w="50174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rect b="b" l="l" r="r" t="t"/>
                <a:pathLst>
                  <a:path extrusionOk="0" h="55694" w="38711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rect b="b" l="l" r="r" t="t"/>
                <a:pathLst>
                  <a:path extrusionOk="0" h="58710" w="48479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rect b="b" l="l" r="r" t="t"/>
                <a:pathLst>
                  <a:path extrusionOk="0" h="115282" w="82191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rect b="b" l="l" r="r" t="t"/>
                <a:pathLst>
                  <a:path extrusionOk="0" h="48164" w="47484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rect b="b" l="l" r="r" t="t"/>
                <a:pathLst>
                  <a:path extrusionOk="0" h="34530" w="57635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rect b="b" l="l" r="r" t="t"/>
                <a:pathLst>
                  <a:path extrusionOk="0" h="27212" w="13940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rect b="b" l="l" r="r" t="t"/>
                <a:pathLst>
                  <a:path extrusionOk="0" h="32422" w="49076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7876377" y="1227637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rect b="b" l="l" r="r" t="t"/>
              <a:pathLst>
                <a:path extrusionOk="0" h="1728199" w="1758623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rect b="b" l="l" r="r" t="t"/>
                <a:pathLst>
                  <a:path extrusionOk="0" h="92419" w="28405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rect b="b" l="l" r="r" t="t"/>
                <a:pathLst>
                  <a:path extrusionOk="0" h="44548" w="30137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rect b="b" l="l" r="r" t="t"/>
                <a:pathLst>
                  <a:path extrusionOk="0" h="46160" w="3164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rect b="b" l="l" r="r" t="t"/>
                <a:pathLst>
                  <a:path extrusionOk="0" h="35255" w="52278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rect b="b" l="l" r="r" t="t"/>
                <a:pathLst>
                  <a:path extrusionOk="0" h="43542" w="95749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rect b="b" l="l" r="r" t="t"/>
                <a:pathLst>
                  <a:path extrusionOk="0" h="34072" w="40557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rect b="b" l="l" r="r" t="t"/>
                <a:pathLst>
                  <a:path extrusionOk="0" h="59484" w="43686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rect b="b" l="l" r="r" t="t"/>
                <a:pathLst>
                  <a:path extrusionOk="0" h="78433" w="50174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rect b="b" l="l" r="r" t="t"/>
                <a:pathLst>
                  <a:path extrusionOk="0" h="55694" w="38711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rect b="b" l="l" r="r" t="t"/>
                <a:pathLst>
                  <a:path extrusionOk="0" h="58710" w="48479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rect b="b" l="l" r="r" t="t"/>
                <a:pathLst>
                  <a:path extrusionOk="0" h="115282" w="82191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rect b="b" l="l" r="r" t="t"/>
                <a:pathLst>
                  <a:path extrusionOk="0" h="48164" w="47484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rect b="b" l="l" r="r" t="t"/>
                <a:pathLst>
                  <a:path extrusionOk="0" h="34530" w="57635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rect b="b" l="l" r="r" t="t"/>
                <a:pathLst>
                  <a:path extrusionOk="0" h="27212" w="13940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rect b="b" l="l" r="r" t="t"/>
                <a:pathLst>
                  <a:path extrusionOk="0" h="32422" w="49076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1899734" y="2788651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rect b="b" l="l" r="r" t="t"/>
              <a:pathLst>
                <a:path extrusionOk="0" h="1728199" w="1758623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rect b="b" l="l" r="r" t="t"/>
                <a:pathLst>
                  <a:path extrusionOk="0" h="92419" w="28405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rect b="b" l="l" r="r" t="t"/>
                <a:pathLst>
                  <a:path extrusionOk="0" h="44548" w="30137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rect b="b" l="l" r="r" t="t"/>
                <a:pathLst>
                  <a:path extrusionOk="0" h="46160" w="3164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rect b="b" l="l" r="r" t="t"/>
                <a:pathLst>
                  <a:path extrusionOk="0" h="35255" w="52278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rect b="b" l="l" r="r" t="t"/>
                <a:pathLst>
                  <a:path extrusionOk="0" h="43542" w="95749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rect b="b" l="l" r="r" t="t"/>
                <a:pathLst>
                  <a:path extrusionOk="0" h="34072" w="40557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rect b="b" l="l" r="r" t="t"/>
                <a:pathLst>
                  <a:path extrusionOk="0" h="59484" w="43686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rect b="b" l="l" r="r" t="t"/>
                <a:pathLst>
                  <a:path extrusionOk="0" h="78433" w="50174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rect b="b" l="l" r="r" t="t"/>
                <a:pathLst>
                  <a:path extrusionOk="0" h="55694" w="38711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rect b="b" l="l" r="r" t="t"/>
                <a:pathLst>
                  <a:path extrusionOk="0" h="58710" w="48479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rect b="b" l="l" r="r" t="t"/>
                <a:pathLst>
                  <a:path extrusionOk="0" h="115282" w="82191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rect b="b" l="l" r="r" t="t"/>
                <a:pathLst>
                  <a:path extrusionOk="0" h="48164" w="47484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rect b="b" l="l" r="r" t="t"/>
                <a:pathLst>
                  <a:path extrusionOk="0" h="34530" w="57635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rect b="b" l="l" r="r" t="t"/>
                <a:pathLst>
                  <a:path extrusionOk="0" h="27212" w="13940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rect b="b" l="l" r="r" t="t"/>
                <a:pathLst>
                  <a:path extrusionOk="0" h="32422" w="49076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1395788" y="3585098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rect b="b" l="l" r="r" t="t"/>
              <a:pathLst>
                <a:path extrusionOk="0" h="1151679" w="482081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rect b="b" l="l" r="r" t="t"/>
              <a:pathLst>
                <a:path extrusionOk="0" h="1154572" w="465444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rect b="b" l="l" r="r" t="t"/>
              <a:pathLst>
                <a:path extrusionOk="0" h="856035" w="272124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rect b="b" l="l" r="r" t="t"/>
              <a:pathLst>
                <a:path extrusionOk="0" h="751861" w="297007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rect b="b" l="l" r="r" t="t"/>
              <a:pathLst>
                <a:path extrusionOk="0" h="689342" w="1067599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rect b="b" l="l" r="r" t="t"/>
              <a:pathLst>
                <a:path extrusionOk="0" h="585400" w="850444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rect b="b" l="l" r="r" t="t"/>
              <a:pathLst>
                <a:path extrusionOk="0" h="361235" w="332493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rect b="b" l="l" r="r" t="t"/>
              <a:pathLst>
                <a:path extrusionOk="0" h="346013" w="296718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rect b="b" l="l" r="r" t="t"/>
              <a:pathLst>
                <a:path extrusionOk="0" h="2202028" w="1421181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rect b="b" l="l" r="r" t="t"/>
              <a:pathLst>
                <a:path extrusionOk="0" h="196471" w="94729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rect b="b" l="l" r="r" t="t"/>
                <a:pathLst>
                  <a:path extrusionOk="0" h="588525" w="591601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rect b="b" l="l" r="r" t="t"/>
                <a:pathLst>
                  <a:path extrusionOk="0" h="643848" w="646867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rect b="b" l="l" r="r" t="t"/>
              <a:pathLst>
                <a:path extrusionOk="0" h="167077" w="973385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rect b="b" l="l" r="r" t="t"/>
              <a:pathLst>
                <a:path extrusionOk="0" h="119804" w="908022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rect b="b" l="l" r="r" t="t"/>
              <a:pathLst>
                <a:path extrusionOk="0" h="721871" w="889302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3557"/>
        </a:solidFill>
      </p:bgPr>
    </p:bg>
    <p:spTree>
      <p:nvGrpSpPr>
        <p:cNvPr id="4009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0" name="Google Shape;4010;p32"/>
          <p:cNvGrpSpPr/>
          <p:nvPr/>
        </p:nvGrpSpPr>
        <p:grpSpPr>
          <a:xfrm>
            <a:off x="1796285" y="2835837"/>
            <a:ext cx="1681088" cy="551363"/>
            <a:chOff x="0" y="0"/>
            <a:chExt cx="4482900" cy="1470300"/>
          </a:xfrm>
        </p:grpSpPr>
        <p:sp>
          <p:nvSpPr>
            <p:cNvPr id="4011" name="Google Shape;4011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32"/>
            <p:cNvSpPr txBox="1"/>
            <p:nvPr/>
          </p:nvSpPr>
          <p:spPr>
            <a:xfrm>
              <a:off x="1665937" y="289088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13" name="Google Shape;4013;p32"/>
            <p:cNvSpPr txBox="1"/>
            <p:nvPr/>
          </p:nvSpPr>
          <p:spPr>
            <a:xfrm>
              <a:off x="1665937" y="767190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Job Title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4014" name="Google Shape;4014;p32"/>
          <p:cNvGrpSpPr/>
          <p:nvPr/>
        </p:nvGrpSpPr>
        <p:grpSpPr>
          <a:xfrm>
            <a:off x="838788" y="3984116"/>
            <a:ext cx="1681088" cy="551363"/>
            <a:chOff x="0" y="0"/>
            <a:chExt cx="4482900" cy="1470300"/>
          </a:xfrm>
        </p:grpSpPr>
        <p:sp>
          <p:nvSpPr>
            <p:cNvPr id="4015" name="Google Shape;4015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32"/>
            <p:cNvSpPr txBox="1"/>
            <p:nvPr/>
          </p:nvSpPr>
          <p:spPr>
            <a:xfrm>
              <a:off x="1750453" y="27804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17" name="Google Shape;4017;p32"/>
            <p:cNvSpPr txBox="1"/>
            <p:nvPr/>
          </p:nvSpPr>
          <p:spPr>
            <a:xfrm>
              <a:off x="1750453" y="756148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Job Title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4018" name="Google Shape;4018;p32"/>
          <p:cNvGrpSpPr/>
          <p:nvPr/>
        </p:nvGrpSpPr>
        <p:grpSpPr>
          <a:xfrm>
            <a:off x="2763305" y="3984116"/>
            <a:ext cx="1681088" cy="551363"/>
            <a:chOff x="0" y="0"/>
            <a:chExt cx="4482900" cy="1470300"/>
          </a:xfrm>
        </p:grpSpPr>
        <p:sp>
          <p:nvSpPr>
            <p:cNvPr id="4019" name="Google Shape;4019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32"/>
            <p:cNvSpPr txBox="1"/>
            <p:nvPr/>
          </p:nvSpPr>
          <p:spPr>
            <a:xfrm>
              <a:off x="1738154" y="27804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21" name="Google Shape;4021;p32"/>
            <p:cNvSpPr txBox="1"/>
            <p:nvPr/>
          </p:nvSpPr>
          <p:spPr>
            <a:xfrm>
              <a:off x="1738154" y="756148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Job Title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4022" name="Google Shape;4022;p32"/>
          <p:cNvGrpSpPr/>
          <p:nvPr/>
        </p:nvGrpSpPr>
        <p:grpSpPr>
          <a:xfrm>
            <a:off x="4699663" y="3984116"/>
            <a:ext cx="1681088" cy="551363"/>
            <a:chOff x="0" y="0"/>
            <a:chExt cx="4482900" cy="1470300"/>
          </a:xfrm>
        </p:grpSpPr>
        <p:sp>
          <p:nvSpPr>
            <p:cNvPr id="4023" name="Google Shape;4023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32"/>
            <p:cNvSpPr txBox="1"/>
            <p:nvPr/>
          </p:nvSpPr>
          <p:spPr>
            <a:xfrm>
              <a:off x="1665937" y="27804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25" name="Google Shape;4025;p32"/>
            <p:cNvSpPr txBox="1"/>
            <p:nvPr/>
          </p:nvSpPr>
          <p:spPr>
            <a:xfrm>
              <a:off x="1665937" y="756148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Job Title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4026" name="Google Shape;4026;p32"/>
          <p:cNvGrpSpPr/>
          <p:nvPr/>
        </p:nvGrpSpPr>
        <p:grpSpPr>
          <a:xfrm>
            <a:off x="6624180" y="3984116"/>
            <a:ext cx="1681088" cy="551363"/>
            <a:chOff x="0" y="0"/>
            <a:chExt cx="4482900" cy="1470300"/>
          </a:xfrm>
        </p:grpSpPr>
        <p:sp>
          <p:nvSpPr>
            <p:cNvPr id="4027" name="Google Shape;4027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32"/>
            <p:cNvSpPr txBox="1"/>
            <p:nvPr/>
          </p:nvSpPr>
          <p:spPr>
            <a:xfrm>
              <a:off x="1729390" y="27804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1FAEE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 sz="1200">
                <a:solidFill>
                  <a:srgbClr val="F1FAEE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29" name="Google Shape;4029;p32"/>
            <p:cNvSpPr txBox="1"/>
            <p:nvPr/>
          </p:nvSpPr>
          <p:spPr>
            <a:xfrm>
              <a:off x="1729390" y="756148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Job Title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4030" name="Google Shape;4030;p32"/>
          <p:cNvGrpSpPr/>
          <p:nvPr/>
        </p:nvGrpSpPr>
        <p:grpSpPr>
          <a:xfrm>
            <a:off x="3729103" y="1687374"/>
            <a:ext cx="1681088" cy="551363"/>
            <a:chOff x="0" y="0"/>
            <a:chExt cx="4482900" cy="1470300"/>
          </a:xfrm>
        </p:grpSpPr>
        <p:sp>
          <p:nvSpPr>
            <p:cNvPr id="4031" name="Google Shape;4031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32"/>
            <p:cNvSpPr txBox="1"/>
            <p:nvPr/>
          </p:nvSpPr>
          <p:spPr>
            <a:xfrm>
              <a:off x="1572928" y="27804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33" name="Google Shape;4033;p32"/>
            <p:cNvSpPr txBox="1"/>
            <p:nvPr/>
          </p:nvSpPr>
          <p:spPr>
            <a:xfrm>
              <a:off x="1572928" y="756082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Job Title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4034" name="Google Shape;4034;p32"/>
          <p:cNvGrpSpPr/>
          <p:nvPr/>
        </p:nvGrpSpPr>
        <p:grpSpPr>
          <a:xfrm>
            <a:off x="5657159" y="2835837"/>
            <a:ext cx="1681088" cy="551363"/>
            <a:chOff x="0" y="0"/>
            <a:chExt cx="4482900" cy="1470300"/>
          </a:xfrm>
        </p:grpSpPr>
        <p:sp>
          <p:nvSpPr>
            <p:cNvPr id="4035" name="Google Shape;4035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32"/>
            <p:cNvSpPr txBox="1"/>
            <p:nvPr/>
          </p:nvSpPr>
          <p:spPr>
            <a:xfrm>
              <a:off x="1797095" y="27804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37" name="Google Shape;4037;p32"/>
            <p:cNvSpPr txBox="1"/>
            <p:nvPr/>
          </p:nvSpPr>
          <p:spPr>
            <a:xfrm>
              <a:off x="1797095" y="756148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Job Title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cxnSp>
        <p:nvCxnSpPr>
          <p:cNvPr id="4038" name="Google Shape;4038;p32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9" name="Google Shape;4039;p32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0" name="Google Shape;4040;p32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1" name="Google Shape;4041;p32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2" name="Google Shape;4042;p32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3" name="Google Shape;4043;p32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4" name="Google Shape;4044;p32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5" name="Google Shape;4045;p32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6" name="Google Shape;4046;p32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7" name="Google Shape;4047;p32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8" name="Google Shape;4048;p32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49" name="Google Shape;4049;p32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70106" y="2878594"/>
            <a:ext cx="473968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0" name="Google Shape;4050;p32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0981" y="2878594"/>
            <a:ext cx="473967" cy="4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1" name="Google Shape;4051;p32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921905" y="4026873"/>
            <a:ext cx="473967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2" name="Google Shape;4052;p32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27603" y="4026873"/>
            <a:ext cx="473969" cy="47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3" name="Google Shape;4053;p32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60421" y="4041907"/>
            <a:ext cx="473967" cy="45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4" name="Google Shape;4054;p32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80216" y="4030278"/>
            <a:ext cx="455546" cy="45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5" name="Google Shape;4055;p32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772477" y="1730144"/>
            <a:ext cx="459542" cy="4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4056" name="Google Shape;4056;p32"/>
          <p:cNvSpPr txBox="1"/>
          <p:nvPr/>
        </p:nvSpPr>
        <p:spPr>
          <a:xfrm>
            <a:off x="1932371" y="509588"/>
            <a:ext cx="52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Add a Chart Page</a:t>
            </a:r>
            <a:endParaRPr sz="4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057" name="Google Shape;4057;p32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F1FAE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58" name="Google Shape;4058;p32"/>
          <p:cNvGrpSpPr/>
          <p:nvPr/>
        </p:nvGrpSpPr>
        <p:grpSpPr>
          <a:xfrm rot="-733608">
            <a:off x="8466778" y="1908883"/>
            <a:ext cx="751329" cy="573252"/>
            <a:chOff x="16932102" y="3817254"/>
            <a:chExt cx="1502531" cy="1146406"/>
          </a:xfrm>
        </p:grpSpPr>
        <p:sp>
          <p:nvSpPr>
            <p:cNvPr id="4059" name="Google Shape;4059;p32"/>
            <p:cNvSpPr/>
            <p:nvPr/>
          </p:nvSpPr>
          <p:spPr>
            <a:xfrm>
              <a:off x="16932102" y="3817254"/>
              <a:ext cx="1502531" cy="516030"/>
            </a:xfrm>
            <a:custGeom>
              <a:rect b="b" l="l" r="r" t="t"/>
              <a:pathLst>
                <a:path extrusionOk="0" h="516030" w="1502531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2"/>
            <p:cNvSpPr/>
            <p:nvPr/>
          </p:nvSpPr>
          <p:spPr>
            <a:xfrm>
              <a:off x="17274150" y="4238786"/>
              <a:ext cx="818893" cy="387008"/>
            </a:xfrm>
            <a:custGeom>
              <a:rect b="b" l="l" r="r" t="t"/>
              <a:pathLst>
                <a:path extrusionOk="0" h="387008" w="818893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32"/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rect b="b" l="l" r="r" t="t"/>
              <a:pathLst>
                <a:path extrusionOk="0" h="270744" w="270942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2" name="Google Shape;4062;p32"/>
          <p:cNvSpPr/>
          <p:nvPr/>
        </p:nvSpPr>
        <p:spPr>
          <a:xfrm rot="-975612">
            <a:off x="-1007" y="2753265"/>
            <a:ext cx="609928" cy="902835"/>
          </a:xfrm>
          <a:custGeom>
            <a:rect b="b" l="l" r="r" t="t"/>
            <a:pathLst>
              <a:path extrusionOk="0" h="1805670" w="1219856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3" name="Google Shape;4063;p32"/>
          <p:cNvSpPr/>
          <p:nvPr/>
        </p:nvSpPr>
        <p:spPr>
          <a:xfrm rot="587529">
            <a:off x="1987196" y="-237977"/>
            <a:ext cx="680818" cy="698905"/>
          </a:xfrm>
          <a:custGeom>
            <a:rect b="b" l="l" r="r" t="t"/>
            <a:pathLst>
              <a:path extrusionOk="0" h="1398422" w="1362233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4067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8" name="Google Shape;4068;p33"/>
          <p:cNvGrpSpPr/>
          <p:nvPr/>
        </p:nvGrpSpPr>
        <p:grpSpPr>
          <a:xfrm>
            <a:off x="1594616" y="518357"/>
            <a:ext cx="5699700" cy="924293"/>
            <a:chOff x="0" y="0"/>
            <a:chExt cx="15199200" cy="2464782"/>
          </a:xfrm>
        </p:grpSpPr>
        <p:sp>
          <p:nvSpPr>
            <p:cNvPr id="4069" name="Google Shape;4069;p33"/>
            <p:cNvSpPr txBox="1"/>
            <p:nvPr/>
          </p:nvSpPr>
          <p:spPr>
            <a:xfrm>
              <a:off x="0" y="1479582"/>
              <a:ext cx="15199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Use these design resources in your presentation. Happy designing!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Don't forget to delete this page before presenting.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70" name="Google Shape;4070;p33"/>
            <p:cNvSpPr txBox="1"/>
            <p:nvPr/>
          </p:nvSpPr>
          <p:spPr>
            <a:xfrm>
              <a:off x="0" y="0"/>
              <a:ext cx="15199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Icons Resource Page</a:t>
              </a:r>
              <a:endParaRPr sz="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4071" name="Google Shape;4071;p33"/>
          <p:cNvSpPr/>
          <p:nvPr/>
        </p:nvSpPr>
        <p:spPr>
          <a:xfrm>
            <a:off x="751692" y="3832066"/>
            <a:ext cx="281362" cy="407647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2" name="Google Shape;4072;p33"/>
          <p:cNvSpPr/>
          <p:nvPr/>
        </p:nvSpPr>
        <p:spPr>
          <a:xfrm>
            <a:off x="684371" y="3045516"/>
            <a:ext cx="415700" cy="415692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3" name="Google Shape;4073;p33"/>
          <p:cNvSpPr/>
          <p:nvPr/>
        </p:nvSpPr>
        <p:spPr>
          <a:xfrm>
            <a:off x="692956" y="3054094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4" name="Google Shape;4074;p33"/>
          <p:cNvSpPr/>
          <p:nvPr/>
        </p:nvSpPr>
        <p:spPr>
          <a:xfrm>
            <a:off x="643210" y="2321491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5" name="Google Shape;4075;p33"/>
          <p:cNvSpPr/>
          <p:nvPr/>
        </p:nvSpPr>
        <p:spPr>
          <a:xfrm>
            <a:off x="638115" y="2316402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6" name="Google Shape;4076;p33"/>
          <p:cNvSpPr/>
          <p:nvPr/>
        </p:nvSpPr>
        <p:spPr>
          <a:xfrm>
            <a:off x="1318671" y="3866277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7" name="Google Shape;4077;p33"/>
          <p:cNvSpPr/>
          <p:nvPr/>
        </p:nvSpPr>
        <p:spPr>
          <a:xfrm>
            <a:off x="1295129" y="3053615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8" name="Google Shape;4078;p33"/>
          <p:cNvSpPr/>
          <p:nvPr/>
        </p:nvSpPr>
        <p:spPr>
          <a:xfrm>
            <a:off x="1303371" y="3061864"/>
            <a:ext cx="394542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9" name="Google Shape;4079;p33"/>
          <p:cNvSpPr/>
          <p:nvPr/>
        </p:nvSpPr>
        <p:spPr>
          <a:xfrm>
            <a:off x="1376781" y="2314599"/>
            <a:ext cx="248026" cy="371628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0" name="Google Shape;4080;p33"/>
          <p:cNvSpPr/>
          <p:nvPr/>
        </p:nvSpPr>
        <p:spPr>
          <a:xfrm>
            <a:off x="1384229" y="2322047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1" name="Google Shape;4081;p33"/>
          <p:cNvSpPr/>
          <p:nvPr/>
        </p:nvSpPr>
        <p:spPr>
          <a:xfrm>
            <a:off x="1915503" y="2320126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2" name="Google Shape;4082;p33"/>
          <p:cNvSpPr/>
          <p:nvPr/>
        </p:nvSpPr>
        <p:spPr>
          <a:xfrm>
            <a:off x="1915503" y="3077701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3" name="Google Shape;4083;p33"/>
          <p:cNvSpPr/>
          <p:nvPr/>
        </p:nvSpPr>
        <p:spPr>
          <a:xfrm>
            <a:off x="1911782" y="3836009"/>
            <a:ext cx="301309" cy="415825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4" name="Google Shape;4084;p33"/>
          <p:cNvSpPr/>
          <p:nvPr/>
        </p:nvSpPr>
        <p:spPr>
          <a:xfrm>
            <a:off x="1911782" y="3836009"/>
            <a:ext cx="301309" cy="415825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5" name="Google Shape;4085;p33"/>
          <p:cNvSpPr/>
          <p:nvPr/>
        </p:nvSpPr>
        <p:spPr>
          <a:xfrm>
            <a:off x="3146294" y="3053620"/>
            <a:ext cx="413490" cy="415625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6" name="Google Shape;4086;p33"/>
          <p:cNvSpPr/>
          <p:nvPr/>
        </p:nvSpPr>
        <p:spPr>
          <a:xfrm>
            <a:off x="3154619" y="3061937"/>
            <a:ext cx="396841" cy="398988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7" name="Google Shape;4087;p33"/>
          <p:cNvSpPr/>
          <p:nvPr/>
        </p:nvSpPr>
        <p:spPr>
          <a:xfrm>
            <a:off x="2494074" y="2298619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8" name="Google Shape;4088;p33"/>
          <p:cNvSpPr/>
          <p:nvPr/>
        </p:nvSpPr>
        <p:spPr>
          <a:xfrm>
            <a:off x="2537038" y="3053620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9" name="Google Shape;4089;p33"/>
          <p:cNvSpPr/>
          <p:nvPr/>
        </p:nvSpPr>
        <p:spPr>
          <a:xfrm>
            <a:off x="2537038" y="3053620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0" name="Google Shape;4090;p33"/>
          <p:cNvSpPr/>
          <p:nvPr/>
        </p:nvSpPr>
        <p:spPr>
          <a:xfrm>
            <a:off x="2489693" y="3836009"/>
            <a:ext cx="412581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1" name="Google Shape;4091;p33"/>
          <p:cNvSpPr/>
          <p:nvPr/>
        </p:nvSpPr>
        <p:spPr>
          <a:xfrm>
            <a:off x="2498069" y="3845543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2" name="Google Shape;4092;p33"/>
          <p:cNvSpPr/>
          <p:nvPr/>
        </p:nvSpPr>
        <p:spPr>
          <a:xfrm>
            <a:off x="3198871" y="3840177"/>
            <a:ext cx="356967" cy="407839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3" name="Google Shape;4093;p33"/>
          <p:cNvSpPr/>
          <p:nvPr/>
        </p:nvSpPr>
        <p:spPr>
          <a:xfrm>
            <a:off x="3105514" y="2370380"/>
            <a:ext cx="495154" cy="290470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4" name="Google Shape;4094;p33"/>
          <p:cNvSpPr/>
          <p:nvPr/>
        </p:nvSpPr>
        <p:spPr>
          <a:xfrm>
            <a:off x="4614661" y="2292386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5" name="Google Shape;4095;p33"/>
          <p:cNvSpPr/>
          <p:nvPr/>
        </p:nvSpPr>
        <p:spPr>
          <a:xfrm>
            <a:off x="4622974" y="2300702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6" name="Google Shape;4096;p33"/>
          <p:cNvSpPr/>
          <p:nvPr/>
        </p:nvSpPr>
        <p:spPr>
          <a:xfrm>
            <a:off x="3866028" y="2297276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7" name="Google Shape;4097;p33"/>
          <p:cNvSpPr/>
          <p:nvPr/>
        </p:nvSpPr>
        <p:spPr>
          <a:xfrm>
            <a:off x="3861191" y="2292438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8" name="Google Shape;4098;p33"/>
          <p:cNvSpPr/>
          <p:nvPr/>
        </p:nvSpPr>
        <p:spPr>
          <a:xfrm>
            <a:off x="3833540" y="3051813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9" name="Google Shape;4099;p33"/>
          <p:cNvSpPr/>
          <p:nvPr/>
        </p:nvSpPr>
        <p:spPr>
          <a:xfrm>
            <a:off x="3842859" y="3061137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0" name="Google Shape;4100;p33"/>
          <p:cNvSpPr/>
          <p:nvPr/>
        </p:nvSpPr>
        <p:spPr>
          <a:xfrm>
            <a:off x="5305117" y="2296606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1" name="Google Shape;4101;p33"/>
          <p:cNvSpPr/>
          <p:nvPr/>
        </p:nvSpPr>
        <p:spPr>
          <a:xfrm>
            <a:off x="5300967" y="2292438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2" name="Google Shape;4102;p33"/>
          <p:cNvSpPr/>
          <p:nvPr/>
        </p:nvSpPr>
        <p:spPr>
          <a:xfrm>
            <a:off x="5986994" y="2292438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3" name="Google Shape;4103;p33"/>
          <p:cNvSpPr/>
          <p:nvPr/>
        </p:nvSpPr>
        <p:spPr>
          <a:xfrm>
            <a:off x="6014061" y="2300775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4" name="Google Shape;4104;p33"/>
          <p:cNvSpPr/>
          <p:nvPr/>
        </p:nvSpPr>
        <p:spPr>
          <a:xfrm>
            <a:off x="6672264" y="2292436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5" name="Google Shape;4105;p33"/>
          <p:cNvSpPr/>
          <p:nvPr/>
        </p:nvSpPr>
        <p:spPr>
          <a:xfrm>
            <a:off x="6683267" y="2301855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6" name="Google Shape;4106;p33"/>
          <p:cNvSpPr/>
          <p:nvPr/>
        </p:nvSpPr>
        <p:spPr>
          <a:xfrm>
            <a:off x="7394469" y="2294242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7" name="Google Shape;4107;p33"/>
          <p:cNvSpPr/>
          <p:nvPr/>
        </p:nvSpPr>
        <p:spPr>
          <a:xfrm>
            <a:off x="7402730" y="2302506"/>
            <a:ext cx="316145" cy="396113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8" name="Google Shape;4108;p33"/>
          <p:cNvSpPr/>
          <p:nvPr/>
        </p:nvSpPr>
        <p:spPr>
          <a:xfrm>
            <a:off x="8035249" y="2368629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9" name="Google Shape;4109;p33"/>
          <p:cNvSpPr/>
          <p:nvPr/>
        </p:nvSpPr>
        <p:spPr>
          <a:xfrm>
            <a:off x="8030486" y="2363870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0" name="Google Shape;4110;p33"/>
          <p:cNvSpPr/>
          <p:nvPr/>
        </p:nvSpPr>
        <p:spPr>
          <a:xfrm>
            <a:off x="4532848" y="3057752"/>
            <a:ext cx="292214" cy="404526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1" name="Google Shape;4111;p33"/>
          <p:cNvSpPr/>
          <p:nvPr/>
        </p:nvSpPr>
        <p:spPr>
          <a:xfrm>
            <a:off x="5134821" y="3057743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2" name="Google Shape;4112;p33"/>
          <p:cNvSpPr/>
          <p:nvPr/>
        </p:nvSpPr>
        <p:spPr>
          <a:xfrm>
            <a:off x="5678271" y="3083535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3" name="Google Shape;4113;p33"/>
          <p:cNvSpPr/>
          <p:nvPr/>
        </p:nvSpPr>
        <p:spPr>
          <a:xfrm>
            <a:off x="6166809" y="3118331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4" name="Google Shape;4114;p33"/>
          <p:cNvSpPr/>
          <p:nvPr/>
        </p:nvSpPr>
        <p:spPr>
          <a:xfrm>
            <a:off x="6176232" y="3127763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5" name="Google Shape;4115;p33"/>
          <p:cNvSpPr/>
          <p:nvPr/>
        </p:nvSpPr>
        <p:spPr>
          <a:xfrm>
            <a:off x="6866191" y="3079937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6" name="Google Shape;4116;p33"/>
          <p:cNvSpPr/>
          <p:nvPr/>
        </p:nvSpPr>
        <p:spPr>
          <a:xfrm>
            <a:off x="6875327" y="3091533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7" name="Google Shape;4117;p33"/>
          <p:cNvSpPr/>
          <p:nvPr/>
        </p:nvSpPr>
        <p:spPr>
          <a:xfrm>
            <a:off x="7194924" y="3292477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1FAE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8" name="Google Shape;4118;p33"/>
          <p:cNvSpPr/>
          <p:nvPr/>
        </p:nvSpPr>
        <p:spPr>
          <a:xfrm>
            <a:off x="7551295" y="3079937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9" name="Google Shape;4119;p33"/>
          <p:cNvSpPr/>
          <p:nvPr/>
        </p:nvSpPr>
        <p:spPr>
          <a:xfrm>
            <a:off x="7558490" y="3087132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0" name="Google Shape;4120;p33"/>
          <p:cNvSpPr/>
          <p:nvPr/>
        </p:nvSpPr>
        <p:spPr>
          <a:xfrm>
            <a:off x="5092610" y="3848856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1" name="Google Shape;4121;p33"/>
          <p:cNvSpPr/>
          <p:nvPr/>
        </p:nvSpPr>
        <p:spPr>
          <a:xfrm>
            <a:off x="4439466" y="3808196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2" name="Google Shape;4122;p33"/>
          <p:cNvSpPr/>
          <p:nvPr/>
        </p:nvSpPr>
        <p:spPr>
          <a:xfrm>
            <a:off x="4449080" y="3817804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3" name="Google Shape;4123;p33"/>
          <p:cNvSpPr/>
          <p:nvPr/>
        </p:nvSpPr>
        <p:spPr>
          <a:xfrm>
            <a:off x="8143840" y="3083535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4" name="Google Shape;4124;p33"/>
          <p:cNvSpPr/>
          <p:nvPr/>
        </p:nvSpPr>
        <p:spPr>
          <a:xfrm>
            <a:off x="3908755" y="3813000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5" name="Google Shape;4125;p33"/>
          <p:cNvSpPr/>
          <p:nvPr/>
        </p:nvSpPr>
        <p:spPr>
          <a:xfrm>
            <a:off x="5721279" y="3848863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6" name="Google Shape;4126;p33"/>
          <p:cNvSpPr/>
          <p:nvPr/>
        </p:nvSpPr>
        <p:spPr>
          <a:xfrm>
            <a:off x="6202286" y="3901324"/>
            <a:ext cx="294094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7" name="Google Shape;4127;p33"/>
          <p:cNvSpPr/>
          <p:nvPr/>
        </p:nvSpPr>
        <p:spPr>
          <a:xfrm>
            <a:off x="6780080" y="3902018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8" name="Google Shape;4128;p33"/>
          <p:cNvSpPr/>
          <p:nvPr/>
        </p:nvSpPr>
        <p:spPr>
          <a:xfrm>
            <a:off x="7424513" y="3902623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9" name="Google Shape;4129;p33"/>
          <p:cNvSpPr/>
          <p:nvPr/>
        </p:nvSpPr>
        <p:spPr>
          <a:xfrm>
            <a:off x="8130106" y="3848848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0" name="Google Shape;4130;p33"/>
          <p:cNvSpPr/>
          <p:nvPr/>
        </p:nvSpPr>
        <p:spPr>
          <a:xfrm>
            <a:off x="2545357" y="3061939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1" name="Google Shape;4131;p33"/>
          <p:cNvSpPr/>
          <p:nvPr/>
        </p:nvSpPr>
        <p:spPr>
          <a:xfrm>
            <a:off x="1911779" y="2316402"/>
            <a:ext cx="371844" cy="371844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2" name="Google Shape;4132;p33"/>
          <p:cNvSpPr/>
          <p:nvPr/>
        </p:nvSpPr>
        <p:spPr>
          <a:xfrm>
            <a:off x="2489695" y="2294242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3" name="Google Shape;4133;p33"/>
          <p:cNvSpPr/>
          <p:nvPr/>
        </p:nvSpPr>
        <p:spPr>
          <a:xfrm>
            <a:off x="3100491" y="2365322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4" name="Google Shape;4134;p33"/>
          <p:cNvSpPr/>
          <p:nvPr/>
        </p:nvSpPr>
        <p:spPr>
          <a:xfrm>
            <a:off x="4614661" y="2292386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5" name="Google Shape;4135;p33"/>
          <p:cNvSpPr/>
          <p:nvPr/>
        </p:nvSpPr>
        <p:spPr>
          <a:xfrm>
            <a:off x="5986994" y="2292438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6" name="Google Shape;4136;p33"/>
          <p:cNvSpPr/>
          <p:nvPr/>
        </p:nvSpPr>
        <p:spPr>
          <a:xfrm>
            <a:off x="6672264" y="2292436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7" name="Google Shape;4137;p33"/>
          <p:cNvSpPr/>
          <p:nvPr/>
        </p:nvSpPr>
        <p:spPr>
          <a:xfrm>
            <a:off x="7394469" y="2294242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8" name="Google Shape;4138;p33"/>
          <p:cNvSpPr/>
          <p:nvPr/>
        </p:nvSpPr>
        <p:spPr>
          <a:xfrm>
            <a:off x="684371" y="3045516"/>
            <a:ext cx="415700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9" name="Google Shape;4139;p33"/>
          <p:cNvSpPr/>
          <p:nvPr/>
        </p:nvSpPr>
        <p:spPr>
          <a:xfrm>
            <a:off x="1295129" y="3053615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0" name="Google Shape;4140;p33"/>
          <p:cNvSpPr/>
          <p:nvPr/>
        </p:nvSpPr>
        <p:spPr>
          <a:xfrm>
            <a:off x="1911779" y="3073977"/>
            <a:ext cx="371844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1" name="Google Shape;4141;p33"/>
          <p:cNvSpPr/>
          <p:nvPr/>
        </p:nvSpPr>
        <p:spPr>
          <a:xfrm>
            <a:off x="3146294" y="3053620"/>
            <a:ext cx="413490" cy="415625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2" name="Google Shape;4142;p33"/>
          <p:cNvSpPr/>
          <p:nvPr/>
        </p:nvSpPr>
        <p:spPr>
          <a:xfrm>
            <a:off x="3833540" y="3051813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3" name="Google Shape;4143;p33"/>
          <p:cNvSpPr/>
          <p:nvPr/>
        </p:nvSpPr>
        <p:spPr>
          <a:xfrm>
            <a:off x="4528718" y="3053620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4" name="Google Shape;4144;p33"/>
          <p:cNvSpPr/>
          <p:nvPr/>
        </p:nvSpPr>
        <p:spPr>
          <a:xfrm>
            <a:off x="5058578" y="3053620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5" name="Google Shape;4145;p33"/>
          <p:cNvSpPr/>
          <p:nvPr/>
        </p:nvSpPr>
        <p:spPr>
          <a:xfrm>
            <a:off x="5674670" y="3079944"/>
            <a:ext cx="262692" cy="35965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6" name="Google Shape;4146;p33"/>
          <p:cNvSpPr/>
          <p:nvPr/>
        </p:nvSpPr>
        <p:spPr>
          <a:xfrm>
            <a:off x="6166809" y="3118331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7" name="Google Shape;4147;p33"/>
          <p:cNvSpPr/>
          <p:nvPr/>
        </p:nvSpPr>
        <p:spPr>
          <a:xfrm>
            <a:off x="6866191" y="3079937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8" name="Google Shape;4148;p33"/>
          <p:cNvSpPr/>
          <p:nvPr/>
        </p:nvSpPr>
        <p:spPr>
          <a:xfrm>
            <a:off x="7190356" y="3287912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9" name="Google Shape;4149;p33"/>
          <p:cNvSpPr/>
          <p:nvPr/>
        </p:nvSpPr>
        <p:spPr>
          <a:xfrm>
            <a:off x="7551295" y="3079937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0" name="Google Shape;4150;p33"/>
          <p:cNvSpPr/>
          <p:nvPr/>
        </p:nvSpPr>
        <p:spPr>
          <a:xfrm>
            <a:off x="8140242" y="3079929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1" name="Google Shape;4151;p33"/>
          <p:cNvSpPr/>
          <p:nvPr/>
        </p:nvSpPr>
        <p:spPr>
          <a:xfrm>
            <a:off x="747529" y="3827906"/>
            <a:ext cx="289695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2" name="Google Shape;4152;p33"/>
          <p:cNvSpPr/>
          <p:nvPr/>
        </p:nvSpPr>
        <p:spPr>
          <a:xfrm>
            <a:off x="1314947" y="3862553"/>
            <a:ext cx="371993" cy="371993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3" name="Google Shape;4153;p33"/>
          <p:cNvSpPr/>
          <p:nvPr/>
        </p:nvSpPr>
        <p:spPr>
          <a:xfrm>
            <a:off x="1920095" y="3844329"/>
            <a:ext cx="284685" cy="399186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4" name="Google Shape;4154;p33"/>
          <p:cNvSpPr/>
          <p:nvPr/>
        </p:nvSpPr>
        <p:spPr>
          <a:xfrm>
            <a:off x="3194701" y="3836009"/>
            <a:ext cx="365307" cy="416175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5" name="Google Shape;4155;p33"/>
          <p:cNvSpPr/>
          <p:nvPr/>
        </p:nvSpPr>
        <p:spPr>
          <a:xfrm>
            <a:off x="3903950" y="3808196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6" name="Google Shape;4156;p33"/>
          <p:cNvSpPr/>
          <p:nvPr/>
        </p:nvSpPr>
        <p:spPr>
          <a:xfrm>
            <a:off x="4439466" y="3808196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7" name="Google Shape;4157;p33"/>
          <p:cNvSpPr/>
          <p:nvPr/>
        </p:nvSpPr>
        <p:spPr>
          <a:xfrm>
            <a:off x="5088530" y="3844776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8" name="Google Shape;4158;p33"/>
          <p:cNvSpPr/>
          <p:nvPr/>
        </p:nvSpPr>
        <p:spPr>
          <a:xfrm>
            <a:off x="5717209" y="3844775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9" name="Google Shape;4159;p33"/>
          <p:cNvSpPr/>
          <p:nvPr/>
        </p:nvSpPr>
        <p:spPr>
          <a:xfrm>
            <a:off x="6199286" y="3898323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0" name="Google Shape;4160;p33"/>
          <p:cNvSpPr/>
          <p:nvPr/>
        </p:nvSpPr>
        <p:spPr>
          <a:xfrm>
            <a:off x="6776402" y="3898319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1" name="Google Shape;4161;p33"/>
          <p:cNvSpPr/>
          <p:nvPr/>
        </p:nvSpPr>
        <p:spPr>
          <a:xfrm>
            <a:off x="7420217" y="3898323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2" name="Google Shape;4162;p33"/>
          <p:cNvSpPr/>
          <p:nvPr/>
        </p:nvSpPr>
        <p:spPr>
          <a:xfrm>
            <a:off x="8125948" y="3844776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4166" name="Shape 4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7" name="Google Shape;4167;p34"/>
          <p:cNvGrpSpPr/>
          <p:nvPr/>
        </p:nvGrpSpPr>
        <p:grpSpPr>
          <a:xfrm>
            <a:off x="4663818" y="3920993"/>
            <a:ext cx="1382997" cy="366423"/>
            <a:chOff x="9327637" y="7841986"/>
            <a:chExt cx="2765993" cy="732846"/>
          </a:xfrm>
        </p:grpSpPr>
        <p:sp>
          <p:nvSpPr>
            <p:cNvPr id="4168" name="Google Shape;4168;p34"/>
            <p:cNvSpPr/>
            <p:nvPr/>
          </p:nvSpPr>
          <p:spPr>
            <a:xfrm>
              <a:off x="9327637" y="7841986"/>
              <a:ext cx="2765993" cy="732846"/>
            </a:xfrm>
            <a:custGeom>
              <a:rect b="b" l="l" r="r" t="t"/>
              <a:pathLst>
                <a:path extrusionOk="0" h="732846" w="2765993">
                  <a:moveTo>
                    <a:pt x="183798" y="709290"/>
                  </a:moveTo>
                  <a:cubicBezTo>
                    <a:pt x="220215" y="724742"/>
                    <a:pt x="259016" y="732289"/>
                    <a:pt x="299394" y="732289"/>
                  </a:cubicBezTo>
                  <a:cubicBezTo>
                    <a:pt x="348137" y="732289"/>
                    <a:pt x="400265" y="721115"/>
                    <a:pt x="446717" y="693573"/>
                  </a:cubicBezTo>
                  <a:cubicBezTo>
                    <a:pt x="488987" y="722203"/>
                    <a:pt x="536191" y="732289"/>
                    <a:pt x="578677" y="732289"/>
                  </a:cubicBezTo>
                  <a:cubicBezTo>
                    <a:pt x="604163" y="732289"/>
                    <a:pt x="629333" y="728822"/>
                    <a:pt x="653563" y="721606"/>
                  </a:cubicBezTo>
                  <a:cubicBezTo>
                    <a:pt x="674386" y="728551"/>
                    <a:pt x="696558" y="732289"/>
                    <a:pt x="719117" y="732289"/>
                  </a:cubicBezTo>
                  <a:cubicBezTo>
                    <a:pt x="737179" y="732289"/>
                    <a:pt x="753006" y="729319"/>
                    <a:pt x="756481" y="728728"/>
                  </a:cubicBezTo>
                  <a:cubicBezTo>
                    <a:pt x="764258" y="727315"/>
                    <a:pt x="771948" y="725465"/>
                    <a:pt x="779510" y="723169"/>
                  </a:cubicBezTo>
                  <a:cubicBezTo>
                    <a:pt x="797567" y="729473"/>
                    <a:pt x="816840" y="732841"/>
                    <a:pt x="836639" y="732841"/>
                  </a:cubicBezTo>
                  <a:cubicBezTo>
                    <a:pt x="852909" y="732841"/>
                    <a:pt x="869095" y="730572"/>
                    <a:pt x="884701" y="726106"/>
                  </a:cubicBezTo>
                  <a:cubicBezTo>
                    <a:pt x="903277" y="730213"/>
                    <a:pt x="922484" y="732289"/>
                    <a:pt x="942112" y="732289"/>
                  </a:cubicBezTo>
                  <a:cubicBezTo>
                    <a:pt x="990954" y="732289"/>
                    <a:pt x="1035486" y="719475"/>
                    <a:pt x="1073607" y="697481"/>
                  </a:cubicBezTo>
                  <a:cubicBezTo>
                    <a:pt x="1079881" y="698933"/>
                    <a:pt x="1086348" y="700043"/>
                    <a:pt x="1092997" y="700777"/>
                  </a:cubicBezTo>
                  <a:cubicBezTo>
                    <a:pt x="1099220" y="704183"/>
                    <a:pt x="1105671" y="707385"/>
                    <a:pt x="1112348" y="710350"/>
                  </a:cubicBezTo>
                  <a:cubicBezTo>
                    <a:pt x="1145208" y="724941"/>
                    <a:pt x="1181603" y="732885"/>
                    <a:pt x="1219331" y="732278"/>
                  </a:cubicBezTo>
                  <a:cubicBezTo>
                    <a:pt x="1262696" y="731786"/>
                    <a:pt x="1306571" y="720342"/>
                    <a:pt x="1345090" y="696990"/>
                  </a:cubicBezTo>
                  <a:cubicBezTo>
                    <a:pt x="1385661" y="720243"/>
                    <a:pt x="1432235" y="732289"/>
                    <a:pt x="1481536" y="732289"/>
                  </a:cubicBezTo>
                  <a:cubicBezTo>
                    <a:pt x="1513511" y="732289"/>
                    <a:pt x="1546504" y="727122"/>
                    <a:pt x="1577992" y="715302"/>
                  </a:cubicBezTo>
                  <a:cubicBezTo>
                    <a:pt x="1597028" y="722650"/>
                    <a:pt x="1617922" y="726840"/>
                    <a:pt x="1640039" y="726840"/>
                  </a:cubicBezTo>
                  <a:cubicBezTo>
                    <a:pt x="1647468" y="726840"/>
                    <a:pt x="1711573" y="726868"/>
                    <a:pt x="1723373" y="727248"/>
                  </a:cubicBezTo>
                  <a:cubicBezTo>
                    <a:pt x="1725469" y="727337"/>
                    <a:pt x="1727566" y="727381"/>
                    <a:pt x="1729668" y="727381"/>
                  </a:cubicBezTo>
                  <a:cubicBezTo>
                    <a:pt x="1752925" y="727381"/>
                    <a:pt x="1775954" y="722733"/>
                    <a:pt x="1797413" y="713618"/>
                  </a:cubicBezTo>
                  <a:cubicBezTo>
                    <a:pt x="1803216" y="711150"/>
                    <a:pt x="1808842" y="708390"/>
                    <a:pt x="1814269" y="705348"/>
                  </a:cubicBezTo>
                  <a:cubicBezTo>
                    <a:pt x="1838737" y="719089"/>
                    <a:pt x="1867420" y="727386"/>
                    <a:pt x="1898538" y="727386"/>
                  </a:cubicBezTo>
                  <a:lnTo>
                    <a:pt x="2012751" y="727386"/>
                  </a:lnTo>
                  <a:cubicBezTo>
                    <a:pt x="2027782" y="727386"/>
                    <a:pt x="2042253" y="725454"/>
                    <a:pt x="2055961" y="721904"/>
                  </a:cubicBezTo>
                  <a:cubicBezTo>
                    <a:pt x="2075019" y="729026"/>
                    <a:pt x="2095510" y="732846"/>
                    <a:pt x="2116603" y="732846"/>
                  </a:cubicBezTo>
                  <a:cubicBezTo>
                    <a:pt x="2132873" y="732846"/>
                    <a:pt x="2149059" y="730577"/>
                    <a:pt x="2164665" y="726111"/>
                  </a:cubicBezTo>
                  <a:cubicBezTo>
                    <a:pt x="2183242" y="730219"/>
                    <a:pt x="2202449" y="732294"/>
                    <a:pt x="2222082" y="732294"/>
                  </a:cubicBezTo>
                  <a:cubicBezTo>
                    <a:pt x="2264075" y="732294"/>
                    <a:pt x="2304409" y="722755"/>
                    <a:pt x="2340843" y="704371"/>
                  </a:cubicBezTo>
                  <a:cubicBezTo>
                    <a:pt x="2349030" y="700236"/>
                    <a:pt x="2356863" y="695742"/>
                    <a:pt x="2364342" y="690934"/>
                  </a:cubicBezTo>
                  <a:cubicBezTo>
                    <a:pt x="2372729" y="696046"/>
                    <a:pt x="2381270" y="700661"/>
                    <a:pt x="2389884" y="704779"/>
                  </a:cubicBezTo>
                  <a:cubicBezTo>
                    <a:pt x="2425056" y="721595"/>
                    <a:pt x="2465926" y="732294"/>
                    <a:pt x="2508998" y="732294"/>
                  </a:cubicBezTo>
                  <a:cubicBezTo>
                    <a:pt x="2547700" y="732294"/>
                    <a:pt x="2604696" y="727293"/>
                    <a:pt x="2658628" y="694025"/>
                  </a:cubicBezTo>
                  <a:cubicBezTo>
                    <a:pt x="2696527" y="670651"/>
                    <a:pt x="2725703" y="637720"/>
                    <a:pt x="2745248" y="598706"/>
                  </a:cubicBezTo>
                  <a:cubicBezTo>
                    <a:pt x="2751006" y="587272"/>
                    <a:pt x="2763796" y="559459"/>
                    <a:pt x="2763796" y="521643"/>
                  </a:cubicBezTo>
                  <a:cubicBezTo>
                    <a:pt x="2763796" y="507587"/>
                    <a:pt x="2762059" y="494167"/>
                    <a:pt x="2758950" y="481508"/>
                  </a:cubicBezTo>
                  <a:cubicBezTo>
                    <a:pt x="2762081" y="470837"/>
                    <a:pt x="2764173" y="459580"/>
                    <a:pt x="2764892" y="447849"/>
                  </a:cubicBezTo>
                  <a:cubicBezTo>
                    <a:pt x="2766064" y="433997"/>
                    <a:pt x="2765993" y="421901"/>
                    <a:pt x="2765993" y="416933"/>
                  </a:cubicBezTo>
                  <a:cubicBezTo>
                    <a:pt x="2765993" y="349426"/>
                    <a:pt x="2749817" y="277697"/>
                    <a:pt x="2703033" y="219642"/>
                  </a:cubicBezTo>
                  <a:cubicBezTo>
                    <a:pt x="2680252" y="191376"/>
                    <a:pt x="2651657" y="168399"/>
                    <a:pt x="2618443" y="152516"/>
                  </a:cubicBezTo>
                  <a:cubicBezTo>
                    <a:pt x="2582956" y="135551"/>
                    <a:pt x="2545620" y="128297"/>
                    <a:pt x="2509552" y="128297"/>
                  </a:cubicBezTo>
                  <a:cubicBezTo>
                    <a:pt x="2456832" y="128297"/>
                    <a:pt x="2409411" y="143578"/>
                    <a:pt x="2369764" y="168598"/>
                  </a:cubicBezTo>
                  <a:cubicBezTo>
                    <a:pt x="2339487" y="149248"/>
                    <a:pt x="2304923" y="136368"/>
                    <a:pt x="2267295" y="131052"/>
                  </a:cubicBezTo>
                  <a:cubicBezTo>
                    <a:pt x="2258455" y="114109"/>
                    <a:pt x="2247031" y="99131"/>
                    <a:pt x="2233848" y="86495"/>
                  </a:cubicBezTo>
                  <a:cubicBezTo>
                    <a:pt x="2202559" y="56490"/>
                    <a:pt x="2159919" y="38310"/>
                    <a:pt x="2107121" y="38459"/>
                  </a:cubicBezTo>
                  <a:cubicBezTo>
                    <a:pt x="2107121" y="38459"/>
                    <a:pt x="2103531" y="38620"/>
                    <a:pt x="2101219" y="38741"/>
                  </a:cubicBezTo>
                  <a:cubicBezTo>
                    <a:pt x="2095167" y="38338"/>
                    <a:pt x="2085951" y="37769"/>
                    <a:pt x="2072342" y="37769"/>
                  </a:cubicBezTo>
                  <a:cubicBezTo>
                    <a:pt x="2067197" y="37769"/>
                    <a:pt x="2062097" y="38001"/>
                    <a:pt x="2057051" y="38448"/>
                  </a:cubicBezTo>
                  <a:cubicBezTo>
                    <a:pt x="2028943" y="18132"/>
                    <a:pt x="1995242" y="4739"/>
                    <a:pt x="1958222" y="1029"/>
                  </a:cubicBezTo>
                  <a:cubicBezTo>
                    <a:pt x="1864295" y="-8378"/>
                    <a:pt x="1778897" y="47591"/>
                    <a:pt x="1747398" y="131907"/>
                  </a:cubicBezTo>
                  <a:cubicBezTo>
                    <a:pt x="1738320" y="133531"/>
                    <a:pt x="1729441" y="135684"/>
                    <a:pt x="1720789" y="138311"/>
                  </a:cubicBezTo>
                  <a:cubicBezTo>
                    <a:pt x="1710765" y="135993"/>
                    <a:pt x="1700393" y="134502"/>
                    <a:pt x="1689744" y="133922"/>
                  </a:cubicBezTo>
                  <a:cubicBezTo>
                    <a:pt x="1676168" y="133299"/>
                    <a:pt x="1663378" y="133547"/>
                    <a:pt x="1656253" y="133657"/>
                  </a:cubicBezTo>
                  <a:cubicBezTo>
                    <a:pt x="1652149" y="133724"/>
                    <a:pt x="1649521" y="133757"/>
                    <a:pt x="1647147" y="133757"/>
                  </a:cubicBezTo>
                  <a:lnTo>
                    <a:pt x="1631298" y="133757"/>
                  </a:lnTo>
                  <a:cubicBezTo>
                    <a:pt x="1610863" y="133757"/>
                    <a:pt x="1591451" y="137334"/>
                    <a:pt x="1573583" y="143688"/>
                  </a:cubicBezTo>
                  <a:cubicBezTo>
                    <a:pt x="1541055" y="132724"/>
                    <a:pt x="1508134" y="128297"/>
                    <a:pt x="1478250" y="128297"/>
                  </a:cubicBezTo>
                  <a:cubicBezTo>
                    <a:pt x="1446558" y="128297"/>
                    <a:pt x="1415086" y="133315"/>
                    <a:pt x="1385042" y="144036"/>
                  </a:cubicBezTo>
                  <a:cubicBezTo>
                    <a:pt x="1361420" y="133862"/>
                    <a:pt x="1333605" y="128098"/>
                    <a:pt x="1302693" y="130903"/>
                  </a:cubicBezTo>
                  <a:cubicBezTo>
                    <a:pt x="1295235" y="131576"/>
                    <a:pt x="1288105" y="132702"/>
                    <a:pt x="1281295" y="134187"/>
                  </a:cubicBezTo>
                  <a:cubicBezTo>
                    <a:pt x="1262364" y="130130"/>
                    <a:pt x="1242228" y="127872"/>
                    <a:pt x="1221383" y="128302"/>
                  </a:cubicBezTo>
                  <a:cubicBezTo>
                    <a:pt x="1174616" y="128799"/>
                    <a:pt x="1128357" y="141916"/>
                    <a:pt x="1088715" y="167919"/>
                  </a:cubicBezTo>
                  <a:cubicBezTo>
                    <a:pt x="1084555" y="165291"/>
                    <a:pt x="1080268" y="162757"/>
                    <a:pt x="1075848" y="160322"/>
                  </a:cubicBezTo>
                  <a:cubicBezTo>
                    <a:pt x="1048160" y="145063"/>
                    <a:pt x="1018299" y="135424"/>
                    <a:pt x="987303" y="131046"/>
                  </a:cubicBezTo>
                  <a:cubicBezTo>
                    <a:pt x="978463" y="114114"/>
                    <a:pt x="967050" y="99142"/>
                    <a:pt x="953873" y="86500"/>
                  </a:cubicBezTo>
                  <a:cubicBezTo>
                    <a:pt x="922573" y="56473"/>
                    <a:pt x="879916" y="38305"/>
                    <a:pt x="827130" y="38454"/>
                  </a:cubicBezTo>
                  <a:cubicBezTo>
                    <a:pt x="827130" y="38454"/>
                    <a:pt x="823545" y="38614"/>
                    <a:pt x="821232" y="38735"/>
                  </a:cubicBezTo>
                  <a:cubicBezTo>
                    <a:pt x="815180" y="38332"/>
                    <a:pt x="805970" y="37764"/>
                    <a:pt x="792361" y="37764"/>
                  </a:cubicBezTo>
                  <a:cubicBezTo>
                    <a:pt x="743807" y="37764"/>
                    <a:pt x="700707" y="57991"/>
                    <a:pt x="670353" y="88283"/>
                  </a:cubicBezTo>
                  <a:cubicBezTo>
                    <a:pt x="656606" y="102002"/>
                    <a:pt x="645116" y="118111"/>
                    <a:pt x="636558" y="135926"/>
                  </a:cubicBezTo>
                  <a:cubicBezTo>
                    <a:pt x="636337" y="135932"/>
                    <a:pt x="636149" y="135943"/>
                    <a:pt x="635977" y="135949"/>
                  </a:cubicBezTo>
                  <a:cubicBezTo>
                    <a:pt x="616289" y="136203"/>
                    <a:pt x="596910" y="139785"/>
                    <a:pt x="578616" y="146476"/>
                  </a:cubicBezTo>
                  <a:cubicBezTo>
                    <a:pt x="566899" y="118614"/>
                    <a:pt x="548716" y="96724"/>
                    <a:pt x="530117" y="80957"/>
                  </a:cubicBezTo>
                  <a:cubicBezTo>
                    <a:pt x="512049" y="65765"/>
                    <a:pt x="487338" y="51085"/>
                    <a:pt x="456082" y="44151"/>
                  </a:cubicBezTo>
                  <a:cubicBezTo>
                    <a:pt x="434408" y="39332"/>
                    <a:pt x="412966" y="39028"/>
                    <a:pt x="392807" y="42236"/>
                  </a:cubicBezTo>
                  <a:cubicBezTo>
                    <a:pt x="366779" y="35605"/>
                    <a:pt x="341133" y="32856"/>
                    <a:pt x="317434" y="32856"/>
                  </a:cubicBezTo>
                  <a:cubicBezTo>
                    <a:pt x="246049" y="32856"/>
                    <a:pt x="178045" y="57980"/>
                    <a:pt x="126514" y="104862"/>
                  </a:cubicBezTo>
                  <a:cubicBezTo>
                    <a:pt x="100165" y="128832"/>
                    <a:pt x="78469" y="158252"/>
                    <a:pt x="63593" y="191873"/>
                  </a:cubicBezTo>
                  <a:cubicBezTo>
                    <a:pt x="49487" y="223749"/>
                    <a:pt x="41858" y="258656"/>
                    <a:pt x="41858" y="294767"/>
                  </a:cubicBezTo>
                  <a:cubicBezTo>
                    <a:pt x="41858" y="326096"/>
                    <a:pt x="47661" y="358409"/>
                    <a:pt x="60031" y="389523"/>
                  </a:cubicBezTo>
                  <a:cubicBezTo>
                    <a:pt x="54371" y="395745"/>
                    <a:pt x="49387" y="401227"/>
                    <a:pt x="49304" y="401315"/>
                  </a:cubicBezTo>
                  <a:cubicBezTo>
                    <a:pt x="35585" y="416458"/>
                    <a:pt x="9236" y="449477"/>
                    <a:pt x="1889" y="498346"/>
                  </a:cubicBezTo>
                  <a:cubicBezTo>
                    <a:pt x="-1950" y="523879"/>
                    <a:pt x="-268" y="552310"/>
                    <a:pt x="9994" y="580725"/>
                  </a:cubicBezTo>
                  <a:cubicBezTo>
                    <a:pt x="21058" y="611354"/>
                    <a:pt x="39324" y="634397"/>
                    <a:pt x="57951" y="651030"/>
                  </a:cubicBezTo>
                  <a:cubicBezTo>
                    <a:pt x="82634" y="672914"/>
                    <a:pt x="115030" y="689128"/>
                    <a:pt x="152044" y="693435"/>
                  </a:cubicBezTo>
                  <a:cubicBezTo>
                    <a:pt x="162002" y="699193"/>
                    <a:pt x="172573" y="704525"/>
                    <a:pt x="183798" y="709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69" name="Google Shape;4169;p34"/>
            <p:cNvGrpSpPr/>
            <p:nvPr/>
          </p:nvGrpSpPr>
          <p:grpSpPr>
            <a:xfrm>
              <a:off x="9481333" y="7996506"/>
              <a:ext cx="2458595" cy="424928"/>
              <a:chOff x="9481333" y="7996506"/>
              <a:chExt cx="2458595" cy="424928"/>
            </a:xfrm>
          </p:grpSpPr>
          <p:sp>
            <p:nvSpPr>
              <p:cNvPr id="4170" name="Google Shape;4170;p34"/>
              <p:cNvSpPr/>
              <p:nvPr/>
            </p:nvSpPr>
            <p:spPr>
              <a:xfrm>
                <a:off x="9481333" y="8028234"/>
                <a:ext cx="284223" cy="392644"/>
              </a:xfrm>
              <a:custGeom>
                <a:rect b="b" l="l" r="r" t="t"/>
                <a:pathLst>
                  <a:path extrusionOk="0" h="392644" w="284223">
                    <a:moveTo>
                      <a:pt x="245706" y="19626"/>
                    </a:moveTo>
                    <a:lnTo>
                      <a:pt x="242425" y="23452"/>
                    </a:lnTo>
                    <a:cubicBezTo>
                      <a:pt x="219473" y="7083"/>
                      <a:pt x="191055" y="0"/>
                      <a:pt x="163732" y="0"/>
                    </a:cubicBezTo>
                    <a:cubicBezTo>
                      <a:pt x="93233" y="0"/>
                      <a:pt x="41863" y="49084"/>
                      <a:pt x="41863" y="108519"/>
                    </a:cubicBezTo>
                    <a:cubicBezTo>
                      <a:pt x="41863" y="141246"/>
                      <a:pt x="57712" y="177240"/>
                      <a:pt x="95423" y="200140"/>
                    </a:cubicBezTo>
                    <a:cubicBezTo>
                      <a:pt x="107444" y="207775"/>
                      <a:pt x="123836" y="213776"/>
                      <a:pt x="169198" y="230134"/>
                    </a:cubicBezTo>
                    <a:cubicBezTo>
                      <a:pt x="212917" y="245950"/>
                      <a:pt x="222200" y="272124"/>
                      <a:pt x="222200" y="293936"/>
                    </a:cubicBezTo>
                    <a:cubicBezTo>
                      <a:pt x="222200" y="333745"/>
                      <a:pt x="192145" y="354470"/>
                      <a:pt x="146782" y="354470"/>
                    </a:cubicBezTo>
                    <a:cubicBezTo>
                      <a:pt x="114542" y="354470"/>
                      <a:pt x="88857" y="344113"/>
                      <a:pt x="63172" y="315753"/>
                    </a:cubicBezTo>
                    <a:lnTo>
                      <a:pt x="64267" y="314660"/>
                    </a:lnTo>
                    <a:cubicBezTo>
                      <a:pt x="74651" y="303211"/>
                      <a:pt x="78473" y="291761"/>
                      <a:pt x="68090" y="282486"/>
                    </a:cubicBezTo>
                    <a:cubicBezTo>
                      <a:pt x="58254" y="273752"/>
                      <a:pt x="46781" y="277037"/>
                      <a:pt x="36392" y="288487"/>
                    </a:cubicBezTo>
                    <a:lnTo>
                      <a:pt x="9617" y="317929"/>
                    </a:lnTo>
                    <a:cubicBezTo>
                      <a:pt x="-767" y="329389"/>
                      <a:pt x="-4042" y="340839"/>
                      <a:pt x="6336" y="350114"/>
                    </a:cubicBezTo>
                    <a:cubicBezTo>
                      <a:pt x="16172" y="358837"/>
                      <a:pt x="27651" y="355022"/>
                      <a:pt x="37487" y="344113"/>
                    </a:cubicBezTo>
                    <a:cubicBezTo>
                      <a:pt x="66447" y="374107"/>
                      <a:pt x="99783" y="392645"/>
                      <a:pt x="145687" y="392645"/>
                    </a:cubicBezTo>
                    <a:cubicBezTo>
                      <a:pt x="210721" y="392645"/>
                      <a:pt x="260448" y="355563"/>
                      <a:pt x="260448" y="293395"/>
                    </a:cubicBezTo>
                    <a:cubicBezTo>
                      <a:pt x="260448" y="259034"/>
                      <a:pt x="245147" y="217585"/>
                      <a:pt x="181756" y="194134"/>
                    </a:cubicBezTo>
                    <a:cubicBezTo>
                      <a:pt x="133666" y="176683"/>
                      <a:pt x="124926" y="173409"/>
                      <a:pt x="115632" y="167408"/>
                    </a:cubicBezTo>
                    <a:cubicBezTo>
                      <a:pt x="93227" y="153237"/>
                      <a:pt x="80116" y="134141"/>
                      <a:pt x="80116" y="109607"/>
                    </a:cubicBezTo>
                    <a:cubicBezTo>
                      <a:pt x="80116" y="71973"/>
                      <a:pt x="110714" y="38164"/>
                      <a:pt x="167007" y="38164"/>
                    </a:cubicBezTo>
                    <a:cubicBezTo>
                      <a:pt x="190502" y="38164"/>
                      <a:pt x="203624" y="44165"/>
                      <a:pt x="217830" y="53440"/>
                    </a:cubicBezTo>
                    <a:cubicBezTo>
                      <a:pt x="208536" y="65983"/>
                      <a:pt x="209631" y="75246"/>
                      <a:pt x="217830" y="82340"/>
                    </a:cubicBezTo>
                    <a:cubicBezTo>
                      <a:pt x="227666" y="90517"/>
                      <a:pt x="239145" y="87248"/>
                      <a:pt x="249528" y="74705"/>
                    </a:cubicBezTo>
                    <a:lnTo>
                      <a:pt x="275213" y="44171"/>
                    </a:lnTo>
                    <a:cubicBezTo>
                      <a:pt x="285049" y="32169"/>
                      <a:pt x="288324" y="21260"/>
                      <a:pt x="277398" y="11996"/>
                    </a:cubicBezTo>
                    <a:cubicBezTo>
                      <a:pt x="267020" y="3268"/>
                      <a:pt x="256089" y="7083"/>
                      <a:pt x="245706" y="196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1" name="Google Shape;4171;p34"/>
              <p:cNvSpPr/>
              <p:nvPr/>
            </p:nvSpPr>
            <p:spPr>
              <a:xfrm>
                <a:off x="9768611" y="8128878"/>
                <a:ext cx="326791" cy="292000"/>
              </a:xfrm>
              <a:custGeom>
                <a:rect b="b" l="l" r="r" t="t"/>
                <a:pathLst>
                  <a:path extrusionOk="0" h="292000" w="326791">
                    <a:moveTo>
                      <a:pt x="307662" y="204211"/>
                    </a:moveTo>
                    <a:cubicBezTo>
                      <a:pt x="296730" y="204211"/>
                      <a:pt x="288532" y="212945"/>
                      <a:pt x="288532" y="222755"/>
                    </a:cubicBezTo>
                    <a:cubicBezTo>
                      <a:pt x="288532" y="228204"/>
                      <a:pt x="289080" y="232571"/>
                      <a:pt x="289080" y="236380"/>
                    </a:cubicBezTo>
                    <a:cubicBezTo>
                      <a:pt x="289080" y="247841"/>
                      <a:pt x="286895" y="253290"/>
                      <a:pt x="277059" y="253831"/>
                    </a:cubicBezTo>
                    <a:cubicBezTo>
                      <a:pt x="265038" y="254383"/>
                      <a:pt x="264490" y="244015"/>
                      <a:pt x="262305" y="225482"/>
                    </a:cubicBezTo>
                    <a:cubicBezTo>
                      <a:pt x="261757" y="218929"/>
                      <a:pt x="261210" y="199298"/>
                      <a:pt x="261210" y="174212"/>
                    </a:cubicBezTo>
                    <a:cubicBezTo>
                      <a:pt x="261210" y="143677"/>
                      <a:pt x="261757" y="107136"/>
                      <a:pt x="262305" y="79318"/>
                    </a:cubicBezTo>
                    <a:cubicBezTo>
                      <a:pt x="262847" y="67327"/>
                      <a:pt x="262847" y="55877"/>
                      <a:pt x="262847" y="44968"/>
                    </a:cubicBezTo>
                    <a:cubicBezTo>
                      <a:pt x="262847" y="35152"/>
                      <a:pt x="263395" y="23151"/>
                      <a:pt x="259567" y="13335"/>
                    </a:cubicBezTo>
                    <a:cubicBezTo>
                      <a:pt x="256839" y="6241"/>
                      <a:pt x="250273" y="1885"/>
                      <a:pt x="242628" y="1333"/>
                    </a:cubicBezTo>
                    <a:cubicBezTo>
                      <a:pt x="233334" y="792"/>
                      <a:pt x="201641" y="2426"/>
                      <a:pt x="197271" y="2426"/>
                    </a:cubicBezTo>
                    <a:cubicBezTo>
                      <a:pt x="186340" y="2426"/>
                      <a:pt x="178147" y="11149"/>
                      <a:pt x="178147" y="21511"/>
                    </a:cubicBezTo>
                    <a:cubicBezTo>
                      <a:pt x="178147" y="32420"/>
                      <a:pt x="186340" y="40596"/>
                      <a:pt x="197271" y="40596"/>
                    </a:cubicBezTo>
                    <a:cubicBezTo>
                      <a:pt x="202189" y="40596"/>
                      <a:pt x="208744" y="40596"/>
                      <a:pt x="224593" y="39503"/>
                    </a:cubicBezTo>
                    <a:cubicBezTo>
                      <a:pt x="224046" y="52046"/>
                      <a:pt x="223503" y="83679"/>
                      <a:pt x="223503" y="118580"/>
                    </a:cubicBezTo>
                    <a:cubicBezTo>
                      <a:pt x="219128" y="188930"/>
                      <a:pt x="202736" y="253825"/>
                      <a:pt x="137708" y="253825"/>
                    </a:cubicBezTo>
                    <a:cubicBezTo>
                      <a:pt x="91803" y="253825"/>
                      <a:pt x="85790" y="196024"/>
                      <a:pt x="85790" y="129489"/>
                    </a:cubicBezTo>
                    <a:lnTo>
                      <a:pt x="86338" y="85865"/>
                    </a:lnTo>
                    <a:cubicBezTo>
                      <a:pt x="86338" y="63495"/>
                      <a:pt x="85790" y="40596"/>
                      <a:pt x="84153" y="17696"/>
                    </a:cubicBezTo>
                    <a:cubicBezTo>
                      <a:pt x="83063" y="10061"/>
                      <a:pt x="77050" y="786"/>
                      <a:pt x="65576" y="245"/>
                    </a:cubicBezTo>
                    <a:cubicBezTo>
                      <a:pt x="33330" y="-307"/>
                      <a:pt x="27323" y="245"/>
                      <a:pt x="21309" y="245"/>
                    </a:cubicBezTo>
                    <a:cubicBezTo>
                      <a:pt x="10384" y="245"/>
                      <a:pt x="0" y="7869"/>
                      <a:pt x="0" y="19330"/>
                    </a:cubicBezTo>
                    <a:cubicBezTo>
                      <a:pt x="0" y="29146"/>
                      <a:pt x="7098" y="37322"/>
                      <a:pt x="16939" y="38415"/>
                    </a:cubicBezTo>
                    <a:cubicBezTo>
                      <a:pt x="20219" y="38956"/>
                      <a:pt x="24042" y="38956"/>
                      <a:pt x="28412" y="38956"/>
                    </a:cubicBezTo>
                    <a:lnTo>
                      <a:pt x="46994" y="38415"/>
                    </a:lnTo>
                    <a:cubicBezTo>
                      <a:pt x="47536" y="54232"/>
                      <a:pt x="48084" y="70048"/>
                      <a:pt x="48084" y="85865"/>
                    </a:cubicBezTo>
                    <a:lnTo>
                      <a:pt x="47536" y="128948"/>
                    </a:lnTo>
                    <a:cubicBezTo>
                      <a:pt x="47536" y="244567"/>
                      <a:pt x="74864" y="292001"/>
                      <a:pt x="137708" y="292001"/>
                    </a:cubicBezTo>
                    <a:cubicBezTo>
                      <a:pt x="179236" y="292001"/>
                      <a:pt x="207107" y="271828"/>
                      <a:pt x="225689" y="241282"/>
                    </a:cubicBezTo>
                    <a:cubicBezTo>
                      <a:pt x="227332" y="253284"/>
                      <a:pt x="231154" y="264734"/>
                      <a:pt x="239353" y="274550"/>
                    </a:cubicBezTo>
                    <a:cubicBezTo>
                      <a:pt x="248099" y="285459"/>
                      <a:pt x="263395" y="292001"/>
                      <a:pt x="278148" y="292001"/>
                    </a:cubicBezTo>
                    <a:cubicBezTo>
                      <a:pt x="281435" y="292001"/>
                      <a:pt x="284709" y="291459"/>
                      <a:pt x="287990" y="290918"/>
                    </a:cubicBezTo>
                    <a:cubicBezTo>
                      <a:pt x="318045" y="285459"/>
                      <a:pt x="326791" y="259285"/>
                      <a:pt x="326791" y="227657"/>
                    </a:cubicBezTo>
                    <a:lnTo>
                      <a:pt x="326791" y="221115"/>
                    </a:lnTo>
                    <a:cubicBezTo>
                      <a:pt x="325690" y="211305"/>
                      <a:pt x="317492" y="204211"/>
                      <a:pt x="307662" y="2042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2" name="Google Shape;4172;p34"/>
              <p:cNvSpPr/>
              <p:nvPr/>
            </p:nvSpPr>
            <p:spPr>
              <a:xfrm>
                <a:off x="10100896" y="8033141"/>
                <a:ext cx="290717" cy="388294"/>
              </a:xfrm>
              <a:custGeom>
                <a:rect b="b" l="l" r="r" t="t"/>
                <a:pathLst>
                  <a:path extrusionOk="0" h="388294" w="290717">
                    <a:moveTo>
                      <a:pt x="174318" y="90528"/>
                    </a:moveTo>
                    <a:cubicBezTo>
                      <a:pt x="130599" y="90528"/>
                      <a:pt x="100002" y="110159"/>
                      <a:pt x="80324" y="137978"/>
                    </a:cubicBezTo>
                    <a:lnTo>
                      <a:pt x="80324" y="69803"/>
                    </a:lnTo>
                    <a:cubicBezTo>
                      <a:pt x="80324" y="50172"/>
                      <a:pt x="80324" y="34902"/>
                      <a:pt x="79777" y="19085"/>
                    </a:cubicBezTo>
                    <a:cubicBezTo>
                      <a:pt x="79777" y="8728"/>
                      <a:pt x="71031" y="541"/>
                      <a:pt x="60653" y="541"/>
                    </a:cubicBezTo>
                    <a:lnTo>
                      <a:pt x="48084" y="1093"/>
                    </a:lnTo>
                    <a:cubicBezTo>
                      <a:pt x="39891" y="1093"/>
                      <a:pt x="34973" y="0"/>
                      <a:pt x="19124" y="0"/>
                    </a:cubicBezTo>
                    <a:cubicBezTo>
                      <a:pt x="8740" y="0"/>
                      <a:pt x="0" y="8734"/>
                      <a:pt x="0" y="19631"/>
                    </a:cubicBezTo>
                    <a:cubicBezTo>
                      <a:pt x="0" y="29458"/>
                      <a:pt x="8193" y="38175"/>
                      <a:pt x="18029" y="38175"/>
                    </a:cubicBezTo>
                    <a:cubicBezTo>
                      <a:pt x="30055" y="38716"/>
                      <a:pt x="36611" y="39268"/>
                      <a:pt x="42076" y="39268"/>
                    </a:cubicBezTo>
                    <a:lnTo>
                      <a:pt x="42076" y="257406"/>
                    </a:lnTo>
                    <a:cubicBezTo>
                      <a:pt x="42076" y="271588"/>
                      <a:pt x="42618" y="296133"/>
                      <a:pt x="43166" y="319574"/>
                    </a:cubicBezTo>
                    <a:cubicBezTo>
                      <a:pt x="43714" y="340309"/>
                      <a:pt x="44256" y="359935"/>
                      <a:pt x="44256" y="369210"/>
                    </a:cubicBezTo>
                    <a:cubicBezTo>
                      <a:pt x="44256" y="380119"/>
                      <a:pt x="53002" y="388295"/>
                      <a:pt x="63380" y="388295"/>
                    </a:cubicBezTo>
                    <a:cubicBezTo>
                      <a:pt x="74311" y="388295"/>
                      <a:pt x="82510" y="380119"/>
                      <a:pt x="82510" y="369210"/>
                    </a:cubicBezTo>
                    <a:cubicBezTo>
                      <a:pt x="82510" y="363209"/>
                      <a:pt x="82510" y="352841"/>
                      <a:pt x="81962" y="341391"/>
                    </a:cubicBezTo>
                    <a:cubicBezTo>
                      <a:pt x="100538" y="368117"/>
                      <a:pt x="128409" y="387743"/>
                      <a:pt x="168853" y="387743"/>
                    </a:cubicBezTo>
                    <a:cubicBezTo>
                      <a:pt x="246450" y="387743"/>
                      <a:pt x="290717" y="314666"/>
                      <a:pt x="290717" y="235599"/>
                    </a:cubicBezTo>
                    <a:cubicBezTo>
                      <a:pt x="290717" y="173420"/>
                      <a:pt x="263395" y="90528"/>
                      <a:pt x="174318" y="90528"/>
                    </a:cubicBezTo>
                    <a:close/>
                    <a:moveTo>
                      <a:pt x="167763" y="349567"/>
                    </a:moveTo>
                    <a:cubicBezTo>
                      <a:pt x="113660" y="349567"/>
                      <a:pt x="81420" y="295034"/>
                      <a:pt x="80324" y="236681"/>
                    </a:cubicBezTo>
                    <a:lnTo>
                      <a:pt x="80324" y="230680"/>
                    </a:lnTo>
                    <a:cubicBezTo>
                      <a:pt x="81414" y="171780"/>
                      <a:pt x="115840" y="128703"/>
                      <a:pt x="169948" y="128703"/>
                    </a:cubicBezTo>
                    <a:cubicBezTo>
                      <a:pt x="231696" y="128703"/>
                      <a:pt x="252463" y="183788"/>
                      <a:pt x="252463" y="233413"/>
                    </a:cubicBezTo>
                    <a:cubicBezTo>
                      <a:pt x="252463" y="290673"/>
                      <a:pt x="224599" y="349567"/>
                      <a:pt x="167763" y="3495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3" name="Google Shape;4173;p34"/>
              <p:cNvSpPr/>
              <p:nvPr/>
            </p:nvSpPr>
            <p:spPr>
              <a:xfrm>
                <a:off x="10421452" y="8123642"/>
                <a:ext cx="242530" cy="297250"/>
              </a:xfrm>
              <a:custGeom>
                <a:rect b="b" l="l" r="r" t="t"/>
                <a:pathLst>
                  <a:path extrusionOk="0" h="297250" w="242530">
                    <a:moveTo>
                      <a:pt x="235785" y="6569"/>
                    </a:moveTo>
                    <a:cubicBezTo>
                      <a:pt x="225949" y="-1607"/>
                      <a:pt x="215018" y="1120"/>
                      <a:pt x="204087" y="14204"/>
                    </a:cubicBezTo>
                    <a:lnTo>
                      <a:pt x="199169" y="20205"/>
                    </a:lnTo>
                    <a:cubicBezTo>
                      <a:pt x="181682" y="9296"/>
                      <a:pt x="155455" y="-520"/>
                      <a:pt x="129217" y="21"/>
                    </a:cubicBezTo>
                    <a:cubicBezTo>
                      <a:pt x="78394" y="562"/>
                      <a:pt x="42320" y="36563"/>
                      <a:pt x="43421" y="85100"/>
                    </a:cubicBezTo>
                    <a:cubicBezTo>
                      <a:pt x="43963" y="129276"/>
                      <a:pt x="75119" y="150542"/>
                      <a:pt x="115011" y="167452"/>
                    </a:cubicBezTo>
                    <a:cubicBezTo>
                      <a:pt x="126484" y="171807"/>
                      <a:pt x="137415" y="176174"/>
                      <a:pt x="146709" y="183268"/>
                    </a:cubicBezTo>
                    <a:cubicBezTo>
                      <a:pt x="160920" y="192532"/>
                      <a:pt x="169113" y="206168"/>
                      <a:pt x="169113" y="219809"/>
                    </a:cubicBezTo>
                    <a:cubicBezTo>
                      <a:pt x="169667" y="245983"/>
                      <a:pt x="148346" y="259619"/>
                      <a:pt x="123762" y="260160"/>
                    </a:cubicBezTo>
                    <a:cubicBezTo>
                      <a:pt x="98077" y="260701"/>
                      <a:pt x="77305" y="245436"/>
                      <a:pt x="64741" y="229067"/>
                    </a:cubicBezTo>
                    <a:lnTo>
                      <a:pt x="65826" y="227985"/>
                    </a:lnTo>
                    <a:cubicBezTo>
                      <a:pt x="78394" y="215984"/>
                      <a:pt x="80037" y="205075"/>
                      <a:pt x="70744" y="196352"/>
                    </a:cubicBezTo>
                    <a:cubicBezTo>
                      <a:pt x="62003" y="187077"/>
                      <a:pt x="51072" y="188717"/>
                      <a:pt x="38503" y="201260"/>
                    </a:cubicBezTo>
                    <a:lnTo>
                      <a:pt x="11181" y="229067"/>
                    </a:lnTo>
                    <a:cubicBezTo>
                      <a:pt x="-1388" y="241610"/>
                      <a:pt x="-3573" y="252519"/>
                      <a:pt x="5709" y="261253"/>
                    </a:cubicBezTo>
                    <a:cubicBezTo>
                      <a:pt x="14461" y="269975"/>
                      <a:pt x="25934" y="268336"/>
                      <a:pt x="37961" y="256345"/>
                    </a:cubicBezTo>
                    <a:lnTo>
                      <a:pt x="37961" y="255793"/>
                    </a:lnTo>
                    <a:cubicBezTo>
                      <a:pt x="60365" y="281425"/>
                      <a:pt x="89325" y="297794"/>
                      <a:pt x="123757" y="297236"/>
                    </a:cubicBezTo>
                    <a:cubicBezTo>
                      <a:pt x="171304" y="296695"/>
                      <a:pt x="208457" y="264521"/>
                      <a:pt x="207362" y="219252"/>
                    </a:cubicBezTo>
                    <a:cubicBezTo>
                      <a:pt x="206819" y="194160"/>
                      <a:pt x="193709" y="169627"/>
                      <a:pt x="169108" y="153269"/>
                    </a:cubicBezTo>
                    <a:cubicBezTo>
                      <a:pt x="156539" y="143994"/>
                      <a:pt x="142881" y="138534"/>
                      <a:pt x="129759" y="133627"/>
                    </a:cubicBezTo>
                    <a:cubicBezTo>
                      <a:pt x="105717" y="123270"/>
                      <a:pt x="82228" y="110186"/>
                      <a:pt x="81669" y="83460"/>
                    </a:cubicBezTo>
                    <a:cubicBezTo>
                      <a:pt x="81127" y="57276"/>
                      <a:pt x="100793" y="38191"/>
                      <a:pt x="129217" y="37650"/>
                    </a:cubicBezTo>
                    <a:cubicBezTo>
                      <a:pt x="142328" y="37650"/>
                      <a:pt x="158730" y="40924"/>
                      <a:pt x="174579" y="49641"/>
                    </a:cubicBezTo>
                    <a:cubicBezTo>
                      <a:pt x="167470" y="61102"/>
                      <a:pt x="168024" y="70365"/>
                      <a:pt x="176216" y="76918"/>
                    </a:cubicBezTo>
                    <a:cubicBezTo>
                      <a:pt x="186052" y="85095"/>
                      <a:pt x="196984" y="82367"/>
                      <a:pt x="207915" y="69283"/>
                    </a:cubicBezTo>
                    <a:lnTo>
                      <a:pt x="233600" y="38732"/>
                    </a:lnTo>
                    <a:cubicBezTo>
                      <a:pt x="244537" y="25659"/>
                      <a:pt x="245621" y="14204"/>
                      <a:pt x="235785" y="6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4" name="Google Shape;4174;p34"/>
              <p:cNvSpPr/>
              <p:nvPr/>
            </p:nvSpPr>
            <p:spPr>
              <a:xfrm>
                <a:off x="10685660" y="8123675"/>
                <a:ext cx="224056" cy="297215"/>
              </a:xfrm>
              <a:custGeom>
                <a:rect b="b" l="l" r="r" t="t"/>
                <a:pathLst>
                  <a:path extrusionOk="0" h="297215" w="224056">
                    <a:moveTo>
                      <a:pt x="185808" y="194139"/>
                    </a:moveTo>
                    <a:cubicBezTo>
                      <a:pt x="185808" y="244316"/>
                      <a:pt x="156849" y="259040"/>
                      <a:pt x="124597" y="259040"/>
                    </a:cubicBezTo>
                    <a:cubicBezTo>
                      <a:pt x="72148" y="259040"/>
                      <a:pt x="38259" y="220864"/>
                      <a:pt x="38259" y="147788"/>
                    </a:cubicBezTo>
                    <a:cubicBezTo>
                      <a:pt x="38259" y="87795"/>
                      <a:pt x="61217" y="38170"/>
                      <a:pt x="121322" y="38170"/>
                    </a:cubicBezTo>
                    <a:cubicBezTo>
                      <a:pt x="149198" y="38170"/>
                      <a:pt x="171060" y="49079"/>
                      <a:pt x="178158" y="57812"/>
                    </a:cubicBezTo>
                    <a:cubicBezTo>
                      <a:pt x="193465" y="77444"/>
                      <a:pt x="222967" y="54527"/>
                      <a:pt x="207671" y="33267"/>
                    </a:cubicBezTo>
                    <a:cubicBezTo>
                      <a:pt x="187446" y="10368"/>
                      <a:pt x="152473" y="0"/>
                      <a:pt x="120232" y="0"/>
                    </a:cubicBezTo>
                    <a:cubicBezTo>
                      <a:pt x="39355" y="0"/>
                      <a:pt x="0" y="66535"/>
                      <a:pt x="0" y="147247"/>
                    </a:cubicBezTo>
                    <a:cubicBezTo>
                      <a:pt x="0" y="229598"/>
                      <a:pt x="40986" y="297215"/>
                      <a:pt x="123507" y="297215"/>
                    </a:cubicBezTo>
                    <a:cubicBezTo>
                      <a:pt x="186345" y="297215"/>
                      <a:pt x="224057" y="257958"/>
                      <a:pt x="224057" y="194697"/>
                    </a:cubicBezTo>
                    <a:cubicBezTo>
                      <a:pt x="224062" y="169600"/>
                      <a:pt x="185808" y="169600"/>
                      <a:pt x="185808" y="1941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5" name="Google Shape;4175;p34"/>
              <p:cNvSpPr/>
              <p:nvPr/>
            </p:nvSpPr>
            <p:spPr>
              <a:xfrm>
                <a:off x="10939822" y="8123669"/>
                <a:ext cx="254100" cy="292307"/>
              </a:xfrm>
              <a:custGeom>
                <a:rect b="b" l="l" r="r" t="t"/>
                <a:pathLst>
                  <a:path extrusionOk="0" h="292307" w="254100">
                    <a:moveTo>
                      <a:pt x="175950" y="0"/>
                    </a:moveTo>
                    <a:cubicBezTo>
                      <a:pt x="140435" y="0"/>
                      <a:pt x="107642" y="24545"/>
                      <a:pt x="90708" y="64360"/>
                    </a:cubicBezTo>
                    <a:lnTo>
                      <a:pt x="89071" y="23457"/>
                    </a:lnTo>
                    <a:cubicBezTo>
                      <a:pt x="88517" y="13642"/>
                      <a:pt x="80319" y="6006"/>
                      <a:pt x="70489" y="5465"/>
                    </a:cubicBezTo>
                    <a:cubicBezTo>
                      <a:pt x="58473" y="4913"/>
                      <a:pt x="46447" y="5465"/>
                      <a:pt x="34973" y="5465"/>
                    </a:cubicBezTo>
                    <a:lnTo>
                      <a:pt x="19124" y="5465"/>
                    </a:lnTo>
                    <a:cubicBezTo>
                      <a:pt x="8735" y="5465"/>
                      <a:pt x="0" y="14188"/>
                      <a:pt x="0" y="24550"/>
                    </a:cubicBezTo>
                    <a:cubicBezTo>
                      <a:pt x="0" y="35448"/>
                      <a:pt x="8741" y="43635"/>
                      <a:pt x="19124" y="43635"/>
                    </a:cubicBezTo>
                    <a:lnTo>
                      <a:pt x="51907" y="43635"/>
                    </a:lnTo>
                    <a:cubicBezTo>
                      <a:pt x="53002" y="69809"/>
                      <a:pt x="53002" y="100895"/>
                      <a:pt x="53002" y="127621"/>
                    </a:cubicBezTo>
                    <a:lnTo>
                      <a:pt x="53002" y="253596"/>
                    </a:lnTo>
                    <a:lnTo>
                      <a:pt x="27859" y="253596"/>
                    </a:lnTo>
                    <a:cubicBezTo>
                      <a:pt x="17481" y="253596"/>
                      <a:pt x="8735" y="261773"/>
                      <a:pt x="8735" y="272681"/>
                    </a:cubicBezTo>
                    <a:cubicBezTo>
                      <a:pt x="8735" y="283038"/>
                      <a:pt x="17487" y="291766"/>
                      <a:pt x="27859" y="291766"/>
                    </a:cubicBezTo>
                    <a:cubicBezTo>
                      <a:pt x="33330" y="291766"/>
                      <a:pt x="105462" y="291766"/>
                      <a:pt x="117488" y="292307"/>
                    </a:cubicBezTo>
                    <a:cubicBezTo>
                      <a:pt x="128420" y="292307"/>
                      <a:pt x="136613" y="283585"/>
                      <a:pt x="136613" y="272676"/>
                    </a:cubicBezTo>
                    <a:cubicBezTo>
                      <a:pt x="136613" y="262308"/>
                      <a:pt x="128420" y="253591"/>
                      <a:pt x="117488" y="253591"/>
                    </a:cubicBezTo>
                    <a:lnTo>
                      <a:pt x="96721" y="254132"/>
                    </a:lnTo>
                    <a:lnTo>
                      <a:pt x="91250" y="254132"/>
                    </a:lnTo>
                    <a:lnTo>
                      <a:pt x="91250" y="155969"/>
                    </a:lnTo>
                    <a:cubicBezTo>
                      <a:pt x="92888" y="94894"/>
                      <a:pt x="144269" y="38175"/>
                      <a:pt x="175950" y="38175"/>
                    </a:cubicBezTo>
                    <a:cubicBezTo>
                      <a:pt x="197271" y="38175"/>
                      <a:pt x="214757" y="51259"/>
                      <a:pt x="215853" y="71984"/>
                    </a:cubicBezTo>
                    <a:cubicBezTo>
                      <a:pt x="216395" y="82352"/>
                      <a:pt x="224593" y="90528"/>
                      <a:pt x="234977" y="90528"/>
                    </a:cubicBezTo>
                    <a:cubicBezTo>
                      <a:pt x="245355" y="90528"/>
                      <a:pt x="254101" y="81805"/>
                      <a:pt x="254101" y="71443"/>
                    </a:cubicBezTo>
                    <a:cubicBezTo>
                      <a:pt x="254107" y="29453"/>
                      <a:pt x="213120" y="0"/>
                      <a:pt x="1759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6" name="Google Shape;4176;p34"/>
              <p:cNvSpPr/>
              <p:nvPr/>
            </p:nvSpPr>
            <p:spPr>
              <a:xfrm>
                <a:off x="11216388" y="7996506"/>
                <a:ext cx="98831" cy="97977"/>
              </a:xfrm>
              <a:custGeom>
                <a:rect b="b" l="l" r="r" t="t"/>
                <a:pathLst>
                  <a:path extrusionOk="0" h="97977" w="98831">
                    <a:moveTo>
                      <a:pt x="22361" y="90080"/>
                    </a:moveTo>
                    <a:cubicBezTo>
                      <a:pt x="32197" y="97163"/>
                      <a:pt x="44765" y="99355"/>
                      <a:pt x="57876" y="97163"/>
                    </a:cubicBezTo>
                    <a:cubicBezTo>
                      <a:pt x="84114" y="92797"/>
                      <a:pt x="102143" y="67722"/>
                      <a:pt x="98321" y="41537"/>
                    </a:cubicBezTo>
                    <a:cubicBezTo>
                      <a:pt x="93945" y="14812"/>
                      <a:pt x="68807" y="-3721"/>
                      <a:pt x="42027" y="635"/>
                    </a:cubicBezTo>
                    <a:cubicBezTo>
                      <a:pt x="15258" y="5002"/>
                      <a:pt x="-3324" y="29547"/>
                      <a:pt x="498" y="55720"/>
                    </a:cubicBezTo>
                    <a:cubicBezTo>
                      <a:pt x="3237" y="69903"/>
                      <a:pt x="10887" y="82445"/>
                      <a:pt x="22361" y="90080"/>
                    </a:cubicBezTo>
                    <a:close/>
                    <a:moveTo>
                      <a:pt x="46408" y="33361"/>
                    </a:moveTo>
                    <a:cubicBezTo>
                      <a:pt x="56797" y="31727"/>
                      <a:pt x="64990" y="36635"/>
                      <a:pt x="66633" y="45904"/>
                    </a:cubicBezTo>
                    <a:cubicBezTo>
                      <a:pt x="67729" y="55720"/>
                      <a:pt x="61715" y="63355"/>
                      <a:pt x="51326" y="64989"/>
                    </a:cubicBezTo>
                    <a:cubicBezTo>
                      <a:pt x="41490" y="66623"/>
                      <a:pt x="33297" y="60622"/>
                      <a:pt x="31654" y="50807"/>
                    </a:cubicBezTo>
                    <a:cubicBezTo>
                      <a:pt x="30559" y="42084"/>
                      <a:pt x="36572" y="34454"/>
                      <a:pt x="46408" y="333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7" name="Google Shape;4177;p34"/>
              <p:cNvSpPr/>
              <p:nvPr/>
            </p:nvSpPr>
            <p:spPr>
              <a:xfrm>
                <a:off x="11207609" y="8129134"/>
                <a:ext cx="151919" cy="286841"/>
              </a:xfrm>
              <a:custGeom>
                <a:rect b="b" l="l" r="r" t="t"/>
                <a:pathLst>
                  <a:path extrusionOk="0" h="286841" w="151919">
                    <a:moveTo>
                      <a:pt x="132790" y="248672"/>
                    </a:moveTo>
                    <a:lnTo>
                      <a:pt x="92899" y="248672"/>
                    </a:lnTo>
                    <a:lnTo>
                      <a:pt x="93994" y="101425"/>
                    </a:lnTo>
                    <a:cubicBezTo>
                      <a:pt x="93994" y="44165"/>
                      <a:pt x="92899" y="38175"/>
                      <a:pt x="92357" y="30535"/>
                    </a:cubicBezTo>
                    <a:lnTo>
                      <a:pt x="91261" y="17992"/>
                    </a:lnTo>
                    <a:cubicBezTo>
                      <a:pt x="90719" y="8176"/>
                      <a:pt x="82510" y="0"/>
                      <a:pt x="72137" y="0"/>
                    </a:cubicBezTo>
                    <a:lnTo>
                      <a:pt x="21857" y="0"/>
                    </a:lnTo>
                    <a:cubicBezTo>
                      <a:pt x="11479" y="0"/>
                      <a:pt x="2733" y="8176"/>
                      <a:pt x="2733" y="19085"/>
                    </a:cubicBezTo>
                    <a:cubicBezTo>
                      <a:pt x="2733" y="29442"/>
                      <a:pt x="10926" y="37618"/>
                      <a:pt x="21315" y="38170"/>
                    </a:cubicBezTo>
                    <a:cubicBezTo>
                      <a:pt x="31693" y="38711"/>
                      <a:pt x="45899" y="38711"/>
                      <a:pt x="54097" y="38711"/>
                    </a:cubicBezTo>
                    <a:cubicBezTo>
                      <a:pt x="54651" y="44712"/>
                      <a:pt x="55746" y="56703"/>
                      <a:pt x="55746" y="101972"/>
                    </a:cubicBezTo>
                    <a:lnTo>
                      <a:pt x="54651" y="248666"/>
                    </a:lnTo>
                    <a:lnTo>
                      <a:pt x="19124" y="248666"/>
                    </a:lnTo>
                    <a:cubicBezTo>
                      <a:pt x="8746" y="248666"/>
                      <a:pt x="0" y="257400"/>
                      <a:pt x="0" y="268309"/>
                    </a:cubicBezTo>
                    <a:cubicBezTo>
                      <a:pt x="0" y="278125"/>
                      <a:pt x="8210" y="286842"/>
                      <a:pt x="18582" y="286842"/>
                    </a:cubicBezTo>
                    <a:lnTo>
                      <a:pt x="132795" y="286842"/>
                    </a:lnTo>
                    <a:cubicBezTo>
                      <a:pt x="143174" y="286842"/>
                      <a:pt x="151920" y="278119"/>
                      <a:pt x="151920" y="267757"/>
                    </a:cubicBezTo>
                    <a:cubicBezTo>
                      <a:pt x="151914" y="256848"/>
                      <a:pt x="143162" y="248672"/>
                      <a:pt x="132790" y="2486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8" name="Google Shape;4178;p34"/>
              <p:cNvSpPr/>
              <p:nvPr/>
            </p:nvSpPr>
            <p:spPr>
              <a:xfrm>
                <a:off x="11380860" y="8033141"/>
                <a:ext cx="290722" cy="388294"/>
              </a:xfrm>
              <a:custGeom>
                <a:rect b="b" l="l" r="r" t="t"/>
                <a:pathLst>
                  <a:path extrusionOk="0" h="388294" w="290722">
                    <a:moveTo>
                      <a:pt x="174324" y="90528"/>
                    </a:moveTo>
                    <a:cubicBezTo>
                      <a:pt x="130610" y="90528"/>
                      <a:pt x="100002" y="110159"/>
                      <a:pt x="80330" y="137978"/>
                    </a:cubicBezTo>
                    <a:lnTo>
                      <a:pt x="80330" y="69803"/>
                    </a:lnTo>
                    <a:cubicBezTo>
                      <a:pt x="80330" y="50172"/>
                      <a:pt x="80330" y="34902"/>
                      <a:pt x="79788" y="19085"/>
                    </a:cubicBezTo>
                    <a:cubicBezTo>
                      <a:pt x="79788" y="8728"/>
                      <a:pt x="71036" y="541"/>
                      <a:pt x="60664" y="541"/>
                    </a:cubicBezTo>
                    <a:lnTo>
                      <a:pt x="48095" y="1093"/>
                    </a:lnTo>
                    <a:cubicBezTo>
                      <a:pt x="39886" y="1093"/>
                      <a:pt x="34973" y="0"/>
                      <a:pt x="19124" y="0"/>
                    </a:cubicBezTo>
                    <a:cubicBezTo>
                      <a:pt x="8746" y="0"/>
                      <a:pt x="0" y="8734"/>
                      <a:pt x="0" y="19631"/>
                    </a:cubicBezTo>
                    <a:cubicBezTo>
                      <a:pt x="0" y="29458"/>
                      <a:pt x="8210" y="38175"/>
                      <a:pt x="18040" y="38175"/>
                    </a:cubicBezTo>
                    <a:cubicBezTo>
                      <a:pt x="30055" y="38716"/>
                      <a:pt x="36611" y="39268"/>
                      <a:pt x="42082" y="39268"/>
                    </a:cubicBezTo>
                    <a:lnTo>
                      <a:pt x="42082" y="257406"/>
                    </a:lnTo>
                    <a:cubicBezTo>
                      <a:pt x="42082" y="271588"/>
                      <a:pt x="42624" y="296133"/>
                      <a:pt x="43177" y="319574"/>
                    </a:cubicBezTo>
                    <a:cubicBezTo>
                      <a:pt x="43719" y="340309"/>
                      <a:pt x="44261" y="359935"/>
                      <a:pt x="44261" y="369210"/>
                    </a:cubicBezTo>
                    <a:cubicBezTo>
                      <a:pt x="44261" y="380119"/>
                      <a:pt x="53013" y="388295"/>
                      <a:pt x="63386" y="388295"/>
                    </a:cubicBezTo>
                    <a:cubicBezTo>
                      <a:pt x="74317" y="388295"/>
                      <a:pt x="82510" y="380119"/>
                      <a:pt x="82510" y="369210"/>
                    </a:cubicBezTo>
                    <a:cubicBezTo>
                      <a:pt x="82510" y="363209"/>
                      <a:pt x="82510" y="352841"/>
                      <a:pt x="81968" y="341391"/>
                    </a:cubicBezTo>
                    <a:cubicBezTo>
                      <a:pt x="100549" y="368117"/>
                      <a:pt x="128414" y="387743"/>
                      <a:pt x="168864" y="387743"/>
                    </a:cubicBezTo>
                    <a:cubicBezTo>
                      <a:pt x="246456" y="387743"/>
                      <a:pt x="290723" y="314666"/>
                      <a:pt x="290723" y="235599"/>
                    </a:cubicBezTo>
                    <a:cubicBezTo>
                      <a:pt x="290723" y="173420"/>
                      <a:pt x="263400" y="90528"/>
                      <a:pt x="174324" y="90528"/>
                    </a:cubicBezTo>
                    <a:close/>
                    <a:moveTo>
                      <a:pt x="167769" y="349567"/>
                    </a:moveTo>
                    <a:cubicBezTo>
                      <a:pt x="113666" y="349567"/>
                      <a:pt x="81431" y="295034"/>
                      <a:pt x="80330" y="236681"/>
                    </a:cubicBezTo>
                    <a:lnTo>
                      <a:pt x="80330" y="230680"/>
                    </a:lnTo>
                    <a:cubicBezTo>
                      <a:pt x="81425" y="171780"/>
                      <a:pt x="115845" y="128703"/>
                      <a:pt x="169948" y="128703"/>
                    </a:cubicBezTo>
                    <a:cubicBezTo>
                      <a:pt x="231702" y="128703"/>
                      <a:pt x="252469" y="183788"/>
                      <a:pt x="252469" y="233413"/>
                    </a:cubicBezTo>
                    <a:cubicBezTo>
                      <a:pt x="252469" y="290673"/>
                      <a:pt x="224604" y="349567"/>
                      <a:pt x="167769" y="3495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9" name="Google Shape;4179;p34"/>
              <p:cNvSpPr/>
              <p:nvPr/>
            </p:nvSpPr>
            <p:spPr>
              <a:xfrm>
                <a:off x="11713681" y="8123675"/>
                <a:ext cx="226247" cy="297220"/>
              </a:xfrm>
              <a:custGeom>
                <a:rect b="b" l="l" r="r" t="t"/>
                <a:pathLst>
                  <a:path extrusionOk="0" h="297220" w="226247">
                    <a:moveTo>
                      <a:pt x="208208" y="170698"/>
                    </a:moveTo>
                    <a:cubicBezTo>
                      <a:pt x="216959" y="170146"/>
                      <a:pt x="225152" y="161965"/>
                      <a:pt x="225694" y="153248"/>
                    </a:cubicBezTo>
                    <a:cubicBezTo>
                      <a:pt x="226247" y="146706"/>
                      <a:pt x="226247" y="140705"/>
                      <a:pt x="226247" y="135245"/>
                    </a:cubicBezTo>
                    <a:cubicBezTo>
                      <a:pt x="226247" y="45810"/>
                      <a:pt x="183076" y="0"/>
                      <a:pt x="123507" y="0"/>
                    </a:cubicBezTo>
                    <a:cubicBezTo>
                      <a:pt x="48643" y="0"/>
                      <a:pt x="0" y="72536"/>
                      <a:pt x="0" y="153794"/>
                    </a:cubicBezTo>
                    <a:cubicBezTo>
                      <a:pt x="0" y="205605"/>
                      <a:pt x="15307" y="236146"/>
                      <a:pt x="27334" y="251421"/>
                    </a:cubicBezTo>
                    <a:cubicBezTo>
                      <a:pt x="49738" y="279229"/>
                      <a:pt x="87439" y="297221"/>
                      <a:pt x="122965" y="297221"/>
                    </a:cubicBezTo>
                    <a:cubicBezTo>
                      <a:pt x="167774" y="297221"/>
                      <a:pt x="202748" y="286323"/>
                      <a:pt x="221877" y="248137"/>
                    </a:cubicBezTo>
                    <a:cubicBezTo>
                      <a:pt x="222972" y="245961"/>
                      <a:pt x="224057" y="243229"/>
                      <a:pt x="224057" y="239960"/>
                    </a:cubicBezTo>
                    <a:cubicBezTo>
                      <a:pt x="224057" y="231784"/>
                      <a:pt x="216417" y="221428"/>
                      <a:pt x="205486" y="221428"/>
                    </a:cubicBezTo>
                    <a:cubicBezTo>
                      <a:pt x="198377" y="221428"/>
                      <a:pt x="191274" y="225783"/>
                      <a:pt x="188541" y="232336"/>
                    </a:cubicBezTo>
                    <a:cubicBezTo>
                      <a:pt x="182528" y="245420"/>
                      <a:pt x="169417" y="260144"/>
                      <a:pt x="122965" y="260144"/>
                    </a:cubicBezTo>
                    <a:cubicBezTo>
                      <a:pt x="78156" y="260144"/>
                      <a:pt x="40444" y="224701"/>
                      <a:pt x="39349" y="171791"/>
                    </a:cubicBezTo>
                    <a:lnTo>
                      <a:pt x="106563" y="171791"/>
                    </a:lnTo>
                    <a:cubicBezTo>
                      <a:pt x="133896" y="171780"/>
                      <a:pt x="179801" y="171239"/>
                      <a:pt x="208208" y="170698"/>
                    </a:cubicBezTo>
                    <a:close/>
                    <a:moveTo>
                      <a:pt x="38248" y="134157"/>
                    </a:moveTo>
                    <a:cubicBezTo>
                      <a:pt x="43177" y="80165"/>
                      <a:pt x="75960" y="37629"/>
                      <a:pt x="124597" y="37629"/>
                    </a:cubicBezTo>
                    <a:cubicBezTo>
                      <a:pt x="168864" y="37629"/>
                      <a:pt x="188530" y="77438"/>
                      <a:pt x="187988" y="134157"/>
                    </a:cubicBezTo>
                    <a:lnTo>
                      <a:pt x="38248" y="1341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80" name="Google Shape;4180;p34"/>
          <p:cNvGrpSpPr/>
          <p:nvPr/>
        </p:nvGrpSpPr>
        <p:grpSpPr>
          <a:xfrm>
            <a:off x="7502977" y="3889543"/>
            <a:ext cx="802489" cy="426627"/>
            <a:chOff x="15005955" y="7779086"/>
            <a:chExt cx="1604978" cy="853254"/>
          </a:xfrm>
        </p:grpSpPr>
        <p:sp>
          <p:nvSpPr>
            <p:cNvPr id="4181" name="Google Shape;4181;p34"/>
            <p:cNvSpPr/>
            <p:nvPr/>
          </p:nvSpPr>
          <p:spPr>
            <a:xfrm>
              <a:off x="15005955" y="7779086"/>
              <a:ext cx="1604978" cy="853254"/>
            </a:xfrm>
            <a:custGeom>
              <a:rect b="b" l="l" r="r" t="t"/>
              <a:pathLst>
                <a:path extrusionOk="0" h="853254" w="1604978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2" name="Google Shape;4182;p34"/>
            <p:cNvGrpSpPr/>
            <p:nvPr/>
          </p:nvGrpSpPr>
          <p:grpSpPr>
            <a:xfrm>
              <a:off x="15167355" y="7942182"/>
              <a:ext cx="1282176" cy="528477"/>
              <a:chOff x="15167355" y="7942182"/>
              <a:chExt cx="1282176" cy="528477"/>
            </a:xfrm>
          </p:grpSpPr>
          <p:sp>
            <p:nvSpPr>
              <p:cNvPr id="4183" name="Google Shape;4183;p34"/>
              <p:cNvSpPr/>
              <p:nvPr/>
            </p:nvSpPr>
            <p:spPr>
              <a:xfrm>
                <a:off x="15167355" y="7988465"/>
                <a:ext cx="308651" cy="475426"/>
              </a:xfrm>
              <a:custGeom>
                <a:rect b="b" l="l" r="r" t="t"/>
                <a:pathLst>
                  <a:path extrusionOk="0" h="475426" w="308651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4" name="Google Shape;4184;p34"/>
              <p:cNvSpPr/>
              <p:nvPr/>
            </p:nvSpPr>
            <p:spPr>
              <a:xfrm>
                <a:off x="15536214" y="7942182"/>
                <a:ext cx="188476" cy="522381"/>
              </a:xfrm>
              <a:custGeom>
                <a:rect b="b" l="l" r="r" t="t"/>
                <a:pathLst>
                  <a:path extrusionOk="0" h="522381" w="188476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5" name="Google Shape;4185;p34"/>
              <p:cNvSpPr/>
              <p:nvPr/>
            </p:nvSpPr>
            <p:spPr>
              <a:xfrm>
                <a:off x="15757264" y="7988465"/>
                <a:ext cx="391872" cy="476098"/>
              </a:xfrm>
              <a:custGeom>
                <a:rect b="b" l="l" r="r" t="t"/>
                <a:pathLst>
                  <a:path extrusionOk="0" h="476098" w="391872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6" name="Google Shape;4186;p34"/>
              <p:cNvSpPr/>
              <p:nvPr/>
            </p:nvSpPr>
            <p:spPr>
              <a:xfrm>
                <a:off x="16168842" y="8100543"/>
                <a:ext cx="280688" cy="370116"/>
              </a:xfrm>
              <a:custGeom>
                <a:rect b="b" l="l" r="r" t="t"/>
                <a:pathLst>
                  <a:path extrusionOk="0" h="370116" w="280688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87" name="Google Shape;4187;p34"/>
          <p:cNvGrpSpPr/>
          <p:nvPr/>
        </p:nvGrpSpPr>
        <p:grpSpPr>
          <a:xfrm>
            <a:off x="6320379" y="3917025"/>
            <a:ext cx="995617" cy="371576"/>
            <a:chOff x="12640757" y="7834050"/>
            <a:chExt cx="1991233" cy="743152"/>
          </a:xfrm>
        </p:grpSpPr>
        <p:sp>
          <p:nvSpPr>
            <p:cNvPr id="4188" name="Google Shape;4188;p34"/>
            <p:cNvSpPr/>
            <p:nvPr/>
          </p:nvSpPr>
          <p:spPr>
            <a:xfrm>
              <a:off x="12640757" y="7834050"/>
              <a:ext cx="1991233" cy="743152"/>
            </a:xfrm>
            <a:custGeom>
              <a:rect b="b" l="l" r="r" t="t"/>
              <a:pathLst>
                <a:path extrusionOk="0" h="743152" w="1991233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9" name="Google Shape;4189;p34"/>
            <p:cNvGrpSpPr/>
            <p:nvPr/>
          </p:nvGrpSpPr>
          <p:grpSpPr>
            <a:xfrm>
              <a:off x="12804050" y="7997659"/>
              <a:ext cx="1664651" cy="415932"/>
              <a:chOff x="12804050" y="7997659"/>
              <a:chExt cx="1664651" cy="415932"/>
            </a:xfrm>
          </p:grpSpPr>
          <p:sp>
            <p:nvSpPr>
              <p:cNvPr id="4190" name="Google Shape;4190;p34"/>
              <p:cNvSpPr/>
              <p:nvPr/>
            </p:nvSpPr>
            <p:spPr>
              <a:xfrm>
                <a:off x="12804050" y="7997659"/>
                <a:ext cx="266474" cy="408374"/>
              </a:xfrm>
              <a:custGeom>
                <a:rect b="b" l="l" r="r" t="t"/>
                <a:pathLst>
                  <a:path extrusionOk="0" h="408374" w="266474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1" name="Google Shape;4191;p34"/>
              <p:cNvSpPr/>
              <p:nvPr/>
            </p:nvSpPr>
            <p:spPr>
              <a:xfrm>
                <a:off x="13102500" y="8093644"/>
                <a:ext cx="268231" cy="317033"/>
              </a:xfrm>
              <a:custGeom>
                <a:rect b="b" l="l" r="r" t="t"/>
                <a:pathLst>
                  <a:path extrusionOk="0" h="317033" w="268231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2" name="Google Shape;4192;p34"/>
              <p:cNvSpPr/>
              <p:nvPr/>
            </p:nvSpPr>
            <p:spPr>
              <a:xfrm>
                <a:off x="13398636" y="7998245"/>
                <a:ext cx="163715" cy="407189"/>
              </a:xfrm>
              <a:custGeom>
                <a:rect b="b" l="l" r="r" t="t"/>
                <a:pathLst>
                  <a:path extrusionOk="0" h="407189" w="163715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3" name="Google Shape;4193;p34"/>
              <p:cNvSpPr/>
              <p:nvPr/>
            </p:nvSpPr>
            <p:spPr>
              <a:xfrm>
                <a:off x="13589066" y="7998245"/>
                <a:ext cx="163723" cy="407189"/>
              </a:xfrm>
              <a:custGeom>
                <a:rect b="b" l="l" r="r" t="t"/>
                <a:pathLst>
                  <a:path extrusionOk="0" h="407189" w="163723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4" name="Google Shape;4194;p34"/>
              <p:cNvSpPr/>
              <p:nvPr/>
            </p:nvSpPr>
            <p:spPr>
              <a:xfrm>
                <a:off x="13781259" y="8093644"/>
                <a:ext cx="268231" cy="317033"/>
              </a:xfrm>
              <a:custGeom>
                <a:rect b="b" l="l" r="r" t="t"/>
                <a:pathLst>
                  <a:path extrusionOk="0" h="317033" w="268231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5" name="Google Shape;4195;p34"/>
              <p:cNvSpPr/>
              <p:nvPr/>
            </p:nvSpPr>
            <p:spPr>
              <a:xfrm>
                <a:off x="14059969" y="8099788"/>
                <a:ext cx="408732" cy="313803"/>
              </a:xfrm>
              <a:custGeom>
                <a:rect b="b" l="l" r="r" t="t"/>
                <a:pathLst>
                  <a:path extrusionOk="0" h="313803" w="408732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96" name="Google Shape;4196;p34"/>
          <p:cNvGrpSpPr/>
          <p:nvPr/>
        </p:nvGrpSpPr>
        <p:grpSpPr>
          <a:xfrm>
            <a:off x="7631783" y="3056981"/>
            <a:ext cx="557938" cy="560038"/>
            <a:chOff x="15263566" y="6113963"/>
            <a:chExt cx="1115876" cy="1120076"/>
          </a:xfrm>
        </p:grpSpPr>
        <p:sp>
          <p:nvSpPr>
            <p:cNvPr id="4197" name="Google Shape;4197;p34"/>
            <p:cNvSpPr/>
            <p:nvPr/>
          </p:nvSpPr>
          <p:spPr>
            <a:xfrm>
              <a:off x="15263569" y="6113963"/>
              <a:ext cx="1115873" cy="1120076"/>
            </a:xfrm>
            <a:custGeom>
              <a:rect b="b" l="l" r="r" t="t"/>
              <a:pathLst>
                <a:path extrusionOk="0" h="1120076" w="1115873">
                  <a:moveTo>
                    <a:pt x="1114721" y="522272"/>
                  </a:moveTo>
                  <a:cubicBezTo>
                    <a:pt x="1114432" y="517761"/>
                    <a:pt x="1114064" y="513251"/>
                    <a:pt x="1113645" y="508766"/>
                  </a:cubicBezTo>
                  <a:cubicBezTo>
                    <a:pt x="1113435" y="506538"/>
                    <a:pt x="1113200" y="504282"/>
                    <a:pt x="1112964" y="502026"/>
                  </a:cubicBezTo>
                  <a:cubicBezTo>
                    <a:pt x="1108899" y="463632"/>
                    <a:pt x="1100534" y="426052"/>
                    <a:pt x="1088444" y="389835"/>
                  </a:cubicBezTo>
                  <a:cubicBezTo>
                    <a:pt x="1088366" y="389652"/>
                    <a:pt x="1088312" y="389495"/>
                    <a:pt x="1088260" y="389311"/>
                  </a:cubicBezTo>
                  <a:cubicBezTo>
                    <a:pt x="1086188" y="383070"/>
                    <a:pt x="1083986" y="376881"/>
                    <a:pt x="1081652" y="370718"/>
                  </a:cubicBezTo>
                  <a:cubicBezTo>
                    <a:pt x="1079107" y="363978"/>
                    <a:pt x="1076459" y="357318"/>
                    <a:pt x="1073679" y="350682"/>
                  </a:cubicBezTo>
                  <a:cubicBezTo>
                    <a:pt x="1072107" y="346959"/>
                    <a:pt x="1070505" y="343261"/>
                    <a:pt x="1068854" y="339589"/>
                  </a:cubicBezTo>
                  <a:cubicBezTo>
                    <a:pt x="1068854" y="339562"/>
                    <a:pt x="1068827" y="339538"/>
                    <a:pt x="1068827" y="339511"/>
                  </a:cubicBezTo>
                  <a:cubicBezTo>
                    <a:pt x="980131" y="140826"/>
                    <a:pt x="776702" y="-5432"/>
                    <a:pt x="550957" y="155"/>
                  </a:cubicBezTo>
                  <a:cubicBezTo>
                    <a:pt x="515632" y="-134"/>
                    <a:pt x="480543" y="3302"/>
                    <a:pt x="446239" y="10146"/>
                  </a:cubicBezTo>
                  <a:cubicBezTo>
                    <a:pt x="442568" y="10881"/>
                    <a:pt x="438896" y="11640"/>
                    <a:pt x="435252" y="12453"/>
                  </a:cubicBezTo>
                  <a:cubicBezTo>
                    <a:pt x="425993" y="14498"/>
                    <a:pt x="416788" y="16781"/>
                    <a:pt x="407662" y="19324"/>
                  </a:cubicBezTo>
                  <a:cubicBezTo>
                    <a:pt x="405984" y="19796"/>
                    <a:pt x="404331" y="20294"/>
                    <a:pt x="402653" y="20766"/>
                  </a:cubicBezTo>
                  <a:cubicBezTo>
                    <a:pt x="293870" y="52081"/>
                    <a:pt x="195369" y="117513"/>
                    <a:pt x="124325" y="205683"/>
                  </a:cubicBezTo>
                  <a:cubicBezTo>
                    <a:pt x="122253" y="208252"/>
                    <a:pt x="120208" y="210824"/>
                    <a:pt x="118214" y="213420"/>
                  </a:cubicBezTo>
                  <a:cubicBezTo>
                    <a:pt x="116353" y="215781"/>
                    <a:pt x="114542" y="218167"/>
                    <a:pt x="112759" y="220553"/>
                  </a:cubicBezTo>
                  <a:cubicBezTo>
                    <a:pt x="112130" y="221366"/>
                    <a:pt x="111527" y="222179"/>
                    <a:pt x="110949" y="222992"/>
                  </a:cubicBezTo>
                  <a:cubicBezTo>
                    <a:pt x="109639" y="224724"/>
                    <a:pt x="108380" y="226480"/>
                    <a:pt x="107121" y="228212"/>
                  </a:cubicBezTo>
                  <a:cubicBezTo>
                    <a:pt x="106465" y="229103"/>
                    <a:pt x="105810" y="229995"/>
                    <a:pt x="105206" y="230887"/>
                  </a:cubicBezTo>
                  <a:cubicBezTo>
                    <a:pt x="103868" y="232748"/>
                    <a:pt x="102531" y="234637"/>
                    <a:pt x="101220" y="236525"/>
                  </a:cubicBezTo>
                  <a:cubicBezTo>
                    <a:pt x="101064" y="236760"/>
                    <a:pt x="100880" y="236998"/>
                    <a:pt x="100723" y="237260"/>
                  </a:cubicBezTo>
                  <a:cubicBezTo>
                    <a:pt x="80817" y="266030"/>
                    <a:pt x="63718" y="296870"/>
                    <a:pt x="49926" y="329390"/>
                  </a:cubicBezTo>
                  <a:cubicBezTo>
                    <a:pt x="-63602" y="573836"/>
                    <a:pt x="24827" y="865224"/>
                    <a:pt x="230801" y="1015783"/>
                  </a:cubicBezTo>
                  <a:cubicBezTo>
                    <a:pt x="231012" y="1015940"/>
                    <a:pt x="231220" y="1016099"/>
                    <a:pt x="231431" y="1016256"/>
                  </a:cubicBezTo>
                  <a:cubicBezTo>
                    <a:pt x="234605" y="1018590"/>
                    <a:pt x="237828" y="1020871"/>
                    <a:pt x="241054" y="1023102"/>
                  </a:cubicBezTo>
                  <a:cubicBezTo>
                    <a:pt x="242681" y="1024229"/>
                    <a:pt x="244307" y="1025331"/>
                    <a:pt x="245931" y="1026457"/>
                  </a:cubicBezTo>
                  <a:cubicBezTo>
                    <a:pt x="247557" y="1027560"/>
                    <a:pt x="249184" y="1028660"/>
                    <a:pt x="250835" y="1029735"/>
                  </a:cubicBezTo>
                  <a:cubicBezTo>
                    <a:pt x="253588" y="1031545"/>
                    <a:pt x="256341" y="1033355"/>
                    <a:pt x="259121" y="1035138"/>
                  </a:cubicBezTo>
                  <a:cubicBezTo>
                    <a:pt x="260774" y="1036162"/>
                    <a:pt x="262425" y="1037210"/>
                    <a:pt x="264078" y="1038232"/>
                  </a:cubicBezTo>
                  <a:cubicBezTo>
                    <a:pt x="265967" y="1039412"/>
                    <a:pt x="267882" y="1040566"/>
                    <a:pt x="269795" y="1041719"/>
                  </a:cubicBezTo>
                  <a:cubicBezTo>
                    <a:pt x="271735" y="1042873"/>
                    <a:pt x="273650" y="1044027"/>
                    <a:pt x="275590" y="1045156"/>
                  </a:cubicBezTo>
                  <a:cubicBezTo>
                    <a:pt x="323608" y="1073296"/>
                    <a:pt x="376871" y="1094224"/>
                    <a:pt x="434490" y="1106052"/>
                  </a:cubicBezTo>
                  <a:cubicBezTo>
                    <a:pt x="452586" y="1110248"/>
                    <a:pt x="470682" y="1113473"/>
                    <a:pt x="488697" y="1115756"/>
                  </a:cubicBezTo>
                  <a:cubicBezTo>
                    <a:pt x="491058" y="1116072"/>
                    <a:pt x="493444" y="1116359"/>
                    <a:pt x="495805" y="1116621"/>
                  </a:cubicBezTo>
                  <a:cubicBezTo>
                    <a:pt x="498323" y="1116937"/>
                    <a:pt x="500814" y="1117199"/>
                    <a:pt x="503305" y="1117434"/>
                  </a:cubicBezTo>
                  <a:cubicBezTo>
                    <a:pt x="503488" y="1117434"/>
                    <a:pt x="503672" y="1117461"/>
                    <a:pt x="503829" y="1117461"/>
                  </a:cubicBezTo>
                  <a:cubicBezTo>
                    <a:pt x="505901" y="1117696"/>
                    <a:pt x="507973" y="1117880"/>
                    <a:pt x="510018" y="1118039"/>
                  </a:cubicBezTo>
                  <a:cubicBezTo>
                    <a:pt x="512169" y="1118249"/>
                    <a:pt x="514293" y="1118406"/>
                    <a:pt x="516418" y="1118563"/>
                  </a:cubicBezTo>
                  <a:cubicBezTo>
                    <a:pt x="517677" y="1118668"/>
                    <a:pt x="518963" y="1118773"/>
                    <a:pt x="520222" y="1118852"/>
                  </a:cubicBezTo>
                  <a:cubicBezTo>
                    <a:pt x="522267" y="1118984"/>
                    <a:pt x="524288" y="1119114"/>
                    <a:pt x="526306" y="1119219"/>
                  </a:cubicBezTo>
                  <a:cubicBezTo>
                    <a:pt x="527671" y="1119298"/>
                    <a:pt x="529035" y="1119376"/>
                    <a:pt x="530372" y="1119430"/>
                  </a:cubicBezTo>
                  <a:cubicBezTo>
                    <a:pt x="533912" y="1119614"/>
                    <a:pt x="537480" y="1119746"/>
                    <a:pt x="541020" y="1119849"/>
                  </a:cubicBezTo>
                  <a:cubicBezTo>
                    <a:pt x="723940" y="1125174"/>
                    <a:pt x="896213" y="1036793"/>
                    <a:pt x="1003422" y="895571"/>
                  </a:cubicBezTo>
                  <a:cubicBezTo>
                    <a:pt x="1004629" y="893998"/>
                    <a:pt x="1005808" y="892397"/>
                    <a:pt x="1007015" y="890797"/>
                  </a:cubicBezTo>
                  <a:cubicBezTo>
                    <a:pt x="1008222" y="889224"/>
                    <a:pt x="1009376" y="887623"/>
                    <a:pt x="1010530" y="885999"/>
                  </a:cubicBezTo>
                  <a:cubicBezTo>
                    <a:pt x="1011710" y="884399"/>
                    <a:pt x="1012864" y="882773"/>
                    <a:pt x="1014018" y="881147"/>
                  </a:cubicBezTo>
                  <a:cubicBezTo>
                    <a:pt x="1015171" y="879520"/>
                    <a:pt x="1016325" y="877894"/>
                    <a:pt x="1017454" y="876270"/>
                  </a:cubicBezTo>
                  <a:cubicBezTo>
                    <a:pt x="1022017" y="869740"/>
                    <a:pt x="1026397" y="863104"/>
                    <a:pt x="1030646" y="856364"/>
                  </a:cubicBezTo>
                  <a:cubicBezTo>
                    <a:pt x="1078482" y="780782"/>
                    <a:pt x="1108614" y="692798"/>
                    <a:pt x="1114199" y="597599"/>
                  </a:cubicBezTo>
                  <a:cubicBezTo>
                    <a:pt x="1114645" y="592039"/>
                    <a:pt x="1115012" y="586479"/>
                    <a:pt x="1115274" y="580919"/>
                  </a:cubicBezTo>
                  <a:cubicBezTo>
                    <a:pt x="1115379" y="578874"/>
                    <a:pt x="1115458" y="576829"/>
                    <a:pt x="1115536" y="574756"/>
                  </a:cubicBezTo>
                  <a:cubicBezTo>
                    <a:pt x="1115615" y="572711"/>
                    <a:pt x="1115668" y="570666"/>
                    <a:pt x="1115720" y="568621"/>
                  </a:cubicBezTo>
                  <a:cubicBezTo>
                    <a:pt x="1115747" y="567362"/>
                    <a:pt x="1115771" y="566103"/>
                    <a:pt x="1115798" y="564844"/>
                  </a:cubicBezTo>
                  <a:cubicBezTo>
                    <a:pt x="1115825" y="563742"/>
                    <a:pt x="1115850" y="562642"/>
                    <a:pt x="1115850" y="561567"/>
                  </a:cubicBezTo>
                  <a:cubicBezTo>
                    <a:pt x="1115977" y="548392"/>
                    <a:pt x="1115585" y="535308"/>
                    <a:pt x="1114721" y="522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8" name="Google Shape;4198;p34"/>
            <p:cNvSpPr/>
            <p:nvPr/>
          </p:nvSpPr>
          <p:spPr>
            <a:xfrm>
              <a:off x="15263566" y="6319642"/>
              <a:ext cx="329066" cy="839470"/>
            </a:xfrm>
            <a:custGeom>
              <a:rect b="b" l="l" r="r" t="t"/>
              <a:pathLst>
                <a:path extrusionOk="0" h="839470" w="329066">
                  <a:moveTo>
                    <a:pt x="329066" y="462958"/>
                  </a:moveTo>
                  <a:cubicBezTo>
                    <a:pt x="328778" y="479584"/>
                    <a:pt x="327494" y="496840"/>
                    <a:pt x="327151" y="514044"/>
                  </a:cubicBezTo>
                  <a:cubicBezTo>
                    <a:pt x="304073" y="523276"/>
                    <a:pt x="272156" y="524481"/>
                    <a:pt x="252750" y="533372"/>
                  </a:cubicBezTo>
                  <a:cubicBezTo>
                    <a:pt x="239271" y="554588"/>
                    <a:pt x="238928" y="582964"/>
                    <a:pt x="236804" y="606277"/>
                  </a:cubicBezTo>
                  <a:cubicBezTo>
                    <a:pt x="251334" y="623717"/>
                    <a:pt x="276116" y="628936"/>
                    <a:pt x="289517" y="647240"/>
                  </a:cubicBezTo>
                  <a:cubicBezTo>
                    <a:pt x="304360" y="675222"/>
                    <a:pt x="292691" y="709395"/>
                    <a:pt x="290119" y="739265"/>
                  </a:cubicBezTo>
                  <a:cubicBezTo>
                    <a:pt x="285032" y="772623"/>
                    <a:pt x="279262" y="805902"/>
                    <a:pt x="275590" y="839471"/>
                  </a:cubicBezTo>
                  <a:cubicBezTo>
                    <a:pt x="273650" y="838344"/>
                    <a:pt x="271735" y="837190"/>
                    <a:pt x="269795" y="836034"/>
                  </a:cubicBezTo>
                  <a:cubicBezTo>
                    <a:pt x="267879" y="834881"/>
                    <a:pt x="265966" y="833727"/>
                    <a:pt x="264078" y="832547"/>
                  </a:cubicBezTo>
                  <a:cubicBezTo>
                    <a:pt x="262425" y="831523"/>
                    <a:pt x="260774" y="830474"/>
                    <a:pt x="259120" y="829453"/>
                  </a:cubicBezTo>
                  <a:cubicBezTo>
                    <a:pt x="256340" y="827670"/>
                    <a:pt x="253587" y="825860"/>
                    <a:pt x="250834" y="824050"/>
                  </a:cubicBezTo>
                  <a:cubicBezTo>
                    <a:pt x="249181" y="822974"/>
                    <a:pt x="247557" y="821872"/>
                    <a:pt x="245931" y="820772"/>
                  </a:cubicBezTo>
                  <a:cubicBezTo>
                    <a:pt x="244304" y="819646"/>
                    <a:pt x="242678" y="818543"/>
                    <a:pt x="241054" y="817417"/>
                  </a:cubicBezTo>
                  <a:cubicBezTo>
                    <a:pt x="237828" y="815188"/>
                    <a:pt x="234602" y="812905"/>
                    <a:pt x="231430" y="810571"/>
                  </a:cubicBezTo>
                  <a:cubicBezTo>
                    <a:pt x="231220" y="810414"/>
                    <a:pt x="231011" y="810257"/>
                    <a:pt x="230801" y="810098"/>
                  </a:cubicBezTo>
                  <a:cubicBezTo>
                    <a:pt x="24829" y="659541"/>
                    <a:pt x="-63603" y="368153"/>
                    <a:pt x="49925" y="123707"/>
                  </a:cubicBezTo>
                  <a:cubicBezTo>
                    <a:pt x="63720" y="91187"/>
                    <a:pt x="80819" y="60347"/>
                    <a:pt x="100723" y="31577"/>
                  </a:cubicBezTo>
                  <a:cubicBezTo>
                    <a:pt x="100879" y="31315"/>
                    <a:pt x="101063" y="31080"/>
                    <a:pt x="101220" y="30842"/>
                  </a:cubicBezTo>
                  <a:cubicBezTo>
                    <a:pt x="102530" y="28954"/>
                    <a:pt x="103868" y="27065"/>
                    <a:pt x="105205" y="25204"/>
                  </a:cubicBezTo>
                  <a:cubicBezTo>
                    <a:pt x="105808" y="24312"/>
                    <a:pt x="106464" y="23421"/>
                    <a:pt x="107121" y="22529"/>
                  </a:cubicBezTo>
                  <a:cubicBezTo>
                    <a:pt x="108379" y="20797"/>
                    <a:pt x="109638" y="19041"/>
                    <a:pt x="110949" y="17310"/>
                  </a:cubicBezTo>
                  <a:cubicBezTo>
                    <a:pt x="111527" y="16496"/>
                    <a:pt x="112129" y="15683"/>
                    <a:pt x="112759" y="14870"/>
                  </a:cubicBezTo>
                  <a:cubicBezTo>
                    <a:pt x="114542" y="12484"/>
                    <a:pt x="116352" y="10096"/>
                    <a:pt x="118214" y="7737"/>
                  </a:cubicBezTo>
                  <a:cubicBezTo>
                    <a:pt x="120207" y="5141"/>
                    <a:pt x="122253" y="2572"/>
                    <a:pt x="124325" y="0"/>
                  </a:cubicBezTo>
                  <a:cubicBezTo>
                    <a:pt x="128888" y="3069"/>
                    <a:pt x="133005" y="7108"/>
                    <a:pt x="137096" y="10437"/>
                  </a:cubicBezTo>
                  <a:cubicBezTo>
                    <a:pt x="151047" y="22816"/>
                    <a:pt x="165628" y="34379"/>
                    <a:pt x="179869" y="46418"/>
                  </a:cubicBezTo>
                  <a:cubicBezTo>
                    <a:pt x="187396" y="60580"/>
                    <a:pt x="194739" y="75004"/>
                    <a:pt x="199302" y="90398"/>
                  </a:cubicBezTo>
                  <a:cubicBezTo>
                    <a:pt x="208402" y="127139"/>
                    <a:pt x="193953" y="164092"/>
                    <a:pt x="190411" y="200571"/>
                  </a:cubicBezTo>
                  <a:cubicBezTo>
                    <a:pt x="191408" y="208700"/>
                    <a:pt x="194661" y="216621"/>
                    <a:pt x="193218" y="224934"/>
                  </a:cubicBezTo>
                  <a:cubicBezTo>
                    <a:pt x="188209" y="253545"/>
                    <a:pt x="170953" y="285725"/>
                    <a:pt x="192143" y="311923"/>
                  </a:cubicBezTo>
                  <a:cubicBezTo>
                    <a:pt x="205597" y="329206"/>
                    <a:pt x="224687" y="340902"/>
                    <a:pt x="242494" y="353227"/>
                  </a:cubicBezTo>
                  <a:cubicBezTo>
                    <a:pt x="253509" y="361751"/>
                    <a:pt x="271473" y="365552"/>
                    <a:pt x="274752" y="380816"/>
                  </a:cubicBezTo>
                  <a:cubicBezTo>
                    <a:pt x="276851" y="398885"/>
                    <a:pt x="282017" y="417192"/>
                    <a:pt x="296965" y="429017"/>
                  </a:cubicBezTo>
                  <a:cubicBezTo>
                    <a:pt x="307510" y="440220"/>
                    <a:pt x="326759" y="446094"/>
                    <a:pt x="329066" y="4629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9" name="Google Shape;4199;p34"/>
            <p:cNvSpPr/>
            <p:nvPr/>
          </p:nvSpPr>
          <p:spPr>
            <a:xfrm>
              <a:off x="15720155" y="6615994"/>
              <a:ext cx="659285" cy="618039"/>
            </a:xfrm>
            <a:custGeom>
              <a:rect b="b" l="l" r="r" t="t"/>
              <a:pathLst>
                <a:path extrusionOk="0" h="618039" w="659285">
                  <a:moveTo>
                    <a:pt x="658133" y="20242"/>
                  </a:moveTo>
                  <a:cubicBezTo>
                    <a:pt x="658998" y="33275"/>
                    <a:pt x="659392" y="46362"/>
                    <a:pt x="659260" y="59527"/>
                  </a:cubicBezTo>
                  <a:cubicBezTo>
                    <a:pt x="659260" y="60602"/>
                    <a:pt x="659233" y="61705"/>
                    <a:pt x="659209" y="62804"/>
                  </a:cubicBezTo>
                  <a:cubicBezTo>
                    <a:pt x="659182" y="64063"/>
                    <a:pt x="659157" y="65322"/>
                    <a:pt x="659130" y="66581"/>
                  </a:cubicBezTo>
                  <a:cubicBezTo>
                    <a:pt x="659079" y="68627"/>
                    <a:pt x="659025" y="70672"/>
                    <a:pt x="658947" y="72717"/>
                  </a:cubicBezTo>
                  <a:cubicBezTo>
                    <a:pt x="658868" y="74789"/>
                    <a:pt x="658790" y="76834"/>
                    <a:pt x="658684" y="78880"/>
                  </a:cubicBezTo>
                  <a:cubicBezTo>
                    <a:pt x="658422" y="84440"/>
                    <a:pt x="658055" y="90000"/>
                    <a:pt x="657609" y="95560"/>
                  </a:cubicBezTo>
                  <a:cubicBezTo>
                    <a:pt x="652022" y="190757"/>
                    <a:pt x="621890" y="278742"/>
                    <a:pt x="574057" y="354325"/>
                  </a:cubicBezTo>
                  <a:cubicBezTo>
                    <a:pt x="569807" y="361065"/>
                    <a:pt x="565428" y="367700"/>
                    <a:pt x="560864" y="374230"/>
                  </a:cubicBezTo>
                  <a:cubicBezTo>
                    <a:pt x="559738" y="375857"/>
                    <a:pt x="558584" y="377483"/>
                    <a:pt x="557428" y="379109"/>
                  </a:cubicBezTo>
                  <a:cubicBezTo>
                    <a:pt x="556272" y="380736"/>
                    <a:pt x="555121" y="382362"/>
                    <a:pt x="553940" y="383962"/>
                  </a:cubicBezTo>
                  <a:cubicBezTo>
                    <a:pt x="552787" y="385588"/>
                    <a:pt x="551633" y="387187"/>
                    <a:pt x="550425" y="388760"/>
                  </a:cubicBezTo>
                  <a:cubicBezTo>
                    <a:pt x="549218" y="390359"/>
                    <a:pt x="548040" y="391959"/>
                    <a:pt x="546832" y="393534"/>
                  </a:cubicBezTo>
                  <a:cubicBezTo>
                    <a:pt x="439624" y="534756"/>
                    <a:pt x="267351" y="623136"/>
                    <a:pt x="84430" y="617812"/>
                  </a:cubicBezTo>
                  <a:cubicBezTo>
                    <a:pt x="80891" y="617706"/>
                    <a:pt x="77322" y="617576"/>
                    <a:pt x="73783" y="617393"/>
                  </a:cubicBezTo>
                  <a:cubicBezTo>
                    <a:pt x="72445" y="617341"/>
                    <a:pt x="71081" y="617261"/>
                    <a:pt x="69717" y="617182"/>
                  </a:cubicBezTo>
                  <a:cubicBezTo>
                    <a:pt x="67698" y="617077"/>
                    <a:pt x="65678" y="616947"/>
                    <a:pt x="63633" y="616815"/>
                  </a:cubicBezTo>
                  <a:cubicBezTo>
                    <a:pt x="62374" y="616736"/>
                    <a:pt x="61088" y="616631"/>
                    <a:pt x="59829" y="616526"/>
                  </a:cubicBezTo>
                  <a:cubicBezTo>
                    <a:pt x="57705" y="616369"/>
                    <a:pt x="55579" y="616210"/>
                    <a:pt x="53429" y="616002"/>
                  </a:cubicBezTo>
                  <a:cubicBezTo>
                    <a:pt x="51384" y="615845"/>
                    <a:pt x="49311" y="615661"/>
                    <a:pt x="47239" y="615424"/>
                  </a:cubicBezTo>
                  <a:cubicBezTo>
                    <a:pt x="47083" y="615424"/>
                    <a:pt x="46899" y="615397"/>
                    <a:pt x="46715" y="615397"/>
                  </a:cubicBezTo>
                  <a:cubicBezTo>
                    <a:pt x="44224" y="615162"/>
                    <a:pt x="41733" y="614899"/>
                    <a:pt x="39215" y="614584"/>
                  </a:cubicBezTo>
                  <a:cubicBezTo>
                    <a:pt x="36854" y="614322"/>
                    <a:pt x="34468" y="614033"/>
                    <a:pt x="32107" y="613719"/>
                  </a:cubicBezTo>
                  <a:cubicBezTo>
                    <a:pt x="26337" y="597117"/>
                    <a:pt x="20333" y="580650"/>
                    <a:pt x="13644" y="564389"/>
                  </a:cubicBezTo>
                  <a:cubicBezTo>
                    <a:pt x="8530" y="550464"/>
                    <a:pt x="-1278" y="536826"/>
                    <a:pt x="138" y="521432"/>
                  </a:cubicBezTo>
                  <a:cubicBezTo>
                    <a:pt x="7349" y="486369"/>
                    <a:pt x="67564" y="445064"/>
                    <a:pt x="59854" y="409266"/>
                  </a:cubicBezTo>
                  <a:cubicBezTo>
                    <a:pt x="47029" y="376379"/>
                    <a:pt x="22246" y="349342"/>
                    <a:pt x="11126" y="315564"/>
                  </a:cubicBezTo>
                  <a:cubicBezTo>
                    <a:pt x="-178" y="285116"/>
                    <a:pt x="4780" y="249529"/>
                    <a:pt x="29798" y="227394"/>
                  </a:cubicBezTo>
                  <a:cubicBezTo>
                    <a:pt x="53086" y="203581"/>
                    <a:pt x="75640" y="178431"/>
                    <a:pt x="103229" y="159471"/>
                  </a:cubicBezTo>
                  <a:cubicBezTo>
                    <a:pt x="163363" y="117249"/>
                    <a:pt x="155391" y="180766"/>
                    <a:pt x="193366" y="179088"/>
                  </a:cubicBezTo>
                  <a:cubicBezTo>
                    <a:pt x="239967" y="177042"/>
                    <a:pt x="286674" y="172793"/>
                    <a:pt x="332937" y="168964"/>
                  </a:cubicBezTo>
                  <a:cubicBezTo>
                    <a:pt x="359660" y="175495"/>
                    <a:pt x="365666" y="208382"/>
                    <a:pt x="379225" y="228731"/>
                  </a:cubicBezTo>
                  <a:cubicBezTo>
                    <a:pt x="403273" y="230385"/>
                    <a:pt x="426588" y="236939"/>
                    <a:pt x="450034" y="242107"/>
                  </a:cubicBezTo>
                  <a:cubicBezTo>
                    <a:pt x="460997" y="244179"/>
                    <a:pt x="472720" y="245385"/>
                    <a:pt x="481530" y="252965"/>
                  </a:cubicBezTo>
                  <a:cubicBezTo>
                    <a:pt x="490762" y="261435"/>
                    <a:pt x="492256" y="274627"/>
                    <a:pt x="495141" y="286455"/>
                  </a:cubicBezTo>
                  <a:cubicBezTo>
                    <a:pt x="524541" y="259733"/>
                    <a:pt x="558712" y="237938"/>
                    <a:pt x="584386" y="207544"/>
                  </a:cubicBezTo>
                  <a:cubicBezTo>
                    <a:pt x="577383" y="174657"/>
                    <a:pt x="568940" y="138624"/>
                    <a:pt x="576519" y="105345"/>
                  </a:cubicBezTo>
                  <a:cubicBezTo>
                    <a:pt x="600907" y="73270"/>
                    <a:pt x="627605" y="44319"/>
                    <a:pt x="647694" y="9624"/>
                  </a:cubicBezTo>
                  <a:cubicBezTo>
                    <a:pt x="649688" y="5087"/>
                    <a:pt x="652782" y="1913"/>
                    <a:pt x="656375" y="0"/>
                  </a:cubicBezTo>
                  <a:cubicBezTo>
                    <a:pt x="656610" y="2256"/>
                    <a:pt x="656848" y="4512"/>
                    <a:pt x="657056" y="6741"/>
                  </a:cubicBezTo>
                  <a:cubicBezTo>
                    <a:pt x="657477" y="11221"/>
                    <a:pt x="657844" y="15732"/>
                    <a:pt x="658133" y="20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0" name="Google Shape;4200;p34"/>
            <p:cNvSpPr/>
            <p:nvPr/>
          </p:nvSpPr>
          <p:spPr>
            <a:xfrm>
              <a:off x="15572186" y="6113966"/>
              <a:ext cx="779823" cy="543826"/>
            </a:xfrm>
            <a:custGeom>
              <a:rect b="b" l="l" r="r" t="t"/>
              <a:pathLst>
                <a:path extrusionOk="0" h="543826" w="779823">
                  <a:moveTo>
                    <a:pt x="779639" y="389309"/>
                  </a:moveTo>
                  <a:cubicBezTo>
                    <a:pt x="779691" y="389493"/>
                    <a:pt x="779745" y="389649"/>
                    <a:pt x="779823" y="389833"/>
                  </a:cubicBezTo>
                  <a:cubicBezTo>
                    <a:pt x="741927" y="390776"/>
                    <a:pt x="704400" y="367725"/>
                    <a:pt x="665639" y="372340"/>
                  </a:cubicBezTo>
                  <a:cubicBezTo>
                    <a:pt x="673558" y="392665"/>
                    <a:pt x="669546" y="420149"/>
                    <a:pt x="646862" y="428435"/>
                  </a:cubicBezTo>
                  <a:cubicBezTo>
                    <a:pt x="633121" y="436408"/>
                    <a:pt x="620531" y="446294"/>
                    <a:pt x="606213" y="453402"/>
                  </a:cubicBezTo>
                  <a:cubicBezTo>
                    <a:pt x="599315" y="500057"/>
                    <a:pt x="602489" y="559851"/>
                    <a:pt x="535928" y="539866"/>
                  </a:cubicBezTo>
                  <a:cubicBezTo>
                    <a:pt x="518489" y="536011"/>
                    <a:pt x="508760" y="520328"/>
                    <a:pt x="499134" y="506744"/>
                  </a:cubicBezTo>
                  <a:cubicBezTo>
                    <a:pt x="483267" y="487626"/>
                    <a:pt x="475716" y="459459"/>
                    <a:pt x="455180" y="445167"/>
                  </a:cubicBezTo>
                  <a:cubicBezTo>
                    <a:pt x="454656" y="445140"/>
                    <a:pt x="454157" y="445115"/>
                    <a:pt x="453632" y="445088"/>
                  </a:cubicBezTo>
                  <a:cubicBezTo>
                    <a:pt x="453370" y="427517"/>
                    <a:pt x="464593" y="411231"/>
                    <a:pt x="462653" y="393556"/>
                  </a:cubicBezTo>
                  <a:cubicBezTo>
                    <a:pt x="458563" y="372183"/>
                    <a:pt x="451587" y="351359"/>
                    <a:pt x="449199" y="329672"/>
                  </a:cubicBezTo>
                  <a:cubicBezTo>
                    <a:pt x="466822" y="301715"/>
                    <a:pt x="509779" y="267938"/>
                    <a:pt x="496641" y="231012"/>
                  </a:cubicBezTo>
                  <a:cubicBezTo>
                    <a:pt x="492261" y="219473"/>
                    <a:pt x="485783" y="201456"/>
                    <a:pt x="470389" y="204052"/>
                  </a:cubicBezTo>
                  <a:cubicBezTo>
                    <a:pt x="442013" y="210793"/>
                    <a:pt x="417571" y="227838"/>
                    <a:pt x="389957" y="236388"/>
                  </a:cubicBezTo>
                  <a:cubicBezTo>
                    <a:pt x="375008" y="241424"/>
                    <a:pt x="360033" y="237253"/>
                    <a:pt x="345243" y="234500"/>
                  </a:cubicBezTo>
                  <a:cubicBezTo>
                    <a:pt x="340759" y="234106"/>
                    <a:pt x="336563" y="235837"/>
                    <a:pt x="332840" y="238120"/>
                  </a:cubicBezTo>
                  <a:cubicBezTo>
                    <a:pt x="307952" y="251653"/>
                    <a:pt x="288021" y="272161"/>
                    <a:pt x="272049" y="295344"/>
                  </a:cubicBezTo>
                  <a:cubicBezTo>
                    <a:pt x="265992" y="303447"/>
                    <a:pt x="261297" y="312495"/>
                    <a:pt x="256236" y="321281"/>
                  </a:cubicBezTo>
                  <a:cubicBezTo>
                    <a:pt x="245746" y="326133"/>
                    <a:pt x="235071" y="329672"/>
                    <a:pt x="224162" y="325293"/>
                  </a:cubicBezTo>
                  <a:cubicBezTo>
                    <a:pt x="212885" y="319916"/>
                    <a:pt x="204623" y="310293"/>
                    <a:pt x="194292" y="303525"/>
                  </a:cubicBezTo>
                  <a:cubicBezTo>
                    <a:pt x="176091" y="297573"/>
                    <a:pt x="154928" y="303839"/>
                    <a:pt x="137173" y="295002"/>
                  </a:cubicBezTo>
                  <a:cubicBezTo>
                    <a:pt x="122460" y="293899"/>
                    <a:pt x="110896" y="285770"/>
                    <a:pt x="99436" y="277273"/>
                  </a:cubicBezTo>
                  <a:cubicBezTo>
                    <a:pt x="74075" y="263033"/>
                    <a:pt x="44048" y="261774"/>
                    <a:pt x="15778" y="264108"/>
                  </a:cubicBezTo>
                  <a:cubicBezTo>
                    <a:pt x="-141" y="262376"/>
                    <a:pt x="751" y="243310"/>
                    <a:pt x="934" y="231220"/>
                  </a:cubicBezTo>
                  <a:cubicBezTo>
                    <a:pt x="1275" y="222934"/>
                    <a:pt x="-638" y="216037"/>
                    <a:pt x="227" y="208299"/>
                  </a:cubicBezTo>
                  <a:cubicBezTo>
                    <a:pt x="6206" y="186453"/>
                    <a:pt x="49662" y="186872"/>
                    <a:pt x="68307" y="179950"/>
                  </a:cubicBezTo>
                  <a:cubicBezTo>
                    <a:pt x="100249" y="173682"/>
                    <a:pt x="96839" y="152728"/>
                    <a:pt x="103369" y="127527"/>
                  </a:cubicBezTo>
                  <a:cubicBezTo>
                    <a:pt x="107487" y="116382"/>
                    <a:pt x="117531" y="109825"/>
                    <a:pt x="126893" y="103138"/>
                  </a:cubicBezTo>
                  <a:cubicBezTo>
                    <a:pt x="103132" y="84886"/>
                    <a:pt x="90833" y="56983"/>
                    <a:pt x="93770" y="25486"/>
                  </a:cubicBezTo>
                  <a:cubicBezTo>
                    <a:pt x="93927" y="23938"/>
                    <a:pt x="94005" y="22366"/>
                    <a:pt x="94032" y="20766"/>
                  </a:cubicBezTo>
                  <a:cubicBezTo>
                    <a:pt x="95710" y="20294"/>
                    <a:pt x="97363" y="19796"/>
                    <a:pt x="99041" y="19324"/>
                  </a:cubicBezTo>
                  <a:cubicBezTo>
                    <a:pt x="108168" y="16779"/>
                    <a:pt x="117372" y="14498"/>
                    <a:pt x="126631" y="12453"/>
                  </a:cubicBezTo>
                  <a:cubicBezTo>
                    <a:pt x="130275" y="11640"/>
                    <a:pt x="133947" y="10881"/>
                    <a:pt x="137619" y="10146"/>
                  </a:cubicBezTo>
                  <a:cubicBezTo>
                    <a:pt x="171922" y="3300"/>
                    <a:pt x="207011" y="-134"/>
                    <a:pt x="242336" y="155"/>
                  </a:cubicBezTo>
                  <a:cubicBezTo>
                    <a:pt x="468083" y="-5432"/>
                    <a:pt x="671512" y="140826"/>
                    <a:pt x="760206" y="339509"/>
                  </a:cubicBezTo>
                  <a:cubicBezTo>
                    <a:pt x="760206" y="339535"/>
                    <a:pt x="760233" y="339560"/>
                    <a:pt x="760233" y="339587"/>
                  </a:cubicBezTo>
                  <a:cubicBezTo>
                    <a:pt x="761886" y="343259"/>
                    <a:pt x="763486" y="346957"/>
                    <a:pt x="765058" y="350680"/>
                  </a:cubicBezTo>
                  <a:cubicBezTo>
                    <a:pt x="767838" y="357315"/>
                    <a:pt x="770486" y="363975"/>
                    <a:pt x="773031" y="370716"/>
                  </a:cubicBezTo>
                  <a:cubicBezTo>
                    <a:pt x="775365" y="376878"/>
                    <a:pt x="777567" y="383068"/>
                    <a:pt x="779639" y="389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1" name="Google Shape;4201;p34"/>
          <p:cNvGrpSpPr/>
          <p:nvPr/>
        </p:nvGrpSpPr>
        <p:grpSpPr>
          <a:xfrm>
            <a:off x="5776204" y="3007769"/>
            <a:ext cx="666710" cy="560562"/>
            <a:chOff x="11552407" y="6015537"/>
            <a:chExt cx="1333421" cy="1121124"/>
          </a:xfrm>
        </p:grpSpPr>
        <p:sp>
          <p:nvSpPr>
            <p:cNvPr id="4202" name="Google Shape;4202;p34"/>
            <p:cNvSpPr/>
            <p:nvPr/>
          </p:nvSpPr>
          <p:spPr>
            <a:xfrm>
              <a:off x="12312759" y="6890459"/>
              <a:ext cx="121103" cy="236967"/>
            </a:xfrm>
            <a:custGeom>
              <a:rect b="b" l="l" r="r" t="t"/>
              <a:pathLst>
                <a:path extrusionOk="0" h="236967" w="121103">
                  <a:moveTo>
                    <a:pt x="116884" y="161861"/>
                  </a:moveTo>
                  <a:cubicBezTo>
                    <a:pt x="104782" y="167389"/>
                    <a:pt x="92232" y="170810"/>
                    <a:pt x="79364" y="172432"/>
                  </a:cubicBezTo>
                  <a:cubicBezTo>
                    <a:pt x="88952" y="177403"/>
                    <a:pt x="98550" y="182230"/>
                    <a:pt x="108129" y="187347"/>
                  </a:cubicBezTo>
                  <a:cubicBezTo>
                    <a:pt x="113422" y="190092"/>
                    <a:pt x="111414" y="199737"/>
                    <a:pt x="105449" y="200210"/>
                  </a:cubicBezTo>
                  <a:cubicBezTo>
                    <a:pt x="86205" y="201828"/>
                    <a:pt x="67388" y="199471"/>
                    <a:pt x="49283" y="193310"/>
                  </a:cubicBezTo>
                  <a:cubicBezTo>
                    <a:pt x="52608" y="205111"/>
                    <a:pt x="55934" y="216912"/>
                    <a:pt x="59262" y="228710"/>
                  </a:cubicBezTo>
                  <a:cubicBezTo>
                    <a:pt x="61283" y="235822"/>
                    <a:pt x="51520" y="239735"/>
                    <a:pt x="47128" y="234681"/>
                  </a:cubicBezTo>
                  <a:cubicBezTo>
                    <a:pt x="34335" y="220437"/>
                    <a:pt x="21275" y="205732"/>
                    <a:pt x="12704" y="188374"/>
                  </a:cubicBezTo>
                  <a:cubicBezTo>
                    <a:pt x="3858" y="170701"/>
                    <a:pt x="2061" y="151889"/>
                    <a:pt x="1802" y="132296"/>
                  </a:cubicBezTo>
                  <a:cubicBezTo>
                    <a:pt x="997" y="90864"/>
                    <a:pt x="-979" y="49203"/>
                    <a:pt x="586" y="7790"/>
                  </a:cubicBezTo>
                  <a:cubicBezTo>
                    <a:pt x="4328" y="7310"/>
                    <a:pt x="7931" y="6672"/>
                    <a:pt x="11694" y="5899"/>
                  </a:cubicBezTo>
                  <a:cubicBezTo>
                    <a:pt x="16657" y="4912"/>
                    <a:pt x="21766" y="3936"/>
                    <a:pt x="26729" y="2950"/>
                  </a:cubicBezTo>
                  <a:cubicBezTo>
                    <a:pt x="31092" y="2069"/>
                    <a:pt x="35316" y="1029"/>
                    <a:pt x="39690" y="0"/>
                  </a:cubicBezTo>
                  <a:cubicBezTo>
                    <a:pt x="39434" y="5766"/>
                    <a:pt x="39031" y="11521"/>
                    <a:pt x="38925" y="17297"/>
                  </a:cubicBezTo>
                  <a:cubicBezTo>
                    <a:pt x="38314" y="32381"/>
                    <a:pt x="37847" y="47475"/>
                    <a:pt x="37533" y="62580"/>
                  </a:cubicBezTo>
                  <a:cubicBezTo>
                    <a:pt x="37175" y="78274"/>
                    <a:pt x="36964" y="93979"/>
                    <a:pt x="36911" y="109545"/>
                  </a:cubicBezTo>
                  <a:cubicBezTo>
                    <a:pt x="37015" y="116524"/>
                    <a:pt x="36972" y="123490"/>
                    <a:pt x="37077" y="130467"/>
                  </a:cubicBezTo>
                  <a:cubicBezTo>
                    <a:pt x="37114" y="134176"/>
                    <a:pt x="37445" y="137907"/>
                    <a:pt x="37335" y="141606"/>
                  </a:cubicBezTo>
                  <a:cubicBezTo>
                    <a:pt x="49803" y="141441"/>
                    <a:pt x="62529" y="143963"/>
                    <a:pt x="74935" y="144683"/>
                  </a:cubicBezTo>
                  <a:cubicBezTo>
                    <a:pt x="87922" y="145593"/>
                    <a:pt x="101056" y="146513"/>
                    <a:pt x="114052" y="147276"/>
                  </a:cubicBezTo>
                  <a:cubicBezTo>
                    <a:pt x="121578" y="147804"/>
                    <a:pt x="123932" y="158647"/>
                    <a:pt x="116884" y="161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3" name="Google Shape;4203;p34"/>
            <p:cNvSpPr/>
            <p:nvPr/>
          </p:nvSpPr>
          <p:spPr>
            <a:xfrm>
              <a:off x="12157676" y="6907558"/>
              <a:ext cx="94336" cy="229103"/>
            </a:xfrm>
            <a:custGeom>
              <a:rect b="b" l="l" r="r" t="t"/>
              <a:pathLst>
                <a:path extrusionOk="0" h="229103" w="94336">
                  <a:moveTo>
                    <a:pt x="91014" y="187550"/>
                  </a:moveTo>
                  <a:cubicBezTo>
                    <a:pt x="86651" y="188430"/>
                    <a:pt x="81528" y="187478"/>
                    <a:pt x="77112" y="187022"/>
                  </a:cubicBezTo>
                  <a:cubicBezTo>
                    <a:pt x="72400" y="186545"/>
                    <a:pt x="67837" y="186075"/>
                    <a:pt x="63114" y="185745"/>
                  </a:cubicBezTo>
                  <a:cubicBezTo>
                    <a:pt x="60911" y="185441"/>
                    <a:pt x="58698" y="185286"/>
                    <a:pt x="56484" y="185131"/>
                  </a:cubicBezTo>
                  <a:cubicBezTo>
                    <a:pt x="58564" y="187206"/>
                    <a:pt x="60791" y="189289"/>
                    <a:pt x="62861" y="191510"/>
                  </a:cubicBezTo>
                  <a:cubicBezTo>
                    <a:pt x="66176" y="195004"/>
                    <a:pt x="69637" y="198511"/>
                    <a:pt x="72952" y="202004"/>
                  </a:cubicBezTo>
                  <a:cubicBezTo>
                    <a:pt x="76531" y="205962"/>
                    <a:pt x="81288" y="210002"/>
                    <a:pt x="82088" y="215546"/>
                  </a:cubicBezTo>
                  <a:cubicBezTo>
                    <a:pt x="82878" y="221237"/>
                    <a:pt x="78171" y="224912"/>
                    <a:pt x="72784" y="223496"/>
                  </a:cubicBezTo>
                  <a:cubicBezTo>
                    <a:pt x="72045" y="223446"/>
                    <a:pt x="71339" y="222949"/>
                    <a:pt x="70621" y="222603"/>
                  </a:cubicBezTo>
                  <a:cubicBezTo>
                    <a:pt x="68872" y="222184"/>
                    <a:pt x="67152" y="221323"/>
                    <a:pt x="65570" y="220616"/>
                  </a:cubicBezTo>
                  <a:cubicBezTo>
                    <a:pt x="63133" y="219408"/>
                    <a:pt x="60698" y="218200"/>
                    <a:pt x="58260" y="216989"/>
                  </a:cubicBezTo>
                  <a:cubicBezTo>
                    <a:pt x="54113" y="214770"/>
                    <a:pt x="49822" y="212544"/>
                    <a:pt x="45846" y="210039"/>
                  </a:cubicBezTo>
                  <a:cubicBezTo>
                    <a:pt x="41731" y="207378"/>
                    <a:pt x="37480" y="204559"/>
                    <a:pt x="33691" y="201476"/>
                  </a:cubicBezTo>
                  <a:cubicBezTo>
                    <a:pt x="32013" y="200023"/>
                    <a:pt x="30187" y="198561"/>
                    <a:pt x="28373" y="196951"/>
                  </a:cubicBezTo>
                  <a:cubicBezTo>
                    <a:pt x="28363" y="197097"/>
                    <a:pt x="28352" y="197247"/>
                    <a:pt x="28195" y="197383"/>
                  </a:cubicBezTo>
                  <a:cubicBezTo>
                    <a:pt x="26933" y="200556"/>
                    <a:pt x="25525" y="203722"/>
                    <a:pt x="24266" y="206895"/>
                  </a:cubicBezTo>
                  <a:cubicBezTo>
                    <a:pt x="22869" y="209911"/>
                    <a:pt x="21610" y="213085"/>
                    <a:pt x="20338" y="216408"/>
                  </a:cubicBezTo>
                  <a:cubicBezTo>
                    <a:pt x="19791" y="217853"/>
                    <a:pt x="19245" y="219296"/>
                    <a:pt x="18541" y="220880"/>
                  </a:cubicBezTo>
                  <a:cubicBezTo>
                    <a:pt x="17279" y="224054"/>
                    <a:pt x="15924" y="226480"/>
                    <a:pt x="12828" y="228339"/>
                  </a:cubicBezTo>
                  <a:cubicBezTo>
                    <a:pt x="9436" y="230179"/>
                    <a:pt x="3617" y="228585"/>
                    <a:pt x="2105" y="224771"/>
                  </a:cubicBezTo>
                  <a:cubicBezTo>
                    <a:pt x="1500" y="222800"/>
                    <a:pt x="1014" y="221283"/>
                    <a:pt x="1297" y="219376"/>
                  </a:cubicBezTo>
                  <a:cubicBezTo>
                    <a:pt x="1318" y="219080"/>
                    <a:pt x="1486" y="218797"/>
                    <a:pt x="1508" y="218501"/>
                  </a:cubicBezTo>
                  <a:cubicBezTo>
                    <a:pt x="-679" y="207375"/>
                    <a:pt x="19" y="195263"/>
                    <a:pt x="499" y="184174"/>
                  </a:cubicBezTo>
                  <a:cubicBezTo>
                    <a:pt x="833" y="173074"/>
                    <a:pt x="1449" y="162143"/>
                    <a:pt x="2068" y="151215"/>
                  </a:cubicBezTo>
                  <a:cubicBezTo>
                    <a:pt x="2548" y="140126"/>
                    <a:pt x="3313" y="129205"/>
                    <a:pt x="4078" y="118284"/>
                  </a:cubicBezTo>
                  <a:cubicBezTo>
                    <a:pt x="4510" y="110009"/>
                    <a:pt x="4062" y="99451"/>
                    <a:pt x="6876" y="91045"/>
                  </a:cubicBezTo>
                  <a:cubicBezTo>
                    <a:pt x="7036" y="84530"/>
                    <a:pt x="6889" y="78143"/>
                    <a:pt x="7049" y="71631"/>
                  </a:cubicBezTo>
                  <a:cubicBezTo>
                    <a:pt x="7356" y="56675"/>
                    <a:pt x="8113" y="41600"/>
                    <a:pt x="9020" y="26538"/>
                  </a:cubicBezTo>
                  <a:cubicBezTo>
                    <a:pt x="9599" y="18273"/>
                    <a:pt x="9660" y="8934"/>
                    <a:pt x="11313" y="152"/>
                  </a:cubicBezTo>
                  <a:cubicBezTo>
                    <a:pt x="16194" y="344"/>
                    <a:pt x="20935" y="381"/>
                    <a:pt x="25826" y="427"/>
                  </a:cubicBezTo>
                  <a:cubicBezTo>
                    <a:pt x="26712" y="488"/>
                    <a:pt x="27608" y="403"/>
                    <a:pt x="28493" y="464"/>
                  </a:cubicBezTo>
                  <a:cubicBezTo>
                    <a:pt x="33531" y="520"/>
                    <a:pt x="38579" y="429"/>
                    <a:pt x="43777" y="347"/>
                  </a:cubicBezTo>
                  <a:cubicBezTo>
                    <a:pt x="48372" y="373"/>
                    <a:pt x="53127" y="261"/>
                    <a:pt x="57890" y="0"/>
                  </a:cubicBezTo>
                  <a:cubicBezTo>
                    <a:pt x="57500" y="7686"/>
                    <a:pt x="56658" y="15484"/>
                    <a:pt x="56298" y="22727"/>
                  </a:cubicBezTo>
                  <a:cubicBezTo>
                    <a:pt x="55530" y="37949"/>
                    <a:pt x="54327" y="52990"/>
                    <a:pt x="53113" y="68180"/>
                  </a:cubicBezTo>
                  <a:cubicBezTo>
                    <a:pt x="50625" y="97369"/>
                    <a:pt x="47545" y="126517"/>
                    <a:pt x="44033" y="155484"/>
                  </a:cubicBezTo>
                  <a:cubicBezTo>
                    <a:pt x="44033" y="155484"/>
                    <a:pt x="44179" y="155495"/>
                    <a:pt x="44171" y="155641"/>
                  </a:cubicBezTo>
                  <a:cubicBezTo>
                    <a:pt x="49654" y="157804"/>
                    <a:pt x="55127" y="160116"/>
                    <a:pt x="60602" y="162428"/>
                  </a:cubicBezTo>
                  <a:cubicBezTo>
                    <a:pt x="71400" y="167039"/>
                    <a:pt x="82328" y="171957"/>
                    <a:pt x="92422" y="178152"/>
                  </a:cubicBezTo>
                  <a:cubicBezTo>
                    <a:pt x="93708" y="178835"/>
                    <a:pt x="93911" y="180184"/>
                    <a:pt x="93967" y="181523"/>
                  </a:cubicBezTo>
                  <a:cubicBezTo>
                    <a:pt x="94983" y="183824"/>
                    <a:pt x="93879" y="186859"/>
                    <a:pt x="91014" y="187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4" name="Google Shape;4204;p34"/>
            <p:cNvSpPr/>
            <p:nvPr/>
          </p:nvSpPr>
          <p:spPr>
            <a:xfrm>
              <a:off x="11552407" y="6015537"/>
              <a:ext cx="1152566" cy="932022"/>
            </a:xfrm>
            <a:custGeom>
              <a:rect b="b" l="l" r="r" t="t"/>
              <a:pathLst>
                <a:path extrusionOk="0" h="932022" w="1152566">
                  <a:moveTo>
                    <a:pt x="1144556" y="521007"/>
                  </a:moveTo>
                  <a:cubicBezTo>
                    <a:pt x="1131537" y="603143"/>
                    <a:pt x="1099290" y="676070"/>
                    <a:pt x="1048412" y="741911"/>
                  </a:cubicBezTo>
                  <a:cubicBezTo>
                    <a:pt x="1000153" y="804227"/>
                    <a:pt x="944843" y="861303"/>
                    <a:pt x="870366" y="891382"/>
                  </a:cubicBezTo>
                  <a:cubicBezTo>
                    <a:pt x="846706" y="900996"/>
                    <a:pt x="822158" y="908471"/>
                    <a:pt x="797271" y="914439"/>
                  </a:cubicBezTo>
                  <a:cubicBezTo>
                    <a:pt x="792898" y="915466"/>
                    <a:pt x="788673" y="916506"/>
                    <a:pt x="784310" y="917386"/>
                  </a:cubicBezTo>
                  <a:cubicBezTo>
                    <a:pt x="779347" y="918373"/>
                    <a:pt x="774238" y="919349"/>
                    <a:pt x="769275" y="920336"/>
                  </a:cubicBezTo>
                  <a:cubicBezTo>
                    <a:pt x="765512" y="921112"/>
                    <a:pt x="761909" y="921749"/>
                    <a:pt x="758167" y="922226"/>
                  </a:cubicBezTo>
                  <a:cubicBezTo>
                    <a:pt x="725755" y="927667"/>
                    <a:pt x="692926" y="930558"/>
                    <a:pt x="660380" y="931542"/>
                  </a:cubicBezTo>
                  <a:cubicBezTo>
                    <a:pt x="655617" y="931800"/>
                    <a:pt x="650865" y="931912"/>
                    <a:pt x="646267" y="931888"/>
                  </a:cubicBezTo>
                  <a:cubicBezTo>
                    <a:pt x="641070" y="931968"/>
                    <a:pt x="636021" y="932062"/>
                    <a:pt x="630984" y="932006"/>
                  </a:cubicBezTo>
                  <a:cubicBezTo>
                    <a:pt x="630098" y="931944"/>
                    <a:pt x="629202" y="932030"/>
                    <a:pt x="628317" y="931968"/>
                  </a:cubicBezTo>
                  <a:cubicBezTo>
                    <a:pt x="623426" y="931923"/>
                    <a:pt x="618682" y="931886"/>
                    <a:pt x="613804" y="931694"/>
                  </a:cubicBezTo>
                  <a:cubicBezTo>
                    <a:pt x="532655" y="930013"/>
                    <a:pt x="452055" y="916213"/>
                    <a:pt x="373339" y="896761"/>
                  </a:cubicBezTo>
                  <a:cubicBezTo>
                    <a:pt x="356711" y="892779"/>
                    <a:pt x="340251" y="888512"/>
                    <a:pt x="323815" y="883949"/>
                  </a:cubicBezTo>
                  <a:cubicBezTo>
                    <a:pt x="284677" y="873199"/>
                    <a:pt x="245925" y="861143"/>
                    <a:pt x="207582" y="847483"/>
                  </a:cubicBezTo>
                  <a:cubicBezTo>
                    <a:pt x="172721" y="834957"/>
                    <a:pt x="136689" y="824276"/>
                    <a:pt x="104349" y="805403"/>
                  </a:cubicBezTo>
                  <a:cubicBezTo>
                    <a:pt x="91660" y="798139"/>
                    <a:pt x="79633" y="789880"/>
                    <a:pt x="68248" y="780927"/>
                  </a:cubicBezTo>
                  <a:cubicBezTo>
                    <a:pt x="57991" y="772793"/>
                    <a:pt x="47716" y="764955"/>
                    <a:pt x="45270" y="751141"/>
                  </a:cubicBezTo>
                  <a:cubicBezTo>
                    <a:pt x="42574" y="736716"/>
                    <a:pt x="50164" y="723604"/>
                    <a:pt x="60479" y="713944"/>
                  </a:cubicBezTo>
                  <a:cubicBezTo>
                    <a:pt x="82699" y="693108"/>
                    <a:pt x="114717" y="691199"/>
                    <a:pt x="143546" y="692476"/>
                  </a:cubicBezTo>
                  <a:cubicBezTo>
                    <a:pt x="150493" y="692815"/>
                    <a:pt x="157448" y="693004"/>
                    <a:pt x="164395" y="693343"/>
                  </a:cubicBezTo>
                  <a:cubicBezTo>
                    <a:pt x="156717" y="690730"/>
                    <a:pt x="149167" y="688423"/>
                    <a:pt x="141607" y="686260"/>
                  </a:cubicBezTo>
                  <a:cubicBezTo>
                    <a:pt x="115859" y="679118"/>
                    <a:pt x="89196" y="674433"/>
                    <a:pt x="63826" y="666131"/>
                  </a:cubicBezTo>
                  <a:cubicBezTo>
                    <a:pt x="41356" y="658773"/>
                    <a:pt x="17466" y="646274"/>
                    <a:pt x="5945" y="624411"/>
                  </a:cubicBezTo>
                  <a:cubicBezTo>
                    <a:pt x="-3746" y="606084"/>
                    <a:pt x="-1772" y="584275"/>
                    <a:pt x="13215" y="569309"/>
                  </a:cubicBezTo>
                  <a:cubicBezTo>
                    <a:pt x="43193" y="539376"/>
                    <a:pt x="91129" y="547329"/>
                    <a:pt x="130404" y="558239"/>
                  </a:cubicBezTo>
                  <a:cubicBezTo>
                    <a:pt x="127222" y="550748"/>
                    <a:pt x="125713" y="542635"/>
                    <a:pt x="128780" y="534843"/>
                  </a:cubicBezTo>
                  <a:cubicBezTo>
                    <a:pt x="140114" y="506422"/>
                    <a:pt x="178076" y="527618"/>
                    <a:pt x="196026" y="535995"/>
                  </a:cubicBezTo>
                  <a:cubicBezTo>
                    <a:pt x="220294" y="547334"/>
                    <a:pt x="243512" y="560972"/>
                    <a:pt x="264929" y="577005"/>
                  </a:cubicBezTo>
                  <a:cubicBezTo>
                    <a:pt x="275650" y="584875"/>
                    <a:pt x="286021" y="593460"/>
                    <a:pt x="295931" y="602311"/>
                  </a:cubicBezTo>
                  <a:cubicBezTo>
                    <a:pt x="297323" y="603594"/>
                    <a:pt x="298707" y="605026"/>
                    <a:pt x="300249" y="606322"/>
                  </a:cubicBezTo>
                  <a:cubicBezTo>
                    <a:pt x="306652" y="586897"/>
                    <a:pt x="314783" y="568189"/>
                    <a:pt x="323234" y="551281"/>
                  </a:cubicBezTo>
                  <a:cubicBezTo>
                    <a:pt x="344811" y="507857"/>
                    <a:pt x="373965" y="468524"/>
                    <a:pt x="409925" y="435749"/>
                  </a:cubicBezTo>
                  <a:cubicBezTo>
                    <a:pt x="469664" y="381057"/>
                    <a:pt x="556536" y="337017"/>
                    <a:pt x="640432" y="335479"/>
                  </a:cubicBezTo>
                  <a:cubicBezTo>
                    <a:pt x="647251" y="265661"/>
                    <a:pt x="662490" y="196289"/>
                    <a:pt x="697924" y="135003"/>
                  </a:cubicBezTo>
                  <a:cubicBezTo>
                    <a:pt x="735713" y="69729"/>
                    <a:pt x="800599" y="17771"/>
                    <a:pt x="875751" y="3461"/>
                  </a:cubicBezTo>
                  <a:cubicBezTo>
                    <a:pt x="944739" y="-9652"/>
                    <a:pt x="1011660" y="15203"/>
                    <a:pt x="1059266" y="65993"/>
                  </a:cubicBezTo>
                  <a:cubicBezTo>
                    <a:pt x="1112677" y="122826"/>
                    <a:pt x="1134233" y="200412"/>
                    <a:pt x="1143466" y="276096"/>
                  </a:cubicBezTo>
                  <a:cubicBezTo>
                    <a:pt x="1153245" y="356709"/>
                    <a:pt x="1157304" y="440634"/>
                    <a:pt x="1144556" y="521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5" name="Google Shape;4205;p34"/>
            <p:cNvSpPr/>
            <p:nvPr/>
          </p:nvSpPr>
          <p:spPr>
            <a:xfrm>
              <a:off x="11848866" y="6452258"/>
              <a:ext cx="466866" cy="359011"/>
            </a:xfrm>
            <a:custGeom>
              <a:rect b="b" l="l" r="r" t="t"/>
              <a:pathLst>
                <a:path extrusionOk="0" h="359011" w="466866">
                  <a:moveTo>
                    <a:pt x="466293" y="39598"/>
                  </a:moveTo>
                  <a:cubicBezTo>
                    <a:pt x="465944" y="32632"/>
                    <a:pt x="455722" y="31456"/>
                    <a:pt x="455167" y="38819"/>
                  </a:cubicBezTo>
                  <a:cubicBezTo>
                    <a:pt x="450532" y="100471"/>
                    <a:pt x="444068" y="163645"/>
                    <a:pt x="416669" y="219990"/>
                  </a:cubicBezTo>
                  <a:cubicBezTo>
                    <a:pt x="389083" y="276714"/>
                    <a:pt x="336976" y="325223"/>
                    <a:pt x="274236" y="339032"/>
                  </a:cubicBezTo>
                  <a:cubicBezTo>
                    <a:pt x="244317" y="345616"/>
                    <a:pt x="216467" y="341352"/>
                    <a:pt x="190052" y="329480"/>
                  </a:cubicBezTo>
                  <a:cubicBezTo>
                    <a:pt x="238079" y="318754"/>
                    <a:pt x="280754" y="289056"/>
                    <a:pt x="313897" y="253280"/>
                  </a:cubicBezTo>
                  <a:cubicBezTo>
                    <a:pt x="336992" y="228351"/>
                    <a:pt x="357324" y="199986"/>
                    <a:pt x="373405" y="170025"/>
                  </a:cubicBezTo>
                  <a:cubicBezTo>
                    <a:pt x="376589" y="164096"/>
                    <a:pt x="368759" y="158400"/>
                    <a:pt x="364620" y="164029"/>
                  </a:cubicBezTo>
                  <a:cubicBezTo>
                    <a:pt x="332194" y="208144"/>
                    <a:pt x="300771" y="252806"/>
                    <a:pt x="254336" y="283498"/>
                  </a:cubicBezTo>
                  <a:cubicBezTo>
                    <a:pt x="212432" y="311196"/>
                    <a:pt x="160032" y="326154"/>
                    <a:pt x="110626" y="311668"/>
                  </a:cubicBezTo>
                  <a:cubicBezTo>
                    <a:pt x="92054" y="306222"/>
                    <a:pt x="75776" y="296635"/>
                    <a:pt x="60604" y="285240"/>
                  </a:cubicBezTo>
                  <a:cubicBezTo>
                    <a:pt x="69722" y="284882"/>
                    <a:pt x="78699" y="283829"/>
                    <a:pt x="86659" y="282719"/>
                  </a:cubicBezTo>
                  <a:cubicBezTo>
                    <a:pt x="142634" y="274922"/>
                    <a:pt x="194365" y="246250"/>
                    <a:pt x="234866" y="207469"/>
                  </a:cubicBezTo>
                  <a:cubicBezTo>
                    <a:pt x="257849" y="185463"/>
                    <a:pt x="277396" y="160403"/>
                    <a:pt x="294424" y="133577"/>
                  </a:cubicBezTo>
                  <a:cubicBezTo>
                    <a:pt x="298502" y="127150"/>
                    <a:pt x="289208" y="120838"/>
                    <a:pt x="284685" y="126931"/>
                  </a:cubicBezTo>
                  <a:cubicBezTo>
                    <a:pt x="248352" y="175892"/>
                    <a:pt x="203872" y="220950"/>
                    <a:pt x="147804" y="246696"/>
                  </a:cubicBezTo>
                  <a:cubicBezTo>
                    <a:pt x="120144" y="259395"/>
                    <a:pt x="89889" y="267345"/>
                    <a:pt x="59348" y="267758"/>
                  </a:cubicBezTo>
                  <a:cubicBezTo>
                    <a:pt x="45644" y="267942"/>
                    <a:pt x="25616" y="268439"/>
                    <a:pt x="17580" y="254715"/>
                  </a:cubicBezTo>
                  <a:cubicBezTo>
                    <a:pt x="13327" y="247451"/>
                    <a:pt x="16572" y="239799"/>
                    <a:pt x="19567" y="232756"/>
                  </a:cubicBezTo>
                  <a:cubicBezTo>
                    <a:pt x="22509" y="225833"/>
                    <a:pt x="26000" y="218923"/>
                    <a:pt x="29837" y="212371"/>
                  </a:cubicBezTo>
                  <a:cubicBezTo>
                    <a:pt x="54676" y="200573"/>
                    <a:pt x="79254" y="183897"/>
                    <a:pt x="98097" y="164974"/>
                  </a:cubicBezTo>
                  <a:cubicBezTo>
                    <a:pt x="102492" y="160560"/>
                    <a:pt x="97575" y="151266"/>
                    <a:pt x="91588" y="155192"/>
                  </a:cubicBezTo>
                  <a:cubicBezTo>
                    <a:pt x="78056" y="164064"/>
                    <a:pt x="64834" y="173417"/>
                    <a:pt x="51076" y="181940"/>
                  </a:cubicBezTo>
                  <a:cubicBezTo>
                    <a:pt x="44611" y="185943"/>
                    <a:pt x="38070" y="189804"/>
                    <a:pt x="31392" y="193442"/>
                  </a:cubicBezTo>
                  <a:cubicBezTo>
                    <a:pt x="28224" y="195167"/>
                    <a:pt x="22314" y="199322"/>
                    <a:pt x="17199" y="201722"/>
                  </a:cubicBezTo>
                  <a:cubicBezTo>
                    <a:pt x="17724" y="199296"/>
                    <a:pt x="18269" y="196623"/>
                    <a:pt x="18423" y="195789"/>
                  </a:cubicBezTo>
                  <a:cubicBezTo>
                    <a:pt x="19335" y="190911"/>
                    <a:pt x="20365" y="186060"/>
                    <a:pt x="21501" y="181231"/>
                  </a:cubicBezTo>
                  <a:cubicBezTo>
                    <a:pt x="23621" y="172203"/>
                    <a:pt x="26088" y="163256"/>
                    <a:pt x="28880" y="154416"/>
                  </a:cubicBezTo>
                  <a:cubicBezTo>
                    <a:pt x="34616" y="136249"/>
                    <a:pt x="41707" y="118475"/>
                    <a:pt x="50068" y="101356"/>
                  </a:cubicBezTo>
                  <a:cubicBezTo>
                    <a:pt x="66751" y="67197"/>
                    <a:pt x="88926" y="36307"/>
                    <a:pt x="112517" y="6631"/>
                  </a:cubicBezTo>
                  <a:cubicBezTo>
                    <a:pt x="115587" y="2769"/>
                    <a:pt x="109778" y="-2130"/>
                    <a:pt x="106181" y="993"/>
                  </a:cubicBezTo>
                  <a:cubicBezTo>
                    <a:pt x="60396" y="40705"/>
                    <a:pt x="29275" y="97433"/>
                    <a:pt x="12146" y="155064"/>
                  </a:cubicBezTo>
                  <a:cubicBezTo>
                    <a:pt x="7836" y="169566"/>
                    <a:pt x="4420" y="184340"/>
                    <a:pt x="1838" y="199248"/>
                  </a:cubicBezTo>
                  <a:cubicBezTo>
                    <a:pt x="905" y="204640"/>
                    <a:pt x="-503" y="210368"/>
                    <a:pt x="2937" y="215147"/>
                  </a:cubicBezTo>
                  <a:cubicBezTo>
                    <a:pt x="5281" y="218406"/>
                    <a:pt x="8559" y="219364"/>
                    <a:pt x="11983" y="219195"/>
                  </a:cubicBezTo>
                  <a:cubicBezTo>
                    <a:pt x="603" y="235434"/>
                    <a:pt x="-6957" y="254544"/>
                    <a:pt x="9617" y="270860"/>
                  </a:cubicBezTo>
                  <a:cubicBezTo>
                    <a:pt x="17949" y="279061"/>
                    <a:pt x="29077" y="282863"/>
                    <a:pt x="40939" y="284429"/>
                  </a:cubicBezTo>
                  <a:cubicBezTo>
                    <a:pt x="66965" y="323759"/>
                    <a:pt x="123496" y="337251"/>
                    <a:pt x="167998" y="333034"/>
                  </a:cubicBezTo>
                  <a:cubicBezTo>
                    <a:pt x="168792" y="332960"/>
                    <a:pt x="169555" y="332754"/>
                    <a:pt x="170350" y="332669"/>
                  </a:cubicBezTo>
                  <a:cubicBezTo>
                    <a:pt x="191791" y="353289"/>
                    <a:pt x="224703" y="360537"/>
                    <a:pt x="253590" y="358751"/>
                  </a:cubicBezTo>
                  <a:cubicBezTo>
                    <a:pt x="288376" y="356598"/>
                    <a:pt x="321298" y="342667"/>
                    <a:pt x="349924" y="323298"/>
                  </a:cubicBezTo>
                  <a:cubicBezTo>
                    <a:pt x="407263" y="284501"/>
                    <a:pt x="441345" y="222225"/>
                    <a:pt x="456498" y="155853"/>
                  </a:cubicBezTo>
                  <a:cubicBezTo>
                    <a:pt x="465203" y="117709"/>
                    <a:pt x="468261" y="78664"/>
                    <a:pt x="466293" y="39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6" name="Google Shape;4206;p34"/>
            <p:cNvSpPr/>
            <p:nvPr/>
          </p:nvSpPr>
          <p:spPr>
            <a:xfrm>
              <a:off x="11604078" y="6560473"/>
              <a:ext cx="190074" cy="66028"/>
            </a:xfrm>
            <a:custGeom>
              <a:rect b="b" l="l" r="r" t="t"/>
              <a:pathLst>
                <a:path extrusionOk="0" h="66028" w="190074">
                  <a:moveTo>
                    <a:pt x="188033" y="56462"/>
                  </a:moveTo>
                  <a:cubicBezTo>
                    <a:pt x="174816" y="46827"/>
                    <a:pt x="159423" y="39512"/>
                    <a:pt x="144761" y="32320"/>
                  </a:cubicBezTo>
                  <a:cubicBezTo>
                    <a:pt x="129856" y="25007"/>
                    <a:pt x="114572" y="18487"/>
                    <a:pt x="98790" y="13302"/>
                  </a:cubicBezTo>
                  <a:cubicBezTo>
                    <a:pt x="68868" y="3473"/>
                    <a:pt x="34567" y="-3765"/>
                    <a:pt x="3139" y="2115"/>
                  </a:cubicBezTo>
                  <a:cubicBezTo>
                    <a:pt x="-1275" y="2942"/>
                    <a:pt x="-971" y="9998"/>
                    <a:pt x="3656" y="10116"/>
                  </a:cubicBezTo>
                  <a:cubicBezTo>
                    <a:pt x="36415" y="10953"/>
                    <a:pt x="67134" y="14089"/>
                    <a:pt x="98294" y="25047"/>
                  </a:cubicBezTo>
                  <a:cubicBezTo>
                    <a:pt x="112868" y="30170"/>
                    <a:pt x="127093" y="36304"/>
                    <a:pt x="140955" y="43112"/>
                  </a:cubicBezTo>
                  <a:cubicBezTo>
                    <a:pt x="155316" y="50166"/>
                    <a:pt x="168890" y="58908"/>
                    <a:pt x="183422" y="65564"/>
                  </a:cubicBezTo>
                  <a:cubicBezTo>
                    <a:pt x="188891" y="68068"/>
                    <a:pt x="192569" y="59772"/>
                    <a:pt x="188033" y="56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7" name="Google Shape;4207;p34"/>
            <p:cNvSpPr/>
            <p:nvPr/>
          </p:nvSpPr>
          <p:spPr>
            <a:xfrm>
              <a:off x="11564059" y="6652063"/>
              <a:ext cx="229070" cy="77692"/>
            </a:xfrm>
            <a:custGeom>
              <a:rect b="b" l="l" r="r" t="t"/>
              <a:pathLst>
                <a:path extrusionOk="0" h="77692" w="229070">
                  <a:moveTo>
                    <a:pt x="225483" y="67148"/>
                  </a:moveTo>
                  <a:cubicBezTo>
                    <a:pt x="205917" y="61702"/>
                    <a:pt x="185769" y="59025"/>
                    <a:pt x="165845" y="55216"/>
                  </a:cubicBezTo>
                  <a:cubicBezTo>
                    <a:pt x="145148" y="51259"/>
                    <a:pt x="124520" y="46939"/>
                    <a:pt x="104049" y="41936"/>
                  </a:cubicBezTo>
                  <a:cubicBezTo>
                    <a:pt x="69661" y="33530"/>
                    <a:pt x="34752" y="22556"/>
                    <a:pt x="6265" y="754"/>
                  </a:cubicBezTo>
                  <a:cubicBezTo>
                    <a:pt x="2680" y="-1987"/>
                    <a:pt x="-2112" y="3381"/>
                    <a:pt x="1008" y="6664"/>
                  </a:cubicBezTo>
                  <a:cubicBezTo>
                    <a:pt x="26506" y="33527"/>
                    <a:pt x="61071" y="46000"/>
                    <a:pt x="96260" y="54960"/>
                  </a:cubicBezTo>
                  <a:cubicBezTo>
                    <a:pt x="116037" y="59998"/>
                    <a:pt x="135990" y="64393"/>
                    <a:pt x="156007" y="68372"/>
                  </a:cubicBezTo>
                  <a:cubicBezTo>
                    <a:pt x="178169" y="72780"/>
                    <a:pt x="200642" y="77450"/>
                    <a:pt x="223299" y="77692"/>
                  </a:cubicBezTo>
                  <a:cubicBezTo>
                    <a:pt x="229089" y="77754"/>
                    <a:pt x="231705" y="68881"/>
                    <a:pt x="225483" y="6714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8" name="Google Shape;4208;p34"/>
            <p:cNvSpPr/>
            <p:nvPr/>
          </p:nvSpPr>
          <p:spPr>
            <a:xfrm>
              <a:off x="11591096" y="6739230"/>
              <a:ext cx="346127" cy="180187"/>
            </a:xfrm>
            <a:custGeom>
              <a:rect b="b" l="l" r="r" t="t"/>
              <a:pathLst>
                <a:path extrusionOk="0" h="180187" w="346127">
                  <a:moveTo>
                    <a:pt x="343155" y="171123"/>
                  </a:moveTo>
                  <a:cubicBezTo>
                    <a:pt x="326324" y="165179"/>
                    <a:pt x="308651" y="161250"/>
                    <a:pt x="291517" y="156234"/>
                  </a:cubicBezTo>
                  <a:cubicBezTo>
                    <a:pt x="275980" y="151687"/>
                    <a:pt x="260475" y="147020"/>
                    <a:pt x="244941" y="142463"/>
                  </a:cubicBezTo>
                  <a:cubicBezTo>
                    <a:pt x="214669" y="133582"/>
                    <a:pt x="184452" y="124406"/>
                    <a:pt x="154852" y="113458"/>
                  </a:cubicBezTo>
                  <a:cubicBezTo>
                    <a:pt x="125075" y="102444"/>
                    <a:pt x="95459" y="89729"/>
                    <a:pt x="67975" y="73752"/>
                  </a:cubicBezTo>
                  <a:cubicBezTo>
                    <a:pt x="43312" y="59415"/>
                    <a:pt x="4577" y="39315"/>
                    <a:pt x="12582" y="5201"/>
                  </a:cubicBezTo>
                  <a:cubicBezTo>
                    <a:pt x="13580" y="953"/>
                    <a:pt x="8467" y="-2021"/>
                    <a:pt x="5630" y="1678"/>
                  </a:cubicBezTo>
                  <a:cubicBezTo>
                    <a:pt x="-9102" y="20871"/>
                    <a:pt x="8038" y="44843"/>
                    <a:pt x="23130" y="57359"/>
                  </a:cubicBezTo>
                  <a:cubicBezTo>
                    <a:pt x="43283" y="74074"/>
                    <a:pt x="66975" y="87723"/>
                    <a:pt x="90278" y="99516"/>
                  </a:cubicBezTo>
                  <a:cubicBezTo>
                    <a:pt x="138945" y="124150"/>
                    <a:pt x="191700" y="139991"/>
                    <a:pt x="243877" y="155261"/>
                  </a:cubicBezTo>
                  <a:cubicBezTo>
                    <a:pt x="275524" y="164523"/>
                    <a:pt x="308443" y="176163"/>
                    <a:pt x="341280" y="180150"/>
                  </a:cubicBezTo>
                  <a:cubicBezTo>
                    <a:pt x="346555" y="180793"/>
                    <a:pt x="348035" y="172848"/>
                    <a:pt x="343155" y="171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9" name="Google Shape;4209;p34"/>
            <p:cNvSpPr/>
            <p:nvPr/>
          </p:nvSpPr>
          <p:spPr>
            <a:xfrm>
              <a:off x="11662789" y="6762489"/>
              <a:ext cx="149991" cy="45320"/>
            </a:xfrm>
            <a:custGeom>
              <a:rect b="b" l="l" r="r" t="t"/>
              <a:pathLst>
                <a:path extrusionOk="0" h="45320" w="149991">
                  <a:moveTo>
                    <a:pt x="146949" y="36591"/>
                  </a:moveTo>
                  <a:cubicBezTo>
                    <a:pt x="123745" y="29286"/>
                    <a:pt x="99978" y="23742"/>
                    <a:pt x="76428" y="17667"/>
                  </a:cubicBezTo>
                  <a:cubicBezTo>
                    <a:pt x="52805" y="11570"/>
                    <a:pt x="29193" y="5589"/>
                    <a:pt x="5421" y="122"/>
                  </a:cubicBezTo>
                  <a:cubicBezTo>
                    <a:pt x="426" y="-1028"/>
                    <a:pt x="-2412" y="6306"/>
                    <a:pt x="2711" y="7808"/>
                  </a:cubicBezTo>
                  <a:cubicBezTo>
                    <a:pt x="26067" y="14653"/>
                    <a:pt x="49535" y="20971"/>
                    <a:pt x="73067" y="27195"/>
                  </a:cubicBezTo>
                  <a:cubicBezTo>
                    <a:pt x="96605" y="33422"/>
                    <a:pt x="120073" y="40209"/>
                    <a:pt x="143909" y="45204"/>
                  </a:cubicBezTo>
                  <a:cubicBezTo>
                    <a:pt x="149469" y="46370"/>
                    <a:pt x="152723" y="38409"/>
                    <a:pt x="146949" y="36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0" name="Google Shape;4210;p34"/>
            <p:cNvSpPr/>
            <p:nvPr/>
          </p:nvSpPr>
          <p:spPr>
            <a:xfrm>
              <a:off x="11644208" y="6620910"/>
              <a:ext cx="130318" cy="38201"/>
            </a:xfrm>
            <a:custGeom>
              <a:rect b="b" l="l" r="r" t="t"/>
              <a:pathLst>
                <a:path extrusionOk="0" h="38201" w="130318">
                  <a:moveTo>
                    <a:pt x="127355" y="29126"/>
                  </a:moveTo>
                  <a:cubicBezTo>
                    <a:pt x="107722" y="22209"/>
                    <a:pt x="86987" y="18176"/>
                    <a:pt x="66743" y="13461"/>
                  </a:cubicBezTo>
                  <a:cubicBezTo>
                    <a:pt x="46323" y="8704"/>
                    <a:pt x="25754" y="4733"/>
                    <a:pt x="5315" y="114"/>
                  </a:cubicBezTo>
                  <a:cubicBezTo>
                    <a:pt x="406" y="-995"/>
                    <a:pt x="-2360" y="6328"/>
                    <a:pt x="2662" y="7637"/>
                  </a:cubicBezTo>
                  <a:cubicBezTo>
                    <a:pt x="23234" y="13000"/>
                    <a:pt x="43624" y="18998"/>
                    <a:pt x="64242" y="24230"/>
                  </a:cubicBezTo>
                  <a:cubicBezTo>
                    <a:pt x="84456" y="29358"/>
                    <a:pt x="104793" y="35263"/>
                    <a:pt x="125480" y="38154"/>
                  </a:cubicBezTo>
                  <a:cubicBezTo>
                    <a:pt x="130758" y="38895"/>
                    <a:pt x="132211" y="30838"/>
                    <a:pt x="127355" y="29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1" name="Google Shape;4211;p34"/>
            <p:cNvSpPr/>
            <p:nvPr/>
          </p:nvSpPr>
          <p:spPr>
            <a:xfrm>
              <a:off x="12492967" y="6545808"/>
              <a:ext cx="149052" cy="56887"/>
            </a:xfrm>
            <a:custGeom>
              <a:rect b="b" l="l" r="r" t="t"/>
              <a:pathLst>
                <a:path extrusionOk="0" h="56887" w="149052">
                  <a:moveTo>
                    <a:pt x="148900" y="4137"/>
                  </a:moveTo>
                  <a:cubicBezTo>
                    <a:pt x="148458" y="-114"/>
                    <a:pt x="141545" y="-1653"/>
                    <a:pt x="139505" y="2233"/>
                  </a:cubicBezTo>
                  <a:cubicBezTo>
                    <a:pt x="133822" y="13055"/>
                    <a:pt x="130470" y="23429"/>
                    <a:pt x="120893" y="31760"/>
                  </a:cubicBezTo>
                  <a:cubicBezTo>
                    <a:pt x="116405" y="35664"/>
                    <a:pt x="111199" y="38835"/>
                    <a:pt x="105570" y="40814"/>
                  </a:cubicBezTo>
                  <a:cubicBezTo>
                    <a:pt x="102340" y="41947"/>
                    <a:pt x="97927" y="43366"/>
                    <a:pt x="94526" y="42307"/>
                  </a:cubicBezTo>
                  <a:cubicBezTo>
                    <a:pt x="91662" y="41414"/>
                    <a:pt x="89118" y="38712"/>
                    <a:pt x="86721" y="37040"/>
                  </a:cubicBezTo>
                  <a:cubicBezTo>
                    <a:pt x="75450" y="29184"/>
                    <a:pt x="62047" y="32784"/>
                    <a:pt x="49737" y="35811"/>
                  </a:cubicBezTo>
                  <a:cubicBezTo>
                    <a:pt x="34696" y="39510"/>
                    <a:pt x="19890" y="37829"/>
                    <a:pt x="5830" y="31378"/>
                  </a:cubicBezTo>
                  <a:cubicBezTo>
                    <a:pt x="1379" y="29336"/>
                    <a:pt x="-2437" y="36752"/>
                    <a:pt x="1921" y="39099"/>
                  </a:cubicBezTo>
                  <a:cubicBezTo>
                    <a:pt x="16210" y="46795"/>
                    <a:pt x="32232" y="49265"/>
                    <a:pt x="48190" y="45985"/>
                  </a:cubicBezTo>
                  <a:cubicBezTo>
                    <a:pt x="56241" y="44331"/>
                    <a:pt x="66799" y="39134"/>
                    <a:pt x="74533" y="43782"/>
                  </a:cubicBezTo>
                  <a:cubicBezTo>
                    <a:pt x="81275" y="47833"/>
                    <a:pt x="84571" y="54545"/>
                    <a:pt x="92857" y="56324"/>
                  </a:cubicBezTo>
                  <a:cubicBezTo>
                    <a:pt x="106530" y="59257"/>
                    <a:pt x="122099" y="50228"/>
                    <a:pt x="131678" y="41160"/>
                  </a:cubicBezTo>
                  <a:cubicBezTo>
                    <a:pt x="141329" y="32026"/>
                    <a:pt x="150338" y="17932"/>
                    <a:pt x="148900" y="413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2" name="Google Shape;4212;p34"/>
            <p:cNvSpPr/>
            <p:nvPr/>
          </p:nvSpPr>
          <p:spPr>
            <a:xfrm>
              <a:off x="12489908" y="6656481"/>
              <a:ext cx="102217" cy="25399"/>
            </a:xfrm>
            <a:custGeom>
              <a:rect b="b" l="l" r="r" t="t"/>
              <a:pathLst>
                <a:path extrusionOk="0" h="25399" w="102217">
                  <a:moveTo>
                    <a:pt x="95640" y="1049"/>
                  </a:moveTo>
                  <a:cubicBezTo>
                    <a:pt x="89755" y="6012"/>
                    <a:pt x="82442" y="11500"/>
                    <a:pt x="74711" y="12951"/>
                  </a:cubicBezTo>
                  <a:cubicBezTo>
                    <a:pt x="70663" y="13711"/>
                    <a:pt x="67364" y="12594"/>
                    <a:pt x="63449" y="11844"/>
                  </a:cubicBezTo>
                  <a:cubicBezTo>
                    <a:pt x="59593" y="11106"/>
                    <a:pt x="56590" y="12178"/>
                    <a:pt x="52880" y="13140"/>
                  </a:cubicBezTo>
                  <a:cubicBezTo>
                    <a:pt x="37773" y="17061"/>
                    <a:pt x="20892" y="13138"/>
                    <a:pt x="7558" y="5543"/>
                  </a:cubicBezTo>
                  <a:cubicBezTo>
                    <a:pt x="2224" y="2505"/>
                    <a:pt x="-3056" y="9924"/>
                    <a:pt x="2117" y="13514"/>
                  </a:cubicBezTo>
                  <a:cubicBezTo>
                    <a:pt x="17171" y="23962"/>
                    <a:pt x="35509" y="26664"/>
                    <a:pt x="53320" y="23125"/>
                  </a:cubicBezTo>
                  <a:cubicBezTo>
                    <a:pt x="55440" y="22704"/>
                    <a:pt x="57395" y="21909"/>
                    <a:pt x="59526" y="22517"/>
                  </a:cubicBezTo>
                  <a:cubicBezTo>
                    <a:pt x="61668" y="23128"/>
                    <a:pt x="63454" y="24493"/>
                    <a:pt x="65732" y="24954"/>
                  </a:cubicBezTo>
                  <a:cubicBezTo>
                    <a:pt x="69940" y="25805"/>
                    <a:pt x="74423" y="25378"/>
                    <a:pt x="78525" y="24176"/>
                  </a:cubicBezTo>
                  <a:cubicBezTo>
                    <a:pt x="88301" y="21309"/>
                    <a:pt x="94288" y="14306"/>
                    <a:pt x="100990" y="7196"/>
                  </a:cubicBezTo>
                  <a:cubicBezTo>
                    <a:pt x="104516" y="3452"/>
                    <a:pt x="99731" y="-2402"/>
                    <a:pt x="95640" y="104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3" name="Google Shape;4213;p34"/>
            <p:cNvSpPr/>
            <p:nvPr/>
          </p:nvSpPr>
          <p:spPr>
            <a:xfrm>
              <a:off x="12502215" y="6170781"/>
              <a:ext cx="55046" cy="93570"/>
            </a:xfrm>
            <a:custGeom>
              <a:rect b="b" l="l" r="r" t="t"/>
              <a:pathLst>
                <a:path extrusionOk="0" h="93570" w="55046">
                  <a:moveTo>
                    <a:pt x="44471" y="84369"/>
                  </a:moveTo>
                  <a:cubicBezTo>
                    <a:pt x="41718" y="88236"/>
                    <a:pt x="38209" y="91431"/>
                    <a:pt x="33736" y="92837"/>
                  </a:cubicBezTo>
                  <a:cubicBezTo>
                    <a:pt x="24595" y="95709"/>
                    <a:pt x="14549" y="89770"/>
                    <a:pt x="9562" y="81588"/>
                  </a:cubicBezTo>
                  <a:cubicBezTo>
                    <a:pt x="-874" y="64472"/>
                    <a:pt x="-2572" y="38900"/>
                    <a:pt x="3513" y="19987"/>
                  </a:cubicBezTo>
                  <a:cubicBezTo>
                    <a:pt x="11943" y="-6201"/>
                    <a:pt x="39238" y="-6676"/>
                    <a:pt x="49623" y="18691"/>
                  </a:cubicBezTo>
                  <a:cubicBezTo>
                    <a:pt x="57183" y="37161"/>
                    <a:pt x="56821" y="58720"/>
                    <a:pt x="48649" y="76926"/>
                  </a:cubicBezTo>
                  <a:cubicBezTo>
                    <a:pt x="47497" y="79492"/>
                    <a:pt x="46119" y="82052"/>
                    <a:pt x="44471" y="84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4" name="Google Shape;4214;p34"/>
            <p:cNvSpPr/>
            <p:nvPr/>
          </p:nvSpPr>
          <p:spPr>
            <a:xfrm>
              <a:off x="12615304" y="6170823"/>
              <a:ext cx="142190" cy="189465"/>
            </a:xfrm>
            <a:custGeom>
              <a:rect b="b" l="l" r="r" t="t"/>
              <a:pathLst>
                <a:path extrusionOk="0" h="189465" w="142190">
                  <a:moveTo>
                    <a:pt x="137617" y="138446"/>
                  </a:moveTo>
                  <a:cubicBezTo>
                    <a:pt x="128118" y="159727"/>
                    <a:pt x="111093" y="180486"/>
                    <a:pt x="88073" y="187324"/>
                  </a:cubicBezTo>
                  <a:cubicBezTo>
                    <a:pt x="63840" y="194524"/>
                    <a:pt x="39457" y="182734"/>
                    <a:pt x="23536" y="164415"/>
                  </a:cubicBezTo>
                  <a:cubicBezTo>
                    <a:pt x="-2519" y="134118"/>
                    <a:pt x="-6935" y="87093"/>
                    <a:pt x="10258" y="51225"/>
                  </a:cubicBezTo>
                  <a:cubicBezTo>
                    <a:pt x="17341" y="28437"/>
                    <a:pt x="36529" y="8574"/>
                    <a:pt x="59063" y="2294"/>
                  </a:cubicBezTo>
                  <a:cubicBezTo>
                    <a:pt x="91735" y="-6838"/>
                    <a:pt x="128662" y="12209"/>
                    <a:pt x="141468" y="43211"/>
                  </a:cubicBezTo>
                  <a:cubicBezTo>
                    <a:pt x="142874" y="46424"/>
                    <a:pt x="142204" y="49638"/>
                    <a:pt x="139658" y="52129"/>
                  </a:cubicBezTo>
                  <a:cubicBezTo>
                    <a:pt x="124345" y="67516"/>
                    <a:pt x="106970" y="80536"/>
                    <a:pt x="87993" y="91072"/>
                  </a:cubicBezTo>
                  <a:cubicBezTo>
                    <a:pt x="100197" y="96822"/>
                    <a:pt x="112251" y="102558"/>
                    <a:pt x="124454" y="108308"/>
                  </a:cubicBezTo>
                  <a:cubicBezTo>
                    <a:pt x="130054" y="110924"/>
                    <a:pt x="136108" y="113426"/>
                    <a:pt x="138940" y="119554"/>
                  </a:cubicBezTo>
                  <a:cubicBezTo>
                    <a:pt x="141922" y="125696"/>
                    <a:pt x="140255" y="132550"/>
                    <a:pt x="137617" y="138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5" name="Google Shape;4215;p34"/>
            <p:cNvSpPr/>
            <p:nvPr/>
          </p:nvSpPr>
          <p:spPr>
            <a:xfrm>
              <a:off x="12806602" y="6136302"/>
              <a:ext cx="63150" cy="61715"/>
            </a:xfrm>
            <a:custGeom>
              <a:rect b="b" l="l" r="r" t="t"/>
              <a:pathLst>
                <a:path extrusionOk="0" h="61715" w="63150">
                  <a:moveTo>
                    <a:pt x="56716" y="559"/>
                  </a:moveTo>
                  <a:cubicBezTo>
                    <a:pt x="55180" y="1378"/>
                    <a:pt x="53678" y="1882"/>
                    <a:pt x="52233" y="2930"/>
                  </a:cubicBezTo>
                  <a:cubicBezTo>
                    <a:pt x="50918" y="3882"/>
                    <a:pt x="49635" y="4882"/>
                    <a:pt x="48342" y="5863"/>
                  </a:cubicBezTo>
                  <a:cubicBezTo>
                    <a:pt x="45904" y="7717"/>
                    <a:pt x="43560" y="9690"/>
                    <a:pt x="41245" y="11696"/>
                  </a:cubicBezTo>
                  <a:cubicBezTo>
                    <a:pt x="36346" y="15944"/>
                    <a:pt x="31541" y="20286"/>
                    <a:pt x="26754" y="24662"/>
                  </a:cubicBezTo>
                  <a:cubicBezTo>
                    <a:pt x="22106" y="28910"/>
                    <a:pt x="17348" y="33076"/>
                    <a:pt x="12857" y="37489"/>
                  </a:cubicBezTo>
                  <a:cubicBezTo>
                    <a:pt x="8102" y="42162"/>
                    <a:pt x="2299" y="47223"/>
                    <a:pt x="259" y="53781"/>
                  </a:cubicBezTo>
                  <a:cubicBezTo>
                    <a:pt x="-989" y="57792"/>
                    <a:pt x="2440" y="62766"/>
                    <a:pt x="6987" y="61520"/>
                  </a:cubicBezTo>
                  <a:cubicBezTo>
                    <a:pt x="13540" y="59725"/>
                    <a:pt x="18460" y="54837"/>
                    <a:pt x="23290" y="50317"/>
                  </a:cubicBezTo>
                  <a:cubicBezTo>
                    <a:pt x="28029" y="45879"/>
                    <a:pt x="32485" y="41116"/>
                    <a:pt x="37029" y="36484"/>
                  </a:cubicBezTo>
                  <a:cubicBezTo>
                    <a:pt x="41461" y="31964"/>
                    <a:pt x="45867" y="27433"/>
                    <a:pt x="50182" y="22800"/>
                  </a:cubicBezTo>
                  <a:cubicBezTo>
                    <a:pt x="52414" y="20403"/>
                    <a:pt x="54636" y="17981"/>
                    <a:pt x="56756" y="15483"/>
                  </a:cubicBezTo>
                  <a:cubicBezTo>
                    <a:pt x="57785" y="14267"/>
                    <a:pt x="58774" y="13011"/>
                    <a:pt x="59777" y="11773"/>
                  </a:cubicBezTo>
                  <a:cubicBezTo>
                    <a:pt x="60988" y="10280"/>
                    <a:pt x="61585" y="8829"/>
                    <a:pt x="62513" y="7229"/>
                  </a:cubicBezTo>
                  <a:cubicBezTo>
                    <a:pt x="64666" y="3506"/>
                    <a:pt x="61017" y="-1729"/>
                    <a:pt x="56716" y="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34"/>
            <p:cNvSpPr/>
            <p:nvPr/>
          </p:nvSpPr>
          <p:spPr>
            <a:xfrm>
              <a:off x="12819443" y="6253250"/>
              <a:ext cx="66385" cy="13258"/>
            </a:xfrm>
            <a:custGeom>
              <a:rect b="b" l="l" r="r" t="t"/>
              <a:pathLst>
                <a:path extrusionOk="0" h="13258" w="66385">
                  <a:moveTo>
                    <a:pt x="62602" y="2516"/>
                  </a:moveTo>
                  <a:cubicBezTo>
                    <a:pt x="57751" y="2426"/>
                    <a:pt x="52974" y="1722"/>
                    <a:pt x="48137" y="1396"/>
                  </a:cubicBezTo>
                  <a:cubicBezTo>
                    <a:pt x="43126" y="1060"/>
                    <a:pt x="38109" y="772"/>
                    <a:pt x="33091" y="591"/>
                  </a:cubicBezTo>
                  <a:cubicBezTo>
                    <a:pt x="28256" y="415"/>
                    <a:pt x="23421" y="207"/>
                    <a:pt x="18586" y="63"/>
                  </a:cubicBezTo>
                  <a:cubicBezTo>
                    <a:pt x="13127" y="-97"/>
                    <a:pt x="8060" y="-92"/>
                    <a:pt x="2907" y="1842"/>
                  </a:cubicBezTo>
                  <a:cubicBezTo>
                    <a:pt x="-1605" y="3532"/>
                    <a:pt x="-440" y="10122"/>
                    <a:pt x="3497" y="11624"/>
                  </a:cubicBezTo>
                  <a:cubicBezTo>
                    <a:pt x="8286" y="13450"/>
                    <a:pt x="13172" y="13328"/>
                    <a:pt x="18228" y="13186"/>
                  </a:cubicBezTo>
                  <a:cubicBezTo>
                    <a:pt x="23087" y="13050"/>
                    <a:pt x="27946" y="12874"/>
                    <a:pt x="32802" y="12720"/>
                  </a:cubicBezTo>
                  <a:cubicBezTo>
                    <a:pt x="37669" y="12565"/>
                    <a:pt x="42534" y="12272"/>
                    <a:pt x="47395" y="11994"/>
                  </a:cubicBezTo>
                  <a:cubicBezTo>
                    <a:pt x="52278" y="11714"/>
                    <a:pt x="57121" y="11007"/>
                    <a:pt x="62012" y="10933"/>
                  </a:cubicBezTo>
                  <a:cubicBezTo>
                    <a:pt x="67367" y="10853"/>
                    <a:pt x="68085" y="2620"/>
                    <a:pt x="62602" y="2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7" name="Google Shape;4217;p34"/>
            <p:cNvSpPr/>
            <p:nvPr/>
          </p:nvSpPr>
          <p:spPr>
            <a:xfrm>
              <a:off x="12805679" y="6326106"/>
              <a:ext cx="66440" cy="80947"/>
            </a:xfrm>
            <a:custGeom>
              <a:rect b="b" l="l" r="r" t="t"/>
              <a:pathLst>
                <a:path extrusionOk="0" h="80947" w="66440">
                  <a:moveTo>
                    <a:pt x="65858" y="74531"/>
                  </a:moveTo>
                  <a:cubicBezTo>
                    <a:pt x="63818" y="71147"/>
                    <a:pt x="61951" y="67851"/>
                    <a:pt x="59506" y="64664"/>
                  </a:cubicBezTo>
                  <a:cubicBezTo>
                    <a:pt x="57124" y="61560"/>
                    <a:pt x="54748" y="58455"/>
                    <a:pt x="52337" y="55372"/>
                  </a:cubicBezTo>
                  <a:cubicBezTo>
                    <a:pt x="47393" y="49052"/>
                    <a:pt x="42443" y="42729"/>
                    <a:pt x="37646" y="36297"/>
                  </a:cubicBezTo>
                  <a:cubicBezTo>
                    <a:pt x="32973" y="30030"/>
                    <a:pt x="28282" y="23781"/>
                    <a:pt x="23781" y="17389"/>
                  </a:cubicBezTo>
                  <a:cubicBezTo>
                    <a:pt x="21535" y="14197"/>
                    <a:pt x="19370" y="10943"/>
                    <a:pt x="17042" y="7810"/>
                  </a:cubicBezTo>
                  <a:cubicBezTo>
                    <a:pt x="14463" y="4343"/>
                    <a:pt x="11313" y="86"/>
                    <a:pt x="6580" y="1"/>
                  </a:cubicBezTo>
                  <a:cubicBezTo>
                    <a:pt x="3857" y="-47"/>
                    <a:pt x="1593" y="1415"/>
                    <a:pt x="579" y="3940"/>
                  </a:cubicBezTo>
                  <a:cubicBezTo>
                    <a:pt x="-1197" y="8356"/>
                    <a:pt x="1465" y="12943"/>
                    <a:pt x="3795" y="16623"/>
                  </a:cubicBezTo>
                  <a:cubicBezTo>
                    <a:pt x="6033" y="20160"/>
                    <a:pt x="8457" y="23557"/>
                    <a:pt x="10916" y="26941"/>
                  </a:cubicBezTo>
                  <a:cubicBezTo>
                    <a:pt x="15623" y="33414"/>
                    <a:pt x="20421" y="39846"/>
                    <a:pt x="25511" y="46025"/>
                  </a:cubicBezTo>
                  <a:cubicBezTo>
                    <a:pt x="30477" y="52052"/>
                    <a:pt x="35544" y="57989"/>
                    <a:pt x="40888" y="63685"/>
                  </a:cubicBezTo>
                  <a:cubicBezTo>
                    <a:pt x="43710" y="66696"/>
                    <a:pt x="46598" y="69616"/>
                    <a:pt x="49577" y="72472"/>
                  </a:cubicBezTo>
                  <a:cubicBezTo>
                    <a:pt x="50988" y="73824"/>
                    <a:pt x="52422" y="75144"/>
                    <a:pt x="53903" y="76422"/>
                  </a:cubicBezTo>
                  <a:cubicBezTo>
                    <a:pt x="55663" y="77939"/>
                    <a:pt x="57441" y="78897"/>
                    <a:pt x="59314" y="80214"/>
                  </a:cubicBezTo>
                  <a:cubicBezTo>
                    <a:pt x="62818" y="82678"/>
                    <a:pt x="68229" y="78465"/>
                    <a:pt x="65858" y="74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8" name="Google Shape;4218;p34"/>
          <p:cNvGrpSpPr/>
          <p:nvPr/>
        </p:nvGrpSpPr>
        <p:grpSpPr>
          <a:xfrm>
            <a:off x="5050602" y="2958552"/>
            <a:ext cx="461944" cy="560036"/>
            <a:chOff x="10101204" y="5917103"/>
            <a:chExt cx="923889" cy="1120071"/>
          </a:xfrm>
        </p:grpSpPr>
        <p:sp>
          <p:nvSpPr>
            <p:cNvPr id="4219" name="Google Shape;4219;p34"/>
            <p:cNvSpPr/>
            <p:nvPr/>
          </p:nvSpPr>
          <p:spPr>
            <a:xfrm>
              <a:off x="10337894" y="5917103"/>
              <a:ext cx="687199" cy="1114168"/>
            </a:xfrm>
            <a:custGeom>
              <a:rect b="b" l="l" r="r" t="t"/>
              <a:pathLst>
                <a:path extrusionOk="0" h="1114168" w="687199">
                  <a:moveTo>
                    <a:pt x="122358" y="1103973"/>
                  </a:moveTo>
                  <a:cubicBezTo>
                    <a:pt x="81783" y="1095846"/>
                    <a:pt x="41091" y="1082448"/>
                    <a:pt x="7350" y="1057891"/>
                  </a:cubicBezTo>
                  <a:cubicBezTo>
                    <a:pt x="4860" y="1056057"/>
                    <a:pt x="2400" y="1054134"/>
                    <a:pt x="0" y="1052168"/>
                  </a:cubicBezTo>
                  <a:cubicBezTo>
                    <a:pt x="4594" y="1044845"/>
                    <a:pt x="6575" y="1034690"/>
                    <a:pt x="6591" y="1021343"/>
                  </a:cubicBezTo>
                  <a:cubicBezTo>
                    <a:pt x="7374" y="936471"/>
                    <a:pt x="8086" y="851463"/>
                    <a:pt x="11907" y="766613"/>
                  </a:cubicBezTo>
                  <a:cubicBezTo>
                    <a:pt x="15559" y="698334"/>
                    <a:pt x="20157" y="630128"/>
                    <a:pt x="21252" y="561744"/>
                  </a:cubicBezTo>
                  <a:cubicBezTo>
                    <a:pt x="20802" y="536358"/>
                    <a:pt x="22707" y="510962"/>
                    <a:pt x="22290" y="485581"/>
                  </a:cubicBezTo>
                  <a:cubicBezTo>
                    <a:pt x="22143" y="480834"/>
                    <a:pt x="21115" y="476713"/>
                    <a:pt x="19409" y="473189"/>
                  </a:cubicBezTo>
                  <a:cubicBezTo>
                    <a:pt x="33132" y="458455"/>
                    <a:pt x="50014" y="444741"/>
                    <a:pt x="70733" y="432116"/>
                  </a:cubicBezTo>
                  <a:cubicBezTo>
                    <a:pt x="73591" y="429542"/>
                    <a:pt x="76493" y="427049"/>
                    <a:pt x="79477" y="424618"/>
                  </a:cubicBezTo>
                  <a:cubicBezTo>
                    <a:pt x="96779" y="409636"/>
                    <a:pt x="118112" y="396496"/>
                    <a:pt x="125564" y="373628"/>
                  </a:cubicBezTo>
                  <a:cubicBezTo>
                    <a:pt x="143872" y="317387"/>
                    <a:pt x="132352" y="257020"/>
                    <a:pt x="130279" y="199140"/>
                  </a:cubicBezTo>
                  <a:cubicBezTo>
                    <a:pt x="127442" y="146991"/>
                    <a:pt x="117332" y="67825"/>
                    <a:pt x="154778" y="26701"/>
                  </a:cubicBezTo>
                  <a:cubicBezTo>
                    <a:pt x="232207" y="-49144"/>
                    <a:pt x="342425" y="52529"/>
                    <a:pt x="363674" y="133300"/>
                  </a:cubicBezTo>
                  <a:cubicBezTo>
                    <a:pt x="384650" y="209036"/>
                    <a:pt x="384196" y="288427"/>
                    <a:pt x="377498" y="366155"/>
                  </a:cubicBezTo>
                  <a:cubicBezTo>
                    <a:pt x="375396" y="384988"/>
                    <a:pt x="373867" y="403877"/>
                    <a:pt x="371731" y="422685"/>
                  </a:cubicBezTo>
                  <a:cubicBezTo>
                    <a:pt x="372508" y="415846"/>
                    <a:pt x="400332" y="399056"/>
                    <a:pt x="406674" y="395664"/>
                  </a:cubicBezTo>
                  <a:cubicBezTo>
                    <a:pt x="441161" y="377221"/>
                    <a:pt x="496946" y="379542"/>
                    <a:pt x="534414" y="385561"/>
                  </a:cubicBezTo>
                  <a:cubicBezTo>
                    <a:pt x="577426" y="392470"/>
                    <a:pt x="640858" y="411233"/>
                    <a:pt x="663829" y="451305"/>
                  </a:cubicBezTo>
                  <a:cubicBezTo>
                    <a:pt x="687820" y="493160"/>
                    <a:pt x="692090" y="543610"/>
                    <a:pt x="674841" y="588977"/>
                  </a:cubicBezTo>
                  <a:cubicBezTo>
                    <a:pt x="673773" y="591786"/>
                    <a:pt x="681608" y="606804"/>
                    <a:pt x="682698" y="610724"/>
                  </a:cubicBezTo>
                  <a:cubicBezTo>
                    <a:pt x="684991" y="618968"/>
                    <a:pt x="686533" y="627429"/>
                    <a:pt x="687026" y="635977"/>
                  </a:cubicBezTo>
                  <a:cubicBezTo>
                    <a:pt x="687986" y="652619"/>
                    <a:pt x="684895" y="669557"/>
                    <a:pt x="679367" y="685222"/>
                  </a:cubicBezTo>
                  <a:cubicBezTo>
                    <a:pt x="675062" y="697424"/>
                    <a:pt x="670746" y="709944"/>
                    <a:pt x="664827" y="721497"/>
                  </a:cubicBezTo>
                  <a:cubicBezTo>
                    <a:pt x="663287" y="724501"/>
                    <a:pt x="643128" y="755981"/>
                    <a:pt x="640386" y="753481"/>
                  </a:cubicBezTo>
                  <a:cubicBezTo>
                    <a:pt x="647200" y="759695"/>
                    <a:pt x="652418" y="767977"/>
                    <a:pt x="655765" y="776447"/>
                  </a:cubicBezTo>
                  <a:cubicBezTo>
                    <a:pt x="676529" y="830726"/>
                    <a:pt x="653795" y="910488"/>
                    <a:pt x="599443" y="936597"/>
                  </a:cubicBezTo>
                  <a:cubicBezTo>
                    <a:pt x="592709" y="939832"/>
                    <a:pt x="591440" y="938573"/>
                    <a:pt x="594318" y="945849"/>
                  </a:cubicBezTo>
                  <a:cubicBezTo>
                    <a:pt x="600726" y="962038"/>
                    <a:pt x="599857" y="980692"/>
                    <a:pt x="594193" y="996957"/>
                  </a:cubicBezTo>
                  <a:cubicBezTo>
                    <a:pt x="588471" y="1013389"/>
                    <a:pt x="582357" y="1029961"/>
                    <a:pt x="573239" y="1044878"/>
                  </a:cubicBezTo>
                  <a:cubicBezTo>
                    <a:pt x="558684" y="1068695"/>
                    <a:pt x="536107" y="1088326"/>
                    <a:pt x="508126" y="1093574"/>
                  </a:cubicBezTo>
                  <a:cubicBezTo>
                    <a:pt x="476818" y="1099448"/>
                    <a:pt x="444326" y="1092934"/>
                    <a:pt x="413722" y="1086104"/>
                  </a:cubicBezTo>
                  <a:cubicBezTo>
                    <a:pt x="413352" y="1086018"/>
                    <a:pt x="413001" y="1085935"/>
                    <a:pt x="412634" y="1085850"/>
                  </a:cubicBezTo>
                  <a:cubicBezTo>
                    <a:pt x="397610" y="1096334"/>
                    <a:pt x="376276" y="1099132"/>
                    <a:pt x="359313" y="1103906"/>
                  </a:cubicBezTo>
                  <a:cubicBezTo>
                    <a:pt x="313416" y="1114598"/>
                    <a:pt x="266219" y="1115570"/>
                    <a:pt x="219393" y="1112934"/>
                  </a:cubicBezTo>
                  <a:cubicBezTo>
                    <a:pt x="194217" y="1111903"/>
                    <a:pt x="168976" y="1110779"/>
                    <a:pt x="144011" y="1107461"/>
                  </a:cubicBezTo>
                  <a:cubicBezTo>
                    <a:pt x="136768" y="1106504"/>
                    <a:pt x="129549" y="1105355"/>
                    <a:pt x="122358" y="11039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34"/>
            <p:cNvSpPr/>
            <p:nvPr/>
          </p:nvSpPr>
          <p:spPr>
            <a:xfrm>
              <a:off x="10101204" y="6372572"/>
              <a:ext cx="259037" cy="615895"/>
            </a:xfrm>
            <a:custGeom>
              <a:rect b="b" l="l" r="r" t="t"/>
              <a:pathLst>
                <a:path extrusionOk="0" h="615895" w="259037">
                  <a:moveTo>
                    <a:pt x="59865" y="610012"/>
                  </a:moveTo>
                  <a:cubicBezTo>
                    <a:pt x="35880" y="605357"/>
                    <a:pt x="1358" y="596367"/>
                    <a:pt x="879" y="566558"/>
                  </a:cubicBezTo>
                  <a:cubicBezTo>
                    <a:pt x="-773" y="544492"/>
                    <a:pt x="180" y="522319"/>
                    <a:pt x="1477" y="500265"/>
                  </a:cubicBezTo>
                  <a:cubicBezTo>
                    <a:pt x="3923" y="438458"/>
                    <a:pt x="6733" y="376659"/>
                    <a:pt x="11640" y="314997"/>
                  </a:cubicBezTo>
                  <a:cubicBezTo>
                    <a:pt x="16102" y="250703"/>
                    <a:pt x="19392" y="186362"/>
                    <a:pt x="21027" y="121944"/>
                  </a:cubicBezTo>
                  <a:cubicBezTo>
                    <a:pt x="21817" y="95130"/>
                    <a:pt x="22390" y="67890"/>
                    <a:pt x="30187" y="42025"/>
                  </a:cubicBezTo>
                  <a:cubicBezTo>
                    <a:pt x="34327" y="27487"/>
                    <a:pt x="42442" y="12025"/>
                    <a:pt x="58184" y="7995"/>
                  </a:cubicBezTo>
                  <a:cubicBezTo>
                    <a:pt x="78457" y="3517"/>
                    <a:pt x="99474" y="3793"/>
                    <a:pt x="120119" y="3457"/>
                  </a:cubicBezTo>
                  <a:cubicBezTo>
                    <a:pt x="147777" y="2115"/>
                    <a:pt x="175485" y="256"/>
                    <a:pt x="203119" y="2514"/>
                  </a:cubicBezTo>
                  <a:cubicBezTo>
                    <a:pt x="221727" y="-3055"/>
                    <a:pt x="247509" y="45"/>
                    <a:pt x="256097" y="17724"/>
                  </a:cubicBezTo>
                  <a:cubicBezTo>
                    <a:pt x="257800" y="21248"/>
                    <a:pt x="258830" y="25370"/>
                    <a:pt x="258978" y="30117"/>
                  </a:cubicBezTo>
                  <a:cubicBezTo>
                    <a:pt x="259392" y="55495"/>
                    <a:pt x="257487" y="80894"/>
                    <a:pt x="257939" y="106279"/>
                  </a:cubicBezTo>
                  <a:cubicBezTo>
                    <a:pt x="256847" y="174661"/>
                    <a:pt x="252246" y="242869"/>
                    <a:pt x="248595" y="311149"/>
                  </a:cubicBezTo>
                  <a:cubicBezTo>
                    <a:pt x="244774" y="395998"/>
                    <a:pt x="244062" y="481007"/>
                    <a:pt x="243278" y="565879"/>
                  </a:cubicBezTo>
                  <a:cubicBezTo>
                    <a:pt x="243263" y="579228"/>
                    <a:pt x="241281" y="589380"/>
                    <a:pt x="236688" y="596703"/>
                  </a:cubicBezTo>
                  <a:cubicBezTo>
                    <a:pt x="229934" y="607489"/>
                    <a:pt x="217547" y="612165"/>
                    <a:pt x="197415" y="611898"/>
                  </a:cubicBezTo>
                  <a:cubicBezTo>
                    <a:pt x="157795" y="615296"/>
                    <a:pt x="117593" y="618305"/>
                    <a:pt x="78072" y="613054"/>
                  </a:cubicBezTo>
                  <a:cubicBezTo>
                    <a:pt x="71983" y="612245"/>
                    <a:pt x="65918" y="611242"/>
                    <a:pt x="59865" y="610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34"/>
            <p:cNvSpPr/>
            <p:nvPr/>
          </p:nvSpPr>
          <p:spPr>
            <a:xfrm>
              <a:off x="10726880" y="6671869"/>
              <a:ext cx="218893" cy="20801"/>
            </a:xfrm>
            <a:custGeom>
              <a:rect b="b" l="l" r="r" t="t"/>
              <a:pathLst>
                <a:path extrusionOk="0" h="20801" w="218893">
                  <a:moveTo>
                    <a:pt x="89131" y="49"/>
                  </a:moveTo>
                  <a:cubicBezTo>
                    <a:pt x="130533" y="-372"/>
                    <a:pt x="171972" y="1930"/>
                    <a:pt x="213027" y="7132"/>
                  </a:cubicBezTo>
                  <a:cubicBezTo>
                    <a:pt x="221814" y="8299"/>
                    <a:pt x="220300" y="21758"/>
                    <a:pt x="211346" y="20748"/>
                  </a:cubicBezTo>
                  <a:cubicBezTo>
                    <a:pt x="142845" y="12022"/>
                    <a:pt x="72668" y="10595"/>
                    <a:pt x="4494" y="19865"/>
                  </a:cubicBezTo>
                  <a:cubicBezTo>
                    <a:pt x="-22641" y="2674"/>
                    <a:pt x="81660" y="143"/>
                    <a:pt x="89131" y="49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34"/>
            <p:cNvSpPr/>
            <p:nvPr/>
          </p:nvSpPr>
          <p:spPr>
            <a:xfrm>
              <a:off x="10700467" y="6469154"/>
              <a:ext cx="267955" cy="31512"/>
            </a:xfrm>
            <a:custGeom>
              <a:rect b="b" l="l" r="r" t="t"/>
              <a:pathLst>
                <a:path extrusionOk="0" h="31512" w="267955">
                  <a:moveTo>
                    <a:pt x="206" y="17442"/>
                  </a:moveTo>
                  <a:cubicBezTo>
                    <a:pt x="-3107" y="6259"/>
                    <a:pt x="34534" y="5809"/>
                    <a:pt x="42152" y="3925"/>
                  </a:cubicBezTo>
                  <a:cubicBezTo>
                    <a:pt x="115924" y="-3333"/>
                    <a:pt x="192016" y="-1608"/>
                    <a:pt x="263790" y="18347"/>
                  </a:cubicBezTo>
                  <a:cubicBezTo>
                    <a:pt x="271475" y="21270"/>
                    <a:pt x="267629" y="33477"/>
                    <a:pt x="259543" y="31241"/>
                  </a:cubicBezTo>
                  <a:cubicBezTo>
                    <a:pt x="197841" y="14111"/>
                    <a:pt x="132905" y="11131"/>
                    <a:pt x="69237" y="14263"/>
                  </a:cubicBezTo>
                  <a:cubicBezTo>
                    <a:pt x="49503" y="15643"/>
                    <a:pt x="29729" y="17054"/>
                    <a:pt x="10179" y="20182"/>
                  </a:cubicBezTo>
                  <a:cubicBezTo>
                    <a:pt x="8393" y="20856"/>
                    <a:pt x="6264" y="21340"/>
                    <a:pt x="4408" y="21093"/>
                  </a:cubicBezTo>
                  <a:cubicBezTo>
                    <a:pt x="2503" y="20838"/>
                    <a:pt x="882" y="19814"/>
                    <a:pt x="206" y="17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34"/>
            <p:cNvSpPr/>
            <p:nvPr/>
          </p:nvSpPr>
          <p:spPr>
            <a:xfrm>
              <a:off x="10694396" y="6835137"/>
              <a:ext cx="209763" cy="22105"/>
            </a:xfrm>
            <a:custGeom>
              <a:rect b="b" l="l" r="r" t="t"/>
              <a:pathLst>
                <a:path extrusionOk="0" h="22105" w="209763">
                  <a:moveTo>
                    <a:pt x="1824" y="19356"/>
                  </a:moveTo>
                  <a:cubicBezTo>
                    <a:pt x="-6616" y="7799"/>
                    <a:pt x="16595" y="7226"/>
                    <a:pt x="23313" y="5855"/>
                  </a:cubicBezTo>
                  <a:cubicBezTo>
                    <a:pt x="60401" y="169"/>
                    <a:pt x="97983" y="-796"/>
                    <a:pt x="135443" y="523"/>
                  </a:cubicBezTo>
                  <a:cubicBezTo>
                    <a:pt x="158555" y="1784"/>
                    <a:pt x="181722" y="4139"/>
                    <a:pt x="204429" y="8877"/>
                  </a:cubicBezTo>
                  <a:cubicBezTo>
                    <a:pt x="207982" y="9656"/>
                    <a:pt x="210377" y="13164"/>
                    <a:pt x="209625" y="16778"/>
                  </a:cubicBezTo>
                  <a:cubicBezTo>
                    <a:pt x="208886" y="20429"/>
                    <a:pt x="205318" y="22636"/>
                    <a:pt x="201727" y="21995"/>
                  </a:cubicBezTo>
                  <a:cubicBezTo>
                    <a:pt x="152965" y="12815"/>
                    <a:pt x="103020" y="11430"/>
                    <a:pt x="53615" y="14990"/>
                  </a:cubicBezTo>
                  <a:cubicBezTo>
                    <a:pt x="38240" y="16533"/>
                    <a:pt x="22708" y="17620"/>
                    <a:pt x="7439" y="20138"/>
                  </a:cubicBezTo>
                  <a:cubicBezTo>
                    <a:pt x="6534" y="20555"/>
                    <a:pt x="5538" y="20689"/>
                    <a:pt x="4573" y="20561"/>
                  </a:cubicBezTo>
                  <a:cubicBezTo>
                    <a:pt x="3584" y="20431"/>
                    <a:pt x="2625" y="20021"/>
                    <a:pt x="1824" y="193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34"/>
            <p:cNvSpPr/>
            <p:nvPr/>
          </p:nvSpPr>
          <p:spPr>
            <a:xfrm>
              <a:off x="10644762" y="6867569"/>
              <a:ext cx="75947" cy="129828"/>
            </a:xfrm>
            <a:custGeom>
              <a:rect b="b" l="l" r="r" t="t"/>
              <a:pathLst>
                <a:path extrusionOk="0" h="129828" w="75947">
                  <a:moveTo>
                    <a:pt x="67751" y="129701"/>
                  </a:moveTo>
                  <a:cubicBezTo>
                    <a:pt x="29535" y="120022"/>
                    <a:pt x="-3264" y="82221"/>
                    <a:pt x="260" y="41623"/>
                  </a:cubicBezTo>
                  <a:cubicBezTo>
                    <a:pt x="873" y="29368"/>
                    <a:pt x="3190" y="16417"/>
                    <a:pt x="11395" y="6836"/>
                  </a:cubicBezTo>
                  <a:cubicBezTo>
                    <a:pt x="14352" y="3517"/>
                    <a:pt x="18127" y="-2285"/>
                    <a:pt x="23110" y="949"/>
                  </a:cubicBezTo>
                  <a:cubicBezTo>
                    <a:pt x="29103" y="5042"/>
                    <a:pt x="22335" y="11697"/>
                    <a:pt x="20142" y="15409"/>
                  </a:cubicBezTo>
                  <a:cubicBezTo>
                    <a:pt x="12239" y="29395"/>
                    <a:pt x="12188" y="47793"/>
                    <a:pt x="15364" y="62997"/>
                  </a:cubicBezTo>
                  <a:cubicBezTo>
                    <a:pt x="20950" y="81744"/>
                    <a:pt x="34776" y="97875"/>
                    <a:pt x="51060" y="108173"/>
                  </a:cubicBezTo>
                  <a:cubicBezTo>
                    <a:pt x="57133" y="111516"/>
                    <a:pt x="63567" y="114184"/>
                    <a:pt x="70169" y="116274"/>
                  </a:cubicBezTo>
                  <a:cubicBezTo>
                    <a:pt x="73896" y="117114"/>
                    <a:pt x="76616" y="120483"/>
                    <a:pt x="75803" y="124414"/>
                  </a:cubicBezTo>
                  <a:cubicBezTo>
                    <a:pt x="75087" y="127967"/>
                    <a:pt x="71653" y="130232"/>
                    <a:pt x="68152" y="129768"/>
                  </a:cubicBezTo>
                  <a:cubicBezTo>
                    <a:pt x="68017" y="129748"/>
                    <a:pt x="67883" y="129726"/>
                    <a:pt x="67751" y="12970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34"/>
            <p:cNvSpPr/>
            <p:nvPr/>
          </p:nvSpPr>
          <p:spPr>
            <a:xfrm>
              <a:off x="10654018" y="6690071"/>
              <a:ext cx="53784" cy="157610"/>
            </a:xfrm>
            <a:custGeom>
              <a:rect b="b" l="l" r="r" t="t"/>
              <a:pathLst>
                <a:path extrusionOk="0" h="157610" w="53784">
                  <a:moveTo>
                    <a:pt x="18244" y="155316"/>
                  </a:moveTo>
                  <a:cubicBezTo>
                    <a:pt x="-9207" y="112955"/>
                    <a:pt x="-5938" y="50007"/>
                    <a:pt x="29804" y="13255"/>
                  </a:cubicBezTo>
                  <a:cubicBezTo>
                    <a:pt x="34816" y="8090"/>
                    <a:pt x="39822" y="785"/>
                    <a:pt x="47510" y="12"/>
                  </a:cubicBezTo>
                  <a:cubicBezTo>
                    <a:pt x="53932" y="-367"/>
                    <a:pt x="56231" y="8488"/>
                    <a:pt x="50550" y="11212"/>
                  </a:cubicBezTo>
                  <a:cubicBezTo>
                    <a:pt x="13990" y="39649"/>
                    <a:pt x="5414" y="92545"/>
                    <a:pt x="22114" y="134200"/>
                  </a:cubicBezTo>
                  <a:cubicBezTo>
                    <a:pt x="24120" y="138997"/>
                    <a:pt x="26690" y="143504"/>
                    <a:pt x="29141" y="148087"/>
                  </a:cubicBezTo>
                  <a:cubicBezTo>
                    <a:pt x="31850" y="153154"/>
                    <a:pt x="26746" y="158177"/>
                    <a:pt x="22094" y="157558"/>
                  </a:cubicBezTo>
                  <a:cubicBezTo>
                    <a:pt x="20695" y="157372"/>
                    <a:pt x="19336" y="156676"/>
                    <a:pt x="18244" y="1553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34"/>
            <p:cNvSpPr/>
            <p:nvPr/>
          </p:nvSpPr>
          <p:spPr>
            <a:xfrm>
              <a:off x="10657973" y="6497820"/>
              <a:ext cx="37618" cy="181001"/>
            </a:xfrm>
            <a:custGeom>
              <a:rect b="b" l="l" r="r" t="t"/>
              <a:pathLst>
                <a:path extrusionOk="0" h="181001" w="37618">
                  <a:moveTo>
                    <a:pt x="24844" y="177227"/>
                  </a:moveTo>
                  <a:cubicBezTo>
                    <a:pt x="-920" y="130762"/>
                    <a:pt x="-11608" y="62481"/>
                    <a:pt x="17231" y="15283"/>
                  </a:cubicBezTo>
                  <a:cubicBezTo>
                    <a:pt x="20157" y="10420"/>
                    <a:pt x="23996" y="6184"/>
                    <a:pt x="27647" y="1867"/>
                  </a:cubicBezTo>
                  <a:cubicBezTo>
                    <a:pt x="28784" y="389"/>
                    <a:pt x="31010" y="-277"/>
                    <a:pt x="32805" y="106"/>
                  </a:cubicBezTo>
                  <a:cubicBezTo>
                    <a:pt x="40717" y="2282"/>
                    <a:pt x="36071" y="10413"/>
                    <a:pt x="32451" y="14497"/>
                  </a:cubicBezTo>
                  <a:cubicBezTo>
                    <a:pt x="5366" y="53666"/>
                    <a:pt x="11207" y="106775"/>
                    <a:pt x="26555" y="149340"/>
                  </a:cubicBezTo>
                  <a:cubicBezTo>
                    <a:pt x="29653" y="156817"/>
                    <a:pt x="33369" y="164013"/>
                    <a:pt x="36949" y="171282"/>
                  </a:cubicBezTo>
                  <a:cubicBezTo>
                    <a:pt x="38558" y="174575"/>
                    <a:pt x="37161" y="178683"/>
                    <a:pt x="33868" y="180310"/>
                  </a:cubicBezTo>
                  <a:cubicBezTo>
                    <a:pt x="32646" y="180919"/>
                    <a:pt x="31352" y="181109"/>
                    <a:pt x="30119" y="180946"/>
                  </a:cubicBezTo>
                  <a:cubicBezTo>
                    <a:pt x="27963" y="180659"/>
                    <a:pt x="25984" y="179302"/>
                    <a:pt x="24844" y="177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34"/>
            <p:cNvSpPr/>
            <p:nvPr/>
          </p:nvSpPr>
          <p:spPr>
            <a:xfrm>
              <a:off x="10680407" y="6314112"/>
              <a:ext cx="68457" cy="153930"/>
            </a:xfrm>
            <a:custGeom>
              <a:rect b="b" l="l" r="r" t="t"/>
              <a:pathLst>
                <a:path extrusionOk="0" h="153930" w="68457">
                  <a:moveTo>
                    <a:pt x="7859" y="150185"/>
                  </a:moveTo>
                  <a:cubicBezTo>
                    <a:pt x="-14725" y="101969"/>
                    <a:pt x="13908" y="24005"/>
                    <a:pt x="61298" y="305"/>
                  </a:cubicBezTo>
                  <a:cubicBezTo>
                    <a:pt x="63794" y="-632"/>
                    <a:pt x="66698" y="679"/>
                    <a:pt x="67853" y="3024"/>
                  </a:cubicBezTo>
                  <a:cubicBezTo>
                    <a:pt x="70349" y="8228"/>
                    <a:pt x="64528" y="10607"/>
                    <a:pt x="61146" y="13056"/>
                  </a:cubicBezTo>
                  <a:cubicBezTo>
                    <a:pt x="28011" y="39012"/>
                    <a:pt x="11971" y="81987"/>
                    <a:pt x="13827" y="123371"/>
                  </a:cubicBezTo>
                  <a:cubicBezTo>
                    <a:pt x="15473" y="130746"/>
                    <a:pt x="17248" y="138100"/>
                    <a:pt x="20407" y="144986"/>
                  </a:cubicBezTo>
                  <a:cubicBezTo>
                    <a:pt x="22193" y="150472"/>
                    <a:pt x="17326" y="154462"/>
                    <a:pt x="12878" y="153873"/>
                  </a:cubicBezTo>
                  <a:cubicBezTo>
                    <a:pt x="10924" y="153615"/>
                    <a:pt x="9052" y="152473"/>
                    <a:pt x="7859" y="1501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34"/>
            <p:cNvSpPr/>
            <p:nvPr/>
          </p:nvSpPr>
          <p:spPr>
            <a:xfrm>
              <a:off x="10594098" y="5928064"/>
              <a:ext cx="130323" cy="318828"/>
            </a:xfrm>
            <a:custGeom>
              <a:rect b="b" l="l" r="r" t="t"/>
              <a:pathLst>
                <a:path extrusionOk="0" h="318828" w="130323">
                  <a:moveTo>
                    <a:pt x="117244" y="313406"/>
                  </a:moveTo>
                  <a:cubicBezTo>
                    <a:pt x="118460" y="212867"/>
                    <a:pt x="111224" y="97999"/>
                    <a:pt x="30145" y="27191"/>
                  </a:cubicBezTo>
                  <a:cubicBezTo>
                    <a:pt x="21674" y="19816"/>
                    <a:pt x="12291" y="13714"/>
                    <a:pt x="2334" y="8551"/>
                  </a:cubicBezTo>
                  <a:cubicBezTo>
                    <a:pt x="348" y="7417"/>
                    <a:pt x="-532" y="4908"/>
                    <a:pt x="330" y="2778"/>
                  </a:cubicBezTo>
                  <a:cubicBezTo>
                    <a:pt x="2231" y="-1445"/>
                    <a:pt x="6361" y="29"/>
                    <a:pt x="9717" y="1472"/>
                  </a:cubicBezTo>
                  <a:cubicBezTo>
                    <a:pt x="37658" y="12594"/>
                    <a:pt x="59711" y="36158"/>
                    <a:pt x="76816" y="60314"/>
                  </a:cubicBezTo>
                  <a:cubicBezTo>
                    <a:pt x="117231" y="117802"/>
                    <a:pt x="128088" y="189294"/>
                    <a:pt x="129910" y="258084"/>
                  </a:cubicBezTo>
                  <a:cubicBezTo>
                    <a:pt x="130327" y="276489"/>
                    <a:pt x="130553" y="294979"/>
                    <a:pt x="129978" y="313362"/>
                  </a:cubicBezTo>
                  <a:cubicBezTo>
                    <a:pt x="129577" y="317374"/>
                    <a:pt x="125888" y="319204"/>
                    <a:pt x="122579" y="318765"/>
                  </a:cubicBezTo>
                  <a:cubicBezTo>
                    <a:pt x="119957" y="318415"/>
                    <a:pt x="117573" y="316646"/>
                    <a:pt x="117244" y="313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34"/>
            <p:cNvSpPr/>
            <p:nvPr/>
          </p:nvSpPr>
          <p:spPr>
            <a:xfrm>
              <a:off x="10798793" y="6888882"/>
              <a:ext cx="14842" cy="37178"/>
            </a:xfrm>
            <a:custGeom>
              <a:rect b="b" l="l" r="r" t="t"/>
              <a:pathLst>
                <a:path extrusionOk="0" h="37178" w="14842">
                  <a:moveTo>
                    <a:pt x="22" y="30463"/>
                  </a:moveTo>
                  <a:cubicBezTo>
                    <a:pt x="472" y="24761"/>
                    <a:pt x="1609" y="19188"/>
                    <a:pt x="2500" y="13565"/>
                  </a:cubicBezTo>
                  <a:cubicBezTo>
                    <a:pt x="2948" y="10599"/>
                    <a:pt x="3271" y="7636"/>
                    <a:pt x="3647" y="4661"/>
                  </a:cubicBezTo>
                  <a:cubicBezTo>
                    <a:pt x="4251" y="-1128"/>
                    <a:pt x="12890" y="-1701"/>
                    <a:pt x="14278" y="3937"/>
                  </a:cubicBezTo>
                  <a:cubicBezTo>
                    <a:pt x="15861" y="13422"/>
                    <a:pt x="13830" y="23406"/>
                    <a:pt x="11726" y="32709"/>
                  </a:cubicBezTo>
                  <a:cubicBezTo>
                    <a:pt x="10947" y="35577"/>
                    <a:pt x="8175" y="37508"/>
                    <a:pt x="5200" y="37131"/>
                  </a:cubicBezTo>
                  <a:cubicBezTo>
                    <a:pt x="5189" y="37129"/>
                    <a:pt x="5178" y="37129"/>
                    <a:pt x="5167" y="37127"/>
                  </a:cubicBezTo>
                  <a:cubicBezTo>
                    <a:pt x="1876" y="36688"/>
                    <a:pt x="-242" y="33677"/>
                    <a:pt x="22" y="304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34"/>
            <p:cNvSpPr/>
            <p:nvPr/>
          </p:nvSpPr>
          <p:spPr>
            <a:xfrm>
              <a:off x="10817735" y="6733406"/>
              <a:ext cx="17491" cy="62742"/>
            </a:xfrm>
            <a:custGeom>
              <a:rect b="b" l="l" r="r" t="t"/>
              <a:pathLst>
                <a:path extrusionOk="0" h="62742" w="17491">
                  <a:moveTo>
                    <a:pt x="40" y="56009"/>
                  </a:moveTo>
                  <a:cubicBezTo>
                    <a:pt x="2021" y="38484"/>
                    <a:pt x="4322" y="20747"/>
                    <a:pt x="6003" y="3307"/>
                  </a:cubicBezTo>
                  <a:cubicBezTo>
                    <a:pt x="7107" y="592"/>
                    <a:pt x="10376" y="-714"/>
                    <a:pt x="12979" y="395"/>
                  </a:cubicBezTo>
                  <a:cubicBezTo>
                    <a:pt x="23122" y="4170"/>
                    <a:pt x="13142" y="47442"/>
                    <a:pt x="12110" y="57541"/>
                  </a:cubicBezTo>
                  <a:cubicBezTo>
                    <a:pt x="11488" y="61479"/>
                    <a:pt x="8229" y="63081"/>
                    <a:pt x="5251" y="62684"/>
                  </a:cubicBezTo>
                  <a:cubicBezTo>
                    <a:pt x="2310" y="62292"/>
                    <a:pt x="-359" y="59958"/>
                    <a:pt x="40" y="560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34"/>
            <p:cNvSpPr/>
            <p:nvPr/>
          </p:nvSpPr>
          <p:spPr>
            <a:xfrm>
              <a:off x="10844982" y="6549646"/>
              <a:ext cx="14887" cy="60579"/>
            </a:xfrm>
            <a:custGeom>
              <a:rect b="b" l="l" r="r" t="t"/>
              <a:pathLst>
                <a:path extrusionOk="0" h="60579" w="14887">
                  <a:moveTo>
                    <a:pt x="5090" y="60441"/>
                  </a:moveTo>
                  <a:cubicBezTo>
                    <a:pt x="1833" y="60027"/>
                    <a:pt x="-238" y="57070"/>
                    <a:pt x="22" y="53898"/>
                  </a:cubicBezTo>
                  <a:cubicBezTo>
                    <a:pt x="803" y="38188"/>
                    <a:pt x="4853" y="22133"/>
                    <a:pt x="2386" y="6497"/>
                  </a:cubicBezTo>
                  <a:cubicBezTo>
                    <a:pt x="2404" y="6499"/>
                    <a:pt x="2419" y="6519"/>
                    <a:pt x="2435" y="6539"/>
                  </a:cubicBezTo>
                  <a:cubicBezTo>
                    <a:pt x="1412" y="-2256"/>
                    <a:pt x="12135" y="-2027"/>
                    <a:pt x="13653" y="6308"/>
                  </a:cubicBezTo>
                  <a:cubicBezTo>
                    <a:pt x="15303" y="13755"/>
                    <a:pt x="17183" y="62074"/>
                    <a:pt x="5628" y="60544"/>
                  </a:cubicBezTo>
                  <a:cubicBezTo>
                    <a:pt x="5451" y="60522"/>
                    <a:pt x="5271" y="60488"/>
                    <a:pt x="5090" y="604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34"/>
            <p:cNvSpPr/>
            <p:nvPr/>
          </p:nvSpPr>
          <p:spPr>
            <a:xfrm>
              <a:off x="10841260" y="6380311"/>
              <a:ext cx="16246" cy="70306"/>
            </a:xfrm>
            <a:custGeom>
              <a:rect b="b" l="l" r="r" t="t"/>
              <a:pathLst>
                <a:path extrusionOk="0" h="70306" w="16246">
                  <a:moveTo>
                    <a:pt x="1767" y="63699"/>
                  </a:moveTo>
                  <a:cubicBezTo>
                    <a:pt x="2743" y="45986"/>
                    <a:pt x="4415" y="28056"/>
                    <a:pt x="1299" y="10489"/>
                  </a:cubicBezTo>
                  <a:cubicBezTo>
                    <a:pt x="135" y="7528"/>
                    <a:pt x="-1069" y="4051"/>
                    <a:pt x="1642" y="1495"/>
                  </a:cubicBezTo>
                  <a:cubicBezTo>
                    <a:pt x="21794" y="-10537"/>
                    <a:pt x="15168" y="53706"/>
                    <a:pt x="15331" y="63654"/>
                  </a:cubicBezTo>
                  <a:cubicBezTo>
                    <a:pt x="15253" y="68529"/>
                    <a:pt x="11138" y="70729"/>
                    <a:pt x="7460" y="70240"/>
                  </a:cubicBezTo>
                  <a:cubicBezTo>
                    <a:pt x="4471" y="69844"/>
                    <a:pt x="1769" y="67666"/>
                    <a:pt x="1767" y="636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34"/>
            <p:cNvSpPr/>
            <p:nvPr/>
          </p:nvSpPr>
          <p:spPr>
            <a:xfrm>
              <a:off x="10357097" y="6982556"/>
              <a:ext cx="341085" cy="54618"/>
            </a:xfrm>
            <a:custGeom>
              <a:rect b="b" l="l" r="r" t="t"/>
              <a:pathLst>
                <a:path extrusionOk="0" h="54618" w="341085">
                  <a:moveTo>
                    <a:pt x="104071" y="45001"/>
                  </a:moveTo>
                  <a:cubicBezTo>
                    <a:pt x="69732" y="36941"/>
                    <a:pt x="34561" y="28608"/>
                    <a:pt x="3177" y="12047"/>
                  </a:cubicBezTo>
                  <a:cubicBezTo>
                    <a:pt x="-3512" y="8169"/>
                    <a:pt x="1333" y="-2418"/>
                    <a:pt x="8729" y="503"/>
                  </a:cubicBezTo>
                  <a:cubicBezTo>
                    <a:pt x="20581" y="5738"/>
                    <a:pt x="33175" y="11215"/>
                    <a:pt x="45212" y="14916"/>
                  </a:cubicBezTo>
                  <a:cubicBezTo>
                    <a:pt x="78363" y="25391"/>
                    <a:pt x="111967" y="34620"/>
                    <a:pt x="146859" y="36343"/>
                  </a:cubicBezTo>
                  <a:cubicBezTo>
                    <a:pt x="198281" y="42671"/>
                    <a:pt x="251169" y="41386"/>
                    <a:pt x="302389" y="36274"/>
                  </a:cubicBezTo>
                  <a:cubicBezTo>
                    <a:pt x="313039" y="35154"/>
                    <a:pt x="323912" y="35330"/>
                    <a:pt x="334442" y="33323"/>
                  </a:cubicBezTo>
                  <a:cubicBezTo>
                    <a:pt x="336728" y="32468"/>
                    <a:pt x="339376" y="33382"/>
                    <a:pt x="340594" y="35537"/>
                  </a:cubicBezTo>
                  <a:cubicBezTo>
                    <a:pt x="344447" y="46464"/>
                    <a:pt x="324581" y="45709"/>
                    <a:pt x="317993" y="47205"/>
                  </a:cubicBezTo>
                  <a:cubicBezTo>
                    <a:pt x="285449" y="50707"/>
                    <a:pt x="252814" y="54629"/>
                    <a:pt x="220031" y="54618"/>
                  </a:cubicBezTo>
                  <a:cubicBezTo>
                    <a:pt x="186478" y="53879"/>
                    <a:pt x="152755" y="51634"/>
                    <a:pt x="119428" y="47205"/>
                  </a:cubicBezTo>
                  <a:cubicBezTo>
                    <a:pt x="114297" y="46520"/>
                    <a:pt x="109180" y="45787"/>
                    <a:pt x="104071" y="45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34"/>
            <p:cNvSpPr/>
            <p:nvPr/>
          </p:nvSpPr>
          <p:spPr>
            <a:xfrm>
              <a:off x="10458909" y="6460989"/>
              <a:ext cx="193724" cy="233577"/>
            </a:xfrm>
            <a:custGeom>
              <a:rect b="b" l="l" r="r" t="t"/>
              <a:pathLst>
                <a:path extrusionOk="0" h="233577" w="193724">
                  <a:moveTo>
                    <a:pt x="808" y="230796"/>
                  </a:moveTo>
                  <a:cubicBezTo>
                    <a:pt x="-687" y="228153"/>
                    <a:pt x="-103" y="224297"/>
                    <a:pt x="2521" y="222528"/>
                  </a:cubicBezTo>
                  <a:cubicBezTo>
                    <a:pt x="8939" y="218218"/>
                    <a:pt x="15313" y="213847"/>
                    <a:pt x="21567" y="209282"/>
                  </a:cubicBezTo>
                  <a:cubicBezTo>
                    <a:pt x="31843" y="201699"/>
                    <a:pt x="41315" y="193211"/>
                    <a:pt x="50605" y="184448"/>
                  </a:cubicBezTo>
                  <a:cubicBezTo>
                    <a:pt x="103769" y="133057"/>
                    <a:pt x="154228" y="74515"/>
                    <a:pt x="182753" y="5665"/>
                  </a:cubicBezTo>
                  <a:cubicBezTo>
                    <a:pt x="182195" y="-225"/>
                    <a:pt x="191110" y="-2337"/>
                    <a:pt x="193167" y="3299"/>
                  </a:cubicBezTo>
                  <a:cubicBezTo>
                    <a:pt x="195410" y="11222"/>
                    <a:pt x="190351" y="19065"/>
                    <a:pt x="187499" y="26222"/>
                  </a:cubicBezTo>
                  <a:cubicBezTo>
                    <a:pt x="182769" y="36227"/>
                    <a:pt x="177557" y="46023"/>
                    <a:pt x="172097" y="55658"/>
                  </a:cubicBezTo>
                  <a:cubicBezTo>
                    <a:pt x="145300" y="104376"/>
                    <a:pt x="108024" y="146121"/>
                    <a:pt x="69340" y="185668"/>
                  </a:cubicBezTo>
                  <a:cubicBezTo>
                    <a:pt x="61317" y="192357"/>
                    <a:pt x="19071" y="235431"/>
                    <a:pt x="4659" y="233515"/>
                  </a:cubicBezTo>
                  <a:cubicBezTo>
                    <a:pt x="2949" y="233289"/>
                    <a:pt x="1630" y="232429"/>
                    <a:pt x="808" y="2307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34"/>
            <p:cNvSpPr/>
            <p:nvPr/>
          </p:nvSpPr>
          <p:spPr>
            <a:xfrm>
              <a:off x="10126503" y="6365922"/>
              <a:ext cx="234385" cy="151916"/>
            </a:xfrm>
            <a:custGeom>
              <a:rect b="b" l="l" r="r" t="t"/>
              <a:pathLst>
                <a:path extrusionOk="0" h="151916" w="234385">
                  <a:moveTo>
                    <a:pt x="3275" y="150458"/>
                  </a:moveTo>
                  <a:cubicBezTo>
                    <a:pt x="-1337" y="145371"/>
                    <a:pt x="812" y="137649"/>
                    <a:pt x="447" y="131388"/>
                  </a:cubicBezTo>
                  <a:cubicBezTo>
                    <a:pt x="519" y="118843"/>
                    <a:pt x="517" y="106307"/>
                    <a:pt x="336" y="93767"/>
                  </a:cubicBezTo>
                  <a:cubicBezTo>
                    <a:pt x="-873" y="68099"/>
                    <a:pt x="1023" y="42212"/>
                    <a:pt x="8675" y="17580"/>
                  </a:cubicBezTo>
                  <a:cubicBezTo>
                    <a:pt x="10237" y="10994"/>
                    <a:pt x="14358" y="5311"/>
                    <a:pt x="20734" y="2699"/>
                  </a:cubicBezTo>
                  <a:cubicBezTo>
                    <a:pt x="31092" y="-1685"/>
                    <a:pt x="43951" y="441"/>
                    <a:pt x="54567" y="1072"/>
                  </a:cubicBezTo>
                  <a:cubicBezTo>
                    <a:pt x="61773" y="1198"/>
                    <a:pt x="68601" y="909"/>
                    <a:pt x="75769" y="774"/>
                  </a:cubicBezTo>
                  <a:cubicBezTo>
                    <a:pt x="109656" y="241"/>
                    <a:pt x="143491" y="230"/>
                    <a:pt x="177382" y="765"/>
                  </a:cubicBezTo>
                  <a:cubicBezTo>
                    <a:pt x="192517" y="1437"/>
                    <a:pt x="225974" y="-366"/>
                    <a:pt x="231403" y="17112"/>
                  </a:cubicBezTo>
                  <a:cubicBezTo>
                    <a:pt x="232697" y="25362"/>
                    <a:pt x="235932" y="34542"/>
                    <a:pt x="233509" y="42698"/>
                  </a:cubicBezTo>
                  <a:cubicBezTo>
                    <a:pt x="222596" y="52913"/>
                    <a:pt x="221895" y="25322"/>
                    <a:pt x="219108" y="19717"/>
                  </a:cubicBezTo>
                  <a:cubicBezTo>
                    <a:pt x="208499" y="14954"/>
                    <a:pt x="195452" y="14907"/>
                    <a:pt x="184127" y="14453"/>
                  </a:cubicBezTo>
                  <a:cubicBezTo>
                    <a:pt x="144462" y="14054"/>
                    <a:pt x="104836" y="13913"/>
                    <a:pt x="65176" y="14710"/>
                  </a:cubicBezTo>
                  <a:cubicBezTo>
                    <a:pt x="51556" y="16540"/>
                    <a:pt x="35897" y="9715"/>
                    <a:pt x="23597" y="17009"/>
                  </a:cubicBezTo>
                  <a:cubicBezTo>
                    <a:pt x="9554" y="52840"/>
                    <a:pt x="15048" y="92062"/>
                    <a:pt x="14150" y="129640"/>
                  </a:cubicBezTo>
                  <a:cubicBezTo>
                    <a:pt x="13947" y="136123"/>
                    <a:pt x="15570" y="152987"/>
                    <a:pt x="7103" y="151863"/>
                  </a:cubicBezTo>
                  <a:cubicBezTo>
                    <a:pt x="6002" y="151717"/>
                    <a:pt x="4737" y="151269"/>
                    <a:pt x="3275" y="15045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34"/>
            <p:cNvSpPr/>
            <p:nvPr/>
          </p:nvSpPr>
          <p:spPr>
            <a:xfrm>
              <a:off x="10140826" y="6373890"/>
              <a:ext cx="44031" cy="15381"/>
            </a:xfrm>
            <a:custGeom>
              <a:rect b="b" l="l" r="r" t="t"/>
              <a:pathLst>
                <a:path extrusionOk="0" h="15381" w="44031">
                  <a:moveTo>
                    <a:pt x="26" y="9681"/>
                  </a:moveTo>
                  <a:cubicBezTo>
                    <a:pt x="-686" y="-1318"/>
                    <a:pt x="13395" y="65"/>
                    <a:pt x="20751" y="1386"/>
                  </a:cubicBezTo>
                  <a:cubicBezTo>
                    <a:pt x="25869" y="1288"/>
                    <a:pt x="30870" y="1536"/>
                    <a:pt x="35766" y="647"/>
                  </a:cubicBezTo>
                  <a:cubicBezTo>
                    <a:pt x="38412" y="-596"/>
                    <a:pt x="41692" y="-88"/>
                    <a:pt x="43319" y="2520"/>
                  </a:cubicBezTo>
                  <a:cubicBezTo>
                    <a:pt x="48056" y="14706"/>
                    <a:pt x="27855" y="12656"/>
                    <a:pt x="20881" y="14592"/>
                  </a:cubicBezTo>
                  <a:cubicBezTo>
                    <a:pt x="16850" y="14283"/>
                    <a:pt x="11089" y="15842"/>
                    <a:pt x="6579" y="15244"/>
                  </a:cubicBezTo>
                  <a:cubicBezTo>
                    <a:pt x="3489" y="14832"/>
                    <a:pt x="986" y="13407"/>
                    <a:pt x="26" y="968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7" name="Google Shape;4237;p34"/>
          <p:cNvGrpSpPr/>
          <p:nvPr/>
        </p:nvGrpSpPr>
        <p:grpSpPr>
          <a:xfrm>
            <a:off x="3782096" y="3056982"/>
            <a:ext cx="995622" cy="460860"/>
            <a:chOff x="7564193" y="6113964"/>
            <a:chExt cx="1991244" cy="921720"/>
          </a:xfrm>
        </p:grpSpPr>
        <p:sp>
          <p:nvSpPr>
            <p:cNvPr id="4238" name="Google Shape;4238;p34"/>
            <p:cNvSpPr/>
            <p:nvPr/>
          </p:nvSpPr>
          <p:spPr>
            <a:xfrm>
              <a:off x="8903494" y="6113964"/>
              <a:ext cx="603762" cy="373514"/>
            </a:xfrm>
            <a:custGeom>
              <a:rect b="b" l="l" r="r" t="t"/>
              <a:pathLst>
                <a:path extrusionOk="0" h="373514" w="603762">
                  <a:moveTo>
                    <a:pt x="601388" y="339875"/>
                  </a:moveTo>
                  <a:cubicBezTo>
                    <a:pt x="601555" y="343862"/>
                    <a:pt x="601221" y="348013"/>
                    <a:pt x="600058" y="352000"/>
                  </a:cubicBezTo>
                  <a:cubicBezTo>
                    <a:pt x="593240" y="375590"/>
                    <a:pt x="567473" y="377914"/>
                    <a:pt x="548353" y="367949"/>
                  </a:cubicBezTo>
                  <a:cubicBezTo>
                    <a:pt x="535721" y="361304"/>
                    <a:pt x="524913" y="350838"/>
                    <a:pt x="513941" y="341869"/>
                  </a:cubicBezTo>
                  <a:cubicBezTo>
                    <a:pt x="501141" y="331236"/>
                    <a:pt x="488338" y="320770"/>
                    <a:pt x="475538" y="310142"/>
                  </a:cubicBezTo>
                  <a:cubicBezTo>
                    <a:pt x="451269" y="289875"/>
                    <a:pt x="426498" y="269942"/>
                    <a:pt x="401890" y="249842"/>
                  </a:cubicBezTo>
                  <a:cubicBezTo>
                    <a:pt x="357004" y="213129"/>
                    <a:pt x="311954" y="176587"/>
                    <a:pt x="266901" y="140040"/>
                  </a:cubicBezTo>
                  <a:cubicBezTo>
                    <a:pt x="244790" y="122102"/>
                    <a:pt x="223344" y="102830"/>
                    <a:pt x="200238" y="86220"/>
                  </a:cubicBezTo>
                  <a:cubicBezTo>
                    <a:pt x="175467" y="68611"/>
                    <a:pt x="150533" y="78412"/>
                    <a:pt x="126092" y="91536"/>
                  </a:cubicBezTo>
                  <a:cubicBezTo>
                    <a:pt x="102652" y="103996"/>
                    <a:pt x="79709" y="119276"/>
                    <a:pt x="55105" y="129412"/>
                  </a:cubicBezTo>
                  <a:cubicBezTo>
                    <a:pt x="36650" y="137219"/>
                    <a:pt x="11883" y="135890"/>
                    <a:pt x="2405" y="115126"/>
                  </a:cubicBezTo>
                  <a:cubicBezTo>
                    <a:pt x="-7734" y="93032"/>
                    <a:pt x="16535" y="76088"/>
                    <a:pt x="31497" y="64461"/>
                  </a:cubicBezTo>
                  <a:cubicBezTo>
                    <a:pt x="50780" y="49343"/>
                    <a:pt x="71728" y="35889"/>
                    <a:pt x="93838" y="25256"/>
                  </a:cubicBezTo>
                  <a:cubicBezTo>
                    <a:pt x="115615" y="14623"/>
                    <a:pt x="139720" y="4325"/>
                    <a:pt x="163826" y="672"/>
                  </a:cubicBezTo>
                  <a:cubicBezTo>
                    <a:pt x="190425" y="-3315"/>
                    <a:pt x="209047" y="11137"/>
                    <a:pt x="229661" y="25754"/>
                  </a:cubicBezTo>
                  <a:cubicBezTo>
                    <a:pt x="272882" y="56653"/>
                    <a:pt x="316108" y="87716"/>
                    <a:pt x="358167" y="120271"/>
                  </a:cubicBezTo>
                  <a:cubicBezTo>
                    <a:pt x="434973" y="179408"/>
                    <a:pt x="509118" y="242365"/>
                    <a:pt x="579106" y="309477"/>
                  </a:cubicBezTo>
                  <a:cubicBezTo>
                    <a:pt x="588580" y="312465"/>
                    <a:pt x="595398" y="319608"/>
                    <a:pt x="598724" y="328248"/>
                  </a:cubicBezTo>
                  <a:cubicBezTo>
                    <a:pt x="599886" y="329242"/>
                    <a:pt x="600886" y="330241"/>
                    <a:pt x="602049" y="331236"/>
                  </a:cubicBezTo>
                  <a:cubicBezTo>
                    <a:pt x="604880" y="334228"/>
                    <a:pt x="603881" y="337881"/>
                    <a:pt x="601388" y="339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9" name="Google Shape;4239;p34"/>
            <p:cNvSpPr/>
            <p:nvPr/>
          </p:nvSpPr>
          <p:spPr>
            <a:xfrm>
              <a:off x="7564193" y="6139434"/>
              <a:ext cx="424553" cy="391318"/>
            </a:xfrm>
            <a:custGeom>
              <a:rect b="b" l="l" r="r" t="t"/>
              <a:pathLst>
                <a:path extrusionOk="0" h="391318" w="424553">
                  <a:moveTo>
                    <a:pt x="422999" y="321135"/>
                  </a:moveTo>
                  <a:cubicBezTo>
                    <a:pt x="426822" y="346384"/>
                    <a:pt x="414855" y="373961"/>
                    <a:pt x="392744" y="389409"/>
                  </a:cubicBezTo>
                  <a:cubicBezTo>
                    <a:pt x="387926" y="392731"/>
                    <a:pt x="378945" y="391569"/>
                    <a:pt x="375122" y="387085"/>
                  </a:cubicBezTo>
                  <a:cubicBezTo>
                    <a:pt x="310618" y="311000"/>
                    <a:pt x="245282" y="235583"/>
                    <a:pt x="180280" y="159836"/>
                  </a:cubicBezTo>
                  <a:cubicBezTo>
                    <a:pt x="166481" y="143557"/>
                    <a:pt x="153016" y="126780"/>
                    <a:pt x="138388" y="111332"/>
                  </a:cubicBezTo>
                  <a:cubicBezTo>
                    <a:pt x="126752" y="98873"/>
                    <a:pt x="108795" y="81264"/>
                    <a:pt x="91009" y="92728"/>
                  </a:cubicBezTo>
                  <a:cubicBezTo>
                    <a:pt x="79042" y="100536"/>
                    <a:pt x="72554" y="114822"/>
                    <a:pt x="60252" y="122629"/>
                  </a:cubicBezTo>
                  <a:cubicBezTo>
                    <a:pt x="50611" y="128777"/>
                    <a:pt x="38974" y="131766"/>
                    <a:pt x="27668" y="130771"/>
                  </a:cubicBezTo>
                  <a:cubicBezTo>
                    <a:pt x="-2089" y="128113"/>
                    <a:pt x="-6414" y="96385"/>
                    <a:pt x="7883" y="74957"/>
                  </a:cubicBezTo>
                  <a:cubicBezTo>
                    <a:pt x="26338" y="47710"/>
                    <a:pt x="54103" y="20133"/>
                    <a:pt x="84689" y="7177"/>
                  </a:cubicBezTo>
                  <a:cubicBezTo>
                    <a:pt x="161495" y="-25048"/>
                    <a:pt x="210204" y="58836"/>
                    <a:pt x="252928" y="108339"/>
                  </a:cubicBezTo>
                  <a:cubicBezTo>
                    <a:pt x="305628" y="169303"/>
                    <a:pt x="359993" y="229439"/>
                    <a:pt x="410196" y="292563"/>
                  </a:cubicBezTo>
                  <a:cubicBezTo>
                    <a:pt x="410861" y="293395"/>
                    <a:pt x="411526" y="294223"/>
                    <a:pt x="412191" y="294887"/>
                  </a:cubicBezTo>
                  <a:cubicBezTo>
                    <a:pt x="415349" y="299042"/>
                    <a:pt x="418674" y="302862"/>
                    <a:pt x="421832" y="307016"/>
                  </a:cubicBezTo>
                  <a:cubicBezTo>
                    <a:pt x="425325" y="311664"/>
                    <a:pt x="425162" y="316980"/>
                    <a:pt x="422999" y="321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0" name="Google Shape;4240;p34"/>
            <p:cNvSpPr/>
            <p:nvPr/>
          </p:nvSpPr>
          <p:spPr>
            <a:xfrm>
              <a:off x="7929318" y="6416565"/>
              <a:ext cx="708329" cy="598127"/>
            </a:xfrm>
            <a:custGeom>
              <a:rect b="b" l="l" r="r" t="t"/>
              <a:pathLst>
                <a:path extrusionOk="0" h="598127" w="708329">
                  <a:moveTo>
                    <a:pt x="708095" y="261507"/>
                  </a:moveTo>
                  <a:lnTo>
                    <a:pt x="708095" y="259477"/>
                  </a:lnTo>
                  <a:cubicBezTo>
                    <a:pt x="707665" y="224423"/>
                    <a:pt x="704662" y="186739"/>
                    <a:pt x="698652" y="140940"/>
                  </a:cubicBezTo>
                  <a:cubicBezTo>
                    <a:pt x="695594" y="117176"/>
                    <a:pt x="691787" y="87601"/>
                    <a:pt x="676418" y="62344"/>
                  </a:cubicBezTo>
                  <a:cubicBezTo>
                    <a:pt x="660086" y="35480"/>
                    <a:pt x="627366" y="16888"/>
                    <a:pt x="586673" y="11341"/>
                  </a:cubicBezTo>
                  <a:cubicBezTo>
                    <a:pt x="540461" y="4982"/>
                    <a:pt x="493512" y="2857"/>
                    <a:pt x="449350" y="1218"/>
                  </a:cubicBezTo>
                  <a:cubicBezTo>
                    <a:pt x="426622" y="406"/>
                    <a:pt x="403599" y="0"/>
                    <a:pt x="380927" y="0"/>
                  </a:cubicBezTo>
                  <a:cubicBezTo>
                    <a:pt x="314404" y="0"/>
                    <a:pt x="247535" y="3506"/>
                    <a:pt x="182154" y="10446"/>
                  </a:cubicBezTo>
                  <a:cubicBezTo>
                    <a:pt x="131143" y="15897"/>
                    <a:pt x="36197" y="26069"/>
                    <a:pt x="11801" y="113539"/>
                  </a:cubicBezTo>
                  <a:cubicBezTo>
                    <a:pt x="-6909" y="180877"/>
                    <a:pt x="510" y="254543"/>
                    <a:pt x="7711" y="304102"/>
                  </a:cubicBezTo>
                  <a:cubicBezTo>
                    <a:pt x="18053" y="375284"/>
                    <a:pt x="38953" y="435778"/>
                    <a:pt x="69841" y="483924"/>
                  </a:cubicBezTo>
                  <a:cubicBezTo>
                    <a:pt x="135850" y="587001"/>
                    <a:pt x="288458" y="598127"/>
                    <a:pt x="351011" y="598127"/>
                  </a:cubicBezTo>
                  <a:cubicBezTo>
                    <a:pt x="365288" y="598127"/>
                    <a:pt x="379529" y="597574"/>
                    <a:pt x="393337" y="596520"/>
                  </a:cubicBezTo>
                  <a:cubicBezTo>
                    <a:pt x="506885" y="587793"/>
                    <a:pt x="583535" y="557797"/>
                    <a:pt x="634531" y="502173"/>
                  </a:cubicBezTo>
                  <a:cubicBezTo>
                    <a:pt x="656765" y="478098"/>
                    <a:pt x="673973" y="449129"/>
                    <a:pt x="685526" y="416522"/>
                  </a:cubicBezTo>
                  <a:cubicBezTo>
                    <a:pt x="686534" y="413912"/>
                    <a:pt x="687529" y="411086"/>
                    <a:pt x="688075" y="409093"/>
                  </a:cubicBezTo>
                  <a:cubicBezTo>
                    <a:pt x="700867" y="371846"/>
                    <a:pt x="707478" y="328941"/>
                    <a:pt x="708254" y="278132"/>
                  </a:cubicBezTo>
                  <a:cubicBezTo>
                    <a:pt x="708429" y="272474"/>
                    <a:pt x="708266" y="266632"/>
                    <a:pt x="708095" y="26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34"/>
            <p:cNvSpPr/>
            <p:nvPr/>
          </p:nvSpPr>
          <p:spPr>
            <a:xfrm>
              <a:off x="8832690" y="6416565"/>
              <a:ext cx="708329" cy="598127"/>
            </a:xfrm>
            <a:custGeom>
              <a:rect b="b" l="l" r="r" t="t"/>
              <a:pathLst>
                <a:path extrusionOk="0" h="598127" w="708329">
                  <a:moveTo>
                    <a:pt x="235" y="261507"/>
                  </a:moveTo>
                  <a:lnTo>
                    <a:pt x="235" y="259477"/>
                  </a:lnTo>
                  <a:cubicBezTo>
                    <a:pt x="665" y="224423"/>
                    <a:pt x="3667" y="186739"/>
                    <a:pt x="9677" y="140940"/>
                  </a:cubicBezTo>
                  <a:cubicBezTo>
                    <a:pt x="12735" y="117176"/>
                    <a:pt x="16543" y="87601"/>
                    <a:pt x="31911" y="62344"/>
                  </a:cubicBezTo>
                  <a:cubicBezTo>
                    <a:pt x="48243" y="35480"/>
                    <a:pt x="80963" y="16888"/>
                    <a:pt x="121656" y="11341"/>
                  </a:cubicBezTo>
                  <a:cubicBezTo>
                    <a:pt x="167868" y="4982"/>
                    <a:pt x="214818" y="2857"/>
                    <a:pt x="258979" y="1218"/>
                  </a:cubicBezTo>
                  <a:cubicBezTo>
                    <a:pt x="281707" y="406"/>
                    <a:pt x="304730" y="0"/>
                    <a:pt x="327402" y="0"/>
                  </a:cubicBezTo>
                  <a:cubicBezTo>
                    <a:pt x="393925" y="0"/>
                    <a:pt x="460795" y="3506"/>
                    <a:pt x="526175" y="10446"/>
                  </a:cubicBezTo>
                  <a:cubicBezTo>
                    <a:pt x="577186" y="15897"/>
                    <a:pt x="672132" y="26069"/>
                    <a:pt x="696529" y="113539"/>
                  </a:cubicBezTo>
                  <a:cubicBezTo>
                    <a:pt x="715239" y="180877"/>
                    <a:pt x="707819" y="254543"/>
                    <a:pt x="700619" y="304102"/>
                  </a:cubicBezTo>
                  <a:cubicBezTo>
                    <a:pt x="690276" y="375284"/>
                    <a:pt x="669377" y="435778"/>
                    <a:pt x="638488" y="483924"/>
                  </a:cubicBezTo>
                  <a:cubicBezTo>
                    <a:pt x="572479" y="587001"/>
                    <a:pt x="419871" y="598127"/>
                    <a:pt x="357318" y="598127"/>
                  </a:cubicBezTo>
                  <a:cubicBezTo>
                    <a:pt x="343041" y="598127"/>
                    <a:pt x="328800" y="597574"/>
                    <a:pt x="314993" y="596520"/>
                  </a:cubicBezTo>
                  <a:cubicBezTo>
                    <a:pt x="201445" y="587793"/>
                    <a:pt x="124794" y="557797"/>
                    <a:pt x="73799" y="502173"/>
                  </a:cubicBezTo>
                  <a:cubicBezTo>
                    <a:pt x="51564" y="478098"/>
                    <a:pt x="34356" y="449129"/>
                    <a:pt x="22803" y="416522"/>
                  </a:cubicBezTo>
                  <a:cubicBezTo>
                    <a:pt x="21796" y="413912"/>
                    <a:pt x="20800" y="411086"/>
                    <a:pt x="20254" y="409093"/>
                  </a:cubicBezTo>
                  <a:cubicBezTo>
                    <a:pt x="7463" y="371846"/>
                    <a:pt x="852" y="328941"/>
                    <a:pt x="75" y="278132"/>
                  </a:cubicBezTo>
                  <a:cubicBezTo>
                    <a:pt x="-100" y="272474"/>
                    <a:pt x="63" y="266632"/>
                    <a:pt x="235" y="26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2" name="Google Shape;4242;p34"/>
            <p:cNvSpPr/>
            <p:nvPr/>
          </p:nvSpPr>
          <p:spPr>
            <a:xfrm>
              <a:off x="7914910" y="6381475"/>
              <a:ext cx="1640527" cy="654209"/>
            </a:xfrm>
            <a:custGeom>
              <a:rect b="b" l="l" r="r" t="t"/>
              <a:pathLst>
                <a:path extrusionOk="0" h="654209" w="1640527">
                  <a:moveTo>
                    <a:pt x="820257" y="170042"/>
                  </a:moveTo>
                  <a:cubicBezTo>
                    <a:pt x="799225" y="170125"/>
                    <a:pt x="778198" y="175525"/>
                    <a:pt x="761408" y="185987"/>
                  </a:cubicBezTo>
                  <a:cubicBezTo>
                    <a:pt x="756752" y="188975"/>
                    <a:pt x="751599" y="192298"/>
                    <a:pt x="747111" y="196285"/>
                  </a:cubicBezTo>
                  <a:cubicBezTo>
                    <a:pt x="746278" y="181832"/>
                    <a:pt x="745115" y="167383"/>
                    <a:pt x="743785" y="152930"/>
                  </a:cubicBezTo>
                  <a:cubicBezTo>
                    <a:pt x="739795" y="111072"/>
                    <a:pt x="730986" y="73196"/>
                    <a:pt x="694080" y="49440"/>
                  </a:cubicBezTo>
                  <a:cubicBezTo>
                    <a:pt x="661830" y="28843"/>
                    <a:pt x="622762" y="20701"/>
                    <a:pt x="585355" y="14887"/>
                  </a:cubicBezTo>
                  <a:cubicBezTo>
                    <a:pt x="452691" y="-5710"/>
                    <a:pt x="316706" y="-4882"/>
                    <a:pt x="184372" y="17048"/>
                  </a:cubicBezTo>
                  <a:cubicBezTo>
                    <a:pt x="128681" y="26352"/>
                    <a:pt x="63512" y="29340"/>
                    <a:pt x="29765" y="80339"/>
                  </a:cubicBezTo>
                  <a:cubicBezTo>
                    <a:pt x="3497" y="120041"/>
                    <a:pt x="2334" y="171538"/>
                    <a:pt x="673" y="217551"/>
                  </a:cubicBezTo>
                  <a:cubicBezTo>
                    <a:pt x="-3317" y="324695"/>
                    <a:pt x="9152" y="442137"/>
                    <a:pt x="72991" y="532007"/>
                  </a:cubicBezTo>
                  <a:cubicBezTo>
                    <a:pt x="128849" y="610412"/>
                    <a:pt x="222779" y="639485"/>
                    <a:pt x="313878" y="650114"/>
                  </a:cubicBezTo>
                  <a:cubicBezTo>
                    <a:pt x="418446" y="662243"/>
                    <a:pt x="519525" y="648454"/>
                    <a:pt x="611790" y="594964"/>
                  </a:cubicBezTo>
                  <a:cubicBezTo>
                    <a:pt x="660834" y="566560"/>
                    <a:pt x="695410" y="535330"/>
                    <a:pt x="717688" y="482504"/>
                  </a:cubicBezTo>
                  <a:cubicBezTo>
                    <a:pt x="738803" y="432503"/>
                    <a:pt x="745283" y="377186"/>
                    <a:pt x="747780" y="323366"/>
                  </a:cubicBezTo>
                  <a:cubicBezTo>
                    <a:pt x="748612" y="305590"/>
                    <a:pt x="748943" y="287818"/>
                    <a:pt x="749277" y="269879"/>
                  </a:cubicBezTo>
                  <a:cubicBezTo>
                    <a:pt x="753100" y="268216"/>
                    <a:pt x="755928" y="264893"/>
                    <a:pt x="758919" y="262239"/>
                  </a:cubicBezTo>
                  <a:cubicBezTo>
                    <a:pt x="761910" y="259748"/>
                    <a:pt x="764904" y="257424"/>
                    <a:pt x="768062" y="255426"/>
                  </a:cubicBezTo>
                  <a:cubicBezTo>
                    <a:pt x="783690" y="245128"/>
                    <a:pt x="801977" y="240146"/>
                    <a:pt x="820265" y="240309"/>
                  </a:cubicBezTo>
                  <a:cubicBezTo>
                    <a:pt x="838552" y="240142"/>
                    <a:pt x="856839" y="245124"/>
                    <a:pt x="872467" y="255426"/>
                  </a:cubicBezTo>
                  <a:cubicBezTo>
                    <a:pt x="875625" y="257420"/>
                    <a:pt x="878616" y="259744"/>
                    <a:pt x="881610" y="262239"/>
                  </a:cubicBezTo>
                  <a:cubicBezTo>
                    <a:pt x="884601" y="264897"/>
                    <a:pt x="887429" y="268220"/>
                    <a:pt x="891252" y="269879"/>
                  </a:cubicBezTo>
                  <a:cubicBezTo>
                    <a:pt x="891582" y="287818"/>
                    <a:pt x="891917" y="305594"/>
                    <a:pt x="892749" y="323366"/>
                  </a:cubicBezTo>
                  <a:cubicBezTo>
                    <a:pt x="895242" y="377186"/>
                    <a:pt x="901726" y="432503"/>
                    <a:pt x="922841" y="482504"/>
                  </a:cubicBezTo>
                  <a:cubicBezTo>
                    <a:pt x="945119" y="535330"/>
                    <a:pt x="979695" y="566560"/>
                    <a:pt x="1028739" y="594964"/>
                  </a:cubicBezTo>
                  <a:cubicBezTo>
                    <a:pt x="1121004" y="648454"/>
                    <a:pt x="1222079" y="662243"/>
                    <a:pt x="1326651" y="650114"/>
                  </a:cubicBezTo>
                  <a:cubicBezTo>
                    <a:pt x="1417754" y="639485"/>
                    <a:pt x="1511680" y="610412"/>
                    <a:pt x="1567538" y="532007"/>
                  </a:cubicBezTo>
                  <a:cubicBezTo>
                    <a:pt x="1631377" y="442141"/>
                    <a:pt x="1643842" y="324695"/>
                    <a:pt x="1639856" y="217551"/>
                  </a:cubicBezTo>
                  <a:cubicBezTo>
                    <a:pt x="1638195" y="171538"/>
                    <a:pt x="1637028" y="120041"/>
                    <a:pt x="1610764" y="80339"/>
                  </a:cubicBezTo>
                  <a:cubicBezTo>
                    <a:pt x="1577017" y="29344"/>
                    <a:pt x="1511848" y="26352"/>
                    <a:pt x="1456157" y="17048"/>
                  </a:cubicBezTo>
                  <a:cubicBezTo>
                    <a:pt x="1323827" y="-4878"/>
                    <a:pt x="1187838" y="-5710"/>
                    <a:pt x="1055174" y="14887"/>
                  </a:cubicBezTo>
                  <a:cubicBezTo>
                    <a:pt x="1017771" y="20701"/>
                    <a:pt x="978703" y="28843"/>
                    <a:pt x="946449" y="49440"/>
                  </a:cubicBezTo>
                  <a:cubicBezTo>
                    <a:pt x="909543" y="73192"/>
                    <a:pt x="900730" y="111068"/>
                    <a:pt x="896744" y="152930"/>
                  </a:cubicBezTo>
                  <a:cubicBezTo>
                    <a:pt x="895414" y="167383"/>
                    <a:pt x="894251" y="181832"/>
                    <a:pt x="893419" y="196285"/>
                  </a:cubicBezTo>
                  <a:cubicBezTo>
                    <a:pt x="888930" y="192298"/>
                    <a:pt x="883777" y="188975"/>
                    <a:pt x="879121" y="185987"/>
                  </a:cubicBezTo>
                  <a:cubicBezTo>
                    <a:pt x="862319" y="175521"/>
                    <a:pt x="841288" y="170125"/>
                    <a:pt x="820257" y="170042"/>
                  </a:cubicBezTo>
                  <a:close/>
                  <a:moveTo>
                    <a:pt x="686764" y="438815"/>
                  </a:moveTo>
                  <a:cubicBezTo>
                    <a:pt x="686099" y="441139"/>
                    <a:pt x="685267" y="443466"/>
                    <a:pt x="684439" y="445623"/>
                  </a:cubicBezTo>
                  <a:cubicBezTo>
                    <a:pt x="673965" y="475194"/>
                    <a:pt x="658505" y="502436"/>
                    <a:pt x="636725" y="526022"/>
                  </a:cubicBezTo>
                  <a:cubicBezTo>
                    <a:pt x="578704" y="589313"/>
                    <a:pt x="488768" y="608749"/>
                    <a:pt x="406474" y="615060"/>
                  </a:cubicBezTo>
                  <a:cubicBezTo>
                    <a:pt x="305065" y="622867"/>
                    <a:pt x="157941" y="603265"/>
                    <a:pt x="98255" y="510077"/>
                  </a:cubicBezTo>
                  <a:cubicBezTo>
                    <a:pt x="65006" y="458250"/>
                    <a:pt x="47383" y="397453"/>
                    <a:pt x="38574" y="336820"/>
                  </a:cubicBezTo>
                  <a:cubicBezTo>
                    <a:pt x="29928" y="277353"/>
                    <a:pt x="25942" y="211737"/>
                    <a:pt x="42234" y="153098"/>
                  </a:cubicBezTo>
                  <a:cubicBezTo>
                    <a:pt x="62019" y="82166"/>
                    <a:pt x="133170" y="69042"/>
                    <a:pt x="198339" y="62066"/>
                  </a:cubicBezTo>
                  <a:cubicBezTo>
                    <a:pt x="286116" y="52762"/>
                    <a:pt x="374722" y="49774"/>
                    <a:pt x="463165" y="52930"/>
                  </a:cubicBezTo>
                  <a:cubicBezTo>
                    <a:pt x="508218" y="54589"/>
                    <a:pt x="554100" y="56750"/>
                    <a:pt x="598820" y="62898"/>
                  </a:cubicBezTo>
                  <a:cubicBezTo>
                    <a:pt x="628079" y="66885"/>
                    <a:pt x="660663" y="79842"/>
                    <a:pt x="676621" y="106086"/>
                  </a:cubicBezTo>
                  <a:cubicBezTo>
                    <a:pt x="689755" y="127682"/>
                    <a:pt x="693411" y="153595"/>
                    <a:pt x="696569" y="178179"/>
                  </a:cubicBezTo>
                  <a:cubicBezTo>
                    <a:pt x="701392" y="214893"/>
                    <a:pt x="705382" y="254591"/>
                    <a:pt x="705880" y="294790"/>
                  </a:cubicBezTo>
                  <a:lnTo>
                    <a:pt x="705880" y="296617"/>
                  </a:lnTo>
                  <a:cubicBezTo>
                    <a:pt x="706047" y="301933"/>
                    <a:pt x="706215" y="307413"/>
                    <a:pt x="706047" y="312729"/>
                  </a:cubicBezTo>
                  <a:cubicBezTo>
                    <a:pt x="705382" y="355925"/>
                    <a:pt x="700396" y="399113"/>
                    <a:pt x="686764" y="438815"/>
                  </a:cubicBezTo>
                  <a:close/>
                  <a:moveTo>
                    <a:pt x="934470" y="312733"/>
                  </a:moveTo>
                  <a:cubicBezTo>
                    <a:pt x="934302" y="307417"/>
                    <a:pt x="934470" y="301937"/>
                    <a:pt x="934637" y="296621"/>
                  </a:cubicBezTo>
                  <a:lnTo>
                    <a:pt x="934637" y="294794"/>
                  </a:lnTo>
                  <a:cubicBezTo>
                    <a:pt x="935135" y="254595"/>
                    <a:pt x="939125" y="214893"/>
                    <a:pt x="943948" y="178183"/>
                  </a:cubicBezTo>
                  <a:cubicBezTo>
                    <a:pt x="947106" y="153599"/>
                    <a:pt x="950762" y="127686"/>
                    <a:pt x="963896" y="106090"/>
                  </a:cubicBezTo>
                  <a:cubicBezTo>
                    <a:pt x="979854" y="79846"/>
                    <a:pt x="1012438" y="66885"/>
                    <a:pt x="1041698" y="62902"/>
                  </a:cubicBezTo>
                  <a:cubicBezTo>
                    <a:pt x="1086417" y="56754"/>
                    <a:pt x="1132303" y="54597"/>
                    <a:pt x="1177352" y="52934"/>
                  </a:cubicBezTo>
                  <a:cubicBezTo>
                    <a:pt x="1265795" y="49778"/>
                    <a:pt x="1354405" y="52766"/>
                    <a:pt x="1442178" y="62070"/>
                  </a:cubicBezTo>
                  <a:cubicBezTo>
                    <a:pt x="1507347" y="69046"/>
                    <a:pt x="1578498" y="82170"/>
                    <a:pt x="1598283" y="153102"/>
                  </a:cubicBezTo>
                  <a:cubicBezTo>
                    <a:pt x="1614575" y="211741"/>
                    <a:pt x="1610585" y="277357"/>
                    <a:pt x="1601939" y="336824"/>
                  </a:cubicBezTo>
                  <a:cubicBezTo>
                    <a:pt x="1593126" y="397457"/>
                    <a:pt x="1575507" y="458254"/>
                    <a:pt x="1542258" y="510081"/>
                  </a:cubicBezTo>
                  <a:cubicBezTo>
                    <a:pt x="1482577" y="603269"/>
                    <a:pt x="1335448" y="622871"/>
                    <a:pt x="1234039" y="615064"/>
                  </a:cubicBezTo>
                  <a:cubicBezTo>
                    <a:pt x="1151749" y="608753"/>
                    <a:pt x="1061809" y="589317"/>
                    <a:pt x="1003789" y="526026"/>
                  </a:cubicBezTo>
                  <a:cubicBezTo>
                    <a:pt x="982012" y="502436"/>
                    <a:pt x="966548" y="475194"/>
                    <a:pt x="956075" y="445627"/>
                  </a:cubicBezTo>
                  <a:cubicBezTo>
                    <a:pt x="955242" y="443466"/>
                    <a:pt x="954414" y="441142"/>
                    <a:pt x="953745" y="438819"/>
                  </a:cubicBezTo>
                  <a:cubicBezTo>
                    <a:pt x="940121" y="399113"/>
                    <a:pt x="935131" y="355925"/>
                    <a:pt x="934470" y="3127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3" name="Google Shape;4243;p34"/>
            <p:cNvSpPr/>
            <p:nvPr/>
          </p:nvSpPr>
          <p:spPr>
            <a:xfrm>
              <a:off x="8491413" y="6483417"/>
              <a:ext cx="90002" cy="351654"/>
            </a:xfrm>
            <a:custGeom>
              <a:rect b="b" l="l" r="r" t="t"/>
              <a:pathLst>
                <a:path extrusionOk="0" h="351654" w="90002">
                  <a:moveTo>
                    <a:pt x="89099" y="201718"/>
                  </a:moveTo>
                  <a:cubicBezTo>
                    <a:pt x="86765" y="238909"/>
                    <a:pt x="79943" y="276195"/>
                    <a:pt x="68932" y="310378"/>
                  </a:cubicBezTo>
                  <a:cubicBezTo>
                    <a:pt x="66116" y="319112"/>
                    <a:pt x="62902" y="327859"/>
                    <a:pt x="57602" y="335356"/>
                  </a:cubicBezTo>
                  <a:cubicBezTo>
                    <a:pt x="52301" y="342849"/>
                    <a:pt x="44643" y="349057"/>
                    <a:pt x="35639" y="350872"/>
                  </a:cubicBezTo>
                  <a:cubicBezTo>
                    <a:pt x="-972" y="358249"/>
                    <a:pt x="6678" y="311576"/>
                    <a:pt x="12759" y="291695"/>
                  </a:cubicBezTo>
                  <a:cubicBezTo>
                    <a:pt x="34707" y="219931"/>
                    <a:pt x="35439" y="142370"/>
                    <a:pt x="14826" y="70212"/>
                  </a:cubicBezTo>
                  <a:cubicBezTo>
                    <a:pt x="10163" y="53889"/>
                    <a:pt x="-8284" y="23678"/>
                    <a:pt x="4348" y="8035"/>
                  </a:cubicBezTo>
                  <a:cubicBezTo>
                    <a:pt x="9673" y="1445"/>
                    <a:pt x="17347" y="-1925"/>
                    <a:pt x="25682" y="1147"/>
                  </a:cubicBezTo>
                  <a:cubicBezTo>
                    <a:pt x="32170" y="3538"/>
                    <a:pt x="37188" y="8723"/>
                    <a:pt x="41660" y="13992"/>
                  </a:cubicBezTo>
                  <a:cubicBezTo>
                    <a:pt x="69557" y="46850"/>
                    <a:pt x="83731" y="88545"/>
                    <a:pt x="87956" y="131017"/>
                  </a:cubicBezTo>
                  <a:cubicBezTo>
                    <a:pt x="90242" y="153985"/>
                    <a:pt x="90597" y="177834"/>
                    <a:pt x="89099" y="201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34"/>
            <p:cNvSpPr/>
            <p:nvPr/>
          </p:nvSpPr>
          <p:spPr>
            <a:xfrm>
              <a:off x="8440993" y="6870418"/>
              <a:ext cx="53280" cy="53775"/>
            </a:xfrm>
            <a:custGeom>
              <a:rect b="b" l="l" r="r" t="t"/>
              <a:pathLst>
                <a:path extrusionOk="0" h="53775" w="53280">
                  <a:moveTo>
                    <a:pt x="52406" y="11881"/>
                  </a:moveTo>
                  <a:cubicBezTo>
                    <a:pt x="49670" y="3118"/>
                    <a:pt x="40774" y="-2707"/>
                    <a:pt x="29874" y="1280"/>
                  </a:cubicBezTo>
                  <a:cubicBezTo>
                    <a:pt x="17739" y="5721"/>
                    <a:pt x="4139" y="19028"/>
                    <a:pt x="917" y="31774"/>
                  </a:cubicBezTo>
                  <a:cubicBezTo>
                    <a:pt x="-377" y="36899"/>
                    <a:pt x="-596" y="42665"/>
                    <a:pt x="2223" y="47134"/>
                  </a:cubicBezTo>
                  <a:cubicBezTo>
                    <a:pt x="6556" y="54002"/>
                    <a:pt x="15995" y="55184"/>
                    <a:pt x="23024" y="52323"/>
                  </a:cubicBezTo>
                  <a:cubicBezTo>
                    <a:pt x="27759" y="50397"/>
                    <a:pt x="31777" y="47098"/>
                    <a:pt x="35720" y="43843"/>
                  </a:cubicBezTo>
                  <a:cubicBezTo>
                    <a:pt x="41303" y="39235"/>
                    <a:pt x="47018" y="34472"/>
                    <a:pt x="50503" y="28133"/>
                  </a:cubicBezTo>
                  <a:cubicBezTo>
                    <a:pt x="53545" y="22597"/>
                    <a:pt x="53940" y="16780"/>
                    <a:pt x="52406" y="11881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34"/>
            <p:cNvSpPr/>
            <p:nvPr/>
          </p:nvSpPr>
          <p:spPr>
            <a:xfrm>
              <a:off x="9382764" y="6483417"/>
              <a:ext cx="90002" cy="351654"/>
            </a:xfrm>
            <a:custGeom>
              <a:rect b="b" l="l" r="r" t="t"/>
              <a:pathLst>
                <a:path extrusionOk="0" h="351654" w="90002">
                  <a:moveTo>
                    <a:pt x="89099" y="201718"/>
                  </a:moveTo>
                  <a:cubicBezTo>
                    <a:pt x="86765" y="238909"/>
                    <a:pt x="79943" y="276195"/>
                    <a:pt x="68932" y="310378"/>
                  </a:cubicBezTo>
                  <a:cubicBezTo>
                    <a:pt x="66116" y="319112"/>
                    <a:pt x="62903" y="327859"/>
                    <a:pt x="57602" y="335356"/>
                  </a:cubicBezTo>
                  <a:cubicBezTo>
                    <a:pt x="52301" y="342849"/>
                    <a:pt x="44643" y="349057"/>
                    <a:pt x="35639" y="350872"/>
                  </a:cubicBezTo>
                  <a:cubicBezTo>
                    <a:pt x="-972" y="358249"/>
                    <a:pt x="6678" y="311576"/>
                    <a:pt x="12759" y="291695"/>
                  </a:cubicBezTo>
                  <a:cubicBezTo>
                    <a:pt x="34707" y="219931"/>
                    <a:pt x="35439" y="142370"/>
                    <a:pt x="14826" y="70212"/>
                  </a:cubicBezTo>
                  <a:cubicBezTo>
                    <a:pt x="10163" y="53889"/>
                    <a:pt x="-8284" y="23678"/>
                    <a:pt x="4348" y="8035"/>
                  </a:cubicBezTo>
                  <a:cubicBezTo>
                    <a:pt x="9673" y="1445"/>
                    <a:pt x="17347" y="-1925"/>
                    <a:pt x="25682" y="1147"/>
                  </a:cubicBezTo>
                  <a:cubicBezTo>
                    <a:pt x="32170" y="3538"/>
                    <a:pt x="37188" y="8723"/>
                    <a:pt x="41660" y="13992"/>
                  </a:cubicBezTo>
                  <a:cubicBezTo>
                    <a:pt x="69557" y="46850"/>
                    <a:pt x="83731" y="88545"/>
                    <a:pt x="87956" y="131017"/>
                  </a:cubicBezTo>
                  <a:cubicBezTo>
                    <a:pt x="90242" y="153985"/>
                    <a:pt x="90597" y="177834"/>
                    <a:pt x="89099" y="201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34"/>
            <p:cNvSpPr/>
            <p:nvPr/>
          </p:nvSpPr>
          <p:spPr>
            <a:xfrm>
              <a:off x="9332349" y="6870418"/>
              <a:ext cx="53277" cy="53775"/>
            </a:xfrm>
            <a:custGeom>
              <a:rect b="b" l="l" r="r" t="t"/>
              <a:pathLst>
                <a:path extrusionOk="0" h="53775" w="53277">
                  <a:moveTo>
                    <a:pt x="52406" y="11881"/>
                  </a:moveTo>
                  <a:cubicBezTo>
                    <a:pt x="49670" y="3118"/>
                    <a:pt x="40774" y="-2707"/>
                    <a:pt x="29874" y="1280"/>
                  </a:cubicBezTo>
                  <a:cubicBezTo>
                    <a:pt x="17739" y="5721"/>
                    <a:pt x="4139" y="19028"/>
                    <a:pt x="917" y="31774"/>
                  </a:cubicBezTo>
                  <a:cubicBezTo>
                    <a:pt x="-377" y="36899"/>
                    <a:pt x="-596" y="42665"/>
                    <a:pt x="2223" y="47134"/>
                  </a:cubicBezTo>
                  <a:cubicBezTo>
                    <a:pt x="6556" y="54002"/>
                    <a:pt x="15995" y="55184"/>
                    <a:pt x="23024" y="52323"/>
                  </a:cubicBezTo>
                  <a:cubicBezTo>
                    <a:pt x="27759" y="50397"/>
                    <a:pt x="31777" y="47098"/>
                    <a:pt x="35720" y="43843"/>
                  </a:cubicBezTo>
                  <a:cubicBezTo>
                    <a:pt x="41303" y="39235"/>
                    <a:pt x="47018" y="34472"/>
                    <a:pt x="50503" y="28133"/>
                  </a:cubicBezTo>
                  <a:cubicBezTo>
                    <a:pt x="53541" y="22597"/>
                    <a:pt x="53936" y="16780"/>
                    <a:pt x="52406" y="11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34"/>
            <p:cNvSpPr/>
            <p:nvPr/>
          </p:nvSpPr>
          <p:spPr>
            <a:xfrm>
              <a:off x="7624098" y="6224390"/>
              <a:ext cx="285507" cy="266920"/>
            </a:xfrm>
            <a:custGeom>
              <a:rect b="b" l="l" r="r" t="t"/>
              <a:pathLst>
                <a:path extrusionOk="0" h="266920" w="285507">
                  <a:moveTo>
                    <a:pt x="284815" y="260242"/>
                  </a:moveTo>
                  <a:cubicBezTo>
                    <a:pt x="243270" y="200778"/>
                    <a:pt x="196253" y="144721"/>
                    <a:pt x="148631" y="90061"/>
                  </a:cubicBezTo>
                  <a:cubicBezTo>
                    <a:pt x="125500" y="63511"/>
                    <a:pt x="102872" y="34959"/>
                    <a:pt x="75365" y="12750"/>
                  </a:cubicBezTo>
                  <a:cubicBezTo>
                    <a:pt x="65333" y="4652"/>
                    <a:pt x="53171" y="-3967"/>
                    <a:pt x="39897" y="1970"/>
                  </a:cubicBezTo>
                  <a:cubicBezTo>
                    <a:pt x="33780" y="4704"/>
                    <a:pt x="28766" y="9734"/>
                    <a:pt x="23856" y="14143"/>
                  </a:cubicBezTo>
                  <a:cubicBezTo>
                    <a:pt x="16221" y="20995"/>
                    <a:pt x="7934" y="27669"/>
                    <a:pt x="1243" y="35440"/>
                  </a:cubicBezTo>
                  <a:cubicBezTo>
                    <a:pt x="-2269" y="39519"/>
                    <a:pt x="2263" y="46650"/>
                    <a:pt x="7341" y="43339"/>
                  </a:cubicBezTo>
                  <a:cubicBezTo>
                    <a:pt x="14099" y="38930"/>
                    <a:pt x="20049" y="33391"/>
                    <a:pt x="26217" y="28210"/>
                  </a:cubicBezTo>
                  <a:cubicBezTo>
                    <a:pt x="32231" y="23160"/>
                    <a:pt x="41048" y="12643"/>
                    <a:pt x="49379" y="12241"/>
                  </a:cubicBezTo>
                  <a:cubicBezTo>
                    <a:pt x="58133" y="11819"/>
                    <a:pt x="66735" y="20418"/>
                    <a:pt x="72900" y="25683"/>
                  </a:cubicBezTo>
                  <a:cubicBezTo>
                    <a:pt x="78559" y="30514"/>
                    <a:pt x="83975" y="35619"/>
                    <a:pt x="89284" y="40824"/>
                  </a:cubicBezTo>
                  <a:cubicBezTo>
                    <a:pt x="112223" y="63336"/>
                    <a:pt x="133127" y="88075"/>
                    <a:pt x="154071" y="112421"/>
                  </a:cubicBezTo>
                  <a:cubicBezTo>
                    <a:pt x="196930" y="162246"/>
                    <a:pt x="236942" y="214208"/>
                    <a:pt x="277929" y="265550"/>
                  </a:cubicBezTo>
                  <a:cubicBezTo>
                    <a:pt x="281012" y="269406"/>
                    <a:pt x="287662" y="264316"/>
                    <a:pt x="284815" y="260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34"/>
            <p:cNvSpPr/>
            <p:nvPr/>
          </p:nvSpPr>
          <p:spPr>
            <a:xfrm>
              <a:off x="9013007" y="6182702"/>
              <a:ext cx="291514" cy="176064"/>
            </a:xfrm>
            <a:custGeom>
              <a:rect b="b" l="l" r="r" t="t"/>
              <a:pathLst>
                <a:path extrusionOk="0" h="176064" w="291514">
                  <a:moveTo>
                    <a:pt x="289131" y="164734"/>
                  </a:moveTo>
                  <a:cubicBezTo>
                    <a:pt x="239132" y="125287"/>
                    <a:pt x="189128" y="85839"/>
                    <a:pt x="139128" y="46392"/>
                  </a:cubicBezTo>
                  <a:cubicBezTo>
                    <a:pt x="127173" y="36961"/>
                    <a:pt x="115241" y="27490"/>
                    <a:pt x="103258" y="18095"/>
                  </a:cubicBezTo>
                  <a:cubicBezTo>
                    <a:pt x="93437" y="10395"/>
                    <a:pt x="83565" y="3117"/>
                    <a:pt x="71004" y="837"/>
                  </a:cubicBezTo>
                  <a:cubicBezTo>
                    <a:pt x="59319" y="-1284"/>
                    <a:pt x="47782" y="884"/>
                    <a:pt x="36607" y="4462"/>
                  </a:cubicBezTo>
                  <a:cubicBezTo>
                    <a:pt x="24895" y="8210"/>
                    <a:pt x="10542" y="13403"/>
                    <a:pt x="1482" y="21824"/>
                  </a:cubicBezTo>
                  <a:cubicBezTo>
                    <a:pt x="-2238" y="25278"/>
                    <a:pt x="1677" y="31115"/>
                    <a:pt x="6253" y="30013"/>
                  </a:cubicBezTo>
                  <a:cubicBezTo>
                    <a:pt x="17894" y="27212"/>
                    <a:pt x="28240" y="19675"/>
                    <a:pt x="39841" y="16177"/>
                  </a:cubicBezTo>
                  <a:cubicBezTo>
                    <a:pt x="53067" y="12186"/>
                    <a:pt x="67698" y="11832"/>
                    <a:pt x="80124" y="18513"/>
                  </a:cubicBezTo>
                  <a:cubicBezTo>
                    <a:pt x="91498" y="24629"/>
                    <a:pt x="101370" y="34016"/>
                    <a:pt x="111462" y="41975"/>
                  </a:cubicBezTo>
                  <a:cubicBezTo>
                    <a:pt x="122876" y="50980"/>
                    <a:pt x="134289" y="59982"/>
                    <a:pt x="145703" y="68987"/>
                  </a:cubicBezTo>
                  <a:cubicBezTo>
                    <a:pt x="190271" y="104144"/>
                    <a:pt x="234835" y="139306"/>
                    <a:pt x="279402" y="174463"/>
                  </a:cubicBezTo>
                  <a:cubicBezTo>
                    <a:pt x="286280" y="179891"/>
                    <a:pt x="296085" y="170221"/>
                    <a:pt x="289131" y="1647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9" name="Google Shape;4249;p34"/>
          <p:cNvGrpSpPr/>
          <p:nvPr/>
        </p:nvGrpSpPr>
        <p:grpSpPr>
          <a:xfrm>
            <a:off x="7679095" y="2050294"/>
            <a:ext cx="825788" cy="560698"/>
            <a:chOff x="15358191" y="4100587"/>
            <a:chExt cx="1651575" cy="1121397"/>
          </a:xfrm>
        </p:grpSpPr>
        <p:sp>
          <p:nvSpPr>
            <p:cNvPr id="4250" name="Google Shape;4250;p34"/>
            <p:cNvSpPr/>
            <p:nvPr/>
          </p:nvSpPr>
          <p:spPr>
            <a:xfrm>
              <a:off x="16055503" y="4106110"/>
              <a:ext cx="389970" cy="335270"/>
            </a:xfrm>
            <a:custGeom>
              <a:rect b="b" l="l" r="r" t="t"/>
              <a:pathLst>
                <a:path extrusionOk="0" h="335270" w="389970">
                  <a:moveTo>
                    <a:pt x="377305" y="312521"/>
                  </a:moveTo>
                  <a:cubicBezTo>
                    <a:pt x="365101" y="291339"/>
                    <a:pt x="353904" y="267248"/>
                    <a:pt x="338914" y="247925"/>
                  </a:cubicBezTo>
                  <a:cubicBezTo>
                    <a:pt x="326831" y="232350"/>
                    <a:pt x="318791" y="214565"/>
                    <a:pt x="308710" y="197422"/>
                  </a:cubicBezTo>
                  <a:cubicBezTo>
                    <a:pt x="266348" y="125387"/>
                    <a:pt x="205647" y="60804"/>
                    <a:pt x="127655" y="27815"/>
                  </a:cubicBezTo>
                  <a:cubicBezTo>
                    <a:pt x="120847" y="24935"/>
                    <a:pt x="113930" y="22311"/>
                    <a:pt x="106923" y="19964"/>
                  </a:cubicBezTo>
                  <a:cubicBezTo>
                    <a:pt x="92436" y="15113"/>
                    <a:pt x="77744" y="10838"/>
                    <a:pt x="62853" y="7422"/>
                  </a:cubicBezTo>
                  <a:cubicBezTo>
                    <a:pt x="49234" y="4297"/>
                    <a:pt x="33194" y="-177"/>
                    <a:pt x="19214" y="5"/>
                  </a:cubicBezTo>
                  <a:cubicBezTo>
                    <a:pt x="13710" y="78"/>
                    <a:pt x="7991" y="1868"/>
                    <a:pt x="4330" y="5984"/>
                  </a:cubicBezTo>
                  <a:cubicBezTo>
                    <a:pt x="610" y="10169"/>
                    <a:pt x="-476" y="16193"/>
                    <a:pt x="179" y="21757"/>
                  </a:cubicBezTo>
                  <a:cubicBezTo>
                    <a:pt x="1205" y="30486"/>
                    <a:pt x="5339" y="39589"/>
                    <a:pt x="8451" y="47777"/>
                  </a:cubicBezTo>
                  <a:cubicBezTo>
                    <a:pt x="20144" y="78543"/>
                    <a:pt x="36779" y="107363"/>
                    <a:pt x="50710" y="137138"/>
                  </a:cubicBezTo>
                  <a:cubicBezTo>
                    <a:pt x="69493" y="177284"/>
                    <a:pt x="85572" y="218379"/>
                    <a:pt x="102322" y="259374"/>
                  </a:cubicBezTo>
                  <a:cubicBezTo>
                    <a:pt x="112281" y="284350"/>
                    <a:pt x="120791" y="310002"/>
                    <a:pt x="129975" y="335270"/>
                  </a:cubicBezTo>
                  <a:lnTo>
                    <a:pt x="136800" y="335270"/>
                  </a:lnTo>
                  <a:lnTo>
                    <a:pt x="147186" y="335270"/>
                  </a:lnTo>
                  <a:lnTo>
                    <a:pt x="147865" y="335270"/>
                  </a:lnTo>
                  <a:lnTo>
                    <a:pt x="150175" y="335270"/>
                  </a:lnTo>
                  <a:lnTo>
                    <a:pt x="389971" y="335270"/>
                  </a:lnTo>
                  <a:cubicBezTo>
                    <a:pt x="386006" y="327526"/>
                    <a:pt x="381657" y="320070"/>
                    <a:pt x="377305" y="31252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34"/>
            <p:cNvSpPr/>
            <p:nvPr/>
          </p:nvSpPr>
          <p:spPr>
            <a:xfrm>
              <a:off x="15566306" y="4162703"/>
              <a:ext cx="160032" cy="260014"/>
            </a:xfrm>
            <a:custGeom>
              <a:rect b="b" l="l" r="r" t="t"/>
              <a:pathLst>
                <a:path extrusionOk="0" h="260014" w="160032">
                  <a:moveTo>
                    <a:pt x="154471" y="74589"/>
                  </a:moveTo>
                  <a:cubicBezTo>
                    <a:pt x="164317" y="96112"/>
                    <a:pt x="158396" y="120031"/>
                    <a:pt x="156900" y="142615"/>
                  </a:cubicBezTo>
                  <a:cubicBezTo>
                    <a:pt x="153964" y="168638"/>
                    <a:pt x="148914" y="194334"/>
                    <a:pt x="145094" y="220238"/>
                  </a:cubicBezTo>
                  <a:cubicBezTo>
                    <a:pt x="143218" y="231988"/>
                    <a:pt x="140093" y="243497"/>
                    <a:pt x="137803" y="255145"/>
                  </a:cubicBezTo>
                  <a:cubicBezTo>
                    <a:pt x="137316" y="258171"/>
                    <a:pt x="134486" y="260394"/>
                    <a:pt x="131465" y="259960"/>
                  </a:cubicBezTo>
                  <a:cubicBezTo>
                    <a:pt x="122088" y="257770"/>
                    <a:pt x="129085" y="245393"/>
                    <a:pt x="128843" y="238891"/>
                  </a:cubicBezTo>
                  <a:cubicBezTo>
                    <a:pt x="104066" y="240263"/>
                    <a:pt x="79428" y="237466"/>
                    <a:pt x="54685" y="237605"/>
                  </a:cubicBezTo>
                  <a:cubicBezTo>
                    <a:pt x="37424" y="237241"/>
                    <a:pt x="16486" y="240353"/>
                    <a:pt x="2125" y="228946"/>
                  </a:cubicBezTo>
                  <a:cubicBezTo>
                    <a:pt x="-393" y="225851"/>
                    <a:pt x="-99" y="221209"/>
                    <a:pt x="179" y="217315"/>
                  </a:cubicBezTo>
                  <a:cubicBezTo>
                    <a:pt x="580" y="204799"/>
                    <a:pt x="1099" y="192282"/>
                    <a:pt x="3757" y="180008"/>
                  </a:cubicBezTo>
                  <a:cubicBezTo>
                    <a:pt x="9089" y="151496"/>
                    <a:pt x="13481" y="122725"/>
                    <a:pt x="19766" y="94406"/>
                  </a:cubicBezTo>
                  <a:cubicBezTo>
                    <a:pt x="23152" y="80186"/>
                    <a:pt x="27475" y="66225"/>
                    <a:pt x="30947" y="52039"/>
                  </a:cubicBezTo>
                  <a:cubicBezTo>
                    <a:pt x="36713" y="25995"/>
                    <a:pt x="45705" y="-14022"/>
                    <a:pt x="80954" y="4926"/>
                  </a:cubicBezTo>
                  <a:cubicBezTo>
                    <a:pt x="96980" y="14208"/>
                    <a:pt x="110540" y="27056"/>
                    <a:pt x="124051" y="39555"/>
                  </a:cubicBezTo>
                  <a:cubicBezTo>
                    <a:pt x="135317" y="50130"/>
                    <a:pt x="147699" y="60370"/>
                    <a:pt x="154471" y="745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34"/>
            <p:cNvSpPr/>
            <p:nvPr/>
          </p:nvSpPr>
          <p:spPr>
            <a:xfrm>
              <a:off x="15358191" y="4105480"/>
              <a:ext cx="1651575" cy="733943"/>
            </a:xfrm>
            <a:custGeom>
              <a:rect b="b" l="l" r="r" t="t"/>
              <a:pathLst>
                <a:path extrusionOk="0" h="733943" w="1651575">
                  <a:moveTo>
                    <a:pt x="1623797" y="668600"/>
                  </a:moveTo>
                  <a:cubicBezTo>
                    <a:pt x="1597348" y="697662"/>
                    <a:pt x="1557121" y="710702"/>
                    <a:pt x="1520006" y="719423"/>
                  </a:cubicBezTo>
                  <a:cubicBezTo>
                    <a:pt x="1429993" y="740562"/>
                    <a:pt x="1333715" y="733355"/>
                    <a:pt x="1241704" y="730014"/>
                  </a:cubicBezTo>
                  <a:cubicBezTo>
                    <a:pt x="955978" y="719645"/>
                    <a:pt x="668028" y="682127"/>
                    <a:pt x="391768" y="607181"/>
                  </a:cubicBezTo>
                  <a:cubicBezTo>
                    <a:pt x="307978" y="584528"/>
                    <a:pt x="228457" y="561921"/>
                    <a:pt x="164450" y="500503"/>
                  </a:cubicBezTo>
                  <a:cubicBezTo>
                    <a:pt x="85773" y="425025"/>
                    <a:pt x="53013" y="320219"/>
                    <a:pt x="27276" y="217189"/>
                  </a:cubicBezTo>
                  <a:cubicBezTo>
                    <a:pt x="15232" y="168946"/>
                    <a:pt x="6875" y="119591"/>
                    <a:pt x="1139" y="70281"/>
                  </a:cubicBezTo>
                  <a:cubicBezTo>
                    <a:pt x="-14152" y="-60651"/>
                    <a:pt x="128668" y="25197"/>
                    <a:pt x="180363" y="58842"/>
                  </a:cubicBezTo>
                  <a:cubicBezTo>
                    <a:pt x="233435" y="93468"/>
                    <a:pt x="276019" y="139884"/>
                    <a:pt x="304734" y="196541"/>
                  </a:cubicBezTo>
                  <a:cubicBezTo>
                    <a:pt x="319049" y="224801"/>
                    <a:pt x="327539" y="262853"/>
                    <a:pt x="353408" y="282657"/>
                  </a:cubicBezTo>
                  <a:cubicBezTo>
                    <a:pt x="381144" y="303842"/>
                    <a:pt x="424660" y="304243"/>
                    <a:pt x="457778" y="305489"/>
                  </a:cubicBezTo>
                  <a:cubicBezTo>
                    <a:pt x="716966" y="315503"/>
                    <a:pt x="976737" y="309316"/>
                    <a:pt x="1235657" y="324583"/>
                  </a:cubicBezTo>
                  <a:cubicBezTo>
                    <a:pt x="1265570" y="326720"/>
                    <a:pt x="1295487" y="329345"/>
                    <a:pt x="1325312" y="332639"/>
                  </a:cubicBezTo>
                  <a:cubicBezTo>
                    <a:pt x="1421368" y="343097"/>
                    <a:pt x="1517513" y="379413"/>
                    <a:pt x="1584811" y="451111"/>
                  </a:cubicBezTo>
                  <a:cubicBezTo>
                    <a:pt x="1586012" y="452357"/>
                    <a:pt x="1587167" y="453649"/>
                    <a:pt x="1588366" y="454981"/>
                  </a:cubicBezTo>
                  <a:cubicBezTo>
                    <a:pt x="1608145" y="476922"/>
                    <a:pt x="1627037" y="505139"/>
                    <a:pt x="1638949" y="535222"/>
                  </a:cubicBezTo>
                  <a:cubicBezTo>
                    <a:pt x="1656914" y="580568"/>
                    <a:pt x="1658870" y="630149"/>
                    <a:pt x="1623797" y="668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34"/>
            <p:cNvSpPr/>
            <p:nvPr/>
          </p:nvSpPr>
          <p:spPr>
            <a:xfrm>
              <a:off x="15428477" y="4512878"/>
              <a:ext cx="237365" cy="245002"/>
            </a:xfrm>
            <a:custGeom>
              <a:rect b="b" l="l" r="r" t="t"/>
              <a:pathLst>
                <a:path extrusionOk="0" h="245002" w="237365">
                  <a:moveTo>
                    <a:pt x="232672" y="534"/>
                  </a:moveTo>
                  <a:cubicBezTo>
                    <a:pt x="244915" y="6794"/>
                    <a:pt x="229581" y="23585"/>
                    <a:pt x="227463" y="32555"/>
                  </a:cubicBezTo>
                  <a:cubicBezTo>
                    <a:pt x="217444" y="56216"/>
                    <a:pt x="209491" y="80692"/>
                    <a:pt x="199108" y="104196"/>
                  </a:cubicBezTo>
                  <a:cubicBezTo>
                    <a:pt x="188639" y="127840"/>
                    <a:pt x="177492" y="151133"/>
                    <a:pt x="165633" y="174101"/>
                  </a:cubicBezTo>
                  <a:cubicBezTo>
                    <a:pt x="157974" y="189053"/>
                    <a:pt x="149034" y="204091"/>
                    <a:pt x="135127" y="214000"/>
                  </a:cubicBezTo>
                  <a:cubicBezTo>
                    <a:pt x="104306" y="235364"/>
                    <a:pt x="66419" y="244076"/>
                    <a:pt x="29436" y="244997"/>
                  </a:cubicBezTo>
                  <a:cubicBezTo>
                    <a:pt x="820" y="245398"/>
                    <a:pt x="-3711" y="224710"/>
                    <a:pt x="2349" y="200804"/>
                  </a:cubicBezTo>
                  <a:cubicBezTo>
                    <a:pt x="8356" y="173528"/>
                    <a:pt x="17888" y="147034"/>
                    <a:pt x="27351" y="120765"/>
                  </a:cubicBezTo>
                  <a:cubicBezTo>
                    <a:pt x="40236" y="91836"/>
                    <a:pt x="47699" y="60858"/>
                    <a:pt x="60253" y="31773"/>
                  </a:cubicBezTo>
                  <a:cubicBezTo>
                    <a:pt x="64526" y="23392"/>
                    <a:pt x="65929" y="10041"/>
                    <a:pt x="77027" y="8477"/>
                  </a:cubicBezTo>
                  <a:cubicBezTo>
                    <a:pt x="105643" y="2897"/>
                    <a:pt x="135385" y="5905"/>
                    <a:pt x="164279" y="3695"/>
                  </a:cubicBezTo>
                  <a:cubicBezTo>
                    <a:pt x="184856" y="2827"/>
                    <a:pt x="205708" y="1054"/>
                    <a:pt x="226129" y="845"/>
                  </a:cubicBezTo>
                  <a:cubicBezTo>
                    <a:pt x="228141" y="-126"/>
                    <a:pt x="230574" y="-301"/>
                    <a:pt x="232672" y="53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34"/>
            <p:cNvSpPr/>
            <p:nvPr/>
          </p:nvSpPr>
          <p:spPr>
            <a:xfrm>
              <a:off x="16077066" y="4671645"/>
              <a:ext cx="392932" cy="544722"/>
            </a:xfrm>
            <a:custGeom>
              <a:rect b="b" l="l" r="r" t="t"/>
              <a:pathLst>
                <a:path extrusionOk="0" h="544722" w="392932">
                  <a:moveTo>
                    <a:pt x="376828" y="15613"/>
                  </a:moveTo>
                  <a:cubicBezTo>
                    <a:pt x="401754" y="17960"/>
                    <a:pt x="419957" y="-21929"/>
                    <a:pt x="253635" y="385836"/>
                  </a:cubicBezTo>
                  <a:cubicBezTo>
                    <a:pt x="229106" y="425598"/>
                    <a:pt x="218614" y="468204"/>
                    <a:pt x="185520" y="498071"/>
                  </a:cubicBezTo>
                  <a:cubicBezTo>
                    <a:pt x="150671" y="528581"/>
                    <a:pt x="74411" y="550244"/>
                    <a:pt x="28746" y="543480"/>
                  </a:cubicBezTo>
                  <a:cubicBezTo>
                    <a:pt x="-17839" y="538758"/>
                    <a:pt x="682" y="508321"/>
                    <a:pt x="24960" y="423179"/>
                  </a:cubicBezTo>
                  <a:cubicBezTo>
                    <a:pt x="47056" y="333699"/>
                    <a:pt x="151849" y="731"/>
                    <a:pt x="154663" y="436"/>
                  </a:cubicBezTo>
                  <a:cubicBezTo>
                    <a:pt x="181485" y="-2603"/>
                    <a:pt x="340632" y="11077"/>
                    <a:pt x="376828" y="1561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34"/>
            <p:cNvSpPr/>
            <p:nvPr/>
          </p:nvSpPr>
          <p:spPr>
            <a:xfrm>
              <a:off x="15491855" y="4511812"/>
              <a:ext cx="172930" cy="21509"/>
            </a:xfrm>
            <a:custGeom>
              <a:rect b="b" l="l" r="r" t="t"/>
              <a:pathLst>
                <a:path extrusionOk="0" h="21509" w="172930">
                  <a:moveTo>
                    <a:pt x="5049" y="21191"/>
                  </a:moveTo>
                  <a:cubicBezTo>
                    <a:pt x="-1226" y="19183"/>
                    <a:pt x="-1859" y="9530"/>
                    <a:pt x="4318" y="6968"/>
                  </a:cubicBezTo>
                  <a:cubicBezTo>
                    <a:pt x="19347" y="4012"/>
                    <a:pt x="35065" y="4267"/>
                    <a:pt x="50350" y="2571"/>
                  </a:cubicBezTo>
                  <a:cubicBezTo>
                    <a:pt x="74078" y="871"/>
                    <a:pt x="97908" y="-253"/>
                    <a:pt x="121712" y="49"/>
                  </a:cubicBezTo>
                  <a:cubicBezTo>
                    <a:pt x="137463" y="483"/>
                    <a:pt x="153833" y="-538"/>
                    <a:pt x="169025" y="4188"/>
                  </a:cubicBezTo>
                  <a:cubicBezTo>
                    <a:pt x="175456" y="6478"/>
                    <a:pt x="173477" y="16429"/>
                    <a:pt x="166506" y="15836"/>
                  </a:cubicBezTo>
                  <a:cubicBezTo>
                    <a:pt x="127057" y="12121"/>
                    <a:pt x="87191" y="15236"/>
                    <a:pt x="47758" y="18238"/>
                  </a:cubicBezTo>
                  <a:cubicBezTo>
                    <a:pt x="33589" y="18779"/>
                    <a:pt x="19119" y="22626"/>
                    <a:pt x="5049" y="2119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6" name="Google Shape;4256;p34"/>
            <p:cNvSpPr/>
            <p:nvPr/>
          </p:nvSpPr>
          <p:spPr>
            <a:xfrm>
              <a:off x="15501359" y="4563132"/>
              <a:ext cx="152750" cy="193473"/>
            </a:xfrm>
            <a:custGeom>
              <a:rect b="b" l="l" r="r" t="t"/>
              <a:pathLst>
                <a:path extrusionOk="0" h="193473" w="152750">
                  <a:moveTo>
                    <a:pt x="318" y="190008"/>
                  </a:moveTo>
                  <a:cubicBezTo>
                    <a:pt x="-2724" y="181554"/>
                    <a:pt x="16946" y="179022"/>
                    <a:pt x="22457" y="175874"/>
                  </a:cubicBezTo>
                  <a:cubicBezTo>
                    <a:pt x="32101" y="172342"/>
                    <a:pt x="41902" y="168932"/>
                    <a:pt x="50815" y="163742"/>
                  </a:cubicBezTo>
                  <a:cubicBezTo>
                    <a:pt x="72358" y="150769"/>
                    <a:pt x="84651" y="127443"/>
                    <a:pt x="96059" y="105850"/>
                  </a:cubicBezTo>
                  <a:cubicBezTo>
                    <a:pt x="111741" y="77202"/>
                    <a:pt x="125169" y="47298"/>
                    <a:pt x="137696" y="17136"/>
                  </a:cubicBezTo>
                  <a:cubicBezTo>
                    <a:pt x="139735" y="12291"/>
                    <a:pt x="141880" y="7453"/>
                    <a:pt x="143948" y="2622"/>
                  </a:cubicBezTo>
                  <a:cubicBezTo>
                    <a:pt x="144816" y="501"/>
                    <a:pt x="147506" y="-473"/>
                    <a:pt x="149592" y="222"/>
                  </a:cubicBezTo>
                  <a:cubicBezTo>
                    <a:pt x="152021" y="1021"/>
                    <a:pt x="153272" y="3665"/>
                    <a:pt x="152544" y="6081"/>
                  </a:cubicBezTo>
                  <a:cubicBezTo>
                    <a:pt x="141585" y="38792"/>
                    <a:pt x="126910" y="70213"/>
                    <a:pt x="111496" y="101035"/>
                  </a:cubicBezTo>
                  <a:cubicBezTo>
                    <a:pt x="95470" y="130710"/>
                    <a:pt x="79067" y="164826"/>
                    <a:pt x="46469" y="179022"/>
                  </a:cubicBezTo>
                  <a:cubicBezTo>
                    <a:pt x="33505" y="184646"/>
                    <a:pt x="20103" y="189686"/>
                    <a:pt x="6447" y="193348"/>
                  </a:cubicBezTo>
                  <a:cubicBezTo>
                    <a:pt x="3929" y="193921"/>
                    <a:pt x="1211" y="192477"/>
                    <a:pt x="318" y="1900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34"/>
            <p:cNvSpPr/>
            <p:nvPr/>
          </p:nvSpPr>
          <p:spPr>
            <a:xfrm>
              <a:off x="16154908" y="4711914"/>
              <a:ext cx="310820" cy="510070"/>
            </a:xfrm>
            <a:custGeom>
              <a:rect b="b" l="l" r="r" t="t"/>
              <a:pathLst>
                <a:path extrusionOk="0" h="510070" w="310820">
                  <a:moveTo>
                    <a:pt x="5625" y="510070"/>
                  </a:moveTo>
                  <a:cubicBezTo>
                    <a:pt x="372" y="509587"/>
                    <a:pt x="-2021" y="502816"/>
                    <a:pt x="2063" y="499274"/>
                  </a:cubicBezTo>
                  <a:cubicBezTo>
                    <a:pt x="9997" y="494224"/>
                    <a:pt x="20035" y="492805"/>
                    <a:pt x="28631" y="488792"/>
                  </a:cubicBezTo>
                  <a:cubicBezTo>
                    <a:pt x="49648" y="481075"/>
                    <a:pt x="70569" y="472767"/>
                    <a:pt x="89087" y="459936"/>
                  </a:cubicBezTo>
                  <a:cubicBezTo>
                    <a:pt x="109647" y="445375"/>
                    <a:pt x="120841" y="423083"/>
                    <a:pt x="131733" y="401102"/>
                  </a:cubicBezTo>
                  <a:cubicBezTo>
                    <a:pt x="143069" y="380315"/>
                    <a:pt x="153809" y="359229"/>
                    <a:pt x="164014" y="337838"/>
                  </a:cubicBezTo>
                  <a:cubicBezTo>
                    <a:pt x="202526" y="260315"/>
                    <a:pt x="233747" y="179544"/>
                    <a:pt x="265157" y="98976"/>
                  </a:cubicBezTo>
                  <a:cubicBezTo>
                    <a:pt x="273514" y="71345"/>
                    <a:pt x="285131" y="45053"/>
                    <a:pt x="296060" y="18397"/>
                  </a:cubicBezTo>
                  <a:cubicBezTo>
                    <a:pt x="299314" y="12581"/>
                    <a:pt x="300164" y="-3441"/>
                    <a:pt x="308982" y="665"/>
                  </a:cubicBezTo>
                  <a:cubicBezTo>
                    <a:pt x="315310" y="4525"/>
                    <a:pt x="303421" y="31308"/>
                    <a:pt x="301601" y="37922"/>
                  </a:cubicBezTo>
                  <a:cubicBezTo>
                    <a:pt x="291658" y="60274"/>
                    <a:pt x="284377" y="83530"/>
                    <a:pt x="276440" y="106624"/>
                  </a:cubicBezTo>
                  <a:cubicBezTo>
                    <a:pt x="242475" y="194224"/>
                    <a:pt x="207845" y="281616"/>
                    <a:pt x="165228" y="365446"/>
                  </a:cubicBezTo>
                  <a:cubicBezTo>
                    <a:pt x="157659" y="381660"/>
                    <a:pt x="148610" y="397103"/>
                    <a:pt x="140517" y="413062"/>
                  </a:cubicBezTo>
                  <a:cubicBezTo>
                    <a:pt x="129946" y="435268"/>
                    <a:pt x="116975" y="456466"/>
                    <a:pt x="96554" y="470918"/>
                  </a:cubicBezTo>
                  <a:cubicBezTo>
                    <a:pt x="76900" y="484484"/>
                    <a:pt x="55271" y="493203"/>
                    <a:pt x="33264" y="501239"/>
                  </a:cubicBezTo>
                  <a:cubicBezTo>
                    <a:pt x="24136" y="504168"/>
                    <a:pt x="15173" y="509282"/>
                    <a:pt x="5625" y="510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34"/>
            <p:cNvSpPr/>
            <p:nvPr/>
          </p:nvSpPr>
          <p:spPr>
            <a:xfrm>
              <a:off x="15673256" y="4685745"/>
              <a:ext cx="462722" cy="100808"/>
            </a:xfrm>
            <a:custGeom>
              <a:rect b="b" l="l" r="r" t="t"/>
              <a:pathLst>
                <a:path extrusionOk="0" h="100808" w="462722">
                  <a:moveTo>
                    <a:pt x="453271" y="100341"/>
                  </a:moveTo>
                  <a:cubicBezTo>
                    <a:pt x="356119" y="89097"/>
                    <a:pt x="260464" y="68992"/>
                    <a:pt x="164795" y="49146"/>
                  </a:cubicBezTo>
                  <a:cubicBezTo>
                    <a:pt x="111150" y="37746"/>
                    <a:pt x="58422" y="22410"/>
                    <a:pt x="4463" y="12899"/>
                  </a:cubicBezTo>
                  <a:cubicBezTo>
                    <a:pt x="-3077" y="10467"/>
                    <a:pt x="-422" y="-1317"/>
                    <a:pt x="7640" y="121"/>
                  </a:cubicBezTo>
                  <a:cubicBezTo>
                    <a:pt x="41678" y="6020"/>
                    <a:pt x="76490" y="14284"/>
                    <a:pt x="109720" y="22844"/>
                  </a:cubicBezTo>
                  <a:cubicBezTo>
                    <a:pt x="182734" y="40149"/>
                    <a:pt x="256436" y="54663"/>
                    <a:pt x="330114" y="68790"/>
                  </a:cubicBezTo>
                  <a:cubicBezTo>
                    <a:pt x="372920" y="76849"/>
                    <a:pt x="416049" y="83145"/>
                    <a:pt x="458845" y="91112"/>
                  </a:cubicBezTo>
                  <a:cubicBezTo>
                    <a:pt x="463826" y="92000"/>
                    <a:pt x="464147" y="99542"/>
                    <a:pt x="459000" y="100622"/>
                  </a:cubicBezTo>
                  <a:cubicBezTo>
                    <a:pt x="457143" y="101093"/>
                    <a:pt x="455085" y="100546"/>
                    <a:pt x="453271" y="1003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34"/>
            <p:cNvSpPr/>
            <p:nvPr/>
          </p:nvSpPr>
          <p:spPr>
            <a:xfrm>
              <a:off x="16069930" y="4100587"/>
              <a:ext cx="324849" cy="254241"/>
            </a:xfrm>
            <a:custGeom>
              <a:rect b="b" l="l" r="r" t="t"/>
              <a:pathLst>
                <a:path extrusionOk="0" h="254241" w="324849">
                  <a:moveTo>
                    <a:pt x="313552" y="252321"/>
                  </a:moveTo>
                  <a:cubicBezTo>
                    <a:pt x="290307" y="214252"/>
                    <a:pt x="263111" y="178592"/>
                    <a:pt x="236789" y="142537"/>
                  </a:cubicBezTo>
                  <a:cubicBezTo>
                    <a:pt x="221372" y="123407"/>
                    <a:pt x="210439" y="100336"/>
                    <a:pt x="191607" y="84261"/>
                  </a:cubicBezTo>
                  <a:cubicBezTo>
                    <a:pt x="171447" y="66436"/>
                    <a:pt x="149669" y="52349"/>
                    <a:pt x="124236" y="44555"/>
                  </a:cubicBezTo>
                  <a:cubicBezTo>
                    <a:pt x="100628" y="36721"/>
                    <a:pt x="77059" y="28433"/>
                    <a:pt x="52822" y="22548"/>
                  </a:cubicBezTo>
                  <a:cubicBezTo>
                    <a:pt x="36782" y="18458"/>
                    <a:pt x="20763" y="14323"/>
                    <a:pt x="4760" y="10147"/>
                  </a:cubicBezTo>
                  <a:cubicBezTo>
                    <a:pt x="739" y="9939"/>
                    <a:pt x="-1684" y="4726"/>
                    <a:pt x="1391" y="1790"/>
                  </a:cubicBezTo>
                  <a:cubicBezTo>
                    <a:pt x="5545" y="-1875"/>
                    <a:pt x="13137" y="1144"/>
                    <a:pt x="17712" y="1634"/>
                  </a:cubicBezTo>
                  <a:cubicBezTo>
                    <a:pt x="22438" y="2489"/>
                    <a:pt x="28644" y="3911"/>
                    <a:pt x="33009" y="4782"/>
                  </a:cubicBezTo>
                  <a:cubicBezTo>
                    <a:pt x="65141" y="10992"/>
                    <a:pt x="96554" y="21060"/>
                    <a:pt x="127420" y="31641"/>
                  </a:cubicBezTo>
                  <a:cubicBezTo>
                    <a:pt x="152836" y="39296"/>
                    <a:pt x="175733" y="53104"/>
                    <a:pt x="195810" y="70339"/>
                  </a:cubicBezTo>
                  <a:cubicBezTo>
                    <a:pt x="220630" y="90013"/>
                    <a:pt x="234187" y="119115"/>
                    <a:pt x="253804" y="143077"/>
                  </a:cubicBezTo>
                  <a:cubicBezTo>
                    <a:pt x="273547" y="170291"/>
                    <a:pt x="293491" y="197653"/>
                    <a:pt x="312354" y="225376"/>
                  </a:cubicBezTo>
                  <a:cubicBezTo>
                    <a:pt x="316478" y="231841"/>
                    <a:pt x="320228" y="238545"/>
                    <a:pt x="324266" y="245053"/>
                  </a:cubicBezTo>
                  <a:cubicBezTo>
                    <a:pt x="327188" y="251336"/>
                    <a:pt x="318434" y="257464"/>
                    <a:pt x="313552" y="252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34"/>
            <p:cNvSpPr/>
            <p:nvPr/>
          </p:nvSpPr>
          <p:spPr>
            <a:xfrm>
              <a:off x="15438422" y="4113191"/>
              <a:ext cx="307120" cy="300317"/>
            </a:xfrm>
            <a:custGeom>
              <a:rect b="b" l="l" r="r" t="t"/>
              <a:pathLst>
                <a:path extrusionOk="0" h="300317" w="307120">
                  <a:moveTo>
                    <a:pt x="299393" y="300085"/>
                  </a:moveTo>
                  <a:cubicBezTo>
                    <a:pt x="288832" y="296930"/>
                    <a:pt x="276741" y="296409"/>
                    <a:pt x="269804" y="286561"/>
                  </a:cubicBezTo>
                  <a:cubicBezTo>
                    <a:pt x="255419" y="267434"/>
                    <a:pt x="247327" y="244124"/>
                    <a:pt x="234469" y="223907"/>
                  </a:cubicBezTo>
                  <a:cubicBezTo>
                    <a:pt x="152496" y="86423"/>
                    <a:pt x="164613" y="85787"/>
                    <a:pt x="16421" y="15100"/>
                  </a:cubicBezTo>
                  <a:cubicBezTo>
                    <a:pt x="11920" y="13052"/>
                    <a:pt x="7534" y="10666"/>
                    <a:pt x="2894" y="8979"/>
                  </a:cubicBezTo>
                  <a:cubicBezTo>
                    <a:pt x="723" y="8231"/>
                    <a:pt x="-406" y="5659"/>
                    <a:pt x="134" y="3522"/>
                  </a:cubicBezTo>
                  <a:cubicBezTo>
                    <a:pt x="723" y="1139"/>
                    <a:pt x="3328" y="-548"/>
                    <a:pt x="5760" y="165"/>
                  </a:cubicBezTo>
                  <a:cubicBezTo>
                    <a:pt x="30792" y="9119"/>
                    <a:pt x="54185" y="22768"/>
                    <a:pt x="78214" y="33979"/>
                  </a:cubicBezTo>
                  <a:cubicBezTo>
                    <a:pt x="109214" y="49922"/>
                    <a:pt x="141822" y="66517"/>
                    <a:pt x="165053" y="93154"/>
                  </a:cubicBezTo>
                  <a:cubicBezTo>
                    <a:pt x="186973" y="120105"/>
                    <a:pt x="203737" y="150555"/>
                    <a:pt x="221378" y="180357"/>
                  </a:cubicBezTo>
                  <a:cubicBezTo>
                    <a:pt x="240042" y="210817"/>
                    <a:pt x="257276" y="242023"/>
                    <a:pt x="274388" y="273342"/>
                  </a:cubicBezTo>
                  <a:cubicBezTo>
                    <a:pt x="280458" y="284934"/>
                    <a:pt x="292317" y="284738"/>
                    <a:pt x="303302" y="288158"/>
                  </a:cubicBezTo>
                  <a:cubicBezTo>
                    <a:pt x="310325" y="290852"/>
                    <a:pt x="306860" y="302066"/>
                    <a:pt x="299393" y="300085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34"/>
            <p:cNvSpPr/>
            <p:nvPr/>
          </p:nvSpPr>
          <p:spPr>
            <a:xfrm>
              <a:off x="16667328" y="4558473"/>
              <a:ext cx="329818" cy="84295"/>
            </a:xfrm>
            <a:custGeom>
              <a:rect b="b" l="l" r="r" t="t"/>
              <a:pathLst>
                <a:path extrusionOk="0" h="84295" w="329818">
                  <a:moveTo>
                    <a:pt x="329818" y="82226"/>
                  </a:moveTo>
                  <a:cubicBezTo>
                    <a:pt x="288168" y="80758"/>
                    <a:pt x="246386" y="82269"/>
                    <a:pt x="204735" y="83382"/>
                  </a:cubicBezTo>
                  <a:cubicBezTo>
                    <a:pt x="170804" y="84290"/>
                    <a:pt x="136829" y="84883"/>
                    <a:pt x="102904" y="83366"/>
                  </a:cubicBezTo>
                  <a:cubicBezTo>
                    <a:pt x="71246" y="81951"/>
                    <a:pt x="38056" y="81099"/>
                    <a:pt x="11273" y="61905"/>
                  </a:cubicBezTo>
                  <a:cubicBezTo>
                    <a:pt x="-3204" y="51530"/>
                    <a:pt x="-4207" y="25225"/>
                    <a:pt x="11001" y="14872"/>
                  </a:cubicBezTo>
                  <a:cubicBezTo>
                    <a:pt x="31181" y="1133"/>
                    <a:pt x="63898" y="424"/>
                    <a:pt x="87295" y="139"/>
                  </a:cubicBezTo>
                  <a:cubicBezTo>
                    <a:pt x="124586" y="-315"/>
                    <a:pt x="161824" y="464"/>
                    <a:pt x="199000" y="736"/>
                  </a:cubicBezTo>
                  <a:cubicBezTo>
                    <a:pt x="225759" y="915"/>
                    <a:pt x="252472" y="1090"/>
                    <a:pt x="279232" y="1982"/>
                  </a:cubicBezTo>
                  <a:cubicBezTo>
                    <a:pt x="299014" y="23926"/>
                    <a:pt x="317906" y="52143"/>
                    <a:pt x="329818" y="8222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62" name="Google Shape;4262;p34"/>
            <p:cNvGrpSpPr/>
            <p:nvPr/>
          </p:nvGrpSpPr>
          <p:grpSpPr>
            <a:xfrm>
              <a:off x="15836684" y="4547902"/>
              <a:ext cx="778243" cy="68778"/>
              <a:chOff x="15836684" y="4547902"/>
              <a:chExt cx="778243" cy="68778"/>
            </a:xfrm>
          </p:grpSpPr>
          <p:sp>
            <p:nvSpPr>
              <p:cNvPr id="4263" name="Google Shape;4263;p34"/>
              <p:cNvSpPr/>
              <p:nvPr/>
            </p:nvSpPr>
            <p:spPr>
              <a:xfrm>
                <a:off x="16563275" y="4564965"/>
                <a:ext cx="51652" cy="51715"/>
              </a:xfrm>
              <a:custGeom>
                <a:rect b="b" l="l" r="r" t="t"/>
                <a:pathLst>
                  <a:path extrusionOk="0" h="51715" w="51652">
                    <a:moveTo>
                      <a:pt x="51652" y="25858"/>
                    </a:moveTo>
                    <a:cubicBezTo>
                      <a:pt x="51652" y="40138"/>
                      <a:pt x="40089" y="51715"/>
                      <a:pt x="25826" y="51715"/>
                    </a:cubicBezTo>
                    <a:cubicBezTo>
                      <a:pt x="11563" y="51715"/>
                      <a:pt x="0" y="40138"/>
                      <a:pt x="0" y="25858"/>
                    </a:cubicBezTo>
                    <a:cubicBezTo>
                      <a:pt x="0" y="11577"/>
                      <a:pt x="11563" y="0"/>
                      <a:pt x="25826" y="0"/>
                    </a:cubicBezTo>
                    <a:cubicBezTo>
                      <a:pt x="40089" y="0"/>
                      <a:pt x="51652" y="11577"/>
                      <a:pt x="51652" y="258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4" name="Google Shape;4264;p34"/>
              <p:cNvSpPr/>
              <p:nvPr/>
            </p:nvSpPr>
            <p:spPr>
              <a:xfrm>
                <a:off x="16442177" y="4562122"/>
                <a:ext cx="51652" cy="51715"/>
              </a:xfrm>
              <a:custGeom>
                <a:rect b="b" l="l" r="r" t="t"/>
                <a:pathLst>
                  <a:path extrusionOk="0" h="51715" w="51652">
                    <a:moveTo>
                      <a:pt x="51652" y="25858"/>
                    </a:moveTo>
                    <a:cubicBezTo>
                      <a:pt x="51652" y="40138"/>
                      <a:pt x="40089" y="51715"/>
                      <a:pt x="25826" y="51715"/>
                    </a:cubicBezTo>
                    <a:cubicBezTo>
                      <a:pt x="11563" y="51715"/>
                      <a:pt x="0" y="40138"/>
                      <a:pt x="0" y="25858"/>
                    </a:cubicBezTo>
                    <a:cubicBezTo>
                      <a:pt x="0" y="11577"/>
                      <a:pt x="11563" y="0"/>
                      <a:pt x="25826" y="0"/>
                    </a:cubicBezTo>
                    <a:cubicBezTo>
                      <a:pt x="40089" y="0"/>
                      <a:pt x="51652" y="11577"/>
                      <a:pt x="51652" y="258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5" name="Google Shape;4265;p34"/>
              <p:cNvSpPr/>
              <p:nvPr/>
            </p:nvSpPr>
            <p:spPr>
              <a:xfrm>
                <a:off x="16321080" y="4559279"/>
                <a:ext cx="51652" cy="51715"/>
              </a:xfrm>
              <a:custGeom>
                <a:rect b="b" l="l" r="r" t="t"/>
                <a:pathLst>
                  <a:path extrusionOk="0" h="51715" w="51652">
                    <a:moveTo>
                      <a:pt x="51652" y="25858"/>
                    </a:moveTo>
                    <a:cubicBezTo>
                      <a:pt x="51652" y="40138"/>
                      <a:pt x="40089" y="51715"/>
                      <a:pt x="25826" y="51715"/>
                    </a:cubicBezTo>
                    <a:cubicBezTo>
                      <a:pt x="11563" y="51715"/>
                      <a:pt x="0" y="40138"/>
                      <a:pt x="0" y="25858"/>
                    </a:cubicBezTo>
                    <a:cubicBezTo>
                      <a:pt x="0" y="11577"/>
                      <a:pt x="11563" y="0"/>
                      <a:pt x="25826" y="0"/>
                    </a:cubicBezTo>
                    <a:cubicBezTo>
                      <a:pt x="40089" y="0"/>
                      <a:pt x="51652" y="11577"/>
                      <a:pt x="51652" y="258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6" name="Google Shape;4266;p34"/>
              <p:cNvSpPr/>
              <p:nvPr/>
            </p:nvSpPr>
            <p:spPr>
              <a:xfrm>
                <a:off x="16199981" y="4556435"/>
                <a:ext cx="51652" cy="51715"/>
              </a:xfrm>
              <a:custGeom>
                <a:rect b="b" l="l" r="r" t="t"/>
                <a:pathLst>
                  <a:path extrusionOk="0" h="51715" w="51652">
                    <a:moveTo>
                      <a:pt x="51652" y="25858"/>
                    </a:moveTo>
                    <a:cubicBezTo>
                      <a:pt x="51652" y="40138"/>
                      <a:pt x="40090" y="51715"/>
                      <a:pt x="25826" y="51715"/>
                    </a:cubicBezTo>
                    <a:cubicBezTo>
                      <a:pt x="11563" y="51715"/>
                      <a:pt x="0" y="40138"/>
                      <a:pt x="0" y="25858"/>
                    </a:cubicBezTo>
                    <a:cubicBezTo>
                      <a:pt x="0" y="11577"/>
                      <a:pt x="11563" y="0"/>
                      <a:pt x="25826" y="0"/>
                    </a:cubicBezTo>
                    <a:cubicBezTo>
                      <a:pt x="40090" y="0"/>
                      <a:pt x="51652" y="11577"/>
                      <a:pt x="51652" y="258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7" name="Google Shape;4267;p34"/>
              <p:cNvSpPr/>
              <p:nvPr/>
            </p:nvSpPr>
            <p:spPr>
              <a:xfrm>
                <a:off x="16078881" y="4553592"/>
                <a:ext cx="51652" cy="51715"/>
              </a:xfrm>
              <a:custGeom>
                <a:rect b="b" l="l" r="r" t="t"/>
                <a:pathLst>
                  <a:path extrusionOk="0" h="51715" w="51652">
                    <a:moveTo>
                      <a:pt x="51652" y="25858"/>
                    </a:moveTo>
                    <a:cubicBezTo>
                      <a:pt x="51652" y="40138"/>
                      <a:pt x="40090" y="51715"/>
                      <a:pt x="25826" y="51715"/>
                    </a:cubicBezTo>
                    <a:cubicBezTo>
                      <a:pt x="11563" y="51715"/>
                      <a:pt x="0" y="40138"/>
                      <a:pt x="0" y="25858"/>
                    </a:cubicBezTo>
                    <a:cubicBezTo>
                      <a:pt x="0" y="11577"/>
                      <a:pt x="11563" y="0"/>
                      <a:pt x="25826" y="0"/>
                    </a:cubicBezTo>
                    <a:cubicBezTo>
                      <a:pt x="40090" y="0"/>
                      <a:pt x="51652" y="11577"/>
                      <a:pt x="51652" y="258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8" name="Google Shape;4268;p34"/>
              <p:cNvSpPr/>
              <p:nvPr/>
            </p:nvSpPr>
            <p:spPr>
              <a:xfrm>
                <a:off x="15957783" y="4550745"/>
                <a:ext cx="51652" cy="51715"/>
              </a:xfrm>
              <a:custGeom>
                <a:rect b="b" l="l" r="r" t="t"/>
                <a:pathLst>
                  <a:path extrusionOk="0" h="51715" w="51652">
                    <a:moveTo>
                      <a:pt x="51652" y="25858"/>
                    </a:moveTo>
                    <a:cubicBezTo>
                      <a:pt x="51652" y="40138"/>
                      <a:pt x="40090" y="51715"/>
                      <a:pt x="25826" y="51715"/>
                    </a:cubicBezTo>
                    <a:cubicBezTo>
                      <a:pt x="11563" y="51715"/>
                      <a:pt x="0" y="40138"/>
                      <a:pt x="0" y="25858"/>
                    </a:cubicBezTo>
                    <a:cubicBezTo>
                      <a:pt x="0" y="11577"/>
                      <a:pt x="11563" y="0"/>
                      <a:pt x="25826" y="0"/>
                    </a:cubicBezTo>
                    <a:cubicBezTo>
                      <a:pt x="40090" y="0"/>
                      <a:pt x="51652" y="11577"/>
                      <a:pt x="51652" y="258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9" name="Google Shape;4269;p34"/>
              <p:cNvSpPr/>
              <p:nvPr/>
            </p:nvSpPr>
            <p:spPr>
              <a:xfrm>
                <a:off x="15836684" y="4547902"/>
                <a:ext cx="51652" cy="51715"/>
              </a:xfrm>
              <a:custGeom>
                <a:rect b="b" l="l" r="r" t="t"/>
                <a:pathLst>
                  <a:path extrusionOk="0" h="51715" w="51652">
                    <a:moveTo>
                      <a:pt x="51652" y="25858"/>
                    </a:moveTo>
                    <a:cubicBezTo>
                      <a:pt x="51652" y="40138"/>
                      <a:pt x="40090" y="51715"/>
                      <a:pt x="25826" y="51715"/>
                    </a:cubicBezTo>
                    <a:cubicBezTo>
                      <a:pt x="11563" y="51715"/>
                      <a:pt x="0" y="40138"/>
                      <a:pt x="0" y="25858"/>
                    </a:cubicBezTo>
                    <a:cubicBezTo>
                      <a:pt x="0" y="11577"/>
                      <a:pt x="11563" y="0"/>
                      <a:pt x="25826" y="0"/>
                    </a:cubicBezTo>
                    <a:cubicBezTo>
                      <a:pt x="40090" y="0"/>
                      <a:pt x="51652" y="11577"/>
                      <a:pt x="51652" y="258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70" name="Google Shape;4270;p34"/>
          <p:cNvGrpSpPr/>
          <p:nvPr/>
        </p:nvGrpSpPr>
        <p:grpSpPr>
          <a:xfrm>
            <a:off x="5673615" y="2050294"/>
            <a:ext cx="751265" cy="573203"/>
            <a:chOff x="11347230" y="4100588"/>
            <a:chExt cx="1502531" cy="1146406"/>
          </a:xfrm>
        </p:grpSpPr>
        <p:sp>
          <p:nvSpPr>
            <p:cNvPr id="4271" name="Google Shape;4271;p34"/>
            <p:cNvSpPr/>
            <p:nvPr/>
          </p:nvSpPr>
          <p:spPr>
            <a:xfrm>
              <a:off x="11347230" y="4100588"/>
              <a:ext cx="1502531" cy="516030"/>
            </a:xfrm>
            <a:custGeom>
              <a:rect b="b" l="l" r="r" t="t"/>
              <a:pathLst>
                <a:path extrusionOk="0" h="516030" w="1502531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34"/>
            <p:cNvSpPr/>
            <p:nvPr/>
          </p:nvSpPr>
          <p:spPr>
            <a:xfrm>
              <a:off x="11689279" y="4522120"/>
              <a:ext cx="818893" cy="387008"/>
            </a:xfrm>
            <a:custGeom>
              <a:rect b="b" l="l" r="r" t="t"/>
              <a:pathLst>
                <a:path extrusionOk="0" h="387008" w="818893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34"/>
            <p:cNvSpPr/>
            <p:nvPr/>
          </p:nvSpPr>
          <p:spPr>
            <a:xfrm rot="-798371">
              <a:off x="11963439" y="4948905"/>
              <a:ext cx="270760" cy="270562"/>
            </a:xfrm>
            <a:custGeom>
              <a:rect b="b" l="l" r="r" t="t"/>
              <a:pathLst>
                <a:path extrusionOk="0" h="270744" w="270942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4" name="Google Shape;4274;p34"/>
          <p:cNvSpPr/>
          <p:nvPr/>
        </p:nvSpPr>
        <p:spPr>
          <a:xfrm>
            <a:off x="5037737" y="2050294"/>
            <a:ext cx="378342" cy="560034"/>
          </a:xfrm>
          <a:custGeom>
            <a:rect b="b" l="l" r="r" t="t"/>
            <a:pathLst>
              <a:path extrusionOk="0" h="1120068" w="756684">
                <a:moveTo>
                  <a:pt x="393046" y="255"/>
                </a:moveTo>
                <a:cubicBezTo>
                  <a:pt x="388183" y="85"/>
                  <a:pt x="383319" y="0"/>
                  <a:pt x="378372" y="0"/>
                </a:cubicBezTo>
                <a:cubicBezTo>
                  <a:pt x="373424" y="0"/>
                  <a:pt x="368562" y="85"/>
                  <a:pt x="363698" y="255"/>
                </a:cubicBezTo>
                <a:cubicBezTo>
                  <a:pt x="126865" y="9465"/>
                  <a:pt x="-41460" y="250774"/>
                  <a:pt x="8961" y="497796"/>
                </a:cubicBezTo>
                <a:cubicBezTo>
                  <a:pt x="74057" y="815846"/>
                  <a:pt x="243403" y="1033926"/>
                  <a:pt x="329572" y="1102738"/>
                </a:cubicBezTo>
                <a:cubicBezTo>
                  <a:pt x="358579" y="1125845"/>
                  <a:pt x="398166" y="1125845"/>
                  <a:pt x="427086" y="1102738"/>
                </a:cubicBezTo>
                <a:cubicBezTo>
                  <a:pt x="513254" y="1033926"/>
                  <a:pt x="682686" y="815846"/>
                  <a:pt x="747696" y="497796"/>
                </a:cubicBezTo>
                <a:cubicBezTo>
                  <a:pt x="798202" y="250774"/>
                  <a:pt x="629878" y="9465"/>
                  <a:pt x="393046" y="255"/>
                </a:cubicBezTo>
                <a:close/>
                <a:moveTo>
                  <a:pt x="378372" y="588132"/>
                </a:moveTo>
                <a:cubicBezTo>
                  <a:pt x="286870" y="588132"/>
                  <a:pt x="212654" y="513957"/>
                  <a:pt x="212654" y="422503"/>
                </a:cubicBezTo>
                <a:cubicBezTo>
                  <a:pt x="212654" y="331052"/>
                  <a:pt x="286870" y="256876"/>
                  <a:pt x="378372" y="256876"/>
                </a:cubicBezTo>
                <a:cubicBezTo>
                  <a:pt x="469873" y="256876"/>
                  <a:pt x="544090" y="331052"/>
                  <a:pt x="544090" y="422503"/>
                </a:cubicBezTo>
                <a:cubicBezTo>
                  <a:pt x="544088" y="513957"/>
                  <a:pt x="469873" y="588132"/>
                  <a:pt x="378372" y="58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5" name="Google Shape;4275;p34"/>
          <p:cNvSpPr/>
          <p:nvPr/>
        </p:nvSpPr>
        <p:spPr>
          <a:xfrm>
            <a:off x="4169480" y="2050294"/>
            <a:ext cx="545540" cy="560033"/>
          </a:xfrm>
          <a:custGeom>
            <a:rect b="b" l="l" r="r" t="t"/>
            <a:pathLst>
              <a:path extrusionOk="0" h="1120067" w="1091081">
                <a:moveTo>
                  <a:pt x="545538" y="218988"/>
                </a:moveTo>
                <a:cubicBezTo>
                  <a:pt x="511503" y="219264"/>
                  <a:pt x="477470" y="219553"/>
                  <a:pt x="443436" y="219853"/>
                </a:cubicBezTo>
                <a:cubicBezTo>
                  <a:pt x="442435" y="167015"/>
                  <a:pt x="440139" y="114255"/>
                  <a:pt x="438593" y="61518"/>
                </a:cubicBezTo>
                <a:cubicBezTo>
                  <a:pt x="438234" y="49271"/>
                  <a:pt x="437382" y="36222"/>
                  <a:pt x="431828" y="25071"/>
                </a:cubicBezTo>
                <a:cubicBezTo>
                  <a:pt x="425469" y="12300"/>
                  <a:pt x="416840" y="11814"/>
                  <a:pt x="403459" y="9233"/>
                </a:cubicBezTo>
                <a:cubicBezTo>
                  <a:pt x="372236" y="3212"/>
                  <a:pt x="340449" y="129"/>
                  <a:pt x="308653" y="4"/>
                </a:cubicBezTo>
                <a:cubicBezTo>
                  <a:pt x="288993" y="-72"/>
                  <a:pt x="269332" y="981"/>
                  <a:pt x="249796" y="3171"/>
                </a:cubicBezTo>
                <a:cubicBezTo>
                  <a:pt x="236238" y="4692"/>
                  <a:pt x="218508" y="4137"/>
                  <a:pt x="208868" y="15575"/>
                </a:cubicBezTo>
                <a:cubicBezTo>
                  <a:pt x="203475" y="21971"/>
                  <a:pt x="202039" y="30721"/>
                  <a:pt x="200990" y="39018"/>
                </a:cubicBezTo>
                <a:cubicBezTo>
                  <a:pt x="193454" y="98581"/>
                  <a:pt x="194606" y="159616"/>
                  <a:pt x="193990" y="219584"/>
                </a:cubicBezTo>
                <a:cubicBezTo>
                  <a:pt x="194050" y="213758"/>
                  <a:pt x="48542" y="219880"/>
                  <a:pt x="33235" y="221199"/>
                </a:cubicBezTo>
                <a:cubicBezTo>
                  <a:pt x="25886" y="221833"/>
                  <a:pt x="17962" y="222707"/>
                  <a:pt x="12511" y="227673"/>
                </a:cubicBezTo>
                <a:cubicBezTo>
                  <a:pt x="6935" y="232752"/>
                  <a:pt x="5386" y="240796"/>
                  <a:pt x="4406" y="248271"/>
                </a:cubicBezTo>
                <a:cubicBezTo>
                  <a:pt x="-2546" y="298072"/>
                  <a:pt x="-417" y="349714"/>
                  <a:pt x="4897" y="399563"/>
                </a:cubicBezTo>
                <a:cubicBezTo>
                  <a:pt x="7889" y="427637"/>
                  <a:pt x="5780" y="464037"/>
                  <a:pt x="39182" y="471906"/>
                </a:cubicBezTo>
                <a:cubicBezTo>
                  <a:pt x="60378" y="476902"/>
                  <a:pt x="82324" y="477124"/>
                  <a:pt x="103953" y="478419"/>
                </a:cubicBezTo>
                <a:cubicBezTo>
                  <a:pt x="133053" y="480161"/>
                  <a:pt x="160891" y="480506"/>
                  <a:pt x="190155" y="478970"/>
                </a:cubicBezTo>
                <a:cubicBezTo>
                  <a:pt x="189689" y="507731"/>
                  <a:pt x="189231" y="536492"/>
                  <a:pt x="188767" y="565248"/>
                </a:cubicBezTo>
                <a:cubicBezTo>
                  <a:pt x="189231" y="594005"/>
                  <a:pt x="189689" y="622766"/>
                  <a:pt x="190155" y="651525"/>
                </a:cubicBezTo>
                <a:cubicBezTo>
                  <a:pt x="190144" y="650763"/>
                  <a:pt x="70093" y="648021"/>
                  <a:pt x="59567" y="647027"/>
                </a:cubicBezTo>
                <a:cubicBezTo>
                  <a:pt x="49449" y="646070"/>
                  <a:pt x="38796" y="645696"/>
                  <a:pt x="29609" y="650042"/>
                </a:cubicBezTo>
                <a:cubicBezTo>
                  <a:pt x="7809" y="660351"/>
                  <a:pt x="8719" y="703951"/>
                  <a:pt x="6551" y="724226"/>
                </a:cubicBezTo>
                <a:cubicBezTo>
                  <a:pt x="3456" y="753189"/>
                  <a:pt x="2777" y="782409"/>
                  <a:pt x="4516" y="811484"/>
                </a:cubicBezTo>
                <a:cubicBezTo>
                  <a:pt x="6820" y="850012"/>
                  <a:pt x="3794" y="906981"/>
                  <a:pt x="54264" y="908715"/>
                </a:cubicBezTo>
                <a:cubicBezTo>
                  <a:pt x="67300" y="909163"/>
                  <a:pt x="80466" y="912118"/>
                  <a:pt x="93676" y="912848"/>
                </a:cubicBezTo>
                <a:cubicBezTo>
                  <a:pt x="102122" y="913316"/>
                  <a:pt x="194015" y="913204"/>
                  <a:pt x="193992" y="910910"/>
                </a:cubicBezTo>
                <a:cubicBezTo>
                  <a:pt x="194595" y="969588"/>
                  <a:pt x="189391" y="1026228"/>
                  <a:pt x="196830" y="1084752"/>
                </a:cubicBezTo>
                <a:cubicBezTo>
                  <a:pt x="198015" y="1094073"/>
                  <a:pt x="199058" y="1103927"/>
                  <a:pt x="207494" y="1108979"/>
                </a:cubicBezTo>
                <a:cubicBezTo>
                  <a:pt x="217675" y="1115076"/>
                  <a:pt x="236375" y="1115370"/>
                  <a:pt x="247989" y="1117209"/>
                </a:cubicBezTo>
                <a:cubicBezTo>
                  <a:pt x="275352" y="1121541"/>
                  <a:pt x="307256" y="1119604"/>
                  <a:pt x="334958" y="1119812"/>
                </a:cubicBezTo>
                <a:cubicBezTo>
                  <a:pt x="356224" y="1119973"/>
                  <a:pt x="377501" y="1118914"/>
                  <a:pt x="398647" y="1116627"/>
                </a:cubicBezTo>
                <a:cubicBezTo>
                  <a:pt x="417530" y="1114586"/>
                  <a:pt x="428182" y="1111512"/>
                  <a:pt x="433377" y="1091589"/>
                </a:cubicBezTo>
                <a:cubicBezTo>
                  <a:pt x="438777" y="1070881"/>
                  <a:pt x="437779" y="1053892"/>
                  <a:pt x="439749" y="1032612"/>
                </a:cubicBezTo>
                <a:cubicBezTo>
                  <a:pt x="440724" y="1022084"/>
                  <a:pt x="444898" y="910655"/>
                  <a:pt x="443439" y="910642"/>
                </a:cubicBezTo>
                <a:cubicBezTo>
                  <a:pt x="477472" y="910939"/>
                  <a:pt x="511505" y="911231"/>
                  <a:pt x="545541" y="911506"/>
                </a:cubicBezTo>
                <a:cubicBezTo>
                  <a:pt x="579576" y="911231"/>
                  <a:pt x="613610" y="910942"/>
                  <a:pt x="647643" y="910642"/>
                </a:cubicBezTo>
                <a:cubicBezTo>
                  <a:pt x="646181" y="910655"/>
                  <a:pt x="650357" y="1022084"/>
                  <a:pt x="651332" y="1032612"/>
                </a:cubicBezTo>
                <a:cubicBezTo>
                  <a:pt x="653305" y="1053892"/>
                  <a:pt x="652305" y="1070883"/>
                  <a:pt x="657704" y="1091589"/>
                </a:cubicBezTo>
                <a:cubicBezTo>
                  <a:pt x="662900" y="1111512"/>
                  <a:pt x="673551" y="1114586"/>
                  <a:pt x="692435" y="1116627"/>
                </a:cubicBezTo>
                <a:cubicBezTo>
                  <a:pt x="713580" y="1118914"/>
                  <a:pt x="734855" y="1119971"/>
                  <a:pt x="756124" y="1119812"/>
                </a:cubicBezTo>
                <a:cubicBezTo>
                  <a:pt x="783825" y="1119604"/>
                  <a:pt x="815731" y="1121541"/>
                  <a:pt x="843092" y="1117209"/>
                </a:cubicBezTo>
                <a:cubicBezTo>
                  <a:pt x="854709" y="1115370"/>
                  <a:pt x="873407" y="1115076"/>
                  <a:pt x="883587" y="1108979"/>
                </a:cubicBezTo>
                <a:cubicBezTo>
                  <a:pt x="892024" y="1103927"/>
                  <a:pt x="893068" y="1094073"/>
                  <a:pt x="894252" y="1084752"/>
                </a:cubicBezTo>
                <a:cubicBezTo>
                  <a:pt x="901691" y="1026230"/>
                  <a:pt x="896486" y="969588"/>
                  <a:pt x="897089" y="910910"/>
                </a:cubicBezTo>
                <a:cubicBezTo>
                  <a:pt x="897067" y="913204"/>
                  <a:pt x="988957" y="913316"/>
                  <a:pt x="997405" y="912848"/>
                </a:cubicBezTo>
                <a:cubicBezTo>
                  <a:pt x="1010616" y="912118"/>
                  <a:pt x="1023782" y="909163"/>
                  <a:pt x="1036818" y="908715"/>
                </a:cubicBezTo>
                <a:cubicBezTo>
                  <a:pt x="1087287" y="906979"/>
                  <a:pt x="1084261" y="850012"/>
                  <a:pt x="1086565" y="811484"/>
                </a:cubicBezTo>
                <a:cubicBezTo>
                  <a:pt x="1088305" y="782409"/>
                  <a:pt x="1087625" y="753189"/>
                  <a:pt x="1084530" y="724226"/>
                </a:cubicBezTo>
                <a:cubicBezTo>
                  <a:pt x="1082363" y="703951"/>
                  <a:pt x="1083273" y="660349"/>
                  <a:pt x="1061473" y="650042"/>
                </a:cubicBezTo>
                <a:cubicBezTo>
                  <a:pt x="1052285" y="645698"/>
                  <a:pt x="1041632" y="646070"/>
                  <a:pt x="1031514" y="647027"/>
                </a:cubicBezTo>
                <a:cubicBezTo>
                  <a:pt x="1020989" y="648021"/>
                  <a:pt x="900938" y="650761"/>
                  <a:pt x="900927" y="651525"/>
                </a:cubicBezTo>
                <a:cubicBezTo>
                  <a:pt x="901391" y="622764"/>
                  <a:pt x="901850" y="594003"/>
                  <a:pt x="902314" y="565248"/>
                </a:cubicBezTo>
                <a:cubicBezTo>
                  <a:pt x="901850" y="536492"/>
                  <a:pt x="901393" y="507731"/>
                  <a:pt x="900927" y="478970"/>
                </a:cubicBezTo>
                <a:cubicBezTo>
                  <a:pt x="930190" y="480504"/>
                  <a:pt x="958028" y="480161"/>
                  <a:pt x="987128" y="478419"/>
                </a:cubicBezTo>
                <a:cubicBezTo>
                  <a:pt x="1008760" y="477124"/>
                  <a:pt x="1030703" y="476902"/>
                  <a:pt x="1051900" y="471906"/>
                </a:cubicBezTo>
                <a:cubicBezTo>
                  <a:pt x="1085299" y="464037"/>
                  <a:pt x="1083190" y="427637"/>
                  <a:pt x="1086184" y="399563"/>
                </a:cubicBezTo>
                <a:cubicBezTo>
                  <a:pt x="1091499" y="349714"/>
                  <a:pt x="1093628" y="298072"/>
                  <a:pt x="1086675" y="248271"/>
                </a:cubicBezTo>
                <a:cubicBezTo>
                  <a:pt x="1085696" y="240796"/>
                  <a:pt x="1084147" y="232750"/>
                  <a:pt x="1078570" y="227673"/>
                </a:cubicBezTo>
                <a:cubicBezTo>
                  <a:pt x="1073117" y="222709"/>
                  <a:pt x="1065194" y="221833"/>
                  <a:pt x="1057846" y="221199"/>
                </a:cubicBezTo>
                <a:cubicBezTo>
                  <a:pt x="1042540" y="219878"/>
                  <a:pt x="897031" y="213758"/>
                  <a:pt x="897092" y="219584"/>
                </a:cubicBezTo>
                <a:cubicBezTo>
                  <a:pt x="896475" y="159616"/>
                  <a:pt x="897625" y="98581"/>
                  <a:pt x="890092" y="39018"/>
                </a:cubicBezTo>
                <a:cubicBezTo>
                  <a:pt x="889043" y="30721"/>
                  <a:pt x="887606" y="21973"/>
                  <a:pt x="882213" y="15575"/>
                </a:cubicBezTo>
                <a:cubicBezTo>
                  <a:pt x="872573" y="4137"/>
                  <a:pt x="854844" y="4692"/>
                  <a:pt x="841285" y="3171"/>
                </a:cubicBezTo>
                <a:cubicBezTo>
                  <a:pt x="821749" y="981"/>
                  <a:pt x="802086" y="-72"/>
                  <a:pt x="782429" y="4"/>
                </a:cubicBezTo>
                <a:cubicBezTo>
                  <a:pt x="750630" y="129"/>
                  <a:pt x="718845" y="3212"/>
                  <a:pt x="687622" y="9233"/>
                </a:cubicBezTo>
                <a:cubicBezTo>
                  <a:pt x="674241" y="11814"/>
                  <a:pt x="665614" y="12300"/>
                  <a:pt x="659253" y="25071"/>
                </a:cubicBezTo>
                <a:cubicBezTo>
                  <a:pt x="653699" y="36222"/>
                  <a:pt x="652847" y="49271"/>
                  <a:pt x="652489" y="61518"/>
                </a:cubicBezTo>
                <a:cubicBezTo>
                  <a:pt x="650942" y="114258"/>
                  <a:pt x="648647" y="167017"/>
                  <a:pt x="647645" y="219853"/>
                </a:cubicBezTo>
                <a:cubicBezTo>
                  <a:pt x="613605" y="219555"/>
                  <a:pt x="579572" y="219264"/>
                  <a:pt x="545538" y="218988"/>
                </a:cubicBezTo>
                <a:close/>
                <a:moveTo>
                  <a:pt x="545538" y="657963"/>
                </a:moveTo>
                <a:cubicBezTo>
                  <a:pt x="511180" y="658402"/>
                  <a:pt x="476815" y="658832"/>
                  <a:pt x="442452" y="659271"/>
                </a:cubicBezTo>
                <a:cubicBezTo>
                  <a:pt x="443096" y="627930"/>
                  <a:pt x="443728" y="596590"/>
                  <a:pt x="444346" y="565248"/>
                </a:cubicBezTo>
                <a:cubicBezTo>
                  <a:pt x="443728" y="533909"/>
                  <a:pt x="443096" y="502567"/>
                  <a:pt x="442452" y="471225"/>
                </a:cubicBezTo>
                <a:cubicBezTo>
                  <a:pt x="476815" y="471665"/>
                  <a:pt x="511180" y="472095"/>
                  <a:pt x="545538" y="472534"/>
                </a:cubicBezTo>
                <a:cubicBezTo>
                  <a:pt x="579897" y="472095"/>
                  <a:pt x="614262" y="471665"/>
                  <a:pt x="648624" y="471225"/>
                </a:cubicBezTo>
                <a:cubicBezTo>
                  <a:pt x="647981" y="502567"/>
                  <a:pt x="647349" y="533907"/>
                  <a:pt x="646730" y="565248"/>
                </a:cubicBezTo>
                <a:cubicBezTo>
                  <a:pt x="647349" y="596588"/>
                  <a:pt x="647981" y="627930"/>
                  <a:pt x="648624" y="659271"/>
                </a:cubicBezTo>
                <a:cubicBezTo>
                  <a:pt x="614262" y="658830"/>
                  <a:pt x="579897" y="658400"/>
                  <a:pt x="545538" y="6579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6" name="Google Shape;4276;p34"/>
          <p:cNvSpPr/>
          <p:nvPr/>
        </p:nvSpPr>
        <p:spPr>
          <a:xfrm>
            <a:off x="3458007" y="2050293"/>
            <a:ext cx="390512" cy="560035"/>
          </a:xfrm>
          <a:custGeom>
            <a:rect b="b" l="l" r="r" t="t"/>
            <a:pathLst>
              <a:path extrusionOk="0" h="1120069" w="781024">
                <a:moveTo>
                  <a:pt x="779805" y="21413"/>
                </a:moveTo>
                <a:cubicBezTo>
                  <a:pt x="779785" y="21308"/>
                  <a:pt x="779765" y="21205"/>
                  <a:pt x="779742" y="21099"/>
                </a:cubicBezTo>
                <a:cubicBezTo>
                  <a:pt x="776663" y="5862"/>
                  <a:pt x="760556" y="-3540"/>
                  <a:pt x="745766" y="1261"/>
                </a:cubicBezTo>
                <a:cubicBezTo>
                  <a:pt x="745665" y="1292"/>
                  <a:pt x="745564" y="1326"/>
                  <a:pt x="745464" y="1359"/>
                </a:cubicBezTo>
                <a:cubicBezTo>
                  <a:pt x="730637" y="6267"/>
                  <a:pt x="719139" y="16348"/>
                  <a:pt x="707852" y="26068"/>
                </a:cubicBezTo>
                <a:cubicBezTo>
                  <a:pt x="483791" y="221448"/>
                  <a:pt x="259730" y="416826"/>
                  <a:pt x="35529" y="612121"/>
                </a:cubicBezTo>
                <a:cubicBezTo>
                  <a:pt x="14988" y="630004"/>
                  <a:pt x="-7116" y="653754"/>
                  <a:pt x="2190" y="681310"/>
                </a:cubicBezTo>
                <a:cubicBezTo>
                  <a:pt x="3295" y="684215"/>
                  <a:pt x="4608" y="687083"/>
                  <a:pt x="6132" y="689587"/>
                </a:cubicBezTo>
                <a:cubicBezTo>
                  <a:pt x="19858" y="712779"/>
                  <a:pt x="53402" y="723483"/>
                  <a:pt x="81806" y="727634"/>
                </a:cubicBezTo>
                <a:cubicBezTo>
                  <a:pt x="136520" y="735680"/>
                  <a:pt x="193295" y="736048"/>
                  <a:pt x="247019" y="747390"/>
                </a:cubicBezTo>
                <a:cubicBezTo>
                  <a:pt x="205387" y="798095"/>
                  <a:pt x="112018" y="940507"/>
                  <a:pt x="72155" y="992888"/>
                </a:cubicBezTo>
                <a:cubicBezTo>
                  <a:pt x="65688" y="1001385"/>
                  <a:pt x="56465" y="1014167"/>
                  <a:pt x="61954" y="1026338"/>
                </a:cubicBezTo>
                <a:cubicBezTo>
                  <a:pt x="70393" y="1045050"/>
                  <a:pt x="94772" y="1060267"/>
                  <a:pt x="111640" y="1072252"/>
                </a:cubicBezTo>
                <a:cubicBezTo>
                  <a:pt x="118906" y="1077415"/>
                  <a:pt x="126343" y="1082359"/>
                  <a:pt x="133925" y="1087068"/>
                </a:cubicBezTo>
                <a:cubicBezTo>
                  <a:pt x="141754" y="1091358"/>
                  <a:pt x="149713" y="1095404"/>
                  <a:pt x="157784" y="1099194"/>
                </a:cubicBezTo>
                <a:cubicBezTo>
                  <a:pt x="176514" y="1107993"/>
                  <a:pt x="201751" y="1121743"/>
                  <a:pt x="222203" y="1119902"/>
                </a:cubicBezTo>
                <a:cubicBezTo>
                  <a:pt x="235506" y="1118703"/>
                  <a:pt x="242115" y="1104396"/>
                  <a:pt x="246347" y="1094591"/>
                </a:cubicBezTo>
                <a:cubicBezTo>
                  <a:pt x="272420" y="1034158"/>
                  <a:pt x="350680" y="882925"/>
                  <a:pt x="374424" y="821776"/>
                </a:cubicBezTo>
                <a:cubicBezTo>
                  <a:pt x="410695" y="862976"/>
                  <a:pt x="438900" y="912225"/>
                  <a:pt x="472786" y="955910"/>
                </a:cubicBezTo>
                <a:cubicBezTo>
                  <a:pt x="490356" y="978601"/>
                  <a:pt x="516158" y="1002548"/>
                  <a:pt x="543112" y="1003108"/>
                </a:cubicBezTo>
                <a:cubicBezTo>
                  <a:pt x="546043" y="1003204"/>
                  <a:pt x="549188" y="1002940"/>
                  <a:pt x="552263" y="1002474"/>
                </a:cubicBezTo>
                <a:cubicBezTo>
                  <a:pt x="580848" y="997042"/>
                  <a:pt x="590692" y="966132"/>
                  <a:pt x="596190" y="939466"/>
                </a:cubicBezTo>
                <a:cubicBezTo>
                  <a:pt x="656282" y="648353"/>
                  <a:pt x="716515" y="357324"/>
                  <a:pt x="776745" y="66292"/>
                </a:cubicBezTo>
                <a:cubicBezTo>
                  <a:pt x="779670" y="51693"/>
                  <a:pt x="782810" y="36733"/>
                  <a:pt x="779805" y="214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7" name="Google Shape;4277;p34"/>
          <p:cNvGrpSpPr/>
          <p:nvPr/>
        </p:nvGrpSpPr>
        <p:grpSpPr>
          <a:xfrm>
            <a:off x="1594616" y="518357"/>
            <a:ext cx="5699700" cy="924293"/>
            <a:chOff x="0" y="0"/>
            <a:chExt cx="15199200" cy="2464782"/>
          </a:xfrm>
        </p:grpSpPr>
        <p:sp>
          <p:nvSpPr>
            <p:cNvPr id="4278" name="Google Shape;4278;p34"/>
            <p:cNvSpPr txBox="1"/>
            <p:nvPr/>
          </p:nvSpPr>
          <p:spPr>
            <a:xfrm>
              <a:off x="0" y="1479582"/>
              <a:ext cx="15199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Use these design resources in your presentation. Happy designing!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Don't forget to delete this page before presenting.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79" name="Google Shape;4279;p34"/>
            <p:cNvSpPr txBox="1"/>
            <p:nvPr/>
          </p:nvSpPr>
          <p:spPr>
            <a:xfrm>
              <a:off x="0" y="0"/>
              <a:ext cx="15199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Elements Resource Page</a:t>
              </a:r>
              <a:endParaRPr sz="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4280" name="Google Shape;4280;p34"/>
          <p:cNvGrpSpPr/>
          <p:nvPr/>
        </p:nvGrpSpPr>
        <p:grpSpPr>
          <a:xfrm>
            <a:off x="2509105" y="2050293"/>
            <a:ext cx="758686" cy="768819"/>
            <a:chOff x="5018211" y="4100586"/>
            <a:chExt cx="1517373" cy="1537637"/>
          </a:xfrm>
        </p:grpSpPr>
        <p:sp>
          <p:nvSpPr>
            <p:cNvPr id="4281" name="Google Shape;4281;p34"/>
            <p:cNvSpPr/>
            <p:nvPr/>
          </p:nvSpPr>
          <p:spPr>
            <a:xfrm>
              <a:off x="5018211" y="4100586"/>
              <a:ext cx="1517373" cy="1537637"/>
            </a:xfrm>
            <a:custGeom>
              <a:rect b="b" l="l" r="r" t="t"/>
              <a:pathLst>
                <a:path extrusionOk="0" h="1537637" w="1517373">
                  <a:moveTo>
                    <a:pt x="1488609" y="1147137"/>
                  </a:moveTo>
                  <a:cubicBezTo>
                    <a:pt x="1368854" y="1375977"/>
                    <a:pt x="1294195" y="1428986"/>
                    <a:pt x="1178373" y="1505483"/>
                  </a:cubicBezTo>
                  <a:cubicBezTo>
                    <a:pt x="1086899" y="1555573"/>
                    <a:pt x="1211924" y="1530411"/>
                    <a:pt x="25809" y="1536934"/>
                  </a:cubicBezTo>
                  <a:cubicBezTo>
                    <a:pt x="-17219" y="1537177"/>
                    <a:pt x="8508" y="1588119"/>
                    <a:pt x="325" y="323446"/>
                  </a:cubicBezTo>
                  <a:cubicBezTo>
                    <a:pt x="1210" y="163160"/>
                    <a:pt x="819" y="233362"/>
                    <a:pt x="1874" y="45257"/>
                  </a:cubicBezTo>
                  <a:cubicBezTo>
                    <a:pt x="2070" y="-349"/>
                    <a:pt x="-13433" y="28155"/>
                    <a:pt x="1491492" y="4"/>
                  </a:cubicBezTo>
                  <a:cubicBezTo>
                    <a:pt x="1505498" y="-251"/>
                    <a:pt x="1516958" y="11078"/>
                    <a:pt x="1516896" y="25074"/>
                  </a:cubicBezTo>
                  <a:cubicBezTo>
                    <a:pt x="1510385" y="1200324"/>
                    <a:pt x="1533958" y="1059651"/>
                    <a:pt x="1488609" y="11471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34"/>
            <p:cNvSpPr/>
            <p:nvPr/>
          </p:nvSpPr>
          <p:spPr>
            <a:xfrm>
              <a:off x="6128355" y="5186863"/>
              <a:ext cx="406246" cy="450401"/>
            </a:xfrm>
            <a:custGeom>
              <a:rect b="b" l="l" r="r" t="t"/>
              <a:pathLst>
                <a:path extrusionOk="0" h="450401" w="406246">
                  <a:moveTo>
                    <a:pt x="406246" y="0"/>
                  </a:moveTo>
                  <a:cubicBezTo>
                    <a:pt x="381708" y="83817"/>
                    <a:pt x="211131" y="384093"/>
                    <a:pt x="0" y="450402"/>
                  </a:cubicBezTo>
                  <a:cubicBezTo>
                    <a:pt x="114943" y="371948"/>
                    <a:pt x="157301" y="231571"/>
                    <a:pt x="179326" y="93076"/>
                  </a:cubicBezTo>
                  <a:cubicBezTo>
                    <a:pt x="182420" y="73594"/>
                    <a:pt x="232818" y="89663"/>
                    <a:pt x="285575" y="67241"/>
                  </a:cubicBezTo>
                  <a:cubicBezTo>
                    <a:pt x="328087" y="49023"/>
                    <a:pt x="374858" y="37398"/>
                    <a:pt x="406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34"/>
            <p:cNvSpPr/>
            <p:nvPr/>
          </p:nvSpPr>
          <p:spPr>
            <a:xfrm>
              <a:off x="5019243" y="4100586"/>
              <a:ext cx="1515867" cy="195640"/>
            </a:xfrm>
            <a:custGeom>
              <a:rect b="b" l="l" r="r" t="t"/>
              <a:pathLst>
                <a:path extrusionOk="0" h="195640" w="1515867">
                  <a:moveTo>
                    <a:pt x="1515868" y="25077"/>
                  </a:moveTo>
                  <a:lnTo>
                    <a:pt x="1515084" y="166607"/>
                  </a:lnTo>
                  <a:lnTo>
                    <a:pt x="0" y="195641"/>
                  </a:lnTo>
                  <a:lnTo>
                    <a:pt x="842" y="45257"/>
                  </a:lnTo>
                  <a:cubicBezTo>
                    <a:pt x="1042" y="-961"/>
                    <a:pt x="-11244" y="28094"/>
                    <a:pt x="1490460" y="4"/>
                  </a:cubicBezTo>
                  <a:cubicBezTo>
                    <a:pt x="1504470" y="-251"/>
                    <a:pt x="1515926" y="11078"/>
                    <a:pt x="1515868" y="250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4" name="Google Shape;4284;p34"/>
          <p:cNvGrpSpPr/>
          <p:nvPr/>
        </p:nvGrpSpPr>
        <p:grpSpPr>
          <a:xfrm>
            <a:off x="3700176" y="3770346"/>
            <a:ext cx="658143" cy="664443"/>
            <a:chOff x="7400352" y="7540693"/>
            <a:chExt cx="1316287" cy="1328887"/>
          </a:xfrm>
        </p:grpSpPr>
        <p:sp>
          <p:nvSpPr>
            <p:cNvPr id="4285" name="Google Shape;4285;p34"/>
            <p:cNvSpPr/>
            <p:nvPr/>
          </p:nvSpPr>
          <p:spPr>
            <a:xfrm>
              <a:off x="7402089" y="7540693"/>
              <a:ext cx="1312739" cy="1328887"/>
            </a:xfrm>
            <a:custGeom>
              <a:rect b="b" l="l" r="r" t="t"/>
              <a:pathLst>
                <a:path extrusionOk="0" h="1328887" w="1312739">
                  <a:moveTo>
                    <a:pt x="0" y="1307209"/>
                  </a:moveTo>
                  <a:cubicBezTo>
                    <a:pt x="-66" y="1319321"/>
                    <a:pt x="9862" y="1329110"/>
                    <a:pt x="21982" y="1328884"/>
                  </a:cubicBezTo>
                  <a:cubicBezTo>
                    <a:pt x="1333901" y="1304398"/>
                    <a:pt x="1311560" y="1327379"/>
                    <a:pt x="1311771" y="1289764"/>
                  </a:cubicBezTo>
                  <a:cubicBezTo>
                    <a:pt x="1312074" y="1235000"/>
                    <a:pt x="1312739" y="21846"/>
                    <a:pt x="1312739" y="22024"/>
                  </a:cubicBezTo>
                  <a:cubicBezTo>
                    <a:pt x="1312805" y="10024"/>
                    <a:pt x="1303050" y="281"/>
                    <a:pt x="1291042" y="347"/>
                  </a:cubicBezTo>
                  <a:cubicBezTo>
                    <a:pt x="-20188" y="7569"/>
                    <a:pt x="1176" y="-15264"/>
                    <a:pt x="966" y="22744"/>
                  </a:cubicBezTo>
                  <a:cubicBezTo>
                    <a:pt x="663" y="78276"/>
                    <a:pt x="-2" y="1307385"/>
                    <a:pt x="0" y="1307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86" name="Google Shape;4286;p34"/>
            <p:cNvGrpSpPr/>
            <p:nvPr/>
          </p:nvGrpSpPr>
          <p:grpSpPr>
            <a:xfrm>
              <a:off x="7400352" y="7630205"/>
              <a:ext cx="1316287" cy="1164206"/>
              <a:chOff x="7400352" y="7630205"/>
              <a:chExt cx="1316287" cy="1164206"/>
            </a:xfrm>
          </p:grpSpPr>
          <p:sp>
            <p:nvSpPr>
              <p:cNvPr id="4287" name="Google Shape;4287;p34"/>
              <p:cNvSpPr/>
              <p:nvPr/>
            </p:nvSpPr>
            <p:spPr>
              <a:xfrm>
                <a:off x="7401053" y="7939708"/>
                <a:ext cx="1314918" cy="12117"/>
              </a:xfrm>
              <a:custGeom>
                <a:rect b="b" l="l" r="r" t="t"/>
                <a:pathLst>
                  <a:path extrusionOk="0" h="12117" w="1314918">
                    <a:moveTo>
                      <a:pt x="1313358" y="4927"/>
                    </a:moveTo>
                    <a:cubicBezTo>
                      <a:pt x="1313307" y="-2991"/>
                      <a:pt x="1414228" y="-729"/>
                      <a:pt x="1561" y="7191"/>
                    </a:cubicBezTo>
                    <a:cubicBezTo>
                      <a:pt x="1611" y="15109"/>
                      <a:pt x="-99312" y="12847"/>
                      <a:pt x="1313358" y="49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8" name="Google Shape;4288;p34"/>
              <p:cNvSpPr/>
              <p:nvPr/>
            </p:nvSpPr>
            <p:spPr>
              <a:xfrm>
                <a:off x="7401727" y="8042773"/>
                <a:ext cx="1314912" cy="14326"/>
              </a:xfrm>
              <a:custGeom>
                <a:rect b="b" l="l" r="r" t="t"/>
                <a:pathLst>
                  <a:path extrusionOk="0" h="14326" w="1314912">
                    <a:moveTo>
                      <a:pt x="1313352" y="4805"/>
                    </a:moveTo>
                    <a:cubicBezTo>
                      <a:pt x="1313301" y="-3115"/>
                      <a:pt x="1414232" y="-1039"/>
                      <a:pt x="1560" y="9522"/>
                    </a:cubicBezTo>
                    <a:cubicBezTo>
                      <a:pt x="1613" y="17440"/>
                      <a:pt x="-99313" y="15367"/>
                      <a:pt x="1313352" y="48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9" name="Google Shape;4289;p34"/>
              <p:cNvSpPr/>
              <p:nvPr/>
            </p:nvSpPr>
            <p:spPr>
              <a:xfrm>
                <a:off x="7401281" y="8145826"/>
                <a:ext cx="1314958" cy="16574"/>
              </a:xfrm>
              <a:custGeom>
                <a:rect b="b" l="l" r="r" t="t"/>
                <a:pathLst>
                  <a:path extrusionOk="0" h="16574" w="1314958">
                    <a:moveTo>
                      <a:pt x="1313366" y="4703"/>
                    </a:moveTo>
                    <a:cubicBezTo>
                      <a:pt x="1313416" y="-3217"/>
                      <a:pt x="1414316" y="-1333"/>
                      <a:pt x="1593" y="11871"/>
                    </a:cubicBezTo>
                    <a:cubicBezTo>
                      <a:pt x="1542" y="19791"/>
                      <a:pt x="-99357" y="17907"/>
                      <a:pt x="1313366" y="47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0" name="Google Shape;4290;p34"/>
              <p:cNvSpPr/>
              <p:nvPr/>
            </p:nvSpPr>
            <p:spPr>
              <a:xfrm>
                <a:off x="7401096" y="7630205"/>
                <a:ext cx="1314918" cy="6073"/>
              </a:xfrm>
              <a:custGeom>
                <a:rect b="b" l="l" r="r" t="t"/>
                <a:pathLst>
                  <a:path extrusionOk="0" h="6073" w="1314918">
                    <a:moveTo>
                      <a:pt x="1563" y="5583"/>
                    </a:moveTo>
                    <a:cubicBezTo>
                      <a:pt x="1414243" y="5583"/>
                      <a:pt x="1313312" y="8411"/>
                      <a:pt x="1313354" y="491"/>
                    </a:cubicBezTo>
                    <a:cubicBezTo>
                      <a:pt x="-99323" y="491"/>
                      <a:pt x="1608" y="-2337"/>
                      <a:pt x="1563" y="55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1" name="Google Shape;4291;p34"/>
              <p:cNvSpPr/>
              <p:nvPr/>
            </p:nvSpPr>
            <p:spPr>
              <a:xfrm>
                <a:off x="7400380" y="7836610"/>
                <a:ext cx="1314926" cy="9970"/>
              </a:xfrm>
              <a:custGeom>
                <a:rect b="b" l="l" r="r" t="t"/>
                <a:pathLst>
                  <a:path extrusionOk="0" h="9970" w="1314926">
                    <a:moveTo>
                      <a:pt x="1313366" y="5078"/>
                    </a:moveTo>
                    <a:cubicBezTo>
                      <a:pt x="1313315" y="-2839"/>
                      <a:pt x="1414238" y="-389"/>
                      <a:pt x="1561" y="4892"/>
                    </a:cubicBezTo>
                    <a:cubicBezTo>
                      <a:pt x="1611" y="12810"/>
                      <a:pt x="-99312" y="10359"/>
                      <a:pt x="1313366" y="50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2" name="Google Shape;4292;p34"/>
              <p:cNvSpPr/>
              <p:nvPr/>
            </p:nvSpPr>
            <p:spPr>
              <a:xfrm>
                <a:off x="7400520" y="7733457"/>
                <a:ext cx="1314927" cy="7920"/>
              </a:xfrm>
              <a:custGeom>
                <a:rect b="b" l="l" r="r" t="t"/>
                <a:pathLst>
                  <a:path extrusionOk="0" h="7920" w="1314927">
                    <a:moveTo>
                      <a:pt x="1313337" y="5279"/>
                    </a:moveTo>
                    <a:cubicBezTo>
                      <a:pt x="1313380" y="-2638"/>
                      <a:pt x="1414271" y="-2"/>
                      <a:pt x="1591" y="2640"/>
                    </a:cubicBezTo>
                    <a:cubicBezTo>
                      <a:pt x="1546" y="10560"/>
                      <a:pt x="-99346" y="7921"/>
                      <a:pt x="1313337" y="52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3" name="Google Shape;4293;p34"/>
              <p:cNvSpPr/>
              <p:nvPr/>
            </p:nvSpPr>
            <p:spPr>
              <a:xfrm>
                <a:off x="7401026" y="8454909"/>
                <a:ext cx="1314883" cy="23461"/>
              </a:xfrm>
              <a:custGeom>
                <a:rect b="b" l="l" r="r" t="t"/>
                <a:pathLst>
                  <a:path extrusionOk="0" h="23461" w="1314883">
                    <a:moveTo>
                      <a:pt x="1313323" y="4469"/>
                    </a:moveTo>
                    <a:cubicBezTo>
                      <a:pt x="1313272" y="-3451"/>
                      <a:pt x="1414190" y="-2133"/>
                      <a:pt x="1561" y="18994"/>
                    </a:cubicBezTo>
                    <a:cubicBezTo>
                      <a:pt x="1611" y="26912"/>
                      <a:pt x="-99307" y="25593"/>
                      <a:pt x="1313323" y="44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4" name="Google Shape;4294;p34"/>
              <p:cNvSpPr/>
              <p:nvPr/>
            </p:nvSpPr>
            <p:spPr>
              <a:xfrm>
                <a:off x="7401388" y="8660916"/>
                <a:ext cx="1314980" cy="28133"/>
              </a:xfrm>
              <a:custGeom>
                <a:rect b="b" l="l" r="r" t="t"/>
                <a:pathLst>
                  <a:path extrusionOk="0" h="28133" w="1314980">
                    <a:moveTo>
                      <a:pt x="1313390" y="4352"/>
                    </a:moveTo>
                    <a:cubicBezTo>
                      <a:pt x="1313435" y="-3568"/>
                      <a:pt x="1414329" y="-2624"/>
                      <a:pt x="1590" y="23781"/>
                    </a:cubicBezTo>
                    <a:cubicBezTo>
                      <a:pt x="1548" y="31701"/>
                      <a:pt x="-99349" y="30760"/>
                      <a:pt x="1313390" y="4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5" name="Google Shape;4295;p34"/>
              <p:cNvSpPr/>
              <p:nvPr/>
            </p:nvSpPr>
            <p:spPr>
              <a:xfrm>
                <a:off x="7400607" y="8248869"/>
                <a:ext cx="1314964" cy="18850"/>
              </a:xfrm>
              <a:custGeom>
                <a:rect b="b" l="l" r="r" t="t"/>
                <a:pathLst>
                  <a:path extrusionOk="0" h="18850" w="1314964">
                    <a:moveTo>
                      <a:pt x="1313373" y="4615"/>
                    </a:moveTo>
                    <a:cubicBezTo>
                      <a:pt x="1313423" y="-3305"/>
                      <a:pt x="1414309" y="-1610"/>
                      <a:pt x="1592" y="14236"/>
                    </a:cubicBezTo>
                    <a:cubicBezTo>
                      <a:pt x="1544" y="22156"/>
                      <a:pt x="-99345" y="20460"/>
                      <a:pt x="1313373" y="46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6" name="Google Shape;4296;p34"/>
              <p:cNvSpPr/>
              <p:nvPr/>
            </p:nvSpPr>
            <p:spPr>
              <a:xfrm>
                <a:off x="7400813" y="8763925"/>
                <a:ext cx="1314983" cy="30486"/>
              </a:xfrm>
              <a:custGeom>
                <a:rect b="b" l="l" r="r" t="t"/>
                <a:pathLst>
                  <a:path extrusionOk="0" h="30486" w="1314983">
                    <a:moveTo>
                      <a:pt x="1313393" y="4303"/>
                    </a:moveTo>
                    <a:cubicBezTo>
                      <a:pt x="1313438" y="-3618"/>
                      <a:pt x="1414340" y="-2865"/>
                      <a:pt x="1591" y="26184"/>
                    </a:cubicBezTo>
                    <a:cubicBezTo>
                      <a:pt x="1548" y="34104"/>
                      <a:pt x="-99357" y="33349"/>
                      <a:pt x="1313393" y="43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7" name="Google Shape;4297;p34"/>
              <p:cNvSpPr/>
              <p:nvPr/>
            </p:nvSpPr>
            <p:spPr>
              <a:xfrm>
                <a:off x="7401702" y="8557909"/>
                <a:ext cx="1314876" cy="25789"/>
              </a:xfrm>
              <a:custGeom>
                <a:rect b="b" l="l" r="r" t="t"/>
                <a:pathLst>
                  <a:path extrusionOk="0" h="25789" w="1314876">
                    <a:moveTo>
                      <a:pt x="1313315" y="4408"/>
                    </a:moveTo>
                    <a:cubicBezTo>
                      <a:pt x="1313265" y="-3513"/>
                      <a:pt x="1414196" y="-2380"/>
                      <a:pt x="1561" y="21383"/>
                    </a:cubicBezTo>
                    <a:cubicBezTo>
                      <a:pt x="1612" y="29300"/>
                      <a:pt x="-99319" y="28171"/>
                      <a:pt x="1313315" y="44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8" name="Google Shape;4298;p34"/>
              <p:cNvSpPr/>
              <p:nvPr/>
            </p:nvSpPr>
            <p:spPr>
              <a:xfrm>
                <a:off x="7400352" y="8351901"/>
                <a:ext cx="1314890" cy="21146"/>
              </a:xfrm>
              <a:custGeom>
                <a:rect b="b" l="l" r="r" t="t"/>
                <a:pathLst>
                  <a:path extrusionOk="0" h="21146" w="1314890">
                    <a:moveTo>
                      <a:pt x="1313330" y="4537"/>
                    </a:moveTo>
                    <a:cubicBezTo>
                      <a:pt x="1313280" y="-3383"/>
                      <a:pt x="1414200" y="-1874"/>
                      <a:pt x="1560" y="16609"/>
                    </a:cubicBezTo>
                    <a:cubicBezTo>
                      <a:pt x="1613" y="24529"/>
                      <a:pt x="-99308" y="23022"/>
                      <a:pt x="1313330" y="45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99" name="Google Shape;4299;p34"/>
          <p:cNvGrpSpPr/>
          <p:nvPr/>
        </p:nvGrpSpPr>
        <p:grpSpPr>
          <a:xfrm>
            <a:off x="2306635" y="2958551"/>
            <a:ext cx="655404" cy="664442"/>
            <a:chOff x="4613269" y="5917102"/>
            <a:chExt cx="1310808" cy="1328885"/>
          </a:xfrm>
        </p:grpSpPr>
        <p:sp>
          <p:nvSpPr>
            <p:cNvPr id="4300" name="Google Shape;4300;p34"/>
            <p:cNvSpPr/>
            <p:nvPr/>
          </p:nvSpPr>
          <p:spPr>
            <a:xfrm>
              <a:off x="4613269" y="5917102"/>
              <a:ext cx="1310808" cy="1328885"/>
            </a:xfrm>
            <a:custGeom>
              <a:rect b="b" l="l" r="r" t="t"/>
              <a:pathLst>
                <a:path extrusionOk="0" h="1328885" w="1310808">
                  <a:moveTo>
                    <a:pt x="0" y="21678"/>
                  </a:moveTo>
                  <a:cubicBezTo>
                    <a:pt x="-66" y="9567"/>
                    <a:pt x="9847" y="-222"/>
                    <a:pt x="21949" y="4"/>
                  </a:cubicBezTo>
                  <a:cubicBezTo>
                    <a:pt x="1331939" y="24490"/>
                    <a:pt x="1309632" y="1508"/>
                    <a:pt x="1309842" y="39124"/>
                  </a:cubicBezTo>
                  <a:cubicBezTo>
                    <a:pt x="1310144" y="93887"/>
                    <a:pt x="1310809" y="1307041"/>
                    <a:pt x="1310809" y="1306863"/>
                  </a:cubicBezTo>
                  <a:cubicBezTo>
                    <a:pt x="1310875" y="1318863"/>
                    <a:pt x="1301137" y="1328607"/>
                    <a:pt x="1289144" y="1328540"/>
                  </a:cubicBezTo>
                  <a:cubicBezTo>
                    <a:pt x="-20158" y="1321316"/>
                    <a:pt x="1177" y="1344149"/>
                    <a:pt x="967" y="1306140"/>
                  </a:cubicBezTo>
                  <a:cubicBezTo>
                    <a:pt x="662" y="1250611"/>
                    <a:pt x="0" y="21503"/>
                    <a:pt x="0" y="216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34"/>
            <p:cNvSpPr/>
            <p:nvPr/>
          </p:nvSpPr>
          <p:spPr>
            <a:xfrm>
              <a:off x="4703881" y="6023983"/>
              <a:ext cx="1135365" cy="1142976"/>
            </a:xfrm>
            <a:custGeom>
              <a:rect b="b" l="l" r="r" t="t"/>
              <a:pathLst>
                <a:path extrusionOk="0" h="1142976" w="1135365">
                  <a:moveTo>
                    <a:pt x="328244" y="135773"/>
                  </a:moveTo>
                  <a:cubicBezTo>
                    <a:pt x="328507" y="143294"/>
                    <a:pt x="318780" y="149104"/>
                    <a:pt x="311690" y="142505"/>
                  </a:cubicBezTo>
                  <a:cubicBezTo>
                    <a:pt x="305950" y="137160"/>
                    <a:pt x="309541" y="125971"/>
                    <a:pt x="318639" y="126032"/>
                  </a:cubicBezTo>
                  <a:cubicBezTo>
                    <a:pt x="323391" y="126064"/>
                    <a:pt x="328035" y="129660"/>
                    <a:pt x="328244" y="135773"/>
                  </a:cubicBezTo>
                  <a:close/>
                  <a:moveTo>
                    <a:pt x="319455" y="1999"/>
                  </a:moveTo>
                  <a:cubicBezTo>
                    <a:pt x="310375" y="1938"/>
                    <a:pt x="306755" y="13119"/>
                    <a:pt x="312506" y="18472"/>
                  </a:cubicBezTo>
                  <a:cubicBezTo>
                    <a:pt x="319601" y="25074"/>
                    <a:pt x="329318" y="19253"/>
                    <a:pt x="329063" y="11737"/>
                  </a:cubicBezTo>
                  <a:cubicBezTo>
                    <a:pt x="328850" y="5627"/>
                    <a:pt x="324209" y="2028"/>
                    <a:pt x="319455" y="1999"/>
                  </a:cubicBezTo>
                  <a:close/>
                  <a:moveTo>
                    <a:pt x="317818" y="250065"/>
                  </a:moveTo>
                  <a:cubicBezTo>
                    <a:pt x="308747" y="250007"/>
                    <a:pt x="305113" y="261180"/>
                    <a:pt x="310872" y="266541"/>
                  </a:cubicBezTo>
                  <a:cubicBezTo>
                    <a:pt x="317965" y="273143"/>
                    <a:pt x="327689" y="267317"/>
                    <a:pt x="327426" y="259809"/>
                  </a:cubicBezTo>
                  <a:cubicBezTo>
                    <a:pt x="327216" y="253704"/>
                    <a:pt x="322584" y="250097"/>
                    <a:pt x="317818" y="250065"/>
                  </a:cubicBezTo>
                  <a:close/>
                  <a:moveTo>
                    <a:pt x="317000" y="374098"/>
                  </a:moveTo>
                  <a:cubicBezTo>
                    <a:pt x="307924" y="374037"/>
                    <a:pt x="304298" y="385216"/>
                    <a:pt x="310051" y="390571"/>
                  </a:cubicBezTo>
                  <a:cubicBezTo>
                    <a:pt x="317144" y="397173"/>
                    <a:pt x="326868" y="391355"/>
                    <a:pt x="326605" y="383839"/>
                  </a:cubicBezTo>
                  <a:cubicBezTo>
                    <a:pt x="326398" y="377726"/>
                    <a:pt x="321755" y="374130"/>
                    <a:pt x="317000" y="374098"/>
                  </a:cubicBezTo>
                  <a:close/>
                  <a:moveTo>
                    <a:pt x="412880" y="1118966"/>
                  </a:moveTo>
                  <a:cubicBezTo>
                    <a:pt x="403819" y="1118905"/>
                    <a:pt x="400166" y="1130075"/>
                    <a:pt x="405931" y="1135439"/>
                  </a:cubicBezTo>
                  <a:cubicBezTo>
                    <a:pt x="413026" y="1142041"/>
                    <a:pt x="422742" y="1136220"/>
                    <a:pt x="422487" y="1128704"/>
                  </a:cubicBezTo>
                  <a:cubicBezTo>
                    <a:pt x="422275" y="1122594"/>
                    <a:pt x="417634" y="1118998"/>
                    <a:pt x="412880" y="1118966"/>
                  </a:cubicBezTo>
                  <a:close/>
                  <a:moveTo>
                    <a:pt x="414516" y="870900"/>
                  </a:moveTo>
                  <a:cubicBezTo>
                    <a:pt x="405442" y="870839"/>
                    <a:pt x="401811" y="882015"/>
                    <a:pt x="407570" y="887373"/>
                  </a:cubicBezTo>
                  <a:cubicBezTo>
                    <a:pt x="414659" y="893972"/>
                    <a:pt x="424381" y="888162"/>
                    <a:pt x="424124" y="880641"/>
                  </a:cubicBezTo>
                  <a:cubicBezTo>
                    <a:pt x="423914" y="874528"/>
                    <a:pt x="419271" y="870932"/>
                    <a:pt x="414516" y="870900"/>
                  </a:cubicBezTo>
                  <a:close/>
                  <a:moveTo>
                    <a:pt x="413698" y="994933"/>
                  </a:moveTo>
                  <a:cubicBezTo>
                    <a:pt x="404626" y="994872"/>
                    <a:pt x="400993" y="1006048"/>
                    <a:pt x="406751" y="1011406"/>
                  </a:cubicBezTo>
                  <a:cubicBezTo>
                    <a:pt x="413841" y="1018005"/>
                    <a:pt x="423563" y="1012195"/>
                    <a:pt x="423305" y="1004671"/>
                  </a:cubicBezTo>
                  <a:cubicBezTo>
                    <a:pt x="423096" y="998561"/>
                    <a:pt x="418452" y="994965"/>
                    <a:pt x="413698" y="994933"/>
                  </a:cubicBezTo>
                  <a:close/>
                  <a:moveTo>
                    <a:pt x="314546" y="746200"/>
                  </a:moveTo>
                  <a:cubicBezTo>
                    <a:pt x="305472" y="746139"/>
                    <a:pt x="301841" y="757315"/>
                    <a:pt x="307600" y="762673"/>
                  </a:cubicBezTo>
                  <a:cubicBezTo>
                    <a:pt x="314652" y="769237"/>
                    <a:pt x="324414" y="763502"/>
                    <a:pt x="324156" y="755941"/>
                  </a:cubicBezTo>
                  <a:cubicBezTo>
                    <a:pt x="323941" y="749825"/>
                    <a:pt x="319301" y="746232"/>
                    <a:pt x="314546" y="746200"/>
                  </a:cubicBezTo>
                  <a:close/>
                  <a:moveTo>
                    <a:pt x="312089" y="1118302"/>
                  </a:moveTo>
                  <a:cubicBezTo>
                    <a:pt x="303017" y="1118240"/>
                    <a:pt x="299384" y="1129419"/>
                    <a:pt x="305143" y="1134774"/>
                  </a:cubicBezTo>
                  <a:cubicBezTo>
                    <a:pt x="312232" y="1141374"/>
                    <a:pt x="321954" y="1135564"/>
                    <a:pt x="321697" y="1128040"/>
                  </a:cubicBezTo>
                  <a:cubicBezTo>
                    <a:pt x="321487" y="1121929"/>
                    <a:pt x="316844" y="1118333"/>
                    <a:pt x="312089" y="1118302"/>
                  </a:cubicBezTo>
                  <a:close/>
                  <a:moveTo>
                    <a:pt x="312907" y="994266"/>
                  </a:moveTo>
                  <a:cubicBezTo>
                    <a:pt x="303833" y="994205"/>
                    <a:pt x="300202" y="1005381"/>
                    <a:pt x="305961" y="1010739"/>
                  </a:cubicBezTo>
                  <a:cubicBezTo>
                    <a:pt x="313050" y="1017338"/>
                    <a:pt x="322772" y="1011528"/>
                    <a:pt x="322515" y="1004007"/>
                  </a:cubicBezTo>
                  <a:cubicBezTo>
                    <a:pt x="322305" y="997896"/>
                    <a:pt x="317662" y="994298"/>
                    <a:pt x="312907" y="994266"/>
                  </a:cubicBezTo>
                  <a:close/>
                  <a:moveTo>
                    <a:pt x="217848" y="125365"/>
                  </a:moveTo>
                  <a:cubicBezTo>
                    <a:pt x="208785" y="125304"/>
                    <a:pt x="205138" y="136475"/>
                    <a:pt x="210900" y="141838"/>
                  </a:cubicBezTo>
                  <a:cubicBezTo>
                    <a:pt x="217995" y="148440"/>
                    <a:pt x="227711" y="142619"/>
                    <a:pt x="227456" y="135103"/>
                  </a:cubicBezTo>
                  <a:cubicBezTo>
                    <a:pt x="227244" y="128993"/>
                    <a:pt x="222601" y="125397"/>
                    <a:pt x="217848" y="125365"/>
                  </a:cubicBezTo>
                  <a:close/>
                  <a:moveTo>
                    <a:pt x="415334" y="746867"/>
                  </a:moveTo>
                  <a:cubicBezTo>
                    <a:pt x="406260" y="746806"/>
                    <a:pt x="402632" y="757984"/>
                    <a:pt x="408388" y="763340"/>
                  </a:cubicBezTo>
                  <a:cubicBezTo>
                    <a:pt x="415485" y="769944"/>
                    <a:pt x="425205" y="764105"/>
                    <a:pt x="424942" y="756605"/>
                  </a:cubicBezTo>
                  <a:cubicBezTo>
                    <a:pt x="424732" y="750495"/>
                    <a:pt x="420089" y="746896"/>
                    <a:pt x="415334" y="746867"/>
                  </a:cubicBezTo>
                  <a:close/>
                  <a:moveTo>
                    <a:pt x="315364" y="622167"/>
                  </a:moveTo>
                  <a:cubicBezTo>
                    <a:pt x="306295" y="622106"/>
                    <a:pt x="302656" y="633282"/>
                    <a:pt x="308418" y="638640"/>
                  </a:cubicBezTo>
                  <a:cubicBezTo>
                    <a:pt x="315513" y="645247"/>
                    <a:pt x="325229" y="639411"/>
                    <a:pt x="324972" y="631905"/>
                  </a:cubicBezTo>
                  <a:cubicBezTo>
                    <a:pt x="324762" y="625795"/>
                    <a:pt x="320119" y="622199"/>
                    <a:pt x="315364" y="622167"/>
                  </a:cubicBezTo>
                  <a:close/>
                  <a:moveTo>
                    <a:pt x="313728" y="870233"/>
                  </a:moveTo>
                  <a:cubicBezTo>
                    <a:pt x="304654" y="870172"/>
                    <a:pt x="301023" y="881348"/>
                    <a:pt x="306781" y="886706"/>
                  </a:cubicBezTo>
                  <a:cubicBezTo>
                    <a:pt x="313879" y="893310"/>
                    <a:pt x="323599" y="887471"/>
                    <a:pt x="323336" y="879971"/>
                  </a:cubicBezTo>
                  <a:cubicBezTo>
                    <a:pt x="323123" y="873861"/>
                    <a:pt x="318480" y="870265"/>
                    <a:pt x="313728" y="870233"/>
                  </a:cubicBezTo>
                  <a:close/>
                  <a:moveTo>
                    <a:pt x="316182" y="498134"/>
                  </a:moveTo>
                  <a:cubicBezTo>
                    <a:pt x="307111" y="498073"/>
                    <a:pt x="303477" y="509251"/>
                    <a:pt x="309236" y="514607"/>
                  </a:cubicBezTo>
                  <a:cubicBezTo>
                    <a:pt x="316326" y="521206"/>
                    <a:pt x="326048" y="515396"/>
                    <a:pt x="325790" y="507872"/>
                  </a:cubicBezTo>
                  <a:cubicBezTo>
                    <a:pt x="325580" y="501759"/>
                    <a:pt x="320937" y="498163"/>
                    <a:pt x="316182" y="498134"/>
                  </a:cubicBezTo>
                  <a:close/>
                  <a:moveTo>
                    <a:pt x="218667" y="1332"/>
                  </a:moveTo>
                  <a:cubicBezTo>
                    <a:pt x="209595" y="1271"/>
                    <a:pt x="205959" y="12447"/>
                    <a:pt x="211720" y="17805"/>
                  </a:cubicBezTo>
                  <a:cubicBezTo>
                    <a:pt x="218765" y="24362"/>
                    <a:pt x="228535" y="18642"/>
                    <a:pt x="228274" y="11073"/>
                  </a:cubicBezTo>
                  <a:cubicBezTo>
                    <a:pt x="228062" y="4960"/>
                    <a:pt x="223419" y="1364"/>
                    <a:pt x="218667" y="1332"/>
                  </a:cubicBezTo>
                  <a:close/>
                  <a:moveTo>
                    <a:pt x="516125" y="747531"/>
                  </a:moveTo>
                  <a:cubicBezTo>
                    <a:pt x="507051" y="747470"/>
                    <a:pt x="503420" y="758646"/>
                    <a:pt x="509176" y="764004"/>
                  </a:cubicBezTo>
                  <a:cubicBezTo>
                    <a:pt x="516265" y="770604"/>
                    <a:pt x="525993" y="764791"/>
                    <a:pt x="525730" y="757272"/>
                  </a:cubicBezTo>
                  <a:cubicBezTo>
                    <a:pt x="525523" y="751159"/>
                    <a:pt x="520879" y="747563"/>
                    <a:pt x="516125" y="747531"/>
                  </a:cubicBezTo>
                  <a:close/>
                  <a:moveTo>
                    <a:pt x="514488" y="995597"/>
                  </a:moveTo>
                  <a:cubicBezTo>
                    <a:pt x="505428" y="995536"/>
                    <a:pt x="501775" y="1006707"/>
                    <a:pt x="507540" y="1012070"/>
                  </a:cubicBezTo>
                  <a:cubicBezTo>
                    <a:pt x="514634" y="1018672"/>
                    <a:pt x="524351" y="1012852"/>
                    <a:pt x="524096" y="1005338"/>
                  </a:cubicBezTo>
                  <a:cubicBezTo>
                    <a:pt x="523884" y="999225"/>
                    <a:pt x="519243" y="995629"/>
                    <a:pt x="514488" y="995597"/>
                  </a:cubicBezTo>
                  <a:close/>
                  <a:moveTo>
                    <a:pt x="516943" y="623498"/>
                  </a:moveTo>
                  <a:cubicBezTo>
                    <a:pt x="507869" y="623437"/>
                    <a:pt x="504240" y="634616"/>
                    <a:pt x="509997" y="639971"/>
                  </a:cubicBezTo>
                  <a:cubicBezTo>
                    <a:pt x="517094" y="646576"/>
                    <a:pt x="526814" y="640737"/>
                    <a:pt x="526551" y="633239"/>
                  </a:cubicBezTo>
                  <a:cubicBezTo>
                    <a:pt x="526341" y="627126"/>
                    <a:pt x="521698" y="623530"/>
                    <a:pt x="516943" y="623498"/>
                  </a:cubicBezTo>
                  <a:close/>
                  <a:moveTo>
                    <a:pt x="515307" y="871564"/>
                  </a:moveTo>
                  <a:cubicBezTo>
                    <a:pt x="506235" y="871503"/>
                    <a:pt x="502601" y="882679"/>
                    <a:pt x="508360" y="888037"/>
                  </a:cubicBezTo>
                  <a:cubicBezTo>
                    <a:pt x="515450" y="894637"/>
                    <a:pt x="525172" y="888827"/>
                    <a:pt x="524914" y="881303"/>
                  </a:cubicBezTo>
                  <a:cubicBezTo>
                    <a:pt x="524705" y="875192"/>
                    <a:pt x="520061" y="871596"/>
                    <a:pt x="515307" y="871564"/>
                  </a:cubicBezTo>
                  <a:close/>
                  <a:moveTo>
                    <a:pt x="520215" y="127364"/>
                  </a:moveTo>
                  <a:cubicBezTo>
                    <a:pt x="511125" y="127303"/>
                    <a:pt x="507524" y="138489"/>
                    <a:pt x="513269" y="143837"/>
                  </a:cubicBezTo>
                  <a:cubicBezTo>
                    <a:pt x="520361" y="150439"/>
                    <a:pt x="530086" y="144613"/>
                    <a:pt x="529823" y="137102"/>
                  </a:cubicBezTo>
                  <a:cubicBezTo>
                    <a:pt x="529613" y="130992"/>
                    <a:pt x="524970" y="127396"/>
                    <a:pt x="520215" y="127364"/>
                  </a:cubicBezTo>
                  <a:close/>
                  <a:moveTo>
                    <a:pt x="518579" y="375430"/>
                  </a:moveTo>
                  <a:cubicBezTo>
                    <a:pt x="509500" y="375369"/>
                    <a:pt x="505877" y="386550"/>
                    <a:pt x="511633" y="391903"/>
                  </a:cubicBezTo>
                  <a:cubicBezTo>
                    <a:pt x="518723" y="398502"/>
                    <a:pt x="528445" y="392692"/>
                    <a:pt x="528187" y="385170"/>
                  </a:cubicBezTo>
                  <a:cubicBezTo>
                    <a:pt x="527977" y="379058"/>
                    <a:pt x="523334" y="375462"/>
                    <a:pt x="518579" y="375430"/>
                  </a:cubicBezTo>
                  <a:close/>
                  <a:moveTo>
                    <a:pt x="517761" y="499465"/>
                  </a:moveTo>
                  <a:cubicBezTo>
                    <a:pt x="508703" y="499404"/>
                    <a:pt x="505045" y="510570"/>
                    <a:pt x="510812" y="515938"/>
                  </a:cubicBezTo>
                  <a:cubicBezTo>
                    <a:pt x="517865" y="522503"/>
                    <a:pt x="527626" y="516767"/>
                    <a:pt x="527369" y="509203"/>
                  </a:cubicBezTo>
                  <a:cubicBezTo>
                    <a:pt x="527156" y="503080"/>
                    <a:pt x="522476" y="499495"/>
                    <a:pt x="517761" y="499465"/>
                  </a:cubicBezTo>
                  <a:close/>
                  <a:moveTo>
                    <a:pt x="420245" y="2664"/>
                  </a:moveTo>
                  <a:cubicBezTo>
                    <a:pt x="411174" y="2603"/>
                    <a:pt x="407540" y="13778"/>
                    <a:pt x="413297" y="19137"/>
                  </a:cubicBezTo>
                  <a:cubicBezTo>
                    <a:pt x="420384" y="25733"/>
                    <a:pt x="430114" y="19929"/>
                    <a:pt x="429851" y="12404"/>
                  </a:cubicBezTo>
                  <a:cubicBezTo>
                    <a:pt x="429643" y="6292"/>
                    <a:pt x="425000" y="2696"/>
                    <a:pt x="420245" y="2664"/>
                  </a:cubicBezTo>
                  <a:close/>
                  <a:moveTo>
                    <a:pt x="417791" y="374765"/>
                  </a:moveTo>
                  <a:cubicBezTo>
                    <a:pt x="408720" y="374704"/>
                    <a:pt x="405086" y="385883"/>
                    <a:pt x="410845" y="391238"/>
                  </a:cubicBezTo>
                  <a:cubicBezTo>
                    <a:pt x="417934" y="397837"/>
                    <a:pt x="427657" y="392028"/>
                    <a:pt x="427399" y="384503"/>
                  </a:cubicBezTo>
                  <a:cubicBezTo>
                    <a:pt x="427186" y="378393"/>
                    <a:pt x="422543" y="374797"/>
                    <a:pt x="417791" y="374765"/>
                  </a:cubicBezTo>
                  <a:close/>
                  <a:moveTo>
                    <a:pt x="513670" y="1119633"/>
                  </a:moveTo>
                  <a:cubicBezTo>
                    <a:pt x="504596" y="1119572"/>
                    <a:pt x="500965" y="1130748"/>
                    <a:pt x="506721" y="1136106"/>
                  </a:cubicBezTo>
                  <a:cubicBezTo>
                    <a:pt x="513811" y="1142705"/>
                    <a:pt x="523538" y="1136895"/>
                    <a:pt x="523275" y="1129371"/>
                  </a:cubicBezTo>
                  <a:cubicBezTo>
                    <a:pt x="523066" y="1123261"/>
                    <a:pt x="518422" y="1119665"/>
                    <a:pt x="513670" y="1119633"/>
                  </a:cubicBezTo>
                  <a:close/>
                  <a:moveTo>
                    <a:pt x="418609" y="250730"/>
                  </a:moveTo>
                  <a:cubicBezTo>
                    <a:pt x="409538" y="250671"/>
                    <a:pt x="405904" y="261844"/>
                    <a:pt x="411663" y="267205"/>
                  </a:cubicBezTo>
                  <a:cubicBezTo>
                    <a:pt x="418755" y="273807"/>
                    <a:pt x="428480" y="267981"/>
                    <a:pt x="428217" y="260473"/>
                  </a:cubicBezTo>
                  <a:cubicBezTo>
                    <a:pt x="428005" y="254360"/>
                    <a:pt x="423361" y="250762"/>
                    <a:pt x="418609" y="250730"/>
                  </a:cubicBezTo>
                  <a:close/>
                  <a:moveTo>
                    <a:pt x="416973" y="498798"/>
                  </a:moveTo>
                  <a:cubicBezTo>
                    <a:pt x="407904" y="498737"/>
                    <a:pt x="404265" y="509913"/>
                    <a:pt x="410024" y="515271"/>
                  </a:cubicBezTo>
                  <a:cubicBezTo>
                    <a:pt x="417114" y="521870"/>
                    <a:pt x="426836" y="516061"/>
                    <a:pt x="426578" y="508536"/>
                  </a:cubicBezTo>
                  <a:cubicBezTo>
                    <a:pt x="426368" y="502426"/>
                    <a:pt x="421725" y="498830"/>
                    <a:pt x="416973" y="498798"/>
                  </a:cubicBezTo>
                  <a:close/>
                  <a:moveTo>
                    <a:pt x="416152" y="622831"/>
                  </a:moveTo>
                  <a:cubicBezTo>
                    <a:pt x="407091" y="622770"/>
                    <a:pt x="403439" y="633938"/>
                    <a:pt x="409203" y="639304"/>
                  </a:cubicBezTo>
                  <a:cubicBezTo>
                    <a:pt x="416256" y="645869"/>
                    <a:pt x="426018" y="640133"/>
                    <a:pt x="425760" y="632569"/>
                  </a:cubicBezTo>
                  <a:cubicBezTo>
                    <a:pt x="425550" y="626459"/>
                    <a:pt x="420907" y="622863"/>
                    <a:pt x="416152" y="622831"/>
                  </a:cubicBezTo>
                  <a:close/>
                  <a:moveTo>
                    <a:pt x="419427" y="126697"/>
                  </a:moveTo>
                  <a:cubicBezTo>
                    <a:pt x="410332" y="126636"/>
                    <a:pt x="406738" y="137827"/>
                    <a:pt x="412481" y="143170"/>
                  </a:cubicBezTo>
                  <a:cubicBezTo>
                    <a:pt x="419573" y="149771"/>
                    <a:pt x="429298" y="143946"/>
                    <a:pt x="429035" y="136435"/>
                  </a:cubicBezTo>
                  <a:cubicBezTo>
                    <a:pt x="428825" y="130335"/>
                    <a:pt x="424193" y="126729"/>
                    <a:pt x="419427" y="126697"/>
                  </a:cubicBezTo>
                  <a:close/>
                  <a:moveTo>
                    <a:pt x="519397" y="251397"/>
                  </a:moveTo>
                  <a:cubicBezTo>
                    <a:pt x="510331" y="251338"/>
                    <a:pt x="506687" y="262509"/>
                    <a:pt x="512451" y="267870"/>
                  </a:cubicBezTo>
                  <a:cubicBezTo>
                    <a:pt x="519543" y="274472"/>
                    <a:pt x="529268" y="268648"/>
                    <a:pt x="529005" y="261135"/>
                  </a:cubicBezTo>
                  <a:cubicBezTo>
                    <a:pt x="528795" y="255025"/>
                    <a:pt x="524152" y="251429"/>
                    <a:pt x="519397" y="251397"/>
                  </a:cubicBezTo>
                  <a:close/>
                  <a:moveTo>
                    <a:pt x="15449" y="248069"/>
                  </a:moveTo>
                  <a:cubicBezTo>
                    <a:pt x="6375" y="248008"/>
                    <a:pt x="2744" y="259187"/>
                    <a:pt x="8503" y="264542"/>
                  </a:cubicBezTo>
                  <a:cubicBezTo>
                    <a:pt x="15592" y="271141"/>
                    <a:pt x="25314" y="265331"/>
                    <a:pt x="25057" y="257810"/>
                  </a:cubicBezTo>
                  <a:cubicBezTo>
                    <a:pt x="24844" y="251697"/>
                    <a:pt x="20204" y="248098"/>
                    <a:pt x="15449" y="248069"/>
                  </a:cubicBezTo>
                  <a:close/>
                  <a:moveTo>
                    <a:pt x="112146" y="868901"/>
                  </a:moveTo>
                  <a:cubicBezTo>
                    <a:pt x="103088" y="868840"/>
                    <a:pt x="99431" y="880006"/>
                    <a:pt x="105197" y="885374"/>
                  </a:cubicBezTo>
                  <a:cubicBezTo>
                    <a:pt x="112250" y="891939"/>
                    <a:pt x="122012" y="886203"/>
                    <a:pt x="121754" y="878639"/>
                  </a:cubicBezTo>
                  <a:cubicBezTo>
                    <a:pt x="121542" y="872529"/>
                    <a:pt x="116901" y="868933"/>
                    <a:pt x="112146" y="868901"/>
                  </a:cubicBezTo>
                  <a:close/>
                  <a:moveTo>
                    <a:pt x="16267" y="124034"/>
                  </a:moveTo>
                  <a:cubicBezTo>
                    <a:pt x="7177" y="123972"/>
                    <a:pt x="3575" y="135159"/>
                    <a:pt x="9321" y="140506"/>
                  </a:cubicBezTo>
                  <a:cubicBezTo>
                    <a:pt x="16410" y="147106"/>
                    <a:pt x="26133" y="141296"/>
                    <a:pt x="25875" y="133772"/>
                  </a:cubicBezTo>
                  <a:cubicBezTo>
                    <a:pt x="25665" y="127661"/>
                    <a:pt x="21022" y="124065"/>
                    <a:pt x="16267" y="124034"/>
                  </a:cubicBezTo>
                  <a:close/>
                  <a:moveTo>
                    <a:pt x="14631" y="372102"/>
                  </a:moveTo>
                  <a:cubicBezTo>
                    <a:pt x="5597" y="372044"/>
                    <a:pt x="1899" y="383193"/>
                    <a:pt x="7682" y="388575"/>
                  </a:cubicBezTo>
                  <a:cubicBezTo>
                    <a:pt x="14772" y="395174"/>
                    <a:pt x="24496" y="389364"/>
                    <a:pt x="24239" y="381843"/>
                  </a:cubicBezTo>
                  <a:cubicBezTo>
                    <a:pt x="24026" y="375717"/>
                    <a:pt x="19346" y="372134"/>
                    <a:pt x="14631" y="372102"/>
                  </a:cubicBezTo>
                  <a:close/>
                  <a:moveTo>
                    <a:pt x="111328" y="992934"/>
                  </a:moveTo>
                  <a:cubicBezTo>
                    <a:pt x="102238" y="992873"/>
                    <a:pt x="98636" y="1004060"/>
                    <a:pt x="104382" y="1009407"/>
                  </a:cubicBezTo>
                  <a:cubicBezTo>
                    <a:pt x="111480" y="1016012"/>
                    <a:pt x="121199" y="1010173"/>
                    <a:pt x="120936" y="1002672"/>
                  </a:cubicBezTo>
                  <a:cubicBezTo>
                    <a:pt x="120726" y="996562"/>
                    <a:pt x="116083" y="992966"/>
                    <a:pt x="111328" y="992934"/>
                  </a:cubicBezTo>
                  <a:close/>
                  <a:moveTo>
                    <a:pt x="110510" y="1116970"/>
                  </a:moveTo>
                  <a:cubicBezTo>
                    <a:pt x="101415" y="1116909"/>
                    <a:pt x="97821" y="1128101"/>
                    <a:pt x="103564" y="1133443"/>
                  </a:cubicBezTo>
                  <a:cubicBezTo>
                    <a:pt x="110656" y="1140045"/>
                    <a:pt x="120381" y="1134227"/>
                    <a:pt x="120118" y="1126708"/>
                  </a:cubicBezTo>
                  <a:cubicBezTo>
                    <a:pt x="119908" y="1120598"/>
                    <a:pt x="115265" y="1117002"/>
                    <a:pt x="110510" y="1116970"/>
                  </a:cubicBezTo>
                  <a:close/>
                  <a:moveTo>
                    <a:pt x="10229" y="2789"/>
                  </a:moveTo>
                  <a:cubicBezTo>
                    <a:pt x="4369" y="8163"/>
                    <a:pt x="7937" y="19293"/>
                    <a:pt x="16958" y="19352"/>
                  </a:cubicBezTo>
                  <a:cubicBezTo>
                    <a:pt x="26050" y="19413"/>
                    <a:pt x="29647" y="8224"/>
                    <a:pt x="23904" y="2879"/>
                  </a:cubicBezTo>
                  <a:cubicBezTo>
                    <a:pt x="19524" y="-1198"/>
                    <a:pt x="13749" y="-685"/>
                    <a:pt x="10229" y="2789"/>
                  </a:cubicBezTo>
                  <a:close/>
                  <a:moveTo>
                    <a:pt x="13813" y="496135"/>
                  </a:moveTo>
                  <a:cubicBezTo>
                    <a:pt x="4739" y="496074"/>
                    <a:pt x="1107" y="507250"/>
                    <a:pt x="6866" y="512608"/>
                  </a:cubicBezTo>
                  <a:cubicBezTo>
                    <a:pt x="13959" y="519210"/>
                    <a:pt x="23683" y="513384"/>
                    <a:pt x="23420" y="505873"/>
                  </a:cubicBezTo>
                  <a:cubicBezTo>
                    <a:pt x="23211" y="499774"/>
                    <a:pt x="18578" y="496167"/>
                    <a:pt x="13813" y="496135"/>
                  </a:cubicBezTo>
                  <a:close/>
                  <a:moveTo>
                    <a:pt x="10537" y="992270"/>
                  </a:moveTo>
                  <a:cubicBezTo>
                    <a:pt x="1477" y="992209"/>
                    <a:pt x="-2176" y="1003377"/>
                    <a:pt x="3591" y="1008743"/>
                  </a:cubicBezTo>
                  <a:cubicBezTo>
                    <a:pt x="10644" y="1015307"/>
                    <a:pt x="20406" y="1009572"/>
                    <a:pt x="20148" y="1002011"/>
                  </a:cubicBezTo>
                  <a:cubicBezTo>
                    <a:pt x="19935" y="995895"/>
                    <a:pt x="15295" y="992302"/>
                    <a:pt x="10537" y="992270"/>
                  </a:cubicBezTo>
                  <a:close/>
                  <a:moveTo>
                    <a:pt x="12994" y="620168"/>
                  </a:moveTo>
                  <a:cubicBezTo>
                    <a:pt x="3918" y="620107"/>
                    <a:pt x="292" y="631286"/>
                    <a:pt x="6046" y="636641"/>
                  </a:cubicBezTo>
                  <a:cubicBezTo>
                    <a:pt x="13143" y="643246"/>
                    <a:pt x="22863" y="637407"/>
                    <a:pt x="22600" y="629909"/>
                  </a:cubicBezTo>
                  <a:cubicBezTo>
                    <a:pt x="22392" y="623796"/>
                    <a:pt x="17747" y="620200"/>
                    <a:pt x="12994" y="620168"/>
                  </a:cubicBezTo>
                  <a:close/>
                  <a:moveTo>
                    <a:pt x="1125645" y="26679"/>
                  </a:moveTo>
                  <a:cubicBezTo>
                    <a:pt x="1134727" y="26738"/>
                    <a:pt x="1138342" y="15557"/>
                    <a:pt x="1132594" y="10206"/>
                  </a:cubicBezTo>
                  <a:cubicBezTo>
                    <a:pt x="1125536" y="3639"/>
                    <a:pt x="1115804" y="9359"/>
                    <a:pt x="1116037" y="16941"/>
                  </a:cubicBezTo>
                  <a:cubicBezTo>
                    <a:pt x="1116271" y="23075"/>
                    <a:pt x="1120922" y="26647"/>
                    <a:pt x="1125645" y="26679"/>
                  </a:cubicBezTo>
                  <a:close/>
                  <a:moveTo>
                    <a:pt x="9719" y="1116303"/>
                  </a:moveTo>
                  <a:cubicBezTo>
                    <a:pt x="629" y="1116242"/>
                    <a:pt x="-2973" y="1127428"/>
                    <a:pt x="2773" y="1132776"/>
                  </a:cubicBezTo>
                  <a:cubicBezTo>
                    <a:pt x="9825" y="1139340"/>
                    <a:pt x="19563" y="1133624"/>
                    <a:pt x="19327" y="1126041"/>
                  </a:cubicBezTo>
                  <a:cubicBezTo>
                    <a:pt x="19093" y="1119907"/>
                    <a:pt x="14442" y="1116335"/>
                    <a:pt x="9719" y="1116303"/>
                  </a:cubicBezTo>
                  <a:close/>
                  <a:moveTo>
                    <a:pt x="217030" y="249401"/>
                  </a:moveTo>
                  <a:cubicBezTo>
                    <a:pt x="207956" y="249340"/>
                    <a:pt x="204325" y="260516"/>
                    <a:pt x="210081" y="265874"/>
                  </a:cubicBezTo>
                  <a:cubicBezTo>
                    <a:pt x="217171" y="272473"/>
                    <a:pt x="226898" y="266663"/>
                    <a:pt x="226636" y="259139"/>
                  </a:cubicBezTo>
                  <a:cubicBezTo>
                    <a:pt x="226426" y="253029"/>
                    <a:pt x="221782" y="249430"/>
                    <a:pt x="217030" y="249401"/>
                  </a:cubicBezTo>
                  <a:close/>
                  <a:moveTo>
                    <a:pt x="12176" y="744204"/>
                  </a:moveTo>
                  <a:cubicBezTo>
                    <a:pt x="3105" y="744143"/>
                    <a:pt x="-531" y="755319"/>
                    <a:pt x="5230" y="760677"/>
                  </a:cubicBezTo>
                  <a:cubicBezTo>
                    <a:pt x="12320" y="767276"/>
                    <a:pt x="22042" y="761466"/>
                    <a:pt x="21784" y="753942"/>
                  </a:cubicBezTo>
                  <a:cubicBezTo>
                    <a:pt x="21572" y="747832"/>
                    <a:pt x="16928" y="744233"/>
                    <a:pt x="12176" y="744204"/>
                  </a:cubicBezTo>
                  <a:close/>
                  <a:moveTo>
                    <a:pt x="11358" y="868237"/>
                  </a:moveTo>
                  <a:cubicBezTo>
                    <a:pt x="2279" y="868176"/>
                    <a:pt x="-1344" y="879357"/>
                    <a:pt x="4412" y="884710"/>
                  </a:cubicBezTo>
                  <a:cubicBezTo>
                    <a:pt x="11502" y="891309"/>
                    <a:pt x="21224" y="885499"/>
                    <a:pt x="20966" y="877978"/>
                  </a:cubicBezTo>
                  <a:cubicBezTo>
                    <a:pt x="20754" y="871865"/>
                    <a:pt x="16110" y="868269"/>
                    <a:pt x="11358" y="868237"/>
                  </a:cubicBezTo>
                  <a:close/>
                  <a:moveTo>
                    <a:pt x="211301" y="1117634"/>
                  </a:moveTo>
                  <a:cubicBezTo>
                    <a:pt x="202227" y="1117573"/>
                    <a:pt x="198598" y="1128752"/>
                    <a:pt x="204354" y="1134107"/>
                  </a:cubicBezTo>
                  <a:cubicBezTo>
                    <a:pt x="211444" y="1140707"/>
                    <a:pt x="221166" y="1134897"/>
                    <a:pt x="220909" y="1127375"/>
                  </a:cubicBezTo>
                  <a:cubicBezTo>
                    <a:pt x="220696" y="1121262"/>
                    <a:pt x="216053" y="1117666"/>
                    <a:pt x="211301" y="1117634"/>
                  </a:cubicBezTo>
                  <a:close/>
                  <a:moveTo>
                    <a:pt x="213755" y="745533"/>
                  </a:moveTo>
                  <a:cubicBezTo>
                    <a:pt x="204697" y="745474"/>
                    <a:pt x="201039" y="756637"/>
                    <a:pt x="206806" y="762006"/>
                  </a:cubicBezTo>
                  <a:cubicBezTo>
                    <a:pt x="213896" y="768605"/>
                    <a:pt x="223621" y="762795"/>
                    <a:pt x="223363" y="755271"/>
                  </a:cubicBezTo>
                  <a:cubicBezTo>
                    <a:pt x="223150" y="749163"/>
                    <a:pt x="218510" y="745565"/>
                    <a:pt x="213755" y="745533"/>
                  </a:cubicBezTo>
                  <a:close/>
                  <a:moveTo>
                    <a:pt x="212119" y="993601"/>
                  </a:moveTo>
                  <a:cubicBezTo>
                    <a:pt x="203045" y="993540"/>
                    <a:pt x="199414" y="1004716"/>
                    <a:pt x="205170" y="1010074"/>
                  </a:cubicBezTo>
                  <a:cubicBezTo>
                    <a:pt x="212262" y="1016676"/>
                    <a:pt x="221987" y="1010858"/>
                    <a:pt x="221724" y="1003340"/>
                  </a:cubicBezTo>
                  <a:cubicBezTo>
                    <a:pt x="221517" y="997229"/>
                    <a:pt x="216871" y="993633"/>
                    <a:pt x="212119" y="993601"/>
                  </a:cubicBezTo>
                  <a:close/>
                  <a:moveTo>
                    <a:pt x="212937" y="869568"/>
                  </a:moveTo>
                  <a:cubicBezTo>
                    <a:pt x="203842" y="869507"/>
                    <a:pt x="200248" y="880699"/>
                    <a:pt x="205991" y="886041"/>
                  </a:cubicBezTo>
                  <a:cubicBezTo>
                    <a:pt x="213088" y="892646"/>
                    <a:pt x="222808" y="886807"/>
                    <a:pt x="222545" y="879309"/>
                  </a:cubicBezTo>
                  <a:cubicBezTo>
                    <a:pt x="222335" y="873207"/>
                    <a:pt x="217702" y="869600"/>
                    <a:pt x="212937" y="869568"/>
                  </a:cubicBezTo>
                  <a:close/>
                  <a:moveTo>
                    <a:pt x="216210" y="373434"/>
                  </a:moveTo>
                  <a:cubicBezTo>
                    <a:pt x="207136" y="373373"/>
                    <a:pt x="203504" y="384549"/>
                    <a:pt x="209263" y="389907"/>
                  </a:cubicBezTo>
                  <a:cubicBezTo>
                    <a:pt x="216361" y="396511"/>
                    <a:pt x="226080" y="390672"/>
                    <a:pt x="225817" y="383172"/>
                  </a:cubicBezTo>
                  <a:cubicBezTo>
                    <a:pt x="225608" y="377072"/>
                    <a:pt x="220975" y="373466"/>
                    <a:pt x="216210" y="373434"/>
                  </a:cubicBezTo>
                  <a:close/>
                  <a:moveTo>
                    <a:pt x="215391" y="497467"/>
                  </a:moveTo>
                  <a:cubicBezTo>
                    <a:pt x="206320" y="497406"/>
                    <a:pt x="202686" y="508582"/>
                    <a:pt x="208445" y="513940"/>
                  </a:cubicBezTo>
                  <a:cubicBezTo>
                    <a:pt x="215537" y="520542"/>
                    <a:pt x="225262" y="514724"/>
                    <a:pt x="224999" y="507207"/>
                  </a:cubicBezTo>
                  <a:cubicBezTo>
                    <a:pt x="224789" y="501095"/>
                    <a:pt x="220146" y="497499"/>
                    <a:pt x="215391" y="497467"/>
                  </a:cubicBezTo>
                  <a:close/>
                  <a:moveTo>
                    <a:pt x="214573" y="621500"/>
                  </a:moveTo>
                  <a:cubicBezTo>
                    <a:pt x="205502" y="621439"/>
                    <a:pt x="201868" y="632617"/>
                    <a:pt x="207627" y="637973"/>
                  </a:cubicBezTo>
                  <a:cubicBezTo>
                    <a:pt x="214717" y="644572"/>
                    <a:pt x="224439" y="638762"/>
                    <a:pt x="224181" y="631241"/>
                  </a:cubicBezTo>
                  <a:cubicBezTo>
                    <a:pt x="223971" y="625128"/>
                    <a:pt x="219328" y="621532"/>
                    <a:pt x="214573" y="621500"/>
                  </a:cubicBezTo>
                  <a:close/>
                  <a:moveTo>
                    <a:pt x="112964" y="744868"/>
                  </a:moveTo>
                  <a:cubicBezTo>
                    <a:pt x="103893" y="744807"/>
                    <a:pt x="100259" y="755986"/>
                    <a:pt x="106016" y="761341"/>
                  </a:cubicBezTo>
                  <a:cubicBezTo>
                    <a:pt x="113105" y="767940"/>
                    <a:pt x="122827" y="762131"/>
                    <a:pt x="122570" y="754609"/>
                  </a:cubicBezTo>
                  <a:cubicBezTo>
                    <a:pt x="122362" y="748496"/>
                    <a:pt x="117719" y="744900"/>
                    <a:pt x="112964" y="744868"/>
                  </a:cubicBezTo>
                  <a:close/>
                  <a:moveTo>
                    <a:pt x="114601" y="496802"/>
                  </a:moveTo>
                  <a:cubicBezTo>
                    <a:pt x="105505" y="496741"/>
                    <a:pt x="101912" y="507933"/>
                    <a:pt x="107654" y="513275"/>
                  </a:cubicBezTo>
                  <a:cubicBezTo>
                    <a:pt x="114752" y="519880"/>
                    <a:pt x="124471" y="514041"/>
                    <a:pt x="124209" y="506540"/>
                  </a:cubicBezTo>
                  <a:cubicBezTo>
                    <a:pt x="123999" y="500430"/>
                    <a:pt x="119355" y="496832"/>
                    <a:pt x="114601" y="496802"/>
                  </a:cubicBezTo>
                  <a:close/>
                  <a:moveTo>
                    <a:pt x="113783" y="620835"/>
                  </a:moveTo>
                  <a:cubicBezTo>
                    <a:pt x="104711" y="620774"/>
                    <a:pt x="101077" y="631950"/>
                    <a:pt x="106836" y="637308"/>
                  </a:cubicBezTo>
                  <a:cubicBezTo>
                    <a:pt x="113929" y="643910"/>
                    <a:pt x="123653" y="638092"/>
                    <a:pt x="123390" y="630573"/>
                  </a:cubicBezTo>
                  <a:cubicBezTo>
                    <a:pt x="123181" y="624463"/>
                    <a:pt x="118537" y="620867"/>
                    <a:pt x="113783" y="620835"/>
                  </a:cubicBezTo>
                  <a:close/>
                  <a:moveTo>
                    <a:pt x="115421" y="372767"/>
                  </a:moveTo>
                  <a:cubicBezTo>
                    <a:pt x="106326" y="372706"/>
                    <a:pt x="102732" y="383897"/>
                    <a:pt x="108475" y="389240"/>
                  </a:cubicBezTo>
                  <a:cubicBezTo>
                    <a:pt x="115573" y="395844"/>
                    <a:pt x="125292" y="390005"/>
                    <a:pt x="125029" y="382505"/>
                  </a:cubicBezTo>
                  <a:cubicBezTo>
                    <a:pt x="124817" y="376405"/>
                    <a:pt x="120184" y="372799"/>
                    <a:pt x="115421" y="372767"/>
                  </a:cubicBezTo>
                  <a:close/>
                  <a:moveTo>
                    <a:pt x="116240" y="248734"/>
                  </a:moveTo>
                  <a:cubicBezTo>
                    <a:pt x="107168" y="248673"/>
                    <a:pt x="103535" y="259848"/>
                    <a:pt x="109291" y="265207"/>
                  </a:cubicBezTo>
                  <a:cubicBezTo>
                    <a:pt x="116386" y="271808"/>
                    <a:pt x="126102" y="265988"/>
                    <a:pt x="125847" y="258472"/>
                  </a:cubicBezTo>
                  <a:cubicBezTo>
                    <a:pt x="125635" y="252362"/>
                    <a:pt x="120992" y="248766"/>
                    <a:pt x="116240" y="248734"/>
                  </a:cubicBezTo>
                  <a:close/>
                  <a:moveTo>
                    <a:pt x="117876" y="668"/>
                  </a:moveTo>
                  <a:cubicBezTo>
                    <a:pt x="108802" y="607"/>
                    <a:pt x="105171" y="11782"/>
                    <a:pt x="110930" y="17141"/>
                  </a:cubicBezTo>
                  <a:cubicBezTo>
                    <a:pt x="118019" y="23740"/>
                    <a:pt x="127741" y="17930"/>
                    <a:pt x="127484" y="10406"/>
                  </a:cubicBezTo>
                  <a:cubicBezTo>
                    <a:pt x="127274" y="4296"/>
                    <a:pt x="122631" y="697"/>
                    <a:pt x="117876" y="668"/>
                  </a:cubicBezTo>
                  <a:close/>
                  <a:moveTo>
                    <a:pt x="117058" y="124701"/>
                  </a:moveTo>
                  <a:cubicBezTo>
                    <a:pt x="107986" y="124640"/>
                    <a:pt x="104350" y="135815"/>
                    <a:pt x="110112" y="141174"/>
                  </a:cubicBezTo>
                  <a:cubicBezTo>
                    <a:pt x="117201" y="147773"/>
                    <a:pt x="126923" y="141963"/>
                    <a:pt x="126666" y="134441"/>
                  </a:cubicBezTo>
                  <a:cubicBezTo>
                    <a:pt x="126456" y="128329"/>
                    <a:pt x="121813" y="124733"/>
                    <a:pt x="117058" y="124701"/>
                  </a:cubicBezTo>
                  <a:close/>
                  <a:moveTo>
                    <a:pt x="1020894" y="626826"/>
                  </a:moveTo>
                  <a:cubicBezTo>
                    <a:pt x="1011860" y="626767"/>
                    <a:pt x="1008162" y="637917"/>
                    <a:pt x="1013945" y="643299"/>
                  </a:cubicBezTo>
                  <a:cubicBezTo>
                    <a:pt x="1021035" y="649898"/>
                    <a:pt x="1030762" y="644088"/>
                    <a:pt x="1030499" y="636564"/>
                  </a:cubicBezTo>
                  <a:cubicBezTo>
                    <a:pt x="1030289" y="630454"/>
                    <a:pt x="1025646" y="626858"/>
                    <a:pt x="1020894" y="626826"/>
                  </a:cubicBezTo>
                  <a:close/>
                  <a:moveTo>
                    <a:pt x="923376" y="130027"/>
                  </a:moveTo>
                  <a:cubicBezTo>
                    <a:pt x="914296" y="129968"/>
                    <a:pt x="910676" y="141144"/>
                    <a:pt x="916429" y="146500"/>
                  </a:cubicBezTo>
                  <a:cubicBezTo>
                    <a:pt x="923482" y="153064"/>
                    <a:pt x="933244" y="147329"/>
                    <a:pt x="932986" y="139768"/>
                  </a:cubicBezTo>
                  <a:cubicBezTo>
                    <a:pt x="932771" y="133652"/>
                    <a:pt x="928130" y="130059"/>
                    <a:pt x="923376" y="130027"/>
                  </a:cubicBezTo>
                  <a:close/>
                  <a:moveTo>
                    <a:pt x="924194" y="5994"/>
                  </a:moveTo>
                  <a:cubicBezTo>
                    <a:pt x="915117" y="5933"/>
                    <a:pt x="911491" y="17114"/>
                    <a:pt x="917248" y="22467"/>
                  </a:cubicBezTo>
                  <a:cubicBezTo>
                    <a:pt x="924337" y="29066"/>
                    <a:pt x="934059" y="23256"/>
                    <a:pt x="933802" y="15735"/>
                  </a:cubicBezTo>
                  <a:cubicBezTo>
                    <a:pt x="933592" y="9622"/>
                    <a:pt x="928949" y="6023"/>
                    <a:pt x="924194" y="5994"/>
                  </a:cubicBezTo>
                  <a:close/>
                  <a:moveTo>
                    <a:pt x="922557" y="254060"/>
                  </a:moveTo>
                  <a:cubicBezTo>
                    <a:pt x="913484" y="253999"/>
                    <a:pt x="909852" y="265175"/>
                    <a:pt x="915611" y="270533"/>
                  </a:cubicBezTo>
                  <a:cubicBezTo>
                    <a:pt x="922701" y="277132"/>
                    <a:pt x="932428" y="271317"/>
                    <a:pt x="932165" y="263798"/>
                  </a:cubicBezTo>
                  <a:cubicBezTo>
                    <a:pt x="931956" y="257688"/>
                    <a:pt x="927312" y="254092"/>
                    <a:pt x="922557" y="254060"/>
                  </a:cubicBezTo>
                  <a:close/>
                  <a:moveTo>
                    <a:pt x="921739" y="378093"/>
                  </a:moveTo>
                  <a:cubicBezTo>
                    <a:pt x="912644" y="378032"/>
                    <a:pt x="909050" y="389224"/>
                    <a:pt x="914793" y="394566"/>
                  </a:cubicBezTo>
                  <a:cubicBezTo>
                    <a:pt x="921885" y="401168"/>
                    <a:pt x="931610" y="395350"/>
                    <a:pt x="931347" y="387834"/>
                  </a:cubicBezTo>
                  <a:cubicBezTo>
                    <a:pt x="931137" y="381721"/>
                    <a:pt x="926494" y="378125"/>
                    <a:pt x="921739" y="378093"/>
                  </a:cubicBezTo>
                  <a:close/>
                  <a:moveTo>
                    <a:pt x="1019255" y="874895"/>
                  </a:moveTo>
                  <a:cubicBezTo>
                    <a:pt x="1010181" y="874833"/>
                    <a:pt x="1006552" y="886012"/>
                    <a:pt x="1012309" y="891367"/>
                  </a:cubicBezTo>
                  <a:cubicBezTo>
                    <a:pt x="1019401" y="897969"/>
                    <a:pt x="1029126" y="892152"/>
                    <a:pt x="1028863" y="884633"/>
                  </a:cubicBezTo>
                  <a:cubicBezTo>
                    <a:pt x="1028653" y="878522"/>
                    <a:pt x="1024010" y="874926"/>
                    <a:pt x="1019255" y="874895"/>
                  </a:cubicBezTo>
                  <a:close/>
                  <a:moveTo>
                    <a:pt x="1017619" y="1122961"/>
                  </a:moveTo>
                  <a:cubicBezTo>
                    <a:pt x="1008550" y="1122899"/>
                    <a:pt x="1004911" y="1134075"/>
                    <a:pt x="1010672" y="1139434"/>
                  </a:cubicBezTo>
                  <a:cubicBezTo>
                    <a:pt x="1017770" y="1146043"/>
                    <a:pt x="1027484" y="1140199"/>
                    <a:pt x="1027226" y="1132701"/>
                  </a:cubicBezTo>
                  <a:cubicBezTo>
                    <a:pt x="1027017" y="1126588"/>
                    <a:pt x="1022373" y="1122993"/>
                    <a:pt x="1017619" y="1122961"/>
                  </a:cubicBezTo>
                  <a:close/>
                  <a:moveTo>
                    <a:pt x="1018437" y="998928"/>
                  </a:moveTo>
                  <a:cubicBezTo>
                    <a:pt x="1009363" y="998866"/>
                    <a:pt x="1005732" y="1010045"/>
                    <a:pt x="1011491" y="1015400"/>
                  </a:cubicBezTo>
                  <a:cubicBezTo>
                    <a:pt x="1018580" y="1022000"/>
                    <a:pt x="1028302" y="1016190"/>
                    <a:pt x="1028045" y="1008666"/>
                  </a:cubicBezTo>
                  <a:cubicBezTo>
                    <a:pt x="1027835" y="1002555"/>
                    <a:pt x="1023192" y="998959"/>
                    <a:pt x="1018437" y="998928"/>
                  </a:cubicBezTo>
                  <a:close/>
                  <a:moveTo>
                    <a:pt x="918464" y="874227"/>
                  </a:moveTo>
                  <a:cubicBezTo>
                    <a:pt x="909374" y="874166"/>
                    <a:pt x="905772" y="885353"/>
                    <a:pt x="911518" y="890700"/>
                  </a:cubicBezTo>
                  <a:cubicBezTo>
                    <a:pt x="918616" y="897305"/>
                    <a:pt x="928335" y="891466"/>
                    <a:pt x="928072" y="883966"/>
                  </a:cubicBezTo>
                  <a:cubicBezTo>
                    <a:pt x="927862" y="877866"/>
                    <a:pt x="923230" y="874259"/>
                    <a:pt x="918464" y="874227"/>
                  </a:cubicBezTo>
                  <a:close/>
                  <a:moveTo>
                    <a:pt x="1020073" y="750862"/>
                  </a:moveTo>
                  <a:cubicBezTo>
                    <a:pt x="1011002" y="750800"/>
                    <a:pt x="1007368" y="761976"/>
                    <a:pt x="1013127" y="767334"/>
                  </a:cubicBezTo>
                  <a:cubicBezTo>
                    <a:pt x="1020224" y="773939"/>
                    <a:pt x="1029944" y="768100"/>
                    <a:pt x="1029681" y="760600"/>
                  </a:cubicBezTo>
                  <a:cubicBezTo>
                    <a:pt x="1029471" y="754497"/>
                    <a:pt x="1024838" y="750891"/>
                    <a:pt x="1020073" y="750862"/>
                  </a:cubicBezTo>
                  <a:close/>
                  <a:moveTo>
                    <a:pt x="917646" y="998260"/>
                  </a:moveTo>
                  <a:cubicBezTo>
                    <a:pt x="908572" y="998199"/>
                    <a:pt x="904941" y="1009378"/>
                    <a:pt x="910700" y="1014733"/>
                  </a:cubicBezTo>
                  <a:cubicBezTo>
                    <a:pt x="917792" y="1021335"/>
                    <a:pt x="927517" y="1015517"/>
                    <a:pt x="927254" y="1008001"/>
                  </a:cubicBezTo>
                  <a:cubicBezTo>
                    <a:pt x="927044" y="1001891"/>
                    <a:pt x="922401" y="998292"/>
                    <a:pt x="917646" y="998260"/>
                  </a:cubicBezTo>
                  <a:close/>
                  <a:moveTo>
                    <a:pt x="916828" y="1122296"/>
                  </a:moveTo>
                  <a:cubicBezTo>
                    <a:pt x="907754" y="1122235"/>
                    <a:pt x="904123" y="1133414"/>
                    <a:pt x="909882" y="1138769"/>
                  </a:cubicBezTo>
                  <a:cubicBezTo>
                    <a:pt x="916971" y="1145368"/>
                    <a:pt x="926693" y="1139558"/>
                    <a:pt x="926436" y="1132034"/>
                  </a:cubicBezTo>
                  <a:cubicBezTo>
                    <a:pt x="926226" y="1125924"/>
                    <a:pt x="921583" y="1122328"/>
                    <a:pt x="916828" y="1122296"/>
                  </a:cubicBezTo>
                  <a:close/>
                  <a:moveTo>
                    <a:pt x="920921" y="502128"/>
                  </a:moveTo>
                  <a:cubicBezTo>
                    <a:pt x="911850" y="502067"/>
                    <a:pt x="908216" y="513243"/>
                    <a:pt x="913975" y="518601"/>
                  </a:cubicBezTo>
                  <a:cubicBezTo>
                    <a:pt x="921065" y="525201"/>
                    <a:pt x="930787" y="519391"/>
                    <a:pt x="930529" y="511867"/>
                  </a:cubicBezTo>
                  <a:cubicBezTo>
                    <a:pt x="930319" y="505756"/>
                    <a:pt x="925673" y="502158"/>
                    <a:pt x="920921" y="502128"/>
                  </a:cubicBezTo>
                  <a:close/>
                  <a:moveTo>
                    <a:pt x="919285" y="750194"/>
                  </a:moveTo>
                  <a:cubicBezTo>
                    <a:pt x="910211" y="750133"/>
                    <a:pt x="906577" y="761309"/>
                    <a:pt x="912336" y="766667"/>
                  </a:cubicBezTo>
                  <a:cubicBezTo>
                    <a:pt x="919426" y="773267"/>
                    <a:pt x="929153" y="767457"/>
                    <a:pt x="928890" y="759935"/>
                  </a:cubicBezTo>
                  <a:cubicBezTo>
                    <a:pt x="928680" y="753822"/>
                    <a:pt x="924037" y="750226"/>
                    <a:pt x="919285" y="750194"/>
                  </a:cubicBezTo>
                  <a:close/>
                  <a:moveTo>
                    <a:pt x="920103" y="626161"/>
                  </a:moveTo>
                  <a:cubicBezTo>
                    <a:pt x="911042" y="626103"/>
                    <a:pt x="907390" y="637271"/>
                    <a:pt x="913154" y="642634"/>
                  </a:cubicBezTo>
                  <a:cubicBezTo>
                    <a:pt x="920249" y="649236"/>
                    <a:pt x="929966" y="643416"/>
                    <a:pt x="929711" y="635902"/>
                  </a:cubicBezTo>
                  <a:cubicBezTo>
                    <a:pt x="929498" y="629776"/>
                    <a:pt x="924815" y="626191"/>
                    <a:pt x="920103" y="626161"/>
                  </a:cubicBezTo>
                  <a:close/>
                  <a:moveTo>
                    <a:pt x="1024984" y="6658"/>
                  </a:moveTo>
                  <a:cubicBezTo>
                    <a:pt x="1015927" y="6597"/>
                    <a:pt x="1012269" y="17762"/>
                    <a:pt x="1018036" y="23131"/>
                  </a:cubicBezTo>
                  <a:cubicBezTo>
                    <a:pt x="1025125" y="29730"/>
                    <a:pt x="1034850" y="23921"/>
                    <a:pt x="1034592" y="16396"/>
                  </a:cubicBezTo>
                  <a:cubicBezTo>
                    <a:pt x="1034380" y="10286"/>
                    <a:pt x="1029739" y="6690"/>
                    <a:pt x="1024984" y="6658"/>
                  </a:cubicBezTo>
                  <a:close/>
                  <a:moveTo>
                    <a:pt x="1121682" y="627493"/>
                  </a:moveTo>
                  <a:cubicBezTo>
                    <a:pt x="1112587" y="627432"/>
                    <a:pt x="1108993" y="638624"/>
                    <a:pt x="1114736" y="643966"/>
                  </a:cubicBezTo>
                  <a:cubicBezTo>
                    <a:pt x="1121833" y="650570"/>
                    <a:pt x="1131553" y="644731"/>
                    <a:pt x="1131290" y="637234"/>
                  </a:cubicBezTo>
                  <a:cubicBezTo>
                    <a:pt x="1131080" y="631132"/>
                    <a:pt x="1126447" y="627525"/>
                    <a:pt x="1121682" y="627493"/>
                  </a:cubicBezTo>
                  <a:close/>
                  <a:moveTo>
                    <a:pt x="1122500" y="503460"/>
                  </a:moveTo>
                  <a:cubicBezTo>
                    <a:pt x="1113426" y="503399"/>
                    <a:pt x="1109795" y="514575"/>
                    <a:pt x="1115551" y="519933"/>
                  </a:cubicBezTo>
                  <a:cubicBezTo>
                    <a:pt x="1122646" y="526535"/>
                    <a:pt x="1132363" y="520714"/>
                    <a:pt x="1132108" y="513198"/>
                  </a:cubicBezTo>
                  <a:cubicBezTo>
                    <a:pt x="1131895" y="507088"/>
                    <a:pt x="1127255" y="503489"/>
                    <a:pt x="1122500" y="503460"/>
                  </a:cubicBezTo>
                  <a:close/>
                  <a:moveTo>
                    <a:pt x="1120864" y="751526"/>
                  </a:moveTo>
                  <a:cubicBezTo>
                    <a:pt x="1111790" y="751465"/>
                    <a:pt x="1108159" y="762641"/>
                    <a:pt x="1113918" y="767999"/>
                  </a:cubicBezTo>
                  <a:cubicBezTo>
                    <a:pt x="1121015" y="774603"/>
                    <a:pt x="1130735" y="768764"/>
                    <a:pt x="1130472" y="761264"/>
                  </a:cubicBezTo>
                  <a:cubicBezTo>
                    <a:pt x="1130262" y="755154"/>
                    <a:pt x="1125619" y="751558"/>
                    <a:pt x="1120864" y="751526"/>
                  </a:cubicBezTo>
                  <a:close/>
                  <a:moveTo>
                    <a:pt x="1120046" y="875559"/>
                  </a:moveTo>
                  <a:cubicBezTo>
                    <a:pt x="1110974" y="875498"/>
                    <a:pt x="1107341" y="886674"/>
                    <a:pt x="1113099" y="892032"/>
                  </a:cubicBezTo>
                  <a:cubicBezTo>
                    <a:pt x="1120189" y="898631"/>
                    <a:pt x="1129911" y="892821"/>
                    <a:pt x="1129654" y="885300"/>
                  </a:cubicBezTo>
                  <a:cubicBezTo>
                    <a:pt x="1129444" y="879187"/>
                    <a:pt x="1124798" y="875591"/>
                    <a:pt x="1120046" y="875559"/>
                  </a:cubicBezTo>
                  <a:close/>
                  <a:moveTo>
                    <a:pt x="1124954" y="131358"/>
                  </a:moveTo>
                  <a:cubicBezTo>
                    <a:pt x="1115881" y="131297"/>
                    <a:pt x="1112249" y="142473"/>
                    <a:pt x="1118008" y="147831"/>
                  </a:cubicBezTo>
                  <a:cubicBezTo>
                    <a:pt x="1125101" y="154433"/>
                    <a:pt x="1134825" y="148615"/>
                    <a:pt x="1134562" y="141096"/>
                  </a:cubicBezTo>
                  <a:cubicBezTo>
                    <a:pt x="1134352" y="134986"/>
                    <a:pt x="1129709" y="131390"/>
                    <a:pt x="1124954" y="131358"/>
                  </a:cubicBezTo>
                  <a:close/>
                  <a:moveTo>
                    <a:pt x="1123318" y="379424"/>
                  </a:moveTo>
                  <a:cubicBezTo>
                    <a:pt x="1114247" y="379363"/>
                    <a:pt x="1110613" y="390542"/>
                    <a:pt x="1116372" y="395897"/>
                  </a:cubicBezTo>
                  <a:cubicBezTo>
                    <a:pt x="1123462" y="402497"/>
                    <a:pt x="1133184" y="396687"/>
                    <a:pt x="1132926" y="389165"/>
                  </a:cubicBezTo>
                  <a:cubicBezTo>
                    <a:pt x="1132716" y="383052"/>
                    <a:pt x="1128073" y="379456"/>
                    <a:pt x="1123318" y="379424"/>
                  </a:cubicBezTo>
                  <a:close/>
                  <a:moveTo>
                    <a:pt x="1124136" y="255391"/>
                  </a:moveTo>
                  <a:cubicBezTo>
                    <a:pt x="1115046" y="255330"/>
                    <a:pt x="1111445" y="266517"/>
                    <a:pt x="1117187" y="271864"/>
                  </a:cubicBezTo>
                  <a:cubicBezTo>
                    <a:pt x="1124277" y="278464"/>
                    <a:pt x="1133999" y="272654"/>
                    <a:pt x="1133742" y="265129"/>
                  </a:cubicBezTo>
                  <a:cubicBezTo>
                    <a:pt x="1133534" y="259019"/>
                    <a:pt x="1128891" y="255423"/>
                    <a:pt x="1124136" y="255391"/>
                  </a:cubicBezTo>
                  <a:close/>
                  <a:moveTo>
                    <a:pt x="1023348" y="254727"/>
                  </a:moveTo>
                  <a:cubicBezTo>
                    <a:pt x="1014258" y="254666"/>
                    <a:pt x="1010656" y="265852"/>
                    <a:pt x="1016402" y="271200"/>
                  </a:cubicBezTo>
                  <a:cubicBezTo>
                    <a:pt x="1023500" y="277807"/>
                    <a:pt x="1033219" y="271971"/>
                    <a:pt x="1032956" y="264465"/>
                  </a:cubicBezTo>
                  <a:cubicBezTo>
                    <a:pt x="1032744" y="258355"/>
                    <a:pt x="1028100" y="254756"/>
                    <a:pt x="1023348" y="254727"/>
                  </a:cubicBezTo>
                  <a:close/>
                  <a:moveTo>
                    <a:pt x="1119227" y="999592"/>
                  </a:moveTo>
                  <a:cubicBezTo>
                    <a:pt x="1110151" y="999531"/>
                    <a:pt x="1106525" y="1010712"/>
                    <a:pt x="1112281" y="1016065"/>
                  </a:cubicBezTo>
                  <a:cubicBezTo>
                    <a:pt x="1119371" y="1022664"/>
                    <a:pt x="1129093" y="1016854"/>
                    <a:pt x="1128835" y="1009333"/>
                  </a:cubicBezTo>
                  <a:cubicBezTo>
                    <a:pt x="1128625" y="1003220"/>
                    <a:pt x="1123980" y="999624"/>
                    <a:pt x="1119227" y="999592"/>
                  </a:cubicBezTo>
                  <a:close/>
                  <a:moveTo>
                    <a:pt x="1022530" y="378760"/>
                  </a:moveTo>
                  <a:cubicBezTo>
                    <a:pt x="1013456" y="378699"/>
                    <a:pt x="1009828" y="389877"/>
                    <a:pt x="1015584" y="395233"/>
                  </a:cubicBezTo>
                  <a:cubicBezTo>
                    <a:pt x="1022674" y="401832"/>
                    <a:pt x="1032396" y="396022"/>
                    <a:pt x="1032138" y="388498"/>
                  </a:cubicBezTo>
                  <a:cubicBezTo>
                    <a:pt x="1031925" y="382388"/>
                    <a:pt x="1027282" y="378792"/>
                    <a:pt x="1022530" y="378760"/>
                  </a:cubicBezTo>
                  <a:close/>
                  <a:moveTo>
                    <a:pt x="1024166" y="130691"/>
                  </a:moveTo>
                  <a:cubicBezTo>
                    <a:pt x="1015092" y="130633"/>
                    <a:pt x="1011461" y="141806"/>
                    <a:pt x="1017218" y="147164"/>
                  </a:cubicBezTo>
                  <a:cubicBezTo>
                    <a:pt x="1024315" y="153769"/>
                    <a:pt x="1034035" y="147930"/>
                    <a:pt x="1033772" y="140429"/>
                  </a:cubicBezTo>
                  <a:cubicBezTo>
                    <a:pt x="1033564" y="134330"/>
                    <a:pt x="1028929" y="130723"/>
                    <a:pt x="1024166" y="130691"/>
                  </a:cubicBezTo>
                  <a:close/>
                  <a:moveTo>
                    <a:pt x="1021712" y="502793"/>
                  </a:moveTo>
                  <a:cubicBezTo>
                    <a:pt x="1012643" y="502732"/>
                    <a:pt x="1009004" y="513908"/>
                    <a:pt x="1014763" y="519266"/>
                  </a:cubicBezTo>
                  <a:cubicBezTo>
                    <a:pt x="1021858" y="525868"/>
                    <a:pt x="1031575" y="520047"/>
                    <a:pt x="1031320" y="512534"/>
                  </a:cubicBezTo>
                  <a:cubicBezTo>
                    <a:pt x="1031105" y="506410"/>
                    <a:pt x="1026424" y="502825"/>
                    <a:pt x="1021712" y="502793"/>
                  </a:cubicBezTo>
                  <a:close/>
                  <a:moveTo>
                    <a:pt x="1118407" y="1123628"/>
                  </a:moveTo>
                  <a:cubicBezTo>
                    <a:pt x="1109330" y="1123567"/>
                    <a:pt x="1105704" y="1134745"/>
                    <a:pt x="1111461" y="1140101"/>
                  </a:cubicBezTo>
                  <a:cubicBezTo>
                    <a:pt x="1118513" y="1146665"/>
                    <a:pt x="1128248" y="1140954"/>
                    <a:pt x="1128017" y="1133366"/>
                  </a:cubicBezTo>
                  <a:cubicBezTo>
                    <a:pt x="1127781" y="1127229"/>
                    <a:pt x="1123132" y="1123657"/>
                    <a:pt x="1118407" y="1123628"/>
                  </a:cubicBezTo>
                  <a:close/>
                  <a:moveTo>
                    <a:pt x="823406" y="5327"/>
                  </a:moveTo>
                  <a:cubicBezTo>
                    <a:pt x="814334" y="5266"/>
                    <a:pt x="810698" y="16444"/>
                    <a:pt x="816460" y="21800"/>
                  </a:cubicBezTo>
                  <a:cubicBezTo>
                    <a:pt x="823549" y="28399"/>
                    <a:pt x="833271" y="22589"/>
                    <a:pt x="833014" y="15065"/>
                  </a:cubicBezTo>
                  <a:cubicBezTo>
                    <a:pt x="832801" y="8955"/>
                    <a:pt x="828158" y="5359"/>
                    <a:pt x="823406" y="5327"/>
                  </a:cubicBezTo>
                  <a:close/>
                  <a:moveTo>
                    <a:pt x="719340" y="500797"/>
                  </a:moveTo>
                  <a:cubicBezTo>
                    <a:pt x="710266" y="500736"/>
                    <a:pt x="706635" y="511912"/>
                    <a:pt x="712394" y="517270"/>
                  </a:cubicBezTo>
                  <a:cubicBezTo>
                    <a:pt x="719483" y="523869"/>
                    <a:pt x="729211" y="518057"/>
                    <a:pt x="728948" y="510535"/>
                  </a:cubicBezTo>
                  <a:cubicBezTo>
                    <a:pt x="728738" y="504422"/>
                    <a:pt x="724095" y="500826"/>
                    <a:pt x="719340" y="500797"/>
                  </a:cubicBezTo>
                  <a:close/>
                  <a:moveTo>
                    <a:pt x="621824" y="3995"/>
                  </a:moveTo>
                  <a:cubicBezTo>
                    <a:pt x="612734" y="3934"/>
                    <a:pt x="609132" y="15121"/>
                    <a:pt x="614878" y="20468"/>
                  </a:cubicBezTo>
                  <a:cubicBezTo>
                    <a:pt x="621976" y="27073"/>
                    <a:pt x="631695" y="21234"/>
                    <a:pt x="631432" y="13736"/>
                  </a:cubicBezTo>
                  <a:cubicBezTo>
                    <a:pt x="631222" y="7623"/>
                    <a:pt x="626579" y="4027"/>
                    <a:pt x="621824" y="3995"/>
                  </a:cubicBezTo>
                  <a:close/>
                  <a:moveTo>
                    <a:pt x="822588" y="129360"/>
                  </a:moveTo>
                  <a:cubicBezTo>
                    <a:pt x="813508" y="129301"/>
                    <a:pt x="809888" y="140480"/>
                    <a:pt x="815641" y="145835"/>
                  </a:cubicBezTo>
                  <a:cubicBezTo>
                    <a:pt x="822728" y="152435"/>
                    <a:pt x="832453" y="146627"/>
                    <a:pt x="832195" y="139100"/>
                  </a:cubicBezTo>
                  <a:cubicBezTo>
                    <a:pt x="831983" y="132988"/>
                    <a:pt x="827340" y="129392"/>
                    <a:pt x="822588" y="129360"/>
                  </a:cubicBezTo>
                  <a:close/>
                  <a:moveTo>
                    <a:pt x="717703" y="748863"/>
                  </a:moveTo>
                  <a:cubicBezTo>
                    <a:pt x="708632" y="748802"/>
                    <a:pt x="704996" y="759978"/>
                    <a:pt x="710757" y="765336"/>
                  </a:cubicBezTo>
                  <a:cubicBezTo>
                    <a:pt x="717847" y="771935"/>
                    <a:pt x="727569" y="766125"/>
                    <a:pt x="727311" y="758601"/>
                  </a:cubicBezTo>
                  <a:cubicBezTo>
                    <a:pt x="727101" y="752491"/>
                    <a:pt x="722458" y="748895"/>
                    <a:pt x="717703" y="748863"/>
                  </a:cubicBezTo>
                  <a:close/>
                  <a:moveTo>
                    <a:pt x="716885" y="872896"/>
                  </a:moveTo>
                  <a:cubicBezTo>
                    <a:pt x="707814" y="872835"/>
                    <a:pt x="704180" y="884011"/>
                    <a:pt x="709936" y="889369"/>
                  </a:cubicBezTo>
                  <a:cubicBezTo>
                    <a:pt x="717031" y="895971"/>
                    <a:pt x="726748" y="890150"/>
                    <a:pt x="726493" y="882634"/>
                  </a:cubicBezTo>
                  <a:cubicBezTo>
                    <a:pt x="726281" y="876513"/>
                    <a:pt x="721600" y="872928"/>
                    <a:pt x="716885" y="872896"/>
                  </a:cubicBezTo>
                  <a:close/>
                  <a:moveTo>
                    <a:pt x="715249" y="1120965"/>
                  </a:moveTo>
                  <a:cubicBezTo>
                    <a:pt x="706175" y="1120904"/>
                    <a:pt x="702544" y="1132079"/>
                    <a:pt x="708303" y="1137438"/>
                  </a:cubicBezTo>
                  <a:cubicBezTo>
                    <a:pt x="715395" y="1144039"/>
                    <a:pt x="725120" y="1138214"/>
                    <a:pt x="724857" y="1130703"/>
                  </a:cubicBezTo>
                  <a:cubicBezTo>
                    <a:pt x="724647" y="1124592"/>
                    <a:pt x="720004" y="1120996"/>
                    <a:pt x="715249" y="1120965"/>
                  </a:cubicBezTo>
                  <a:close/>
                  <a:moveTo>
                    <a:pt x="619370" y="376097"/>
                  </a:moveTo>
                  <a:cubicBezTo>
                    <a:pt x="610312" y="376036"/>
                    <a:pt x="606654" y="387201"/>
                    <a:pt x="612421" y="392570"/>
                  </a:cubicBezTo>
                  <a:cubicBezTo>
                    <a:pt x="619511" y="399169"/>
                    <a:pt x="629233" y="393359"/>
                    <a:pt x="628978" y="385835"/>
                  </a:cubicBezTo>
                  <a:cubicBezTo>
                    <a:pt x="628765" y="379725"/>
                    <a:pt x="624125" y="376129"/>
                    <a:pt x="619370" y="376097"/>
                  </a:cubicBezTo>
                  <a:close/>
                  <a:moveTo>
                    <a:pt x="716067" y="996929"/>
                  </a:moveTo>
                  <a:cubicBezTo>
                    <a:pt x="706993" y="996868"/>
                    <a:pt x="703362" y="1008044"/>
                    <a:pt x="709121" y="1013402"/>
                  </a:cubicBezTo>
                  <a:cubicBezTo>
                    <a:pt x="716213" y="1020004"/>
                    <a:pt x="725938" y="1014178"/>
                    <a:pt x="725675" y="1006667"/>
                  </a:cubicBezTo>
                  <a:cubicBezTo>
                    <a:pt x="725465" y="1000567"/>
                    <a:pt x="720833" y="996961"/>
                    <a:pt x="716067" y="996929"/>
                  </a:cubicBezTo>
                  <a:close/>
                  <a:moveTo>
                    <a:pt x="620188" y="252064"/>
                  </a:moveTo>
                  <a:cubicBezTo>
                    <a:pt x="611114" y="252003"/>
                    <a:pt x="607483" y="263181"/>
                    <a:pt x="613242" y="268537"/>
                  </a:cubicBezTo>
                  <a:cubicBezTo>
                    <a:pt x="620331" y="275136"/>
                    <a:pt x="630053" y="269326"/>
                    <a:pt x="629796" y="261805"/>
                  </a:cubicBezTo>
                  <a:cubicBezTo>
                    <a:pt x="629586" y="255692"/>
                    <a:pt x="624943" y="252093"/>
                    <a:pt x="620188" y="252064"/>
                  </a:cubicBezTo>
                  <a:close/>
                  <a:moveTo>
                    <a:pt x="615279" y="996264"/>
                  </a:moveTo>
                  <a:cubicBezTo>
                    <a:pt x="606208" y="996203"/>
                    <a:pt x="602571" y="1007379"/>
                    <a:pt x="608330" y="1012737"/>
                  </a:cubicBezTo>
                  <a:cubicBezTo>
                    <a:pt x="615420" y="1019337"/>
                    <a:pt x="625147" y="1013527"/>
                    <a:pt x="624884" y="1006003"/>
                  </a:cubicBezTo>
                  <a:cubicBezTo>
                    <a:pt x="624674" y="999892"/>
                    <a:pt x="620031" y="996296"/>
                    <a:pt x="615279" y="996264"/>
                  </a:cubicBezTo>
                  <a:close/>
                  <a:moveTo>
                    <a:pt x="618552" y="500130"/>
                  </a:moveTo>
                  <a:cubicBezTo>
                    <a:pt x="609478" y="500069"/>
                    <a:pt x="605847" y="511245"/>
                    <a:pt x="611605" y="516603"/>
                  </a:cubicBezTo>
                  <a:cubicBezTo>
                    <a:pt x="618698" y="523205"/>
                    <a:pt x="628423" y="517379"/>
                    <a:pt x="628160" y="509871"/>
                  </a:cubicBezTo>
                  <a:cubicBezTo>
                    <a:pt x="627950" y="503768"/>
                    <a:pt x="623317" y="500162"/>
                    <a:pt x="618552" y="500130"/>
                  </a:cubicBezTo>
                  <a:close/>
                  <a:moveTo>
                    <a:pt x="614458" y="1120298"/>
                  </a:moveTo>
                  <a:cubicBezTo>
                    <a:pt x="605384" y="1120236"/>
                    <a:pt x="601753" y="1131412"/>
                    <a:pt x="607512" y="1136770"/>
                  </a:cubicBezTo>
                  <a:cubicBezTo>
                    <a:pt x="614604" y="1143372"/>
                    <a:pt x="624329" y="1137547"/>
                    <a:pt x="624066" y="1130038"/>
                  </a:cubicBezTo>
                  <a:cubicBezTo>
                    <a:pt x="623856" y="1123936"/>
                    <a:pt x="619224" y="1120329"/>
                    <a:pt x="614458" y="1120298"/>
                  </a:cubicBezTo>
                  <a:close/>
                  <a:moveTo>
                    <a:pt x="616097" y="872231"/>
                  </a:moveTo>
                  <a:cubicBezTo>
                    <a:pt x="607026" y="872170"/>
                    <a:pt x="603389" y="883346"/>
                    <a:pt x="609151" y="888704"/>
                  </a:cubicBezTo>
                  <a:cubicBezTo>
                    <a:pt x="616241" y="895304"/>
                    <a:pt x="625963" y="889494"/>
                    <a:pt x="625705" y="881972"/>
                  </a:cubicBezTo>
                  <a:cubicBezTo>
                    <a:pt x="625490" y="875846"/>
                    <a:pt x="620810" y="872261"/>
                    <a:pt x="616097" y="872231"/>
                  </a:cubicBezTo>
                  <a:close/>
                  <a:moveTo>
                    <a:pt x="617734" y="624163"/>
                  </a:moveTo>
                  <a:cubicBezTo>
                    <a:pt x="608660" y="624102"/>
                    <a:pt x="605028" y="635278"/>
                    <a:pt x="610787" y="640636"/>
                  </a:cubicBezTo>
                  <a:cubicBezTo>
                    <a:pt x="617877" y="647235"/>
                    <a:pt x="627604" y="641422"/>
                    <a:pt x="627341" y="633904"/>
                  </a:cubicBezTo>
                  <a:cubicBezTo>
                    <a:pt x="627129" y="627791"/>
                    <a:pt x="622486" y="624195"/>
                    <a:pt x="617734" y="624163"/>
                  </a:cubicBezTo>
                  <a:close/>
                  <a:moveTo>
                    <a:pt x="616915" y="748198"/>
                  </a:moveTo>
                  <a:cubicBezTo>
                    <a:pt x="607826" y="748137"/>
                    <a:pt x="604224" y="759324"/>
                    <a:pt x="609969" y="764671"/>
                  </a:cubicBezTo>
                  <a:cubicBezTo>
                    <a:pt x="617059" y="771271"/>
                    <a:pt x="626781" y="765461"/>
                    <a:pt x="626523" y="757937"/>
                  </a:cubicBezTo>
                  <a:cubicBezTo>
                    <a:pt x="626311" y="751824"/>
                    <a:pt x="621668" y="748228"/>
                    <a:pt x="616915" y="748198"/>
                  </a:cubicBezTo>
                  <a:close/>
                  <a:moveTo>
                    <a:pt x="621006" y="128028"/>
                  </a:moveTo>
                  <a:cubicBezTo>
                    <a:pt x="611935" y="127967"/>
                    <a:pt x="608301" y="139143"/>
                    <a:pt x="614057" y="144501"/>
                  </a:cubicBezTo>
                  <a:cubicBezTo>
                    <a:pt x="621150" y="151100"/>
                    <a:pt x="630874" y="145285"/>
                    <a:pt x="630611" y="137769"/>
                  </a:cubicBezTo>
                  <a:cubicBezTo>
                    <a:pt x="630404" y="131656"/>
                    <a:pt x="625761" y="128060"/>
                    <a:pt x="621006" y="128028"/>
                  </a:cubicBezTo>
                  <a:close/>
                  <a:moveTo>
                    <a:pt x="819312" y="625494"/>
                  </a:moveTo>
                  <a:cubicBezTo>
                    <a:pt x="810241" y="625433"/>
                    <a:pt x="806605" y="636609"/>
                    <a:pt x="812366" y="641967"/>
                  </a:cubicBezTo>
                  <a:cubicBezTo>
                    <a:pt x="819456" y="648567"/>
                    <a:pt x="829178" y="642757"/>
                    <a:pt x="828920" y="635232"/>
                  </a:cubicBezTo>
                  <a:cubicBezTo>
                    <a:pt x="828710" y="629122"/>
                    <a:pt x="824067" y="625526"/>
                    <a:pt x="819312" y="625494"/>
                  </a:cubicBezTo>
                  <a:close/>
                  <a:moveTo>
                    <a:pt x="818494" y="749527"/>
                  </a:moveTo>
                  <a:cubicBezTo>
                    <a:pt x="809423" y="749466"/>
                    <a:pt x="805789" y="760642"/>
                    <a:pt x="811545" y="766000"/>
                  </a:cubicBezTo>
                  <a:cubicBezTo>
                    <a:pt x="818640" y="772602"/>
                    <a:pt x="828357" y="766782"/>
                    <a:pt x="828102" y="759268"/>
                  </a:cubicBezTo>
                  <a:cubicBezTo>
                    <a:pt x="827890" y="753145"/>
                    <a:pt x="823209" y="749559"/>
                    <a:pt x="818494" y="749527"/>
                  </a:cubicBezTo>
                  <a:close/>
                  <a:moveTo>
                    <a:pt x="816858" y="997596"/>
                  </a:moveTo>
                  <a:cubicBezTo>
                    <a:pt x="807768" y="997535"/>
                    <a:pt x="804166" y="1008721"/>
                    <a:pt x="809912" y="1014069"/>
                  </a:cubicBezTo>
                  <a:cubicBezTo>
                    <a:pt x="817009" y="1020674"/>
                    <a:pt x="826729" y="1014834"/>
                    <a:pt x="826466" y="1007334"/>
                  </a:cubicBezTo>
                  <a:cubicBezTo>
                    <a:pt x="826253" y="1001224"/>
                    <a:pt x="821610" y="997628"/>
                    <a:pt x="816858" y="997596"/>
                  </a:cubicBezTo>
                  <a:close/>
                  <a:moveTo>
                    <a:pt x="817676" y="873563"/>
                  </a:moveTo>
                  <a:cubicBezTo>
                    <a:pt x="808602" y="873502"/>
                    <a:pt x="804971" y="884678"/>
                    <a:pt x="810727" y="890036"/>
                  </a:cubicBezTo>
                  <a:cubicBezTo>
                    <a:pt x="817820" y="896638"/>
                    <a:pt x="827544" y="890812"/>
                    <a:pt x="827281" y="883304"/>
                  </a:cubicBezTo>
                  <a:cubicBezTo>
                    <a:pt x="827071" y="877191"/>
                    <a:pt x="822431" y="873595"/>
                    <a:pt x="817676" y="873563"/>
                  </a:cubicBezTo>
                  <a:close/>
                  <a:moveTo>
                    <a:pt x="821767" y="253395"/>
                  </a:moveTo>
                  <a:cubicBezTo>
                    <a:pt x="812706" y="253334"/>
                    <a:pt x="809054" y="264502"/>
                    <a:pt x="814821" y="269868"/>
                  </a:cubicBezTo>
                  <a:cubicBezTo>
                    <a:pt x="821873" y="276433"/>
                    <a:pt x="831635" y="270698"/>
                    <a:pt x="831377" y="263136"/>
                  </a:cubicBezTo>
                  <a:cubicBezTo>
                    <a:pt x="831165" y="257021"/>
                    <a:pt x="826522" y="253425"/>
                    <a:pt x="821767" y="253395"/>
                  </a:cubicBezTo>
                  <a:close/>
                  <a:moveTo>
                    <a:pt x="718522" y="624830"/>
                  </a:moveTo>
                  <a:cubicBezTo>
                    <a:pt x="709432" y="624769"/>
                    <a:pt x="705830" y="635955"/>
                    <a:pt x="711575" y="641303"/>
                  </a:cubicBezTo>
                  <a:cubicBezTo>
                    <a:pt x="718665" y="647902"/>
                    <a:pt x="728387" y="642092"/>
                    <a:pt x="728130" y="634568"/>
                  </a:cubicBezTo>
                  <a:cubicBezTo>
                    <a:pt x="727920" y="628458"/>
                    <a:pt x="723276" y="624862"/>
                    <a:pt x="718522" y="624830"/>
                  </a:cubicBezTo>
                  <a:close/>
                  <a:moveTo>
                    <a:pt x="820130" y="501461"/>
                  </a:moveTo>
                  <a:cubicBezTo>
                    <a:pt x="811035" y="501400"/>
                    <a:pt x="807441" y="512592"/>
                    <a:pt x="813182" y="517934"/>
                  </a:cubicBezTo>
                  <a:cubicBezTo>
                    <a:pt x="820271" y="524534"/>
                    <a:pt x="829993" y="518724"/>
                    <a:pt x="829736" y="511202"/>
                  </a:cubicBezTo>
                  <a:cubicBezTo>
                    <a:pt x="829528" y="505089"/>
                    <a:pt x="824885" y="501493"/>
                    <a:pt x="820130" y="501461"/>
                  </a:cubicBezTo>
                  <a:close/>
                  <a:moveTo>
                    <a:pt x="820949" y="377428"/>
                  </a:moveTo>
                  <a:cubicBezTo>
                    <a:pt x="811859" y="377367"/>
                    <a:pt x="808257" y="388554"/>
                    <a:pt x="814002" y="393901"/>
                  </a:cubicBezTo>
                  <a:cubicBezTo>
                    <a:pt x="821100" y="400506"/>
                    <a:pt x="830819" y="394667"/>
                    <a:pt x="830557" y="387166"/>
                  </a:cubicBezTo>
                  <a:cubicBezTo>
                    <a:pt x="830347" y="381056"/>
                    <a:pt x="825703" y="377460"/>
                    <a:pt x="820949" y="377428"/>
                  </a:cubicBezTo>
                  <a:close/>
                  <a:moveTo>
                    <a:pt x="720161" y="376761"/>
                  </a:moveTo>
                  <a:cubicBezTo>
                    <a:pt x="711087" y="376700"/>
                    <a:pt x="707455" y="387876"/>
                    <a:pt x="713212" y="393234"/>
                  </a:cubicBezTo>
                  <a:cubicBezTo>
                    <a:pt x="720264" y="399799"/>
                    <a:pt x="730026" y="394063"/>
                    <a:pt x="729768" y="386502"/>
                  </a:cubicBezTo>
                  <a:cubicBezTo>
                    <a:pt x="729556" y="380389"/>
                    <a:pt x="724915" y="376793"/>
                    <a:pt x="720161" y="376761"/>
                  </a:cubicBezTo>
                  <a:close/>
                  <a:moveTo>
                    <a:pt x="816040" y="1121629"/>
                  </a:moveTo>
                  <a:cubicBezTo>
                    <a:pt x="806969" y="1121568"/>
                    <a:pt x="803335" y="1132744"/>
                    <a:pt x="809094" y="1138102"/>
                  </a:cubicBezTo>
                  <a:cubicBezTo>
                    <a:pt x="816186" y="1144704"/>
                    <a:pt x="825911" y="1138886"/>
                    <a:pt x="825648" y="1131370"/>
                  </a:cubicBezTo>
                  <a:cubicBezTo>
                    <a:pt x="825435" y="1125257"/>
                    <a:pt x="820792" y="1121661"/>
                    <a:pt x="816040" y="1121629"/>
                  </a:cubicBezTo>
                  <a:close/>
                  <a:moveTo>
                    <a:pt x="720979" y="252728"/>
                  </a:moveTo>
                  <a:cubicBezTo>
                    <a:pt x="711918" y="252667"/>
                    <a:pt x="708263" y="263835"/>
                    <a:pt x="714030" y="269201"/>
                  </a:cubicBezTo>
                  <a:cubicBezTo>
                    <a:pt x="721125" y="275808"/>
                    <a:pt x="730842" y="269972"/>
                    <a:pt x="730584" y="262466"/>
                  </a:cubicBezTo>
                  <a:cubicBezTo>
                    <a:pt x="730374" y="256343"/>
                    <a:pt x="725723" y="252760"/>
                    <a:pt x="720979" y="252728"/>
                  </a:cubicBezTo>
                  <a:close/>
                  <a:moveTo>
                    <a:pt x="521036" y="3331"/>
                  </a:moveTo>
                  <a:cubicBezTo>
                    <a:pt x="511946" y="3270"/>
                    <a:pt x="508344" y="14456"/>
                    <a:pt x="514090" y="19804"/>
                  </a:cubicBezTo>
                  <a:cubicBezTo>
                    <a:pt x="521188" y="26408"/>
                    <a:pt x="530907" y="20569"/>
                    <a:pt x="530644" y="13069"/>
                  </a:cubicBezTo>
                  <a:cubicBezTo>
                    <a:pt x="530432" y="6967"/>
                    <a:pt x="525799" y="3360"/>
                    <a:pt x="521036" y="3331"/>
                  </a:cubicBezTo>
                  <a:close/>
                  <a:moveTo>
                    <a:pt x="722615" y="4662"/>
                  </a:moveTo>
                  <a:cubicBezTo>
                    <a:pt x="713525" y="4601"/>
                    <a:pt x="709923" y="15788"/>
                    <a:pt x="715669" y="21135"/>
                  </a:cubicBezTo>
                  <a:cubicBezTo>
                    <a:pt x="722761" y="27737"/>
                    <a:pt x="732486" y="21919"/>
                    <a:pt x="732223" y="14400"/>
                  </a:cubicBezTo>
                  <a:cubicBezTo>
                    <a:pt x="732013" y="8290"/>
                    <a:pt x="727370" y="4692"/>
                    <a:pt x="722615" y="4662"/>
                  </a:cubicBezTo>
                  <a:close/>
                  <a:moveTo>
                    <a:pt x="721797" y="128695"/>
                  </a:moveTo>
                  <a:cubicBezTo>
                    <a:pt x="712731" y="128637"/>
                    <a:pt x="709086" y="139807"/>
                    <a:pt x="714851" y="145171"/>
                  </a:cubicBezTo>
                  <a:cubicBezTo>
                    <a:pt x="721940" y="151770"/>
                    <a:pt x="731662" y="145960"/>
                    <a:pt x="731405" y="138436"/>
                  </a:cubicBezTo>
                  <a:cubicBezTo>
                    <a:pt x="731195" y="132323"/>
                    <a:pt x="726549" y="128727"/>
                    <a:pt x="721797" y="1286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2" name="Google Shape;4302;p34"/>
          <p:cNvGrpSpPr/>
          <p:nvPr/>
        </p:nvGrpSpPr>
        <p:grpSpPr>
          <a:xfrm>
            <a:off x="1662177" y="2958552"/>
            <a:ext cx="437238" cy="664443"/>
            <a:chOff x="3324353" y="5917104"/>
            <a:chExt cx="874475" cy="1328886"/>
          </a:xfrm>
        </p:grpSpPr>
        <p:sp>
          <p:nvSpPr>
            <p:cNvPr id="4303" name="Google Shape;4303;p34"/>
            <p:cNvSpPr/>
            <p:nvPr/>
          </p:nvSpPr>
          <p:spPr>
            <a:xfrm>
              <a:off x="3324353" y="5917104"/>
              <a:ext cx="874475" cy="1328886"/>
            </a:xfrm>
            <a:custGeom>
              <a:rect b="b" l="l" r="r" t="t"/>
              <a:pathLst>
                <a:path extrusionOk="0" h="1328886" w="874475">
                  <a:moveTo>
                    <a:pt x="874083" y="1319101"/>
                  </a:moveTo>
                  <a:cubicBezTo>
                    <a:pt x="874370" y="1323973"/>
                    <a:pt x="916943" y="1321897"/>
                    <a:pt x="24833" y="1328887"/>
                  </a:cubicBezTo>
                  <a:cubicBezTo>
                    <a:pt x="8887" y="1328887"/>
                    <a:pt x="5758" y="197937"/>
                    <a:pt x="0" y="25142"/>
                  </a:cubicBezTo>
                  <a:cubicBezTo>
                    <a:pt x="0" y="12730"/>
                    <a:pt x="139869" y="16938"/>
                    <a:pt x="186228" y="14657"/>
                  </a:cubicBezTo>
                  <a:cubicBezTo>
                    <a:pt x="499709" y="-758"/>
                    <a:pt x="657529" y="-6616"/>
                    <a:pt x="851049" y="9998"/>
                  </a:cubicBezTo>
                  <a:cubicBezTo>
                    <a:pt x="864735" y="11173"/>
                    <a:pt x="837342" y="503063"/>
                    <a:pt x="874083" y="1319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34"/>
            <p:cNvSpPr/>
            <p:nvPr/>
          </p:nvSpPr>
          <p:spPr>
            <a:xfrm>
              <a:off x="3361314" y="5958128"/>
              <a:ext cx="799418" cy="1246834"/>
            </a:xfrm>
            <a:custGeom>
              <a:rect b="b" l="l" r="r" t="t"/>
              <a:pathLst>
                <a:path extrusionOk="0" h="1246834" w="799418">
                  <a:moveTo>
                    <a:pt x="0" y="17568"/>
                  </a:moveTo>
                  <a:cubicBezTo>
                    <a:pt x="31283" y="14834"/>
                    <a:pt x="63424" y="15307"/>
                    <a:pt x="99410" y="15373"/>
                  </a:cubicBezTo>
                  <a:cubicBezTo>
                    <a:pt x="222674" y="15373"/>
                    <a:pt x="510683" y="-12922"/>
                    <a:pt x="781779" y="7262"/>
                  </a:cubicBezTo>
                  <a:cubicBezTo>
                    <a:pt x="789686" y="558237"/>
                    <a:pt x="766836" y="525846"/>
                    <a:pt x="799419" y="1240743"/>
                  </a:cubicBezTo>
                  <a:cubicBezTo>
                    <a:pt x="437224" y="1243669"/>
                    <a:pt x="463149" y="1243302"/>
                    <a:pt x="19723" y="1246834"/>
                  </a:cubicBezTo>
                  <a:cubicBezTo>
                    <a:pt x="1951" y="711314"/>
                    <a:pt x="5705" y="242113"/>
                    <a:pt x="0" y="17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5" name="Google Shape;4305;p34"/>
          <p:cNvGrpSpPr/>
          <p:nvPr/>
        </p:nvGrpSpPr>
        <p:grpSpPr>
          <a:xfrm>
            <a:off x="3089561" y="2958552"/>
            <a:ext cx="494107" cy="664445"/>
            <a:chOff x="6179121" y="5917103"/>
            <a:chExt cx="988213" cy="1328889"/>
          </a:xfrm>
        </p:grpSpPr>
        <p:sp>
          <p:nvSpPr>
            <p:cNvPr id="4306" name="Google Shape;4306;p34"/>
            <p:cNvSpPr/>
            <p:nvPr/>
          </p:nvSpPr>
          <p:spPr>
            <a:xfrm>
              <a:off x="6180178" y="5917103"/>
              <a:ext cx="987156" cy="1328889"/>
            </a:xfrm>
            <a:custGeom>
              <a:rect b="b" l="l" r="r" t="t"/>
              <a:pathLst>
                <a:path extrusionOk="0" h="1328889" w="987156">
                  <a:moveTo>
                    <a:pt x="981621" y="1280779"/>
                  </a:moveTo>
                  <a:cubicBezTo>
                    <a:pt x="979727" y="1248565"/>
                    <a:pt x="984838" y="1210694"/>
                    <a:pt x="982731" y="1171452"/>
                  </a:cubicBezTo>
                  <a:cubicBezTo>
                    <a:pt x="977559" y="1080580"/>
                    <a:pt x="980510" y="1146596"/>
                    <a:pt x="980510" y="1057029"/>
                  </a:cubicBezTo>
                  <a:cubicBezTo>
                    <a:pt x="980710" y="956135"/>
                    <a:pt x="967191" y="892245"/>
                    <a:pt x="971986" y="729164"/>
                  </a:cubicBezTo>
                  <a:cubicBezTo>
                    <a:pt x="973776" y="690948"/>
                    <a:pt x="974483" y="711144"/>
                    <a:pt x="969313" y="620009"/>
                  </a:cubicBezTo>
                  <a:cubicBezTo>
                    <a:pt x="960351" y="490881"/>
                    <a:pt x="959482" y="1662"/>
                    <a:pt x="949892" y="1425"/>
                  </a:cubicBezTo>
                  <a:cubicBezTo>
                    <a:pt x="868777" y="-807"/>
                    <a:pt x="775404" y="3142"/>
                    <a:pt x="775909" y="3142"/>
                  </a:cubicBezTo>
                  <a:cubicBezTo>
                    <a:pt x="684407" y="3142"/>
                    <a:pt x="769185" y="-5844"/>
                    <a:pt x="657616" y="6576"/>
                  </a:cubicBezTo>
                  <a:cubicBezTo>
                    <a:pt x="608028" y="12070"/>
                    <a:pt x="485750" y="5260"/>
                    <a:pt x="479999" y="4915"/>
                  </a:cubicBezTo>
                  <a:cubicBezTo>
                    <a:pt x="475409" y="5258"/>
                    <a:pt x="372351" y="13330"/>
                    <a:pt x="361656" y="12413"/>
                  </a:cubicBezTo>
                  <a:cubicBezTo>
                    <a:pt x="256165" y="3419"/>
                    <a:pt x="53348" y="17271"/>
                    <a:pt x="65945" y="16309"/>
                  </a:cubicBezTo>
                  <a:cubicBezTo>
                    <a:pt x="62667" y="16309"/>
                    <a:pt x="9094" y="15278"/>
                    <a:pt x="9599" y="15336"/>
                  </a:cubicBezTo>
                  <a:cubicBezTo>
                    <a:pt x="9259" y="15336"/>
                    <a:pt x="8993" y="174319"/>
                    <a:pt x="8993" y="291173"/>
                  </a:cubicBezTo>
                  <a:cubicBezTo>
                    <a:pt x="8982" y="291370"/>
                    <a:pt x="2721" y="386154"/>
                    <a:pt x="2182" y="428947"/>
                  </a:cubicBezTo>
                  <a:cubicBezTo>
                    <a:pt x="2182" y="434329"/>
                    <a:pt x="8842" y="497448"/>
                    <a:pt x="7984" y="505820"/>
                  </a:cubicBezTo>
                  <a:cubicBezTo>
                    <a:pt x="-3259" y="617327"/>
                    <a:pt x="14123" y="727309"/>
                    <a:pt x="3797" y="949653"/>
                  </a:cubicBezTo>
                  <a:cubicBezTo>
                    <a:pt x="-286" y="1029277"/>
                    <a:pt x="5200" y="1017429"/>
                    <a:pt x="3847" y="1058808"/>
                  </a:cubicBezTo>
                  <a:cubicBezTo>
                    <a:pt x="-2950" y="1246656"/>
                    <a:pt x="822" y="1149376"/>
                    <a:pt x="3343" y="1270592"/>
                  </a:cubicBezTo>
                  <a:cubicBezTo>
                    <a:pt x="4448" y="1322265"/>
                    <a:pt x="2339" y="1324510"/>
                    <a:pt x="5662" y="1324569"/>
                  </a:cubicBezTo>
                  <a:cubicBezTo>
                    <a:pt x="218533" y="1327819"/>
                    <a:pt x="401197" y="1329818"/>
                    <a:pt x="677941" y="1324912"/>
                  </a:cubicBezTo>
                  <a:cubicBezTo>
                    <a:pt x="787759" y="1322794"/>
                    <a:pt x="789324" y="1329720"/>
                    <a:pt x="801076" y="1328805"/>
                  </a:cubicBezTo>
                  <a:cubicBezTo>
                    <a:pt x="1024600" y="1311745"/>
                    <a:pt x="986716" y="1356507"/>
                    <a:pt x="981621" y="1280779"/>
                  </a:cubicBezTo>
                  <a:close/>
                  <a:moveTo>
                    <a:pt x="53486" y="149617"/>
                  </a:moveTo>
                  <a:cubicBezTo>
                    <a:pt x="44154" y="145841"/>
                    <a:pt x="39210" y="133248"/>
                    <a:pt x="43246" y="123000"/>
                  </a:cubicBezTo>
                  <a:cubicBezTo>
                    <a:pt x="50006" y="105655"/>
                    <a:pt x="73261" y="107489"/>
                    <a:pt x="79313" y="124260"/>
                  </a:cubicBezTo>
                  <a:cubicBezTo>
                    <a:pt x="85266" y="138572"/>
                    <a:pt x="70687" y="156658"/>
                    <a:pt x="53486" y="149617"/>
                  </a:cubicBezTo>
                  <a:close/>
                  <a:moveTo>
                    <a:pt x="51720" y="258374"/>
                  </a:moveTo>
                  <a:cubicBezTo>
                    <a:pt x="44255" y="254366"/>
                    <a:pt x="40369" y="244407"/>
                    <a:pt x="42539" y="235421"/>
                  </a:cubicBezTo>
                  <a:cubicBezTo>
                    <a:pt x="47331" y="215788"/>
                    <a:pt x="72958" y="215730"/>
                    <a:pt x="79514" y="233933"/>
                  </a:cubicBezTo>
                  <a:cubicBezTo>
                    <a:pt x="85871" y="249156"/>
                    <a:pt x="69125" y="267761"/>
                    <a:pt x="51720" y="258374"/>
                  </a:cubicBezTo>
                  <a:close/>
                  <a:moveTo>
                    <a:pt x="53890" y="369017"/>
                  </a:moveTo>
                  <a:cubicBezTo>
                    <a:pt x="44558" y="365240"/>
                    <a:pt x="39614" y="352762"/>
                    <a:pt x="43599" y="342458"/>
                  </a:cubicBezTo>
                  <a:cubicBezTo>
                    <a:pt x="50309" y="324999"/>
                    <a:pt x="73715" y="326888"/>
                    <a:pt x="79716" y="343659"/>
                  </a:cubicBezTo>
                  <a:cubicBezTo>
                    <a:pt x="85720" y="358027"/>
                    <a:pt x="71040" y="375999"/>
                    <a:pt x="53890" y="369017"/>
                  </a:cubicBezTo>
                  <a:close/>
                  <a:moveTo>
                    <a:pt x="54142" y="478743"/>
                  </a:moveTo>
                  <a:cubicBezTo>
                    <a:pt x="44810" y="474966"/>
                    <a:pt x="39867" y="462488"/>
                    <a:pt x="43851" y="452242"/>
                  </a:cubicBezTo>
                  <a:cubicBezTo>
                    <a:pt x="50562" y="434728"/>
                    <a:pt x="73968" y="436617"/>
                    <a:pt x="79969" y="453388"/>
                  </a:cubicBezTo>
                  <a:cubicBezTo>
                    <a:pt x="86023" y="467867"/>
                    <a:pt x="71141" y="485669"/>
                    <a:pt x="54142" y="478743"/>
                  </a:cubicBezTo>
                  <a:close/>
                  <a:moveTo>
                    <a:pt x="43195" y="564602"/>
                  </a:moveTo>
                  <a:cubicBezTo>
                    <a:pt x="47987" y="544969"/>
                    <a:pt x="73614" y="544855"/>
                    <a:pt x="80171" y="563114"/>
                  </a:cubicBezTo>
                  <a:cubicBezTo>
                    <a:pt x="93387" y="594768"/>
                    <a:pt x="34418" y="600722"/>
                    <a:pt x="43195" y="564602"/>
                  </a:cubicBezTo>
                  <a:close/>
                  <a:moveTo>
                    <a:pt x="43448" y="674273"/>
                  </a:moveTo>
                  <a:cubicBezTo>
                    <a:pt x="48240" y="654698"/>
                    <a:pt x="73816" y="654467"/>
                    <a:pt x="80423" y="672784"/>
                  </a:cubicBezTo>
                  <a:cubicBezTo>
                    <a:pt x="93689" y="704609"/>
                    <a:pt x="34721" y="710392"/>
                    <a:pt x="43448" y="674273"/>
                  </a:cubicBezTo>
                  <a:close/>
                  <a:moveTo>
                    <a:pt x="54799" y="807868"/>
                  </a:moveTo>
                  <a:cubicBezTo>
                    <a:pt x="45466" y="804092"/>
                    <a:pt x="40523" y="791613"/>
                    <a:pt x="44507" y="781368"/>
                  </a:cubicBezTo>
                  <a:cubicBezTo>
                    <a:pt x="51218" y="763853"/>
                    <a:pt x="74624" y="765743"/>
                    <a:pt x="80625" y="782513"/>
                  </a:cubicBezTo>
                  <a:cubicBezTo>
                    <a:pt x="86629" y="796937"/>
                    <a:pt x="71848" y="814795"/>
                    <a:pt x="54799" y="807868"/>
                  </a:cubicBezTo>
                  <a:close/>
                  <a:moveTo>
                    <a:pt x="43851" y="893728"/>
                  </a:moveTo>
                  <a:cubicBezTo>
                    <a:pt x="48644" y="874036"/>
                    <a:pt x="74271" y="874036"/>
                    <a:pt x="80827" y="892239"/>
                  </a:cubicBezTo>
                  <a:cubicBezTo>
                    <a:pt x="94043" y="923894"/>
                    <a:pt x="35074" y="929847"/>
                    <a:pt x="43851" y="893728"/>
                  </a:cubicBezTo>
                  <a:close/>
                  <a:moveTo>
                    <a:pt x="53284" y="1026351"/>
                  </a:moveTo>
                  <a:cubicBezTo>
                    <a:pt x="45820" y="1022343"/>
                    <a:pt x="41933" y="1012384"/>
                    <a:pt x="44104" y="1003398"/>
                  </a:cubicBezTo>
                  <a:cubicBezTo>
                    <a:pt x="48896" y="983765"/>
                    <a:pt x="74523" y="983707"/>
                    <a:pt x="81079" y="1001910"/>
                  </a:cubicBezTo>
                  <a:cubicBezTo>
                    <a:pt x="87436" y="1017136"/>
                    <a:pt x="70737" y="1035738"/>
                    <a:pt x="53284" y="1026351"/>
                  </a:cubicBezTo>
                  <a:close/>
                  <a:moveTo>
                    <a:pt x="55452" y="1136994"/>
                  </a:moveTo>
                  <a:cubicBezTo>
                    <a:pt x="46120" y="1133217"/>
                    <a:pt x="41176" y="1120739"/>
                    <a:pt x="45161" y="1110493"/>
                  </a:cubicBezTo>
                  <a:cubicBezTo>
                    <a:pt x="51871" y="1092979"/>
                    <a:pt x="75277" y="1094868"/>
                    <a:pt x="81278" y="1111639"/>
                  </a:cubicBezTo>
                  <a:cubicBezTo>
                    <a:pt x="87285" y="1126062"/>
                    <a:pt x="72504" y="1143920"/>
                    <a:pt x="55452" y="1136994"/>
                  </a:cubicBezTo>
                  <a:close/>
                  <a:moveTo>
                    <a:pt x="55654" y="1246723"/>
                  </a:moveTo>
                  <a:cubicBezTo>
                    <a:pt x="35930" y="1238710"/>
                    <a:pt x="42539" y="1204079"/>
                    <a:pt x="66147" y="1208087"/>
                  </a:cubicBezTo>
                  <a:cubicBezTo>
                    <a:pt x="94749" y="1213065"/>
                    <a:pt x="82644" y="1257713"/>
                    <a:pt x="55654" y="12467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7" name="Google Shape;4307;p34"/>
            <p:cNvGrpSpPr/>
            <p:nvPr/>
          </p:nvGrpSpPr>
          <p:grpSpPr>
            <a:xfrm>
              <a:off x="6179121" y="5986365"/>
              <a:ext cx="984271" cy="1211517"/>
              <a:chOff x="6179121" y="5986365"/>
              <a:chExt cx="984271" cy="1211517"/>
            </a:xfrm>
          </p:grpSpPr>
          <p:sp>
            <p:nvSpPr>
              <p:cNvPr id="4308" name="Google Shape;4308;p34"/>
              <p:cNvSpPr/>
              <p:nvPr/>
            </p:nvSpPr>
            <p:spPr>
              <a:xfrm>
                <a:off x="6188077" y="5986365"/>
                <a:ext cx="948247" cy="9607"/>
              </a:xfrm>
              <a:custGeom>
                <a:rect b="b" l="l" r="r" t="t"/>
                <a:pathLst>
                  <a:path extrusionOk="0" h="9607" w="948247">
                    <a:moveTo>
                      <a:pt x="947792" y="9608"/>
                    </a:moveTo>
                    <a:cubicBezTo>
                      <a:pt x="947537" y="9610"/>
                      <a:pt x="1681" y="6405"/>
                      <a:pt x="1346" y="6402"/>
                    </a:cubicBezTo>
                    <a:cubicBezTo>
                      <a:pt x="1346" y="-3344"/>
                      <a:pt x="-66907" y="34"/>
                      <a:pt x="768613" y="3540"/>
                    </a:cubicBezTo>
                    <a:cubicBezTo>
                      <a:pt x="967450" y="4305"/>
                      <a:pt x="947558" y="1361"/>
                      <a:pt x="947792" y="96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9" name="Google Shape;4309;p34"/>
              <p:cNvSpPr/>
              <p:nvPr/>
            </p:nvSpPr>
            <p:spPr>
              <a:xfrm>
                <a:off x="6188140" y="6095201"/>
                <a:ext cx="950971" cy="10040"/>
              </a:xfrm>
              <a:custGeom>
                <a:rect b="b" l="l" r="r" t="t"/>
                <a:pathLst>
                  <a:path extrusionOk="0" h="10040" w="950971">
                    <a:moveTo>
                      <a:pt x="950455" y="10041"/>
                    </a:moveTo>
                    <a:cubicBezTo>
                      <a:pt x="950152" y="10046"/>
                      <a:pt x="1276" y="6838"/>
                      <a:pt x="1082" y="6836"/>
                    </a:cubicBezTo>
                    <a:cubicBezTo>
                      <a:pt x="1307" y="-3373"/>
                      <a:pt x="-63274" y="-229"/>
                      <a:pt x="771121" y="3973"/>
                    </a:cubicBezTo>
                    <a:cubicBezTo>
                      <a:pt x="969847" y="4736"/>
                      <a:pt x="950455" y="1693"/>
                      <a:pt x="950455" y="100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0" name="Google Shape;4310;p34"/>
              <p:cNvSpPr/>
              <p:nvPr/>
            </p:nvSpPr>
            <p:spPr>
              <a:xfrm>
                <a:off x="6188414" y="6204438"/>
                <a:ext cx="957291" cy="7949"/>
              </a:xfrm>
              <a:custGeom>
                <a:rect b="b" l="l" r="r" t="t"/>
                <a:pathLst>
                  <a:path extrusionOk="0" h="7949" w="957291">
                    <a:moveTo>
                      <a:pt x="127072" y="7327"/>
                    </a:moveTo>
                    <a:cubicBezTo>
                      <a:pt x="-17674" y="7327"/>
                      <a:pt x="760" y="9244"/>
                      <a:pt x="760" y="0"/>
                    </a:cubicBezTo>
                    <a:cubicBezTo>
                      <a:pt x="1166157" y="6634"/>
                      <a:pt x="1334870" y="9265"/>
                      <a:pt x="127072" y="73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1" name="Google Shape;4311;p34"/>
              <p:cNvSpPr/>
              <p:nvPr/>
            </p:nvSpPr>
            <p:spPr>
              <a:xfrm>
                <a:off x="6182113" y="6314042"/>
                <a:ext cx="961080" cy="9740"/>
              </a:xfrm>
              <a:custGeom>
                <a:rect b="b" l="l" r="r" t="t"/>
                <a:pathLst>
                  <a:path extrusionOk="0" h="9740" w="961080">
                    <a:moveTo>
                      <a:pt x="960567" y="9741"/>
                    </a:moveTo>
                    <a:cubicBezTo>
                      <a:pt x="960360" y="9743"/>
                      <a:pt x="1293" y="6480"/>
                      <a:pt x="1004" y="6477"/>
                    </a:cubicBezTo>
                    <a:cubicBezTo>
                      <a:pt x="1474" y="-3423"/>
                      <a:pt x="-63809" y="67"/>
                      <a:pt x="782344" y="3615"/>
                    </a:cubicBezTo>
                    <a:cubicBezTo>
                      <a:pt x="979842" y="4377"/>
                      <a:pt x="960567" y="1430"/>
                      <a:pt x="960567" y="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2" name="Google Shape;4312;p34"/>
              <p:cNvSpPr/>
              <p:nvPr/>
            </p:nvSpPr>
            <p:spPr>
              <a:xfrm>
                <a:off x="6186537" y="6423326"/>
                <a:ext cx="959120" cy="9669"/>
              </a:xfrm>
              <a:custGeom>
                <a:rect b="b" l="l" r="r" t="t"/>
                <a:pathLst>
                  <a:path extrusionOk="0" h="9669" w="959120">
                    <a:moveTo>
                      <a:pt x="958664" y="9670"/>
                    </a:moveTo>
                    <a:cubicBezTo>
                      <a:pt x="958430" y="9672"/>
                      <a:pt x="995" y="6409"/>
                      <a:pt x="716" y="6406"/>
                    </a:cubicBezTo>
                    <a:cubicBezTo>
                      <a:pt x="2185" y="-3385"/>
                      <a:pt x="-64139" y="57"/>
                      <a:pt x="780542" y="3602"/>
                    </a:cubicBezTo>
                    <a:cubicBezTo>
                      <a:pt x="978298" y="4365"/>
                      <a:pt x="958425" y="1487"/>
                      <a:pt x="958664" y="96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3" name="Google Shape;4313;p34"/>
              <p:cNvSpPr/>
              <p:nvPr/>
            </p:nvSpPr>
            <p:spPr>
              <a:xfrm>
                <a:off x="6183087" y="6532532"/>
                <a:ext cx="967085" cy="9733"/>
              </a:xfrm>
              <a:custGeom>
                <a:rect b="b" l="l" r="r" t="t"/>
                <a:pathLst>
                  <a:path extrusionOk="0" h="9733" w="967085">
                    <a:moveTo>
                      <a:pt x="966806" y="9733"/>
                    </a:moveTo>
                    <a:cubicBezTo>
                      <a:pt x="966612" y="9736"/>
                      <a:pt x="23720" y="6568"/>
                      <a:pt x="1292" y="6413"/>
                    </a:cubicBezTo>
                    <a:cubicBezTo>
                      <a:pt x="1074" y="-3439"/>
                      <a:pt x="-65473" y="91"/>
                      <a:pt x="786567" y="3665"/>
                    </a:cubicBezTo>
                    <a:cubicBezTo>
                      <a:pt x="986503" y="4431"/>
                      <a:pt x="966057" y="1486"/>
                      <a:pt x="966806" y="9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4" name="Google Shape;4314;p34"/>
              <p:cNvSpPr/>
              <p:nvPr/>
            </p:nvSpPr>
            <p:spPr>
              <a:xfrm>
                <a:off x="6186023" y="6641459"/>
                <a:ext cx="969085" cy="8860"/>
              </a:xfrm>
              <a:custGeom>
                <a:rect b="b" l="l" r="r" t="t"/>
                <a:pathLst>
                  <a:path extrusionOk="0" h="8860" w="969085">
                    <a:moveTo>
                      <a:pt x="354044" y="7729"/>
                    </a:moveTo>
                    <a:cubicBezTo>
                      <a:pt x="-32356" y="6243"/>
                      <a:pt x="861" y="10634"/>
                      <a:pt x="627" y="0"/>
                    </a:cubicBezTo>
                    <a:cubicBezTo>
                      <a:pt x="1033644" y="2873"/>
                      <a:pt x="1374688" y="12034"/>
                      <a:pt x="354044" y="7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5" name="Google Shape;4315;p34"/>
              <p:cNvSpPr/>
              <p:nvPr/>
            </p:nvSpPr>
            <p:spPr>
              <a:xfrm>
                <a:off x="6185851" y="6750854"/>
                <a:ext cx="966976" cy="9948"/>
              </a:xfrm>
              <a:custGeom>
                <a:rect b="b" l="l" r="r" t="t"/>
                <a:pathLst>
                  <a:path extrusionOk="0" h="9948" w="966976">
                    <a:moveTo>
                      <a:pt x="966464" y="9949"/>
                    </a:moveTo>
                    <a:cubicBezTo>
                      <a:pt x="966271" y="9951"/>
                      <a:pt x="21852" y="6770"/>
                      <a:pt x="1150" y="6629"/>
                    </a:cubicBezTo>
                    <a:cubicBezTo>
                      <a:pt x="1150" y="-3707"/>
                      <a:pt x="-64130" y="245"/>
                      <a:pt x="788999" y="3825"/>
                    </a:cubicBezTo>
                    <a:cubicBezTo>
                      <a:pt x="985660" y="4777"/>
                      <a:pt x="966464" y="1290"/>
                      <a:pt x="966464" y="9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6" name="Google Shape;4316;p34"/>
              <p:cNvSpPr/>
              <p:nvPr/>
            </p:nvSpPr>
            <p:spPr>
              <a:xfrm>
                <a:off x="6182982" y="6859973"/>
                <a:ext cx="974243" cy="10098"/>
              </a:xfrm>
              <a:custGeom>
                <a:rect b="b" l="l" r="r" t="t"/>
                <a:pathLst>
                  <a:path extrusionOk="0" h="10098" w="974243">
                    <a:moveTo>
                      <a:pt x="974025" y="10099"/>
                    </a:moveTo>
                    <a:cubicBezTo>
                      <a:pt x="973831" y="10101"/>
                      <a:pt x="18226" y="6891"/>
                      <a:pt x="993" y="6779"/>
                    </a:cubicBezTo>
                    <a:cubicBezTo>
                      <a:pt x="1490" y="-3918"/>
                      <a:pt x="-64367" y="371"/>
                      <a:pt x="794490" y="3975"/>
                    </a:cubicBezTo>
                    <a:cubicBezTo>
                      <a:pt x="993587" y="4741"/>
                      <a:pt x="973108" y="1788"/>
                      <a:pt x="974025" y="100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7" name="Google Shape;4317;p34"/>
              <p:cNvSpPr/>
              <p:nvPr/>
            </p:nvSpPr>
            <p:spPr>
              <a:xfrm>
                <a:off x="6183174" y="6969154"/>
                <a:ext cx="980218" cy="9032"/>
              </a:xfrm>
              <a:custGeom>
                <a:rect b="b" l="l" r="r" t="t"/>
                <a:pathLst>
                  <a:path extrusionOk="0" h="9032" w="980218">
                    <a:moveTo>
                      <a:pt x="364711" y="7785"/>
                    </a:moveTo>
                    <a:cubicBezTo>
                      <a:pt x="-38335" y="6238"/>
                      <a:pt x="1053" y="10993"/>
                      <a:pt x="1053" y="0"/>
                    </a:cubicBezTo>
                    <a:cubicBezTo>
                      <a:pt x="1027828" y="3957"/>
                      <a:pt x="1399899" y="12154"/>
                      <a:pt x="364711" y="77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8" name="Google Shape;4318;p34"/>
              <p:cNvSpPr/>
              <p:nvPr/>
            </p:nvSpPr>
            <p:spPr>
              <a:xfrm>
                <a:off x="6179121" y="7078674"/>
                <a:ext cx="984157" cy="9880"/>
              </a:xfrm>
              <a:custGeom>
                <a:rect b="b" l="l" r="r" t="t"/>
                <a:pathLst>
                  <a:path extrusionOk="0" h="9880" w="984157">
                    <a:moveTo>
                      <a:pt x="983788" y="9881"/>
                    </a:moveTo>
                    <a:cubicBezTo>
                      <a:pt x="983586" y="9883"/>
                      <a:pt x="41733" y="6790"/>
                      <a:pt x="1222" y="6447"/>
                    </a:cubicBezTo>
                    <a:cubicBezTo>
                      <a:pt x="1222" y="-3562"/>
                      <a:pt x="-66358" y="164"/>
                      <a:pt x="803549" y="3813"/>
                    </a:cubicBezTo>
                    <a:cubicBezTo>
                      <a:pt x="1003427" y="4579"/>
                      <a:pt x="983318" y="1631"/>
                      <a:pt x="983788" y="98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9" name="Google Shape;4319;p34"/>
              <p:cNvSpPr/>
              <p:nvPr/>
            </p:nvSpPr>
            <p:spPr>
              <a:xfrm>
                <a:off x="6182415" y="7187669"/>
                <a:ext cx="979737" cy="10213"/>
              </a:xfrm>
              <a:custGeom>
                <a:rect b="b" l="l" r="r" t="t"/>
                <a:pathLst>
                  <a:path extrusionOk="0" h="10213" w="979737">
                    <a:moveTo>
                      <a:pt x="979384" y="10213"/>
                    </a:moveTo>
                    <a:cubicBezTo>
                      <a:pt x="979193" y="10216"/>
                      <a:pt x="26940" y="6936"/>
                      <a:pt x="1258" y="6721"/>
                    </a:cubicBezTo>
                    <a:cubicBezTo>
                      <a:pt x="1018" y="-3315"/>
                      <a:pt x="-65497" y="-285"/>
                      <a:pt x="802827" y="4087"/>
                    </a:cubicBezTo>
                    <a:cubicBezTo>
                      <a:pt x="998710" y="4852"/>
                      <a:pt x="978882" y="1682"/>
                      <a:pt x="979384" y="10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20" name="Google Shape;4320;p34"/>
            <p:cNvSpPr/>
            <p:nvPr/>
          </p:nvSpPr>
          <p:spPr>
            <a:xfrm>
              <a:off x="6308775" y="5928773"/>
              <a:ext cx="26432" cy="1316103"/>
            </a:xfrm>
            <a:custGeom>
              <a:rect b="b" l="l" r="r" t="t"/>
              <a:pathLst>
                <a:path extrusionOk="0" h="1316103" w="26432">
                  <a:moveTo>
                    <a:pt x="26433" y="1316103"/>
                  </a:moveTo>
                  <a:cubicBezTo>
                    <a:pt x="11843" y="1316103"/>
                    <a:pt x="-11127" y="555834"/>
                    <a:pt x="6204" y="0"/>
                  </a:cubicBezTo>
                  <a:cubicBezTo>
                    <a:pt x="20974" y="-449"/>
                    <a:pt x="-14610" y="512807"/>
                    <a:pt x="26433" y="1316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1" name="Google Shape;4321;p34"/>
          <p:cNvGrpSpPr/>
          <p:nvPr/>
        </p:nvGrpSpPr>
        <p:grpSpPr>
          <a:xfrm>
            <a:off x="6661695" y="3017375"/>
            <a:ext cx="751302" cy="546793"/>
            <a:chOff x="2484846" y="7378706"/>
            <a:chExt cx="2857748" cy="2079852"/>
          </a:xfrm>
        </p:grpSpPr>
        <p:sp>
          <p:nvSpPr>
            <p:cNvPr id="4322" name="Google Shape;4322;p34"/>
            <p:cNvSpPr/>
            <p:nvPr/>
          </p:nvSpPr>
          <p:spPr>
            <a:xfrm>
              <a:off x="2707079" y="7449115"/>
              <a:ext cx="438505" cy="179765"/>
            </a:xfrm>
            <a:custGeom>
              <a:rect b="b" l="l" r="r" t="t"/>
              <a:pathLst>
                <a:path extrusionOk="0" h="179765" w="438505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34"/>
            <p:cNvSpPr/>
            <p:nvPr/>
          </p:nvSpPr>
          <p:spPr>
            <a:xfrm>
              <a:off x="2725683" y="7463518"/>
              <a:ext cx="403187" cy="145323"/>
            </a:xfrm>
            <a:custGeom>
              <a:rect b="b" l="l" r="r" t="t"/>
              <a:pathLst>
                <a:path extrusionOk="0" h="145323" w="403187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34"/>
            <p:cNvSpPr/>
            <p:nvPr/>
          </p:nvSpPr>
          <p:spPr>
            <a:xfrm>
              <a:off x="2803673" y="7378706"/>
              <a:ext cx="246597" cy="123865"/>
            </a:xfrm>
            <a:custGeom>
              <a:rect b="b" l="l" r="r" t="t"/>
              <a:pathLst>
                <a:path extrusionOk="0" h="123865" w="246597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34"/>
            <p:cNvSpPr/>
            <p:nvPr/>
          </p:nvSpPr>
          <p:spPr>
            <a:xfrm>
              <a:off x="2486732" y="8110460"/>
              <a:ext cx="2808892" cy="1274123"/>
            </a:xfrm>
            <a:custGeom>
              <a:rect b="b" l="l" r="r" t="t"/>
              <a:pathLst>
                <a:path extrusionOk="0" h="1274123" w="2808892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34"/>
            <p:cNvSpPr/>
            <p:nvPr/>
          </p:nvSpPr>
          <p:spPr>
            <a:xfrm>
              <a:off x="2484846" y="7569018"/>
              <a:ext cx="2814231" cy="606213"/>
            </a:xfrm>
            <a:custGeom>
              <a:rect b="b" l="l" r="r" t="t"/>
              <a:pathLst>
                <a:path extrusionOk="0" h="606213" w="2814231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34"/>
            <p:cNvSpPr/>
            <p:nvPr/>
          </p:nvSpPr>
          <p:spPr>
            <a:xfrm>
              <a:off x="5335353" y="7448747"/>
              <a:ext cx="7241" cy="3460"/>
            </a:xfrm>
            <a:custGeom>
              <a:rect b="b" l="l" r="r" t="t"/>
              <a:pathLst>
                <a:path extrusionOk="0" h="3460" w="7241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34"/>
            <p:cNvSpPr/>
            <p:nvPr/>
          </p:nvSpPr>
          <p:spPr>
            <a:xfrm>
              <a:off x="2486720" y="9367608"/>
              <a:ext cx="2808881" cy="90950"/>
            </a:xfrm>
            <a:custGeom>
              <a:rect b="b" l="l" r="r" t="t"/>
              <a:pathLst>
                <a:path extrusionOk="0" h="90950" w="2808881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34"/>
            <p:cNvSpPr/>
            <p:nvPr/>
          </p:nvSpPr>
          <p:spPr>
            <a:xfrm>
              <a:off x="3168413" y="7718845"/>
              <a:ext cx="1572910" cy="1570252"/>
            </a:xfrm>
            <a:custGeom>
              <a:rect b="b" l="l" r="r" t="t"/>
              <a:pathLst>
                <a:path extrusionOk="0" h="1570252" w="157291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34"/>
            <p:cNvSpPr/>
            <p:nvPr/>
          </p:nvSpPr>
          <p:spPr>
            <a:xfrm>
              <a:off x="3342428" y="7889930"/>
              <a:ext cx="1221878" cy="1220987"/>
            </a:xfrm>
            <a:custGeom>
              <a:rect b="b" l="l" r="r" t="t"/>
              <a:pathLst>
                <a:path extrusionOk="0" h="1220987" w="1221878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34"/>
            <p:cNvSpPr/>
            <p:nvPr/>
          </p:nvSpPr>
          <p:spPr>
            <a:xfrm>
              <a:off x="3442722" y="7985930"/>
              <a:ext cx="1033680" cy="1031483"/>
            </a:xfrm>
            <a:custGeom>
              <a:rect b="b" l="l" r="r" t="t"/>
              <a:pathLst>
                <a:path extrusionOk="0" h="1031483" w="103368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34"/>
            <p:cNvSpPr/>
            <p:nvPr/>
          </p:nvSpPr>
          <p:spPr>
            <a:xfrm>
              <a:off x="4194222" y="8196930"/>
              <a:ext cx="185935" cy="357656"/>
            </a:xfrm>
            <a:custGeom>
              <a:rect b="b" l="l" r="r" t="t"/>
              <a:pathLst>
                <a:path extrusionOk="0" h="357656" w="185935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34"/>
            <p:cNvSpPr/>
            <p:nvPr/>
          </p:nvSpPr>
          <p:spPr>
            <a:xfrm>
              <a:off x="4242621" y="8253719"/>
              <a:ext cx="105623" cy="273987"/>
            </a:xfrm>
            <a:custGeom>
              <a:rect b="b" l="l" r="r" t="t"/>
              <a:pathLst>
                <a:path extrusionOk="0" h="273987" w="105623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34"/>
            <p:cNvSpPr/>
            <p:nvPr/>
          </p:nvSpPr>
          <p:spPr>
            <a:xfrm>
              <a:off x="4276701" y="8382812"/>
              <a:ext cx="55316" cy="127428"/>
            </a:xfrm>
            <a:custGeom>
              <a:rect b="b" l="l" r="r" t="t"/>
              <a:pathLst>
                <a:path extrusionOk="0" h="127428" w="55316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34"/>
            <p:cNvSpPr/>
            <p:nvPr/>
          </p:nvSpPr>
          <p:spPr>
            <a:xfrm>
              <a:off x="4218586" y="8651123"/>
              <a:ext cx="86828" cy="88921"/>
            </a:xfrm>
            <a:custGeom>
              <a:rect b="b" l="l" r="r" t="t"/>
              <a:pathLst>
                <a:path extrusionOk="0" h="88921" w="86828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34"/>
            <p:cNvSpPr/>
            <p:nvPr/>
          </p:nvSpPr>
          <p:spPr>
            <a:xfrm>
              <a:off x="2627823" y="7705658"/>
              <a:ext cx="658013" cy="246825"/>
            </a:xfrm>
            <a:custGeom>
              <a:rect b="b" l="l" r="r" t="t"/>
              <a:pathLst>
                <a:path extrusionOk="0" h="246825" w="658013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34"/>
            <p:cNvSpPr/>
            <p:nvPr/>
          </p:nvSpPr>
          <p:spPr>
            <a:xfrm>
              <a:off x="2682773" y="7750576"/>
              <a:ext cx="548334" cy="146378"/>
            </a:xfrm>
            <a:custGeom>
              <a:rect b="b" l="l" r="r" t="t"/>
              <a:pathLst>
                <a:path extrusionOk="0" h="146378" w="548334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34"/>
            <p:cNvSpPr/>
            <p:nvPr/>
          </p:nvSpPr>
          <p:spPr>
            <a:xfrm>
              <a:off x="2736824" y="7790859"/>
              <a:ext cx="454276" cy="80698"/>
            </a:xfrm>
            <a:custGeom>
              <a:rect b="b" l="l" r="r" t="t"/>
              <a:pathLst>
                <a:path extrusionOk="0" h="80698" w="454276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34"/>
            <p:cNvSpPr/>
            <p:nvPr/>
          </p:nvSpPr>
          <p:spPr>
            <a:xfrm>
              <a:off x="3237959" y="8305407"/>
              <a:ext cx="1443919" cy="915753"/>
            </a:xfrm>
            <a:custGeom>
              <a:rect b="b" l="l" r="r" t="t"/>
              <a:pathLst>
                <a:path extrusionOk="0" h="915753" w="1443919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34"/>
            <p:cNvSpPr/>
            <p:nvPr/>
          </p:nvSpPr>
          <p:spPr>
            <a:xfrm>
              <a:off x="3328978" y="7777636"/>
              <a:ext cx="1235489" cy="391611"/>
            </a:xfrm>
            <a:custGeom>
              <a:rect b="b" l="l" r="r" t="t"/>
              <a:pathLst>
                <a:path extrusionOk="0" h="391611" w="1235489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1" name="Google Shape;4341;p34"/>
          <p:cNvGrpSpPr/>
          <p:nvPr/>
        </p:nvGrpSpPr>
        <p:grpSpPr>
          <a:xfrm>
            <a:off x="1102393" y="2040206"/>
            <a:ext cx="1119441" cy="768819"/>
            <a:chOff x="2204952" y="4100588"/>
            <a:chExt cx="2238883" cy="1537637"/>
          </a:xfrm>
        </p:grpSpPr>
        <p:sp>
          <p:nvSpPr>
            <p:cNvPr id="4342" name="Google Shape;4342;p34"/>
            <p:cNvSpPr/>
            <p:nvPr/>
          </p:nvSpPr>
          <p:spPr>
            <a:xfrm>
              <a:off x="2303973" y="4190192"/>
              <a:ext cx="2037615" cy="1363348"/>
            </a:xfrm>
            <a:custGeom>
              <a:rect b="b" l="l" r="r" t="t"/>
              <a:pathLst>
                <a:path extrusionOk="0" h="1363348" w="2037615">
                  <a:moveTo>
                    <a:pt x="2024066" y="848314"/>
                  </a:moveTo>
                  <a:cubicBezTo>
                    <a:pt x="2031585" y="1006307"/>
                    <a:pt x="2032991" y="1176212"/>
                    <a:pt x="2037616" y="1333054"/>
                  </a:cubicBezTo>
                  <a:cubicBezTo>
                    <a:pt x="1921192" y="1344313"/>
                    <a:pt x="1700467" y="1338172"/>
                    <a:pt x="1363854" y="1338172"/>
                  </a:cubicBezTo>
                  <a:cubicBezTo>
                    <a:pt x="660102" y="1338172"/>
                    <a:pt x="143324" y="1363349"/>
                    <a:pt x="43863" y="1363349"/>
                  </a:cubicBezTo>
                  <a:cubicBezTo>
                    <a:pt x="43863" y="1201288"/>
                    <a:pt x="-16262" y="182142"/>
                    <a:pt x="4275" y="47940"/>
                  </a:cubicBezTo>
                  <a:cubicBezTo>
                    <a:pt x="348032" y="11966"/>
                    <a:pt x="1366188" y="60109"/>
                    <a:pt x="1976639" y="0"/>
                  </a:cubicBezTo>
                  <a:cubicBezTo>
                    <a:pt x="2003613" y="323021"/>
                    <a:pt x="1997604" y="563399"/>
                    <a:pt x="2024066" y="84831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3" name="Google Shape;4343;p34"/>
            <p:cNvSpPr/>
            <p:nvPr/>
          </p:nvSpPr>
          <p:spPr>
            <a:xfrm>
              <a:off x="2204952" y="4100588"/>
              <a:ext cx="2238883" cy="1537637"/>
            </a:xfrm>
            <a:custGeom>
              <a:rect b="b" l="l" r="r" t="t"/>
              <a:pathLst>
                <a:path extrusionOk="0" h="1537637" w="2238883">
                  <a:moveTo>
                    <a:pt x="44106" y="1537637"/>
                  </a:moveTo>
                  <a:cubicBezTo>
                    <a:pt x="44106" y="1223978"/>
                    <a:pt x="-24325" y="279229"/>
                    <a:pt x="9288" y="59620"/>
                  </a:cubicBezTo>
                  <a:cubicBezTo>
                    <a:pt x="474248" y="10954"/>
                    <a:pt x="1411770" y="74566"/>
                    <a:pt x="2168998" y="0"/>
                  </a:cubicBezTo>
                  <a:cubicBezTo>
                    <a:pt x="2194664" y="307244"/>
                    <a:pt x="2227071" y="1100650"/>
                    <a:pt x="2238884" y="1500967"/>
                  </a:cubicBezTo>
                  <a:cubicBezTo>
                    <a:pt x="2164253" y="1508185"/>
                    <a:pt x="2131415" y="1513001"/>
                    <a:pt x="1934121" y="1513001"/>
                  </a:cubicBezTo>
                  <a:cubicBezTo>
                    <a:pt x="410442" y="1513004"/>
                    <a:pt x="327883" y="1537637"/>
                    <a:pt x="44106" y="1537637"/>
                  </a:cubicBezTo>
                  <a:close/>
                  <a:moveTo>
                    <a:pt x="103754" y="154677"/>
                  </a:moveTo>
                  <a:cubicBezTo>
                    <a:pt x="96106" y="466301"/>
                    <a:pt x="140076" y="1159754"/>
                    <a:pt x="147220" y="1432740"/>
                  </a:cubicBezTo>
                  <a:cubicBezTo>
                    <a:pt x="1901726" y="1386149"/>
                    <a:pt x="1859745" y="1419614"/>
                    <a:pt x="2132172" y="1405628"/>
                  </a:cubicBezTo>
                  <a:cubicBezTo>
                    <a:pt x="2110691" y="565878"/>
                    <a:pt x="2118683" y="1148818"/>
                    <a:pt x="2094453" y="511763"/>
                  </a:cubicBezTo>
                  <a:cubicBezTo>
                    <a:pt x="2089690" y="386562"/>
                    <a:pt x="2084785" y="257560"/>
                    <a:pt x="2073938" y="113484"/>
                  </a:cubicBezTo>
                  <a:cubicBezTo>
                    <a:pt x="1454243" y="166717"/>
                    <a:pt x="481761" y="126492"/>
                    <a:pt x="103754" y="154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4" name="Google Shape;4344;p34"/>
            <p:cNvSpPr/>
            <p:nvPr/>
          </p:nvSpPr>
          <p:spPr>
            <a:xfrm>
              <a:off x="2248200" y="4146596"/>
              <a:ext cx="2150358" cy="1443562"/>
            </a:xfrm>
            <a:custGeom>
              <a:rect b="b" l="l" r="r" t="t"/>
              <a:pathLst>
                <a:path extrusionOk="0" h="1443562" w="2150358">
                  <a:moveTo>
                    <a:pt x="49447" y="1443562"/>
                  </a:moveTo>
                  <a:lnTo>
                    <a:pt x="46065" y="1443562"/>
                  </a:lnTo>
                  <a:lnTo>
                    <a:pt x="46065" y="1440179"/>
                  </a:lnTo>
                  <a:cubicBezTo>
                    <a:pt x="46065" y="1085447"/>
                    <a:pt x="28935" y="793277"/>
                    <a:pt x="15173" y="558511"/>
                  </a:cubicBezTo>
                  <a:cubicBezTo>
                    <a:pt x="6695" y="413887"/>
                    <a:pt x="0" y="299652"/>
                    <a:pt x="0" y="213462"/>
                  </a:cubicBezTo>
                  <a:cubicBezTo>
                    <a:pt x="0" y="200447"/>
                    <a:pt x="2682" y="186784"/>
                    <a:pt x="5274" y="173569"/>
                  </a:cubicBezTo>
                  <a:cubicBezTo>
                    <a:pt x="7737" y="161025"/>
                    <a:pt x="10281" y="148057"/>
                    <a:pt x="10413" y="136014"/>
                  </a:cubicBezTo>
                  <a:cubicBezTo>
                    <a:pt x="10604" y="118568"/>
                    <a:pt x="8574" y="100873"/>
                    <a:pt x="6944" y="86656"/>
                  </a:cubicBezTo>
                  <a:cubicBezTo>
                    <a:pt x="5336" y="72636"/>
                    <a:pt x="4066" y="61562"/>
                    <a:pt x="5139" y="54559"/>
                  </a:cubicBezTo>
                  <a:lnTo>
                    <a:pt x="5532" y="51979"/>
                  </a:lnTo>
                  <a:lnTo>
                    <a:pt x="8128" y="51705"/>
                  </a:lnTo>
                  <a:cubicBezTo>
                    <a:pt x="15250" y="50961"/>
                    <a:pt x="33868" y="50718"/>
                    <a:pt x="89140" y="50008"/>
                  </a:cubicBezTo>
                  <a:cubicBezTo>
                    <a:pt x="137050" y="49390"/>
                    <a:pt x="209448" y="48455"/>
                    <a:pt x="323507" y="46570"/>
                  </a:cubicBezTo>
                  <a:cubicBezTo>
                    <a:pt x="356031" y="46031"/>
                    <a:pt x="392771" y="43885"/>
                    <a:pt x="431664" y="41612"/>
                  </a:cubicBezTo>
                  <a:cubicBezTo>
                    <a:pt x="491014" y="38143"/>
                    <a:pt x="558279" y="34213"/>
                    <a:pt x="635309" y="34213"/>
                  </a:cubicBezTo>
                  <a:cubicBezTo>
                    <a:pt x="733847" y="34213"/>
                    <a:pt x="826935" y="36301"/>
                    <a:pt x="925489" y="38509"/>
                  </a:cubicBezTo>
                  <a:cubicBezTo>
                    <a:pt x="1230550" y="45343"/>
                    <a:pt x="1545999" y="52416"/>
                    <a:pt x="2078200" y="16"/>
                  </a:cubicBezTo>
                  <a:cubicBezTo>
                    <a:pt x="2079190" y="-76"/>
                    <a:pt x="2080156" y="228"/>
                    <a:pt x="2080919" y="896"/>
                  </a:cubicBezTo>
                  <a:cubicBezTo>
                    <a:pt x="2082702" y="2446"/>
                    <a:pt x="2084240" y="3783"/>
                    <a:pt x="2087656" y="69530"/>
                  </a:cubicBezTo>
                  <a:cubicBezTo>
                    <a:pt x="2089748" y="109742"/>
                    <a:pt x="2092076" y="165134"/>
                    <a:pt x="2094773" y="229272"/>
                  </a:cubicBezTo>
                  <a:cubicBezTo>
                    <a:pt x="2097651" y="297733"/>
                    <a:pt x="2100914" y="375329"/>
                    <a:pt x="2104663" y="452718"/>
                  </a:cubicBezTo>
                  <a:cubicBezTo>
                    <a:pt x="2111410" y="592031"/>
                    <a:pt x="2123213" y="730274"/>
                    <a:pt x="2131024" y="821751"/>
                  </a:cubicBezTo>
                  <a:cubicBezTo>
                    <a:pt x="2133816" y="854460"/>
                    <a:pt x="2136021" y="880292"/>
                    <a:pt x="2137184" y="896849"/>
                  </a:cubicBezTo>
                  <a:cubicBezTo>
                    <a:pt x="2140628" y="945921"/>
                    <a:pt x="2139260" y="997251"/>
                    <a:pt x="2137937" y="1046892"/>
                  </a:cubicBezTo>
                  <a:cubicBezTo>
                    <a:pt x="2137024" y="1081150"/>
                    <a:pt x="2136080" y="1116574"/>
                    <a:pt x="2136686" y="1151386"/>
                  </a:cubicBezTo>
                  <a:cubicBezTo>
                    <a:pt x="2137494" y="1197688"/>
                    <a:pt x="2140708" y="1245373"/>
                    <a:pt x="2143814" y="1291484"/>
                  </a:cubicBezTo>
                  <a:cubicBezTo>
                    <a:pt x="2146434" y="1330374"/>
                    <a:pt x="2149147" y="1370583"/>
                    <a:pt x="2150266" y="1408538"/>
                  </a:cubicBezTo>
                  <a:lnTo>
                    <a:pt x="2150358" y="1411699"/>
                  </a:lnTo>
                  <a:lnTo>
                    <a:pt x="2147209" y="1412004"/>
                  </a:lnTo>
                  <a:cubicBezTo>
                    <a:pt x="2099106" y="1416660"/>
                    <a:pt x="2032895" y="1415125"/>
                    <a:pt x="1949069" y="1413185"/>
                  </a:cubicBezTo>
                  <a:cubicBezTo>
                    <a:pt x="1901891" y="1412093"/>
                    <a:pt x="1848418" y="1410854"/>
                    <a:pt x="1790004" y="1410561"/>
                  </a:cubicBezTo>
                  <a:cubicBezTo>
                    <a:pt x="1742131" y="1410306"/>
                    <a:pt x="1689848" y="1412314"/>
                    <a:pt x="1634481" y="1414424"/>
                  </a:cubicBezTo>
                  <a:cubicBezTo>
                    <a:pt x="1572099" y="1416801"/>
                    <a:pt x="1507592" y="1419258"/>
                    <a:pt x="1436858" y="1419258"/>
                  </a:cubicBezTo>
                  <a:cubicBezTo>
                    <a:pt x="1333390" y="1419258"/>
                    <a:pt x="1234403" y="1418154"/>
                    <a:pt x="1138673" y="1417084"/>
                  </a:cubicBezTo>
                  <a:cubicBezTo>
                    <a:pt x="997745" y="1415513"/>
                    <a:pt x="864638" y="1414027"/>
                    <a:pt x="745044" y="1416543"/>
                  </a:cubicBezTo>
                  <a:cubicBezTo>
                    <a:pt x="506876" y="1421549"/>
                    <a:pt x="317199" y="1431190"/>
                    <a:pt x="191688" y="1437571"/>
                  </a:cubicBezTo>
                  <a:cubicBezTo>
                    <a:pt x="123254" y="1441050"/>
                    <a:pt x="73807" y="1443562"/>
                    <a:pt x="49447" y="1443562"/>
                  </a:cubicBezTo>
                  <a:close/>
                  <a:moveTo>
                    <a:pt x="11566" y="58219"/>
                  </a:moveTo>
                  <a:cubicBezTo>
                    <a:pt x="11225" y="64640"/>
                    <a:pt x="12369" y="74595"/>
                    <a:pt x="13663" y="85890"/>
                  </a:cubicBezTo>
                  <a:cubicBezTo>
                    <a:pt x="15315" y="100295"/>
                    <a:pt x="17372" y="118220"/>
                    <a:pt x="17178" y="136091"/>
                  </a:cubicBezTo>
                  <a:cubicBezTo>
                    <a:pt x="17040" y="148755"/>
                    <a:pt x="14435" y="162034"/>
                    <a:pt x="11914" y="174876"/>
                  </a:cubicBezTo>
                  <a:cubicBezTo>
                    <a:pt x="9383" y="187774"/>
                    <a:pt x="6766" y="201108"/>
                    <a:pt x="6766" y="213465"/>
                  </a:cubicBezTo>
                  <a:cubicBezTo>
                    <a:pt x="6766" y="299459"/>
                    <a:pt x="13457" y="413604"/>
                    <a:pt x="21930" y="558117"/>
                  </a:cubicBezTo>
                  <a:cubicBezTo>
                    <a:pt x="35655" y="792225"/>
                    <a:pt x="52723" y="1083377"/>
                    <a:pt x="52830" y="1436784"/>
                  </a:cubicBezTo>
                  <a:cubicBezTo>
                    <a:pt x="78072" y="1436572"/>
                    <a:pt x="126056" y="1434133"/>
                    <a:pt x="191353" y="1430815"/>
                  </a:cubicBezTo>
                  <a:cubicBezTo>
                    <a:pt x="316904" y="1424434"/>
                    <a:pt x="506642" y="1414790"/>
                    <a:pt x="744912" y="1409777"/>
                  </a:cubicBezTo>
                  <a:cubicBezTo>
                    <a:pt x="864610" y="1407262"/>
                    <a:pt x="997776" y="1408747"/>
                    <a:pt x="1138756" y="1410322"/>
                  </a:cubicBezTo>
                  <a:cubicBezTo>
                    <a:pt x="1234468" y="1411389"/>
                    <a:pt x="1333439" y="1412493"/>
                    <a:pt x="1436867" y="1412493"/>
                  </a:cubicBezTo>
                  <a:cubicBezTo>
                    <a:pt x="1507469" y="1412493"/>
                    <a:pt x="1571911" y="1410039"/>
                    <a:pt x="1634232" y="1407664"/>
                  </a:cubicBezTo>
                  <a:cubicBezTo>
                    <a:pt x="1689673" y="1405552"/>
                    <a:pt x="1742045" y="1403553"/>
                    <a:pt x="1790047" y="1403799"/>
                  </a:cubicBezTo>
                  <a:cubicBezTo>
                    <a:pt x="1848526" y="1404091"/>
                    <a:pt x="1902030" y="1405330"/>
                    <a:pt x="1949235" y="1406422"/>
                  </a:cubicBezTo>
                  <a:cubicBezTo>
                    <a:pt x="2031007" y="1408313"/>
                    <a:pt x="2095975" y="1409817"/>
                    <a:pt x="2143417" y="1405564"/>
                  </a:cubicBezTo>
                  <a:cubicBezTo>
                    <a:pt x="2142255" y="1368768"/>
                    <a:pt x="2139736" y="1331416"/>
                    <a:pt x="2137076" y="1291939"/>
                  </a:cubicBezTo>
                  <a:cubicBezTo>
                    <a:pt x="2133961" y="1245742"/>
                    <a:pt x="2130741" y="1197974"/>
                    <a:pt x="2129932" y="1151503"/>
                  </a:cubicBezTo>
                  <a:cubicBezTo>
                    <a:pt x="2129323" y="1116547"/>
                    <a:pt x="2130268" y="1081043"/>
                    <a:pt x="2131184" y="1046710"/>
                  </a:cubicBezTo>
                  <a:cubicBezTo>
                    <a:pt x="2132503" y="997232"/>
                    <a:pt x="2133866" y="946069"/>
                    <a:pt x="2130446" y="897320"/>
                  </a:cubicBezTo>
                  <a:cubicBezTo>
                    <a:pt x="2129287" y="880815"/>
                    <a:pt x="2127085" y="855004"/>
                    <a:pt x="2124292" y="822323"/>
                  </a:cubicBezTo>
                  <a:cubicBezTo>
                    <a:pt x="2116478" y="730797"/>
                    <a:pt x="2104666" y="592480"/>
                    <a:pt x="2097916" y="453044"/>
                  </a:cubicBezTo>
                  <a:cubicBezTo>
                    <a:pt x="2094167" y="375633"/>
                    <a:pt x="2090904" y="298026"/>
                    <a:pt x="2088022" y="229555"/>
                  </a:cubicBezTo>
                  <a:cubicBezTo>
                    <a:pt x="2083370" y="118922"/>
                    <a:pt x="2079323" y="22622"/>
                    <a:pt x="2076330" y="6994"/>
                  </a:cubicBezTo>
                  <a:cubicBezTo>
                    <a:pt x="1545252" y="59169"/>
                    <a:pt x="1230116" y="52105"/>
                    <a:pt x="925338" y="45275"/>
                  </a:cubicBezTo>
                  <a:cubicBezTo>
                    <a:pt x="826825" y="43067"/>
                    <a:pt x="733773" y="40982"/>
                    <a:pt x="635312" y="40982"/>
                  </a:cubicBezTo>
                  <a:cubicBezTo>
                    <a:pt x="558479" y="40982"/>
                    <a:pt x="491318" y="44906"/>
                    <a:pt x="432061" y="48372"/>
                  </a:cubicBezTo>
                  <a:cubicBezTo>
                    <a:pt x="393091" y="50647"/>
                    <a:pt x="356286" y="52800"/>
                    <a:pt x="323620" y="53341"/>
                  </a:cubicBezTo>
                  <a:cubicBezTo>
                    <a:pt x="209546" y="55227"/>
                    <a:pt x="137139" y="56158"/>
                    <a:pt x="89226" y="56780"/>
                  </a:cubicBezTo>
                  <a:cubicBezTo>
                    <a:pt x="41535" y="57392"/>
                    <a:pt x="20426" y="57665"/>
                    <a:pt x="11566" y="582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5" name="Google Shape;4345;p34"/>
          <p:cNvGrpSpPr/>
          <p:nvPr/>
        </p:nvGrpSpPr>
        <p:grpSpPr>
          <a:xfrm>
            <a:off x="960830" y="3109804"/>
            <a:ext cx="494154" cy="454376"/>
            <a:chOff x="1864401" y="6220167"/>
            <a:chExt cx="987320" cy="907662"/>
          </a:xfrm>
        </p:grpSpPr>
        <p:sp>
          <p:nvSpPr>
            <p:cNvPr id="4346" name="Google Shape;4346;p34"/>
            <p:cNvSpPr/>
            <p:nvPr/>
          </p:nvSpPr>
          <p:spPr>
            <a:xfrm>
              <a:off x="2280177" y="6588021"/>
              <a:ext cx="299369" cy="539808"/>
            </a:xfrm>
            <a:custGeom>
              <a:rect b="b" l="l" r="r" t="t"/>
              <a:pathLst>
                <a:path extrusionOk="0" h="539808" w="299369">
                  <a:moveTo>
                    <a:pt x="298740" y="528545"/>
                  </a:moveTo>
                  <a:cubicBezTo>
                    <a:pt x="307090" y="584748"/>
                    <a:pt x="232335" y="423480"/>
                    <a:pt x="79256" y="203468"/>
                  </a:cubicBezTo>
                  <a:cubicBezTo>
                    <a:pt x="1532" y="91840"/>
                    <a:pt x="-7286" y="93772"/>
                    <a:pt x="4022" y="85688"/>
                  </a:cubicBezTo>
                  <a:cubicBezTo>
                    <a:pt x="59278" y="46025"/>
                    <a:pt x="119487" y="20077"/>
                    <a:pt x="184208" y="301"/>
                  </a:cubicBezTo>
                  <a:cubicBezTo>
                    <a:pt x="188115" y="-912"/>
                    <a:pt x="192683" y="1678"/>
                    <a:pt x="193673" y="5645"/>
                  </a:cubicBezTo>
                  <a:cubicBezTo>
                    <a:pt x="195672" y="14059"/>
                    <a:pt x="247339" y="166537"/>
                    <a:pt x="298740" y="528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7" name="Google Shape;4347;p34"/>
            <p:cNvSpPr/>
            <p:nvPr/>
          </p:nvSpPr>
          <p:spPr>
            <a:xfrm>
              <a:off x="2280179" y="6587829"/>
              <a:ext cx="206112" cy="203659"/>
            </a:xfrm>
            <a:custGeom>
              <a:rect b="b" l="l" r="r" t="t"/>
              <a:pathLst>
                <a:path extrusionOk="0" h="203659" w="206112">
                  <a:moveTo>
                    <a:pt x="206113" y="48860"/>
                  </a:moveTo>
                  <a:cubicBezTo>
                    <a:pt x="198213" y="59416"/>
                    <a:pt x="161432" y="124460"/>
                    <a:pt x="79256" y="203659"/>
                  </a:cubicBezTo>
                  <a:cubicBezTo>
                    <a:pt x="1532" y="92032"/>
                    <a:pt x="-7286" y="93963"/>
                    <a:pt x="4022" y="85879"/>
                  </a:cubicBezTo>
                  <a:cubicBezTo>
                    <a:pt x="59278" y="46216"/>
                    <a:pt x="119487" y="20268"/>
                    <a:pt x="184208" y="492"/>
                  </a:cubicBezTo>
                  <a:cubicBezTo>
                    <a:pt x="192700" y="-2142"/>
                    <a:pt x="194446" y="4669"/>
                    <a:pt x="206113" y="488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34"/>
            <p:cNvSpPr/>
            <p:nvPr/>
          </p:nvSpPr>
          <p:spPr>
            <a:xfrm>
              <a:off x="1864401" y="6220167"/>
              <a:ext cx="987320" cy="563115"/>
            </a:xfrm>
            <a:custGeom>
              <a:rect b="b" l="l" r="r" t="t"/>
              <a:pathLst>
                <a:path extrusionOk="0" h="563115" w="987320">
                  <a:moveTo>
                    <a:pt x="987317" y="134163"/>
                  </a:moveTo>
                  <a:cubicBezTo>
                    <a:pt x="986533" y="176106"/>
                    <a:pt x="832310" y="325175"/>
                    <a:pt x="633806" y="427122"/>
                  </a:cubicBezTo>
                  <a:cubicBezTo>
                    <a:pt x="444555" y="524307"/>
                    <a:pt x="105645" y="604957"/>
                    <a:pt x="10641" y="539240"/>
                  </a:cubicBezTo>
                  <a:cubicBezTo>
                    <a:pt x="-22374" y="516403"/>
                    <a:pt x="12957" y="325758"/>
                    <a:pt x="238129" y="144652"/>
                  </a:cubicBezTo>
                  <a:cubicBezTo>
                    <a:pt x="582083" y="-131991"/>
                    <a:pt x="988704" y="59896"/>
                    <a:pt x="987317" y="134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34"/>
            <p:cNvSpPr/>
            <p:nvPr/>
          </p:nvSpPr>
          <p:spPr>
            <a:xfrm>
              <a:off x="1970474" y="6351041"/>
              <a:ext cx="785977" cy="349271"/>
            </a:xfrm>
            <a:custGeom>
              <a:rect b="b" l="l" r="r" t="t"/>
              <a:pathLst>
                <a:path extrusionOk="0" h="349271" w="785977">
                  <a:moveTo>
                    <a:pt x="783011" y="241"/>
                  </a:moveTo>
                  <a:cubicBezTo>
                    <a:pt x="699077" y="23546"/>
                    <a:pt x="599404" y="225392"/>
                    <a:pt x="7713" y="340423"/>
                  </a:cubicBezTo>
                  <a:cubicBezTo>
                    <a:pt x="-40087" y="349714"/>
                    <a:pt x="138148" y="377538"/>
                    <a:pt x="435015" y="243872"/>
                  </a:cubicBezTo>
                  <a:cubicBezTo>
                    <a:pt x="675565" y="135560"/>
                    <a:pt x="807837" y="-6643"/>
                    <a:pt x="783011" y="241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0" name="Google Shape;4350;p34"/>
          <p:cNvSpPr/>
          <p:nvPr/>
        </p:nvSpPr>
        <p:spPr>
          <a:xfrm>
            <a:off x="1680879" y="2978842"/>
            <a:ext cx="398921" cy="623648"/>
          </a:xfrm>
          <a:custGeom>
            <a:rect b="b" l="l" r="r" t="t"/>
            <a:pathLst>
              <a:path extrusionOk="0" h="1247297" w="797842">
                <a:moveTo>
                  <a:pt x="792412" y="1215755"/>
                </a:moveTo>
                <a:cubicBezTo>
                  <a:pt x="798891" y="1215755"/>
                  <a:pt x="797835" y="1216387"/>
                  <a:pt x="797694" y="1213283"/>
                </a:cubicBezTo>
                <a:cubicBezTo>
                  <a:pt x="793100" y="1213288"/>
                  <a:pt x="791447" y="1213283"/>
                  <a:pt x="786369" y="1213291"/>
                </a:cubicBezTo>
                <a:cubicBezTo>
                  <a:pt x="786611" y="1156354"/>
                  <a:pt x="781586" y="1165002"/>
                  <a:pt x="795474" y="1165034"/>
                </a:cubicBezTo>
                <a:cubicBezTo>
                  <a:pt x="795336" y="1162041"/>
                  <a:pt x="796088" y="1162562"/>
                  <a:pt x="792412" y="1162562"/>
                </a:cubicBezTo>
                <a:cubicBezTo>
                  <a:pt x="783952" y="1162562"/>
                  <a:pt x="785664" y="1170116"/>
                  <a:pt x="784912" y="1122066"/>
                </a:cubicBezTo>
                <a:cubicBezTo>
                  <a:pt x="784771" y="1112947"/>
                  <a:pt x="782854" y="1114486"/>
                  <a:pt x="792412" y="1114486"/>
                </a:cubicBezTo>
                <a:cubicBezTo>
                  <a:pt x="793725" y="1114486"/>
                  <a:pt x="793473" y="1114983"/>
                  <a:pt x="793369" y="1112019"/>
                </a:cubicBezTo>
                <a:cubicBezTo>
                  <a:pt x="781950" y="1112019"/>
                  <a:pt x="785026" y="1116859"/>
                  <a:pt x="784537" y="1085760"/>
                </a:cubicBezTo>
                <a:cubicBezTo>
                  <a:pt x="784107" y="1059292"/>
                  <a:pt x="781639" y="1063619"/>
                  <a:pt x="791790" y="1063621"/>
                </a:cubicBezTo>
                <a:cubicBezTo>
                  <a:pt x="791689" y="1060323"/>
                  <a:pt x="793079" y="1061171"/>
                  <a:pt x="784136" y="1061142"/>
                </a:cubicBezTo>
                <a:cubicBezTo>
                  <a:pt x="783615" y="1029211"/>
                  <a:pt x="783987" y="1050774"/>
                  <a:pt x="783506" y="1012900"/>
                </a:cubicBezTo>
                <a:cubicBezTo>
                  <a:pt x="791526" y="1012882"/>
                  <a:pt x="790322" y="1013714"/>
                  <a:pt x="790229" y="1010423"/>
                </a:cubicBezTo>
                <a:cubicBezTo>
                  <a:pt x="782192" y="1010426"/>
                  <a:pt x="782764" y="1018559"/>
                  <a:pt x="782538" y="961977"/>
                </a:cubicBezTo>
                <a:cubicBezTo>
                  <a:pt x="790168" y="962062"/>
                  <a:pt x="788913" y="962636"/>
                  <a:pt x="788831" y="959551"/>
                </a:cubicBezTo>
                <a:cubicBezTo>
                  <a:pt x="781581" y="959527"/>
                  <a:pt x="782530" y="959726"/>
                  <a:pt x="782527" y="958775"/>
                </a:cubicBezTo>
                <a:cubicBezTo>
                  <a:pt x="782493" y="947389"/>
                  <a:pt x="782442" y="946001"/>
                  <a:pt x="781895" y="911262"/>
                </a:cubicBezTo>
                <a:cubicBezTo>
                  <a:pt x="788650" y="911333"/>
                  <a:pt x="787539" y="911913"/>
                  <a:pt x="787454" y="908833"/>
                </a:cubicBezTo>
                <a:cubicBezTo>
                  <a:pt x="779611" y="908801"/>
                  <a:pt x="781950" y="914956"/>
                  <a:pt x="781214" y="868073"/>
                </a:cubicBezTo>
                <a:cubicBezTo>
                  <a:pt x="781071" y="858962"/>
                  <a:pt x="779805" y="860541"/>
                  <a:pt x="786103" y="860610"/>
                </a:cubicBezTo>
                <a:cubicBezTo>
                  <a:pt x="786013" y="857458"/>
                  <a:pt x="787026" y="858199"/>
                  <a:pt x="781063" y="858050"/>
                </a:cubicBezTo>
                <a:cubicBezTo>
                  <a:pt x="780440" y="815816"/>
                  <a:pt x="780627" y="826343"/>
                  <a:pt x="779997" y="809514"/>
                </a:cubicBezTo>
                <a:cubicBezTo>
                  <a:pt x="785476" y="809482"/>
                  <a:pt x="784577" y="810144"/>
                  <a:pt x="784476" y="807026"/>
                </a:cubicBezTo>
                <a:cubicBezTo>
                  <a:pt x="778832" y="807045"/>
                  <a:pt x="779861" y="809360"/>
                  <a:pt x="779643" y="795513"/>
                </a:cubicBezTo>
                <a:cubicBezTo>
                  <a:pt x="778957" y="751572"/>
                  <a:pt x="777739" y="758748"/>
                  <a:pt x="782820" y="758676"/>
                </a:cubicBezTo>
                <a:cubicBezTo>
                  <a:pt x="782706" y="755583"/>
                  <a:pt x="783442" y="756181"/>
                  <a:pt x="779138" y="756263"/>
                </a:cubicBezTo>
                <a:cubicBezTo>
                  <a:pt x="778260" y="701989"/>
                  <a:pt x="777022" y="708157"/>
                  <a:pt x="781094" y="708147"/>
                </a:cubicBezTo>
                <a:cubicBezTo>
                  <a:pt x="781015" y="705040"/>
                  <a:pt x="781642" y="705672"/>
                  <a:pt x="778260" y="705680"/>
                </a:cubicBezTo>
                <a:cubicBezTo>
                  <a:pt x="777381" y="651156"/>
                  <a:pt x="776530" y="657330"/>
                  <a:pt x="780265" y="657298"/>
                </a:cubicBezTo>
                <a:cubicBezTo>
                  <a:pt x="780238" y="654332"/>
                  <a:pt x="780932" y="654818"/>
                  <a:pt x="777529" y="654853"/>
                </a:cubicBezTo>
                <a:cubicBezTo>
                  <a:pt x="777165" y="630332"/>
                  <a:pt x="777583" y="627813"/>
                  <a:pt x="777101" y="606564"/>
                </a:cubicBezTo>
                <a:cubicBezTo>
                  <a:pt x="780781" y="606564"/>
                  <a:pt x="780159" y="607202"/>
                  <a:pt x="780175" y="604095"/>
                </a:cubicBezTo>
                <a:cubicBezTo>
                  <a:pt x="776065" y="604097"/>
                  <a:pt x="776937" y="611114"/>
                  <a:pt x="776025" y="559713"/>
                </a:cubicBezTo>
                <a:cubicBezTo>
                  <a:pt x="775940" y="554976"/>
                  <a:pt x="775793" y="555598"/>
                  <a:pt x="776431" y="555604"/>
                </a:cubicBezTo>
                <a:cubicBezTo>
                  <a:pt x="781440" y="555652"/>
                  <a:pt x="780589" y="556279"/>
                  <a:pt x="780629" y="553172"/>
                </a:cubicBezTo>
                <a:cubicBezTo>
                  <a:pt x="774781" y="553129"/>
                  <a:pt x="775472" y="557759"/>
                  <a:pt x="775618" y="523413"/>
                </a:cubicBezTo>
                <a:cubicBezTo>
                  <a:pt x="775687" y="501265"/>
                  <a:pt x="773762" y="504909"/>
                  <a:pt x="781363" y="504753"/>
                </a:cubicBezTo>
                <a:cubicBezTo>
                  <a:pt x="781413" y="501659"/>
                  <a:pt x="782400" y="502236"/>
                  <a:pt x="776413" y="502408"/>
                </a:cubicBezTo>
                <a:cubicBezTo>
                  <a:pt x="774991" y="502448"/>
                  <a:pt x="775570" y="508117"/>
                  <a:pt x="774419" y="454063"/>
                </a:cubicBezTo>
                <a:cubicBezTo>
                  <a:pt x="776644" y="454024"/>
                  <a:pt x="779239" y="453973"/>
                  <a:pt x="782168" y="453939"/>
                </a:cubicBezTo>
                <a:cubicBezTo>
                  <a:pt x="782214" y="450847"/>
                  <a:pt x="783359" y="451430"/>
                  <a:pt x="776423" y="451560"/>
                </a:cubicBezTo>
                <a:cubicBezTo>
                  <a:pt x="773994" y="451602"/>
                  <a:pt x="774371" y="451826"/>
                  <a:pt x="774352" y="450890"/>
                </a:cubicBezTo>
                <a:cubicBezTo>
                  <a:pt x="773177" y="397285"/>
                  <a:pt x="772792" y="403340"/>
                  <a:pt x="776434" y="403377"/>
                </a:cubicBezTo>
                <a:cubicBezTo>
                  <a:pt x="784059" y="403470"/>
                  <a:pt x="782769" y="404060"/>
                  <a:pt x="782793" y="400969"/>
                </a:cubicBezTo>
                <a:cubicBezTo>
                  <a:pt x="779172" y="400942"/>
                  <a:pt x="775815" y="400900"/>
                  <a:pt x="773581" y="400876"/>
                </a:cubicBezTo>
                <a:cubicBezTo>
                  <a:pt x="773491" y="394899"/>
                  <a:pt x="772938" y="352707"/>
                  <a:pt x="772936" y="352521"/>
                </a:cubicBezTo>
                <a:cubicBezTo>
                  <a:pt x="777458" y="352505"/>
                  <a:pt x="779709" y="352491"/>
                  <a:pt x="782913" y="352483"/>
                </a:cubicBezTo>
                <a:cubicBezTo>
                  <a:pt x="782902" y="349374"/>
                  <a:pt x="784226" y="350004"/>
                  <a:pt x="776437" y="350035"/>
                </a:cubicBezTo>
                <a:cubicBezTo>
                  <a:pt x="771258" y="350057"/>
                  <a:pt x="773406" y="356858"/>
                  <a:pt x="772340" y="305839"/>
                </a:cubicBezTo>
                <a:cubicBezTo>
                  <a:pt x="772236" y="300843"/>
                  <a:pt x="771176" y="301643"/>
                  <a:pt x="776423" y="301741"/>
                </a:cubicBezTo>
                <a:cubicBezTo>
                  <a:pt x="783540" y="301874"/>
                  <a:pt x="782363" y="302461"/>
                  <a:pt x="782301" y="299368"/>
                </a:cubicBezTo>
                <a:cubicBezTo>
                  <a:pt x="778332" y="299320"/>
                  <a:pt x="776011" y="299256"/>
                  <a:pt x="772207" y="299200"/>
                </a:cubicBezTo>
                <a:cubicBezTo>
                  <a:pt x="771340" y="253718"/>
                  <a:pt x="771330" y="251884"/>
                  <a:pt x="771314" y="250786"/>
                </a:cubicBezTo>
                <a:cubicBezTo>
                  <a:pt x="774781" y="250842"/>
                  <a:pt x="777511" y="250919"/>
                  <a:pt x="780946" y="250975"/>
                </a:cubicBezTo>
                <a:cubicBezTo>
                  <a:pt x="780831" y="247852"/>
                  <a:pt x="781831" y="248530"/>
                  <a:pt x="776463" y="248413"/>
                </a:cubicBezTo>
                <a:cubicBezTo>
                  <a:pt x="769296" y="248259"/>
                  <a:pt x="771508" y="255841"/>
                  <a:pt x="770599" y="200015"/>
                </a:cubicBezTo>
                <a:cubicBezTo>
                  <a:pt x="774395" y="200087"/>
                  <a:pt x="776727" y="200172"/>
                  <a:pt x="779975" y="200249"/>
                </a:cubicBezTo>
                <a:cubicBezTo>
                  <a:pt x="779957" y="197134"/>
                  <a:pt x="780661" y="197801"/>
                  <a:pt x="776471" y="197687"/>
                </a:cubicBezTo>
                <a:cubicBezTo>
                  <a:pt x="768142" y="197447"/>
                  <a:pt x="770673" y="204924"/>
                  <a:pt x="769543" y="149211"/>
                </a:cubicBezTo>
                <a:cubicBezTo>
                  <a:pt x="773789" y="149283"/>
                  <a:pt x="775958" y="149379"/>
                  <a:pt x="780140" y="149480"/>
                </a:cubicBezTo>
                <a:cubicBezTo>
                  <a:pt x="780177" y="146362"/>
                  <a:pt x="780879" y="147040"/>
                  <a:pt x="776471" y="146907"/>
                </a:cubicBezTo>
                <a:cubicBezTo>
                  <a:pt x="768102" y="146668"/>
                  <a:pt x="769506" y="147829"/>
                  <a:pt x="769426" y="142697"/>
                </a:cubicBezTo>
                <a:cubicBezTo>
                  <a:pt x="768605" y="89845"/>
                  <a:pt x="767140" y="98493"/>
                  <a:pt x="776447" y="98469"/>
                </a:cubicBezTo>
                <a:cubicBezTo>
                  <a:pt x="781791" y="98453"/>
                  <a:pt x="780892" y="99099"/>
                  <a:pt x="780940" y="95989"/>
                </a:cubicBezTo>
                <a:cubicBezTo>
                  <a:pt x="776668" y="95997"/>
                  <a:pt x="774089" y="96011"/>
                  <a:pt x="768895" y="96016"/>
                </a:cubicBezTo>
                <a:cubicBezTo>
                  <a:pt x="768512" y="76848"/>
                  <a:pt x="768294" y="75902"/>
                  <a:pt x="768211" y="47759"/>
                </a:cubicBezTo>
                <a:cubicBezTo>
                  <a:pt x="773938" y="47791"/>
                  <a:pt x="776089" y="47847"/>
                  <a:pt x="781467" y="47894"/>
                </a:cubicBezTo>
                <a:cubicBezTo>
                  <a:pt x="781483" y="44774"/>
                  <a:pt x="782485" y="45444"/>
                  <a:pt x="776461" y="45367"/>
                </a:cubicBezTo>
                <a:cubicBezTo>
                  <a:pt x="765561" y="45237"/>
                  <a:pt x="768374" y="52320"/>
                  <a:pt x="767616" y="6811"/>
                </a:cubicBezTo>
                <a:cubicBezTo>
                  <a:pt x="764168" y="6571"/>
                  <a:pt x="765771" y="1793"/>
                  <a:pt x="766023" y="45277"/>
                </a:cubicBezTo>
                <a:cubicBezTo>
                  <a:pt x="761666" y="45261"/>
                  <a:pt x="729921" y="45130"/>
                  <a:pt x="723615" y="45152"/>
                </a:cubicBezTo>
                <a:cubicBezTo>
                  <a:pt x="722594" y="-424"/>
                  <a:pt x="724843" y="4153"/>
                  <a:pt x="721084" y="3959"/>
                </a:cubicBezTo>
                <a:cubicBezTo>
                  <a:pt x="721565" y="52753"/>
                  <a:pt x="724123" y="45093"/>
                  <a:pt x="712598" y="45255"/>
                </a:cubicBezTo>
                <a:cubicBezTo>
                  <a:pt x="700677" y="45423"/>
                  <a:pt x="700438" y="45338"/>
                  <a:pt x="680720" y="45388"/>
                </a:cubicBezTo>
                <a:cubicBezTo>
                  <a:pt x="679151" y="45391"/>
                  <a:pt x="679537" y="47126"/>
                  <a:pt x="679329" y="33880"/>
                </a:cubicBezTo>
                <a:cubicBezTo>
                  <a:pt x="678784" y="-2202"/>
                  <a:pt x="679763" y="2045"/>
                  <a:pt x="676668" y="1934"/>
                </a:cubicBezTo>
                <a:cubicBezTo>
                  <a:pt x="677059" y="27826"/>
                  <a:pt x="677184" y="36710"/>
                  <a:pt x="677349" y="45396"/>
                </a:cubicBezTo>
                <a:cubicBezTo>
                  <a:pt x="667430" y="45415"/>
                  <a:pt x="665024" y="45407"/>
                  <a:pt x="635196" y="45385"/>
                </a:cubicBezTo>
                <a:cubicBezTo>
                  <a:pt x="634111" y="-4256"/>
                  <a:pt x="635802" y="793"/>
                  <a:pt x="632340" y="722"/>
                </a:cubicBezTo>
                <a:cubicBezTo>
                  <a:pt x="633077" y="48997"/>
                  <a:pt x="633058" y="45383"/>
                  <a:pt x="632869" y="45383"/>
                </a:cubicBezTo>
                <a:cubicBezTo>
                  <a:pt x="616775" y="45383"/>
                  <a:pt x="616950" y="45144"/>
                  <a:pt x="600973" y="45144"/>
                </a:cubicBezTo>
                <a:cubicBezTo>
                  <a:pt x="587632" y="45144"/>
                  <a:pt x="591157" y="53819"/>
                  <a:pt x="590344" y="198"/>
                </a:cubicBezTo>
                <a:cubicBezTo>
                  <a:pt x="587382" y="179"/>
                  <a:pt x="587949" y="-5495"/>
                  <a:pt x="588770" y="45253"/>
                </a:cubicBezTo>
                <a:cubicBezTo>
                  <a:pt x="566367" y="45710"/>
                  <a:pt x="568161" y="45526"/>
                  <a:pt x="546649" y="45359"/>
                </a:cubicBezTo>
                <a:cubicBezTo>
                  <a:pt x="545617" y="-5221"/>
                  <a:pt x="546819" y="198"/>
                  <a:pt x="543610" y="227"/>
                </a:cubicBezTo>
                <a:cubicBezTo>
                  <a:pt x="544485" y="53024"/>
                  <a:pt x="547148" y="45327"/>
                  <a:pt x="537190" y="45327"/>
                </a:cubicBezTo>
                <a:cubicBezTo>
                  <a:pt x="496049" y="45327"/>
                  <a:pt x="502387" y="48950"/>
                  <a:pt x="502151" y="33875"/>
                </a:cubicBezTo>
                <a:cubicBezTo>
                  <a:pt x="501874" y="16113"/>
                  <a:pt x="501776" y="16721"/>
                  <a:pt x="501512" y="902"/>
                </a:cubicBezTo>
                <a:cubicBezTo>
                  <a:pt x="498397" y="971"/>
                  <a:pt x="499213" y="-4671"/>
                  <a:pt x="500170" y="45447"/>
                </a:cubicBezTo>
                <a:cubicBezTo>
                  <a:pt x="489467" y="45393"/>
                  <a:pt x="477504" y="44904"/>
                  <a:pt x="458041" y="45322"/>
                </a:cubicBezTo>
                <a:cubicBezTo>
                  <a:pt x="457913" y="30643"/>
                  <a:pt x="457474" y="11882"/>
                  <a:pt x="457312" y="2064"/>
                </a:cubicBezTo>
                <a:cubicBezTo>
                  <a:pt x="453750" y="2173"/>
                  <a:pt x="455472" y="-2686"/>
                  <a:pt x="455863" y="45367"/>
                </a:cubicBezTo>
                <a:cubicBezTo>
                  <a:pt x="436874" y="45760"/>
                  <a:pt x="427383" y="45284"/>
                  <a:pt x="413465" y="45237"/>
                </a:cubicBezTo>
                <a:cubicBezTo>
                  <a:pt x="412958" y="22600"/>
                  <a:pt x="413186" y="18800"/>
                  <a:pt x="413000" y="3515"/>
                </a:cubicBezTo>
                <a:cubicBezTo>
                  <a:pt x="410052" y="3616"/>
                  <a:pt x="410863" y="1418"/>
                  <a:pt x="410908" y="15765"/>
                </a:cubicBezTo>
                <a:cubicBezTo>
                  <a:pt x="410940" y="25981"/>
                  <a:pt x="411089" y="36251"/>
                  <a:pt x="411288" y="45234"/>
                </a:cubicBezTo>
                <a:cubicBezTo>
                  <a:pt x="409347" y="45231"/>
                  <a:pt x="379046" y="45215"/>
                  <a:pt x="377743" y="45213"/>
                </a:cubicBezTo>
                <a:cubicBezTo>
                  <a:pt x="366317" y="45213"/>
                  <a:pt x="369316" y="52203"/>
                  <a:pt x="368893" y="5118"/>
                </a:cubicBezTo>
                <a:cubicBezTo>
                  <a:pt x="365953" y="5229"/>
                  <a:pt x="366769" y="3300"/>
                  <a:pt x="366742" y="15757"/>
                </a:cubicBezTo>
                <a:cubicBezTo>
                  <a:pt x="366721" y="25726"/>
                  <a:pt x="366851" y="35541"/>
                  <a:pt x="367082" y="45247"/>
                </a:cubicBezTo>
                <a:cubicBezTo>
                  <a:pt x="326006" y="45561"/>
                  <a:pt x="366149" y="45229"/>
                  <a:pt x="325073" y="45494"/>
                </a:cubicBezTo>
                <a:cubicBezTo>
                  <a:pt x="324985" y="37096"/>
                  <a:pt x="324839" y="29077"/>
                  <a:pt x="324477" y="6874"/>
                </a:cubicBezTo>
                <a:cubicBezTo>
                  <a:pt x="321431" y="6999"/>
                  <a:pt x="322236" y="2954"/>
                  <a:pt x="322741" y="33915"/>
                </a:cubicBezTo>
                <a:cubicBezTo>
                  <a:pt x="322975" y="48761"/>
                  <a:pt x="331286" y="45564"/>
                  <a:pt x="282077" y="45564"/>
                </a:cubicBezTo>
                <a:cubicBezTo>
                  <a:pt x="280282" y="45564"/>
                  <a:pt x="281218" y="49965"/>
                  <a:pt x="280075" y="8756"/>
                </a:cubicBezTo>
                <a:cubicBezTo>
                  <a:pt x="276486" y="8910"/>
                  <a:pt x="278429" y="3491"/>
                  <a:pt x="278716" y="45556"/>
                </a:cubicBezTo>
                <a:cubicBezTo>
                  <a:pt x="265161" y="45486"/>
                  <a:pt x="256305" y="44702"/>
                  <a:pt x="236324" y="45242"/>
                </a:cubicBezTo>
                <a:cubicBezTo>
                  <a:pt x="236156" y="37402"/>
                  <a:pt x="236151" y="34563"/>
                  <a:pt x="235710" y="10741"/>
                </a:cubicBezTo>
                <a:cubicBezTo>
                  <a:pt x="232846" y="10874"/>
                  <a:pt x="233304" y="5460"/>
                  <a:pt x="234144" y="45303"/>
                </a:cubicBezTo>
                <a:cubicBezTo>
                  <a:pt x="223760" y="45603"/>
                  <a:pt x="212913" y="45564"/>
                  <a:pt x="202383" y="45433"/>
                </a:cubicBezTo>
                <a:cubicBezTo>
                  <a:pt x="188997" y="45282"/>
                  <a:pt x="191834" y="51623"/>
                  <a:pt x="191666" y="12801"/>
                </a:cubicBezTo>
                <a:cubicBezTo>
                  <a:pt x="189053" y="12926"/>
                  <a:pt x="189053" y="7852"/>
                  <a:pt x="189877" y="45343"/>
                </a:cubicBezTo>
                <a:cubicBezTo>
                  <a:pt x="187551" y="45338"/>
                  <a:pt x="188901" y="45340"/>
                  <a:pt x="154551" y="45332"/>
                </a:cubicBezTo>
                <a:cubicBezTo>
                  <a:pt x="145373" y="45332"/>
                  <a:pt x="147657" y="50741"/>
                  <a:pt x="147149" y="14927"/>
                </a:cubicBezTo>
                <a:cubicBezTo>
                  <a:pt x="143983" y="15068"/>
                  <a:pt x="144828" y="10428"/>
                  <a:pt x="145435" y="45308"/>
                </a:cubicBezTo>
                <a:cubicBezTo>
                  <a:pt x="134109" y="45242"/>
                  <a:pt x="132501" y="45088"/>
                  <a:pt x="103390" y="45237"/>
                </a:cubicBezTo>
                <a:cubicBezTo>
                  <a:pt x="103178" y="37856"/>
                  <a:pt x="103002" y="27116"/>
                  <a:pt x="103013" y="15791"/>
                </a:cubicBezTo>
                <a:cubicBezTo>
                  <a:pt x="100256" y="15796"/>
                  <a:pt x="100641" y="13067"/>
                  <a:pt x="100968" y="33917"/>
                </a:cubicBezTo>
                <a:cubicBezTo>
                  <a:pt x="101189" y="48158"/>
                  <a:pt x="103396" y="45263"/>
                  <a:pt x="90792" y="45263"/>
                </a:cubicBezTo>
                <a:cubicBezTo>
                  <a:pt x="74997" y="45263"/>
                  <a:pt x="74883" y="45502"/>
                  <a:pt x="59238" y="45505"/>
                </a:cubicBezTo>
                <a:cubicBezTo>
                  <a:pt x="58985" y="32559"/>
                  <a:pt x="59015" y="29540"/>
                  <a:pt x="58672" y="15783"/>
                </a:cubicBezTo>
                <a:cubicBezTo>
                  <a:pt x="55659" y="15796"/>
                  <a:pt x="56412" y="11959"/>
                  <a:pt x="57058" y="45502"/>
                </a:cubicBezTo>
                <a:cubicBezTo>
                  <a:pt x="56866" y="45502"/>
                  <a:pt x="14955" y="45202"/>
                  <a:pt x="14764" y="45199"/>
                </a:cubicBezTo>
                <a:cubicBezTo>
                  <a:pt x="14551" y="37909"/>
                  <a:pt x="14426" y="28530"/>
                  <a:pt x="14269" y="16974"/>
                </a:cubicBezTo>
                <a:cubicBezTo>
                  <a:pt x="11371" y="17141"/>
                  <a:pt x="12039" y="14672"/>
                  <a:pt x="12342" y="33915"/>
                </a:cubicBezTo>
                <a:cubicBezTo>
                  <a:pt x="12544" y="46858"/>
                  <a:pt x="13131" y="45178"/>
                  <a:pt x="11127" y="45146"/>
                </a:cubicBezTo>
                <a:cubicBezTo>
                  <a:pt x="-1926" y="44952"/>
                  <a:pt x="83" y="44269"/>
                  <a:pt x="147" y="47512"/>
                </a:cubicBezTo>
                <a:cubicBezTo>
                  <a:pt x="5781" y="47533"/>
                  <a:pt x="8886" y="47589"/>
                  <a:pt x="12661" y="47642"/>
                </a:cubicBezTo>
                <a:cubicBezTo>
                  <a:pt x="13583" y="75966"/>
                  <a:pt x="13349" y="77281"/>
                  <a:pt x="13541" y="96197"/>
                </a:cubicBezTo>
                <a:cubicBezTo>
                  <a:pt x="9659" y="96234"/>
                  <a:pt x="6538" y="96274"/>
                  <a:pt x="931" y="96292"/>
                </a:cubicBezTo>
                <a:cubicBezTo>
                  <a:pt x="971" y="99522"/>
                  <a:pt x="-922" y="98817"/>
                  <a:pt x="11122" y="98690"/>
                </a:cubicBezTo>
                <a:cubicBezTo>
                  <a:pt x="14681" y="98655"/>
                  <a:pt x="13344" y="91958"/>
                  <a:pt x="14150" y="142726"/>
                </a:cubicBezTo>
                <a:cubicBezTo>
                  <a:pt x="14235" y="148132"/>
                  <a:pt x="16606" y="146782"/>
                  <a:pt x="1410" y="146774"/>
                </a:cubicBezTo>
                <a:cubicBezTo>
                  <a:pt x="1431" y="150065"/>
                  <a:pt x="-898" y="149241"/>
                  <a:pt x="14259" y="149249"/>
                </a:cubicBezTo>
                <a:cubicBezTo>
                  <a:pt x="14474" y="161318"/>
                  <a:pt x="14992" y="178452"/>
                  <a:pt x="15022" y="197649"/>
                </a:cubicBezTo>
                <a:cubicBezTo>
                  <a:pt x="10584" y="197668"/>
                  <a:pt x="7150" y="197697"/>
                  <a:pt x="1665" y="197710"/>
                </a:cubicBezTo>
                <a:cubicBezTo>
                  <a:pt x="1676" y="200932"/>
                  <a:pt x="-105" y="200203"/>
                  <a:pt x="11116" y="200142"/>
                </a:cubicBezTo>
                <a:cubicBezTo>
                  <a:pt x="16601" y="200113"/>
                  <a:pt x="14873" y="192624"/>
                  <a:pt x="15769" y="248408"/>
                </a:cubicBezTo>
                <a:cubicBezTo>
                  <a:pt x="10962" y="248431"/>
                  <a:pt x="7458" y="248469"/>
                  <a:pt x="1819" y="248487"/>
                </a:cubicBezTo>
                <a:cubicBezTo>
                  <a:pt x="1827" y="251764"/>
                  <a:pt x="145" y="250983"/>
                  <a:pt x="11116" y="250911"/>
                </a:cubicBezTo>
                <a:cubicBezTo>
                  <a:pt x="17744" y="250866"/>
                  <a:pt x="15800" y="245189"/>
                  <a:pt x="16468" y="287748"/>
                </a:cubicBezTo>
                <a:cubicBezTo>
                  <a:pt x="16680" y="301313"/>
                  <a:pt x="18172" y="298993"/>
                  <a:pt x="11092" y="299126"/>
                </a:cubicBezTo>
                <a:cubicBezTo>
                  <a:pt x="320" y="299328"/>
                  <a:pt x="1982" y="298403"/>
                  <a:pt x="1998" y="301725"/>
                </a:cubicBezTo>
                <a:cubicBezTo>
                  <a:pt x="8535" y="301677"/>
                  <a:pt x="11265" y="301576"/>
                  <a:pt x="16760" y="301505"/>
                </a:cubicBezTo>
                <a:cubicBezTo>
                  <a:pt x="17390" y="323644"/>
                  <a:pt x="17167" y="313504"/>
                  <a:pt x="17669" y="349889"/>
                </a:cubicBezTo>
                <a:cubicBezTo>
                  <a:pt x="12392" y="349966"/>
                  <a:pt x="8856" y="350123"/>
                  <a:pt x="2332" y="350192"/>
                </a:cubicBezTo>
                <a:cubicBezTo>
                  <a:pt x="2359" y="353227"/>
                  <a:pt x="575" y="352765"/>
                  <a:pt x="11132" y="352497"/>
                </a:cubicBezTo>
                <a:cubicBezTo>
                  <a:pt x="20089" y="352279"/>
                  <a:pt x="17675" y="344906"/>
                  <a:pt x="18462" y="400698"/>
                </a:cubicBezTo>
                <a:cubicBezTo>
                  <a:pt x="11924" y="400666"/>
                  <a:pt x="9984" y="400613"/>
                  <a:pt x="2976" y="400586"/>
                </a:cubicBezTo>
                <a:cubicBezTo>
                  <a:pt x="3026" y="403853"/>
                  <a:pt x="1508" y="403024"/>
                  <a:pt x="11098" y="403117"/>
                </a:cubicBezTo>
                <a:cubicBezTo>
                  <a:pt x="20381" y="403202"/>
                  <a:pt x="18502" y="400852"/>
                  <a:pt x="18603" y="414649"/>
                </a:cubicBezTo>
                <a:cubicBezTo>
                  <a:pt x="18927" y="459007"/>
                  <a:pt x="22614" y="451594"/>
                  <a:pt x="11108" y="451624"/>
                </a:cubicBezTo>
                <a:cubicBezTo>
                  <a:pt x="2739" y="451637"/>
                  <a:pt x="4007" y="450816"/>
                  <a:pt x="4090" y="454103"/>
                </a:cubicBezTo>
                <a:cubicBezTo>
                  <a:pt x="8333" y="454098"/>
                  <a:pt x="12198" y="454087"/>
                  <a:pt x="19225" y="454079"/>
                </a:cubicBezTo>
                <a:cubicBezTo>
                  <a:pt x="20485" y="512104"/>
                  <a:pt x="21641" y="502533"/>
                  <a:pt x="11119" y="502435"/>
                </a:cubicBezTo>
                <a:cubicBezTo>
                  <a:pt x="4244" y="502371"/>
                  <a:pt x="5374" y="501757"/>
                  <a:pt x="5464" y="504856"/>
                </a:cubicBezTo>
                <a:cubicBezTo>
                  <a:pt x="10834" y="504891"/>
                  <a:pt x="13711" y="504941"/>
                  <a:pt x="19764" y="504965"/>
                </a:cubicBezTo>
                <a:cubicBezTo>
                  <a:pt x="19767" y="505066"/>
                  <a:pt x="20344" y="528734"/>
                  <a:pt x="20830" y="553358"/>
                </a:cubicBezTo>
                <a:cubicBezTo>
                  <a:pt x="14391" y="553307"/>
                  <a:pt x="11624" y="553190"/>
                  <a:pt x="6613" y="553105"/>
                </a:cubicBezTo>
                <a:cubicBezTo>
                  <a:pt x="6669" y="556228"/>
                  <a:pt x="5754" y="555551"/>
                  <a:pt x="11087" y="555670"/>
                </a:cubicBezTo>
                <a:cubicBezTo>
                  <a:pt x="23590" y="555957"/>
                  <a:pt x="20822" y="546937"/>
                  <a:pt x="21726" y="604185"/>
                </a:cubicBezTo>
                <a:cubicBezTo>
                  <a:pt x="15564" y="604172"/>
                  <a:pt x="13185" y="604140"/>
                  <a:pt x="7338" y="604108"/>
                </a:cubicBezTo>
                <a:cubicBezTo>
                  <a:pt x="7373" y="607223"/>
                  <a:pt x="6615" y="606574"/>
                  <a:pt x="11100" y="606604"/>
                </a:cubicBezTo>
                <a:cubicBezTo>
                  <a:pt x="25884" y="606705"/>
                  <a:pt x="21163" y="599226"/>
                  <a:pt x="21987" y="650420"/>
                </a:cubicBezTo>
                <a:cubicBezTo>
                  <a:pt x="22072" y="655964"/>
                  <a:pt x="24720" y="654577"/>
                  <a:pt x="7751" y="654582"/>
                </a:cubicBezTo>
                <a:cubicBezTo>
                  <a:pt x="7769" y="657872"/>
                  <a:pt x="5169" y="657048"/>
                  <a:pt x="22091" y="657046"/>
                </a:cubicBezTo>
                <a:cubicBezTo>
                  <a:pt x="22096" y="657303"/>
                  <a:pt x="22665" y="692870"/>
                  <a:pt x="22970" y="705805"/>
                </a:cubicBezTo>
                <a:cubicBezTo>
                  <a:pt x="15846" y="705768"/>
                  <a:pt x="12172" y="705632"/>
                  <a:pt x="7950" y="705542"/>
                </a:cubicBezTo>
                <a:cubicBezTo>
                  <a:pt x="7958" y="708511"/>
                  <a:pt x="4930" y="708184"/>
                  <a:pt x="23029" y="708274"/>
                </a:cubicBezTo>
                <a:cubicBezTo>
                  <a:pt x="23034" y="708511"/>
                  <a:pt x="23978" y="756234"/>
                  <a:pt x="23981" y="756428"/>
                </a:cubicBezTo>
                <a:cubicBezTo>
                  <a:pt x="16154" y="756441"/>
                  <a:pt x="12674" y="756500"/>
                  <a:pt x="8062" y="756542"/>
                </a:cubicBezTo>
                <a:cubicBezTo>
                  <a:pt x="8067" y="759646"/>
                  <a:pt x="7445" y="759019"/>
                  <a:pt x="11122" y="758979"/>
                </a:cubicBezTo>
                <a:cubicBezTo>
                  <a:pt x="25435" y="758825"/>
                  <a:pt x="24021" y="758785"/>
                  <a:pt x="24029" y="759253"/>
                </a:cubicBezTo>
                <a:cubicBezTo>
                  <a:pt x="24289" y="775848"/>
                  <a:pt x="24786" y="792720"/>
                  <a:pt x="24845" y="807024"/>
                </a:cubicBezTo>
                <a:cubicBezTo>
                  <a:pt x="4922" y="807042"/>
                  <a:pt x="8189" y="806529"/>
                  <a:pt x="8200" y="809604"/>
                </a:cubicBezTo>
                <a:cubicBezTo>
                  <a:pt x="12959" y="809562"/>
                  <a:pt x="16404" y="809501"/>
                  <a:pt x="24853" y="809490"/>
                </a:cubicBezTo>
                <a:cubicBezTo>
                  <a:pt x="24893" y="839834"/>
                  <a:pt x="25273" y="843589"/>
                  <a:pt x="25605" y="857652"/>
                </a:cubicBezTo>
                <a:cubicBezTo>
                  <a:pt x="17095" y="857660"/>
                  <a:pt x="13589" y="857737"/>
                  <a:pt x="8476" y="857806"/>
                </a:cubicBezTo>
                <a:cubicBezTo>
                  <a:pt x="8500" y="860772"/>
                  <a:pt x="7828" y="860286"/>
                  <a:pt x="11124" y="860238"/>
                </a:cubicBezTo>
                <a:cubicBezTo>
                  <a:pt x="30119" y="859956"/>
                  <a:pt x="25236" y="851223"/>
                  <a:pt x="26065" y="904402"/>
                </a:cubicBezTo>
                <a:cubicBezTo>
                  <a:pt x="26155" y="910212"/>
                  <a:pt x="28997" y="908761"/>
                  <a:pt x="11106" y="908811"/>
                </a:cubicBezTo>
                <a:cubicBezTo>
                  <a:pt x="8577" y="908817"/>
                  <a:pt x="9011" y="908181"/>
                  <a:pt x="9056" y="911288"/>
                </a:cubicBezTo>
                <a:cubicBezTo>
                  <a:pt x="13512" y="911280"/>
                  <a:pt x="16649" y="911262"/>
                  <a:pt x="26169" y="911262"/>
                </a:cubicBezTo>
                <a:cubicBezTo>
                  <a:pt x="26304" y="921058"/>
                  <a:pt x="26448" y="939612"/>
                  <a:pt x="26894" y="959256"/>
                </a:cubicBezTo>
                <a:cubicBezTo>
                  <a:pt x="18549" y="959258"/>
                  <a:pt x="15250" y="959338"/>
                  <a:pt x="9962" y="959444"/>
                </a:cubicBezTo>
                <a:cubicBezTo>
                  <a:pt x="10045" y="962926"/>
                  <a:pt x="7352" y="961725"/>
                  <a:pt x="26945" y="961722"/>
                </a:cubicBezTo>
                <a:cubicBezTo>
                  <a:pt x="26950" y="961922"/>
                  <a:pt x="27891" y="1010181"/>
                  <a:pt x="27897" y="1010402"/>
                </a:cubicBezTo>
                <a:cubicBezTo>
                  <a:pt x="20828" y="1010410"/>
                  <a:pt x="16872" y="1010346"/>
                  <a:pt x="11409" y="1010221"/>
                </a:cubicBezTo>
                <a:cubicBezTo>
                  <a:pt x="11510" y="1013291"/>
                  <a:pt x="8787" y="1012871"/>
                  <a:pt x="27054" y="1012871"/>
                </a:cubicBezTo>
                <a:cubicBezTo>
                  <a:pt x="28099" y="1012871"/>
                  <a:pt x="27937" y="1012762"/>
                  <a:pt x="27942" y="1013214"/>
                </a:cubicBezTo>
                <a:cubicBezTo>
                  <a:pt x="28771" y="1067029"/>
                  <a:pt x="29266" y="1061240"/>
                  <a:pt x="27054" y="1061240"/>
                </a:cubicBezTo>
                <a:cubicBezTo>
                  <a:pt x="10704" y="1061240"/>
                  <a:pt x="13078" y="1060538"/>
                  <a:pt x="13185" y="1063725"/>
                </a:cubicBezTo>
                <a:cubicBezTo>
                  <a:pt x="17303" y="1063714"/>
                  <a:pt x="21011" y="1063709"/>
                  <a:pt x="28723" y="1063709"/>
                </a:cubicBezTo>
                <a:cubicBezTo>
                  <a:pt x="29502" y="1097532"/>
                  <a:pt x="29284" y="1097832"/>
                  <a:pt x="29415" y="1111650"/>
                </a:cubicBezTo>
                <a:cubicBezTo>
                  <a:pt x="23101" y="1111631"/>
                  <a:pt x="18523" y="1111676"/>
                  <a:pt x="14780" y="1111743"/>
                </a:cubicBezTo>
                <a:cubicBezTo>
                  <a:pt x="14889" y="1114991"/>
                  <a:pt x="12730" y="1114114"/>
                  <a:pt x="27057" y="1114114"/>
                </a:cubicBezTo>
                <a:cubicBezTo>
                  <a:pt x="30332" y="1114114"/>
                  <a:pt x="29380" y="1108546"/>
                  <a:pt x="30159" y="1158376"/>
                </a:cubicBezTo>
                <a:cubicBezTo>
                  <a:pt x="30244" y="1163649"/>
                  <a:pt x="31052" y="1162748"/>
                  <a:pt x="27057" y="1162748"/>
                </a:cubicBezTo>
                <a:cubicBezTo>
                  <a:pt x="14365" y="1162748"/>
                  <a:pt x="16441" y="1161786"/>
                  <a:pt x="16553" y="1165148"/>
                </a:cubicBezTo>
                <a:cubicBezTo>
                  <a:pt x="21046" y="1165215"/>
                  <a:pt x="25735" y="1165225"/>
                  <a:pt x="30273" y="1165212"/>
                </a:cubicBezTo>
                <a:cubicBezTo>
                  <a:pt x="31191" y="1221126"/>
                  <a:pt x="32496" y="1213663"/>
                  <a:pt x="27057" y="1213663"/>
                </a:cubicBezTo>
                <a:cubicBezTo>
                  <a:pt x="16492" y="1213663"/>
                  <a:pt x="18137" y="1212861"/>
                  <a:pt x="18244" y="1216135"/>
                </a:cubicBezTo>
                <a:cubicBezTo>
                  <a:pt x="22718" y="1216127"/>
                  <a:pt x="26639" y="1216130"/>
                  <a:pt x="30930" y="1216130"/>
                </a:cubicBezTo>
                <a:cubicBezTo>
                  <a:pt x="30965" y="1224799"/>
                  <a:pt x="31145" y="1235359"/>
                  <a:pt x="31353" y="1247170"/>
                </a:cubicBezTo>
                <a:cubicBezTo>
                  <a:pt x="34726" y="1247143"/>
                  <a:pt x="33251" y="1251164"/>
                  <a:pt x="33107" y="1216130"/>
                </a:cubicBezTo>
                <a:lnTo>
                  <a:pt x="75192" y="1216132"/>
                </a:lnTo>
                <a:cubicBezTo>
                  <a:pt x="75372" y="1228991"/>
                  <a:pt x="75487" y="1237753"/>
                  <a:pt x="75803" y="1246816"/>
                </a:cubicBezTo>
                <a:cubicBezTo>
                  <a:pt x="78993" y="1246790"/>
                  <a:pt x="77853" y="1250973"/>
                  <a:pt x="77372" y="1216132"/>
                </a:cubicBezTo>
                <a:cubicBezTo>
                  <a:pt x="113216" y="1216135"/>
                  <a:pt x="103483" y="1215816"/>
                  <a:pt x="119631" y="1215758"/>
                </a:cubicBezTo>
                <a:cubicBezTo>
                  <a:pt x="119913" y="1227454"/>
                  <a:pt x="119942" y="1233838"/>
                  <a:pt x="120208" y="1246465"/>
                </a:cubicBezTo>
                <a:cubicBezTo>
                  <a:pt x="123124" y="1246442"/>
                  <a:pt x="122388" y="1248884"/>
                  <a:pt x="122106" y="1230976"/>
                </a:cubicBezTo>
                <a:cubicBezTo>
                  <a:pt x="121838" y="1213958"/>
                  <a:pt x="121471" y="1215752"/>
                  <a:pt x="122675" y="1215752"/>
                </a:cubicBezTo>
                <a:cubicBezTo>
                  <a:pt x="138169" y="1215752"/>
                  <a:pt x="138480" y="1216015"/>
                  <a:pt x="154545" y="1216015"/>
                </a:cubicBezTo>
                <a:cubicBezTo>
                  <a:pt x="166455" y="1216018"/>
                  <a:pt x="163760" y="1212999"/>
                  <a:pt x="164042" y="1231024"/>
                </a:cubicBezTo>
                <a:cubicBezTo>
                  <a:pt x="164313" y="1248414"/>
                  <a:pt x="163789" y="1246128"/>
                  <a:pt x="166580" y="1246104"/>
                </a:cubicBezTo>
                <a:cubicBezTo>
                  <a:pt x="166259" y="1236690"/>
                  <a:pt x="166089" y="1224690"/>
                  <a:pt x="166086" y="1216018"/>
                </a:cubicBezTo>
                <a:cubicBezTo>
                  <a:pt x="183834" y="1216023"/>
                  <a:pt x="192211" y="1216047"/>
                  <a:pt x="202380" y="1215965"/>
                </a:cubicBezTo>
                <a:cubicBezTo>
                  <a:pt x="209587" y="1215906"/>
                  <a:pt x="208040" y="1212916"/>
                  <a:pt x="208322" y="1231021"/>
                </a:cubicBezTo>
                <a:cubicBezTo>
                  <a:pt x="208587" y="1248015"/>
                  <a:pt x="207854" y="1245780"/>
                  <a:pt x="210746" y="1245759"/>
                </a:cubicBezTo>
                <a:cubicBezTo>
                  <a:pt x="210560" y="1235258"/>
                  <a:pt x="210395" y="1224645"/>
                  <a:pt x="210276" y="1215914"/>
                </a:cubicBezTo>
                <a:cubicBezTo>
                  <a:pt x="222983" y="1215867"/>
                  <a:pt x="233181" y="1215946"/>
                  <a:pt x="252580" y="1215938"/>
                </a:cubicBezTo>
                <a:cubicBezTo>
                  <a:pt x="252620" y="1225185"/>
                  <a:pt x="252820" y="1237198"/>
                  <a:pt x="253019" y="1245432"/>
                </a:cubicBezTo>
                <a:cubicBezTo>
                  <a:pt x="256411" y="1245408"/>
                  <a:pt x="254893" y="1249254"/>
                  <a:pt x="254760" y="1215933"/>
                </a:cubicBezTo>
                <a:cubicBezTo>
                  <a:pt x="254957" y="1215933"/>
                  <a:pt x="296539" y="1215750"/>
                  <a:pt x="296752" y="1215747"/>
                </a:cubicBezTo>
                <a:cubicBezTo>
                  <a:pt x="297025" y="1230298"/>
                  <a:pt x="297044" y="1234851"/>
                  <a:pt x="297278" y="1245086"/>
                </a:cubicBezTo>
                <a:cubicBezTo>
                  <a:pt x="300311" y="1245065"/>
                  <a:pt x="299548" y="1249301"/>
                  <a:pt x="298934" y="1215734"/>
                </a:cubicBezTo>
                <a:cubicBezTo>
                  <a:pt x="328632" y="1215532"/>
                  <a:pt x="326203" y="1215920"/>
                  <a:pt x="341300" y="1215991"/>
                </a:cubicBezTo>
                <a:cubicBezTo>
                  <a:pt x="341598" y="1225076"/>
                  <a:pt x="341763" y="1236209"/>
                  <a:pt x="341805" y="1244743"/>
                </a:cubicBezTo>
                <a:cubicBezTo>
                  <a:pt x="344637" y="1244722"/>
                  <a:pt x="344084" y="1247010"/>
                  <a:pt x="343834" y="1230976"/>
                </a:cubicBezTo>
                <a:cubicBezTo>
                  <a:pt x="343563" y="1213724"/>
                  <a:pt x="342584" y="1216005"/>
                  <a:pt x="345854" y="1216005"/>
                </a:cubicBezTo>
                <a:cubicBezTo>
                  <a:pt x="374510" y="1216029"/>
                  <a:pt x="379389" y="1216042"/>
                  <a:pt x="385580" y="1216015"/>
                </a:cubicBezTo>
                <a:cubicBezTo>
                  <a:pt x="385772" y="1228058"/>
                  <a:pt x="385915" y="1236148"/>
                  <a:pt x="385992" y="1244406"/>
                </a:cubicBezTo>
                <a:cubicBezTo>
                  <a:pt x="388824" y="1244384"/>
                  <a:pt x="388241" y="1246646"/>
                  <a:pt x="387997" y="1230976"/>
                </a:cubicBezTo>
                <a:cubicBezTo>
                  <a:pt x="387718" y="1213408"/>
                  <a:pt x="385777" y="1216031"/>
                  <a:pt x="393702" y="1215957"/>
                </a:cubicBezTo>
                <a:cubicBezTo>
                  <a:pt x="408927" y="1215813"/>
                  <a:pt x="417637" y="1215877"/>
                  <a:pt x="425575" y="1215994"/>
                </a:cubicBezTo>
                <a:cubicBezTo>
                  <a:pt x="431126" y="1216077"/>
                  <a:pt x="429664" y="1213238"/>
                  <a:pt x="429943" y="1231024"/>
                </a:cubicBezTo>
                <a:cubicBezTo>
                  <a:pt x="430182" y="1246306"/>
                  <a:pt x="429592" y="1244071"/>
                  <a:pt x="432383" y="1244050"/>
                </a:cubicBezTo>
                <a:cubicBezTo>
                  <a:pt x="432187" y="1236501"/>
                  <a:pt x="431990" y="1225126"/>
                  <a:pt x="431995" y="1216074"/>
                </a:cubicBezTo>
                <a:cubicBezTo>
                  <a:pt x="456589" y="1216294"/>
                  <a:pt x="454739" y="1215688"/>
                  <a:pt x="473994" y="1215688"/>
                </a:cubicBezTo>
                <a:cubicBezTo>
                  <a:pt x="474032" y="1224605"/>
                  <a:pt x="474218" y="1236100"/>
                  <a:pt x="474396" y="1243728"/>
                </a:cubicBezTo>
                <a:cubicBezTo>
                  <a:pt x="477729" y="1243701"/>
                  <a:pt x="476305" y="1247590"/>
                  <a:pt x="476174" y="1215691"/>
                </a:cubicBezTo>
                <a:cubicBezTo>
                  <a:pt x="480311" y="1215696"/>
                  <a:pt x="463025" y="1215622"/>
                  <a:pt x="518530" y="1215890"/>
                </a:cubicBezTo>
                <a:cubicBezTo>
                  <a:pt x="518689" y="1223739"/>
                  <a:pt x="518889" y="1235383"/>
                  <a:pt x="518947" y="1243388"/>
                </a:cubicBezTo>
                <a:cubicBezTo>
                  <a:pt x="521794" y="1243367"/>
                  <a:pt x="521201" y="1245519"/>
                  <a:pt x="520975" y="1230979"/>
                </a:cubicBezTo>
                <a:cubicBezTo>
                  <a:pt x="520715" y="1214229"/>
                  <a:pt x="520462" y="1215901"/>
                  <a:pt x="521249" y="1215904"/>
                </a:cubicBezTo>
                <a:cubicBezTo>
                  <a:pt x="571328" y="1216172"/>
                  <a:pt x="562733" y="1211250"/>
                  <a:pt x="563049" y="1231021"/>
                </a:cubicBezTo>
                <a:cubicBezTo>
                  <a:pt x="563267" y="1245057"/>
                  <a:pt x="562584" y="1243053"/>
                  <a:pt x="565436" y="1243032"/>
                </a:cubicBezTo>
                <a:cubicBezTo>
                  <a:pt x="565210" y="1231375"/>
                  <a:pt x="565192" y="1227101"/>
                  <a:pt x="564947" y="1215760"/>
                </a:cubicBezTo>
                <a:cubicBezTo>
                  <a:pt x="585019" y="1215710"/>
                  <a:pt x="584033" y="1216069"/>
                  <a:pt x="607058" y="1216015"/>
                </a:cubicBezTo>
                <a:cubicBezTo>
                  <a:pt x="607318" y="1227789"/>
                  <a:pt x="607324" y="1231991"/>
                  <a:pt x="607544" y="1242707"/>
                </a:cubicBezTo>
                <a:cubicBezTo>
                  <a:pt x="610418" y="1242686"/>
                  <a:pt x="609735" y="1244653"/>
                  <a:pt x="609514" y="1230979"/>
                </a:cubicBezTo>
                <a:cubicBezTo>
                  <a:pt x="609235" y="1213004"/>
                  <a:pt x="607201" y="1216034"/>
                  <a:pt x="616924" y="1215970"/>
                </a:cubicBezTo>
                <a:cubicBezTo>
                  <a:pt x="626356" y="1215906"/>
                  <a:pt x="634066" y="1215880"/>
                  <a:pt x="648812" y="1215960"/>
                </a:cubicBezTo>
                <a:cubicBezTo>
                  <a:pt x="652372" y="1215978"/>
                  <a:pt x="651378" y="1213294"/>
                  <a:pt x="651660" y="1231024"/>
                </a:cubicBezTo>
                <a:cubicBezTo>
                  <a:pt x="651880" y="1244637"/>
                  <a:pt x="651117" y="1242375"/>
                  <a:pt x="654020" y="1242354"/>
                </a:cubicBezTo>
                <a:cubicBezTo>
                  <a:pt x="653869" y="1233046"/>
                  <a:pt x="653728" y="1224959"/>
                  <a:pt x="653635" y="1215983"/>
                </a:cubicBezTo>
                <a:cubicBezTo>
                  <a:pt x="684338" y="1216103"/>
                  <a:pt x="675969" y="1215742"/>
                  <a:pt x="695658" y="1215726"/>
                </a:cubicBezTo>
                <a:cubicBezTo>
                  <a:pt x="696051" y="1246117"/>
                  <a:pt x="695227" y="1242035"/>
                  <a:pt x="698258" y="1242011"/>
                </a:cubicBezTo>
                <a:cubicBezTo>
                  <a:pt x="698091" y="1234229"/>
                  <a:pt x="697942" y="1223601"/>
                  <a:pt x="697841" y="1215726"/>
                </a:cubicBezTo>
                <a:cubicBezTo>
                  <a:pt x="711782" y="1215731"/>
                  <a:pt x="709078" y="1215845"/>
                  <a:pt x="739997" y="1215835"/>
                </a:cubicBezTo>
                <a:cubicBezTo>
                  <a:pt x="740449" y="1245660"/>
                  <a:pt x="739491" y="1241676"/>
                  <a:pt x="742586" y="1241650"/>
                </a:cubicBezTo>
                <a:cubicBezTo>
                  <a:pt x="742434" y="1233674"/>
                  <a:pt x="742339" y="1226843"/>
                  <a:pt x="742174" y="1215832"/>
                </a:cubicBezTo>
                <a:cubicBezTo>
                  <a:pt x="763070" y="1215824"/>
                  <a:pt x="767858" y="1215835"/>
                  <a:pt x="776447" y="1215789"/>
                </a:cubicBezTo>
                <a:cubicBezTo>
                  <a:pt x="786332" y="1215736"/>
                  <a:pt x="784016" y="1212704"/>
                  <a:pt x="784301" y="1231029"/>
                </a:cubicBezTo>
                <a:cubicBezTo>
                  <a:pt x="784489" y="1243180"/>
                  <a:pt x="783801" y="1241301"/>
                  <a:pt x="786667" y="1241278"/>
                </a:cubicBezTo>
                <a:cubicBezTo>
                  <a:pt x="786026" y="1211739"/>
                  <a:pt x="784574" y="1215755"/>
                  <a:pt x="792412" y="1215755"/>
                </a:cubicBezTo>
                <a:close/>
                <a:moveTo>
                  <a:pt x="781336" y="1013225"/>
                </a:moveTo>
                <a:cubicBezTo>
                  <a:pt x="782184" y="1068735"/>
                  <a:pt x="783782" y="1061152"/>
                  <a:pt x="776450" y="1061102"/>
                </a:cubicBezTo>
                <a:cubicBezTo>
                  <a:pt x="732130" y="1060801"/>
                  <a:pt x="739694" y="1064044"/>
                  <a:pt x="739468" y="1049477"/>
                </a:cubicBezTo>
                <a:cubicBezTo>
                  <a:pt x="738779" y="1005403"/>
                  <a:pt x="736833" y="1012656"/>
                  <a:pt x="744497" y="1012802"/>
                </a:cubicBezTo>
                <a:cubicBezTo>
                  <a:pt x="771718" y="1013315"/>
                  <a:pt x="781323" y="1012475"/>
                  <a:pt x="781336" y="1013225"/>
                </a:cubicBezTo>
                <a:close/>
                <a:moveTo>
                  <a:pt x="781289" y="1010437"/>
                </a:moveTo>
                <a:cubicBezTo>
                  <a:pt x="745000" y="1010524"/>
                  <a:pt x="758372" y="1010492"/>
                  <a:pt x="738941" y="1010243"/>
                </a:cubicBezTo>
                <a:cubicBezTo>
                  <a:pt x="738744" y="996305"/>
                  <a:pt x="738888" y="978751"/>
                  <a:pt x="738258" y="961733"/>
                </a:cubicBezTo>
                <a:cubicBezTo>
                  <a:pt x="775137" y="961751"/>
                  <a:pt x="764362" y="961722"/>
                  <a:pt x="780358" y="961953"/>
                </a:cubicBezTo>
                <a:cubicBezTo>
                  <a:pt x="780462" y="985246"/>
                  <a:pt x="781020" y="995019"/>
                  <a:pt x="781289" y="1010437"/>
                </a:cubicBezTo>
                <a:close/>
                <a:moveTo>
                  <a:pt x="780350" y="959479"/>
                </a:moveTo>
                <a:cubicBezTo>
                  <a:pt x="736413" y="958820"/>
                  <a:pt x="738189" y="959902"/>
                  <a:pt x="738146" y="958727"/>
                </a:cubicBezTo>
                <a:cubicBezTo>
                  <a:pt x="737657" y="946302"/>
                  <a:pt x="737524" y="935331"/>
                  <a:pt x="737468" y="922512"/>
                </a:cubicBezTo>
                <a:cubicBezTo>
                  <a:pt x="737410" y="908798"/>
                  <a:pt x="735490" y="911105"/>
                  <a:pt x="744513" y="911081"/>
                </a:cubicBezTo>
                <a:cubicBezTo>
                  <a:pt x="757306" y="911046"/>
                  <a:pt x="766300" y="911025"/>
                  <a:pt x="776429" y="911187"/>
                </a:cubicBezTo>
                <a:cubicBezTo>
                  <a:pt x="780765" y="911259"/>
                  <a:pt x="780127" y="904458"/>
                  <a:pt x="780350" y="959479"/>
                </a:cubicBezTo>
                <a:close/>
                <a:moveTo>
                  <a:pt x="340426" y="1013182"/>
                </a:moveTo>
                <a:cubicBezTo>
                  <a:pt x="340412" y="1012438"/>
                  <a:pt x="335537" y="1012270"/>
                  <a:pt x="382483" y="1012542"/>
                </a:cubicBezTo>
                <a:cubicBezTo>
                  <a:pt x="382805" y="1031154"/>
                  <a:pt x="382518" y="1039398"/>
                  <a:pt x="383071" y="1061088"/>
                </a:cubicBezTo>
                <a:cubicBezTo>
                  <a:pt x="359399" y="1061110"/>
                  <a:pt x="353968" y="1061429"/>
                  <a:pt x="340792" y="1061309"/>
                </a:cubicBezTo>
                <a:cubicBezTo>
                  <a:pt x="340200" y="1028076"/>
                  <a:pt x="340742" y="1033477"/>
                  <a:pt x="340426" y="1013182"/>
                </a:cubicBezTo>
                <a:close/>
                <a:moveTo>
                  <a:pt x="73644" y="962076"/>
                </a:moveTo>
                <a:cubicBezTo>
                  <a:pt x="116741" y="962076"/>
                  <a:pt x="97247" y="961953"/>
                  <a:pt x="115651" y="961821"/>
                </a:cubicBezTo>
                <a:cubicBezTo>
                  <a:pt x="115689" y="972202"/>
                  <a:pt x="115848" y="977010"/>
                  <a:pt x="116055" y="995088"/>
                </a:cubicBezTo>
                <a:cubicBezTo>
                  <a:pt x="116287" y="1015239"/>
                  <a:pt x="124810" y="1009836"/>
                  <a:pt x="74857" y="1010107"/>
                </a:cubicBezTo>
                <a:cubicBezTo>
                  <a:pt x="72990" y="1010118"/>
                  <a:pt x="75040" y="1008459"/>
                  <a:pt x="73644" y="962076"/>
                </a:cubicBezTo>
                <a:close/>
                <a:moveTo>
                  <a:pt x="71347" y="809522"/>
                </a:moveTo>
                <a:cubicBezTo>
                  <a:pt x="89571" y="809793"/>
                  <a:pt x="84470" y="809743"/>
                  <a:pt x="113152" y="809652"/>
                </a:cubicBezTo>
                <a:cubicBezTo>
                  <a:pt x="114192" y="859783"/>
                  <a:pt x="112841" y="801086"/>
                  <a:pt x="114192" y="857726"/>
                </a:cubicBezTo>
                <a:cubicBezTo>
                  <a:pt x="99065" y="857925"/>
                  <a:pt x="108333" y="858194"/>
                  <a:pt x="71847" y="858018"/>
                </a:cubicBezTo>
                <a:cubicBezTo>
                  <a:pt x="71751" y="839653"/>
                  <a:pt x="72148" y="853450"/>
                  <a:pt x="71347" y="809522"/>
                </a:cubicBezTo>
                <a:close/>
                <a:moveTo>
                  <a:pt x="68362" y="614115"/>
                </a:moveTo>
                <a:cubicBezTo>
                  <a:pt x="68202" y="603824"/>
                  <a:pt x="61402" y="606745"/>
                  <a:pt x="106740" y="606439"/>
                </a:cubicBezTo>
                <a:cubicBezTo>
                  <a:pt x="111765" y="606407"/>
                  <a:pt x="109837" y="599816"/>
                  <a:pt x="110629" y="650438"/>
                </a:cubicBezTo>
                <a:cubicBezTo>
                  <a:pt x="110715" y="655706"/>
                  <a:pt x="116521" y="655063"/>
                  <a:pt x="74867" y="654616"/>
                </a:cubicBezTo>
                <a:cubicBezTo>
                  <a:pt x="66033" y="654518"/>
                  <a:pt x="69096" y="661019"/>
                  <a:pt x="68362" y="614115"/>
                </a:cubicBezTo>
                <a:close/>
                <a:moveTo>
                  <a:pt x="64233" y="360247"/>
                </a:moveTo>
                <a:cubicBezTo>
                  <a:pt x="64082" y="350551"/>
                  <a:pt x="56316" y="352210"/>
                  <a:pt x="106211" y="352608"/>
                </a:cubicBezTo>
                <a:cubicBezTo>
                  <a:pt x="107083" y="404451"/>
                  <a:pt x="106995" y="400929"/>
                  <a:pt x="106756" y="400924"/>
                </a:cubicBezTo>
                <a:cubicBezTo>
                  <a:pt x="58648" y="399954"/>
                  <a:pt x="64619" y="403869"/>
                  <a:pt x="64502" y="396509"/>
                </a:cubicBezTo>
                <a:cubicBezTo>
                  <a:pt x="64223" y="378078"/>
                  <a:pt x="64520" y="378181"/>
                  <a:pt x="64233" y="360247"/>
                </a:cubicBezTo>
                <a:close/>
                <a:moveTo>
                  <a:pt x="104746" y="250906"/>
                </a:moveTo>
                <a:cubicBezTo>
                  <a:pt x="104802" y="254374"/>
                  <a:pt x="105416" y="299097"/>
                  <a:pt x="105416" y="299285"/>
                </a:cubicBezTo>
                <a:cubicBezTo>
                  <a:pt x="55072" y="298374"/>
                  <a:pt x="63449" y="303314"/>
                  <a:pt x="63207" y="287719"/>
                </a:cubicBezTo>
                <a:cubicBezTo>
                  <a:pt x="62923" y="269539"/>
                  <a:pt x="62641" y="269587"/>
                  <a:pt x="62356" y="251483"/>
                </a:cubicBezTo>
                <a:cubicBezTo>
                  <a:pt x="62332" y="250013"/>
                  <a:pt x="60150" y="251225"/>
                  <a:pt x="104746" y="250906"/>
                </a:cubicBezTo>
                <a:close/>
                <a:moveTo>
                  <a:pt x="62306" y="248312"/>
                </a:moveTo>
                <a:cubicBezTo>
                  <a:pt x="61931" y="224817"/>
                  <a:pt x="61607" y="212708"/>
                  <a:pt x="61625" y="200278"/>
                </a:cubicBezTo>
                <a:cubicBezTo>
                  <a:pt x="77475" y="200291"/>
                  <a:pt x="76643" y="200427"/>
                  <a:pt x="103747" y="200376"/>
                </a:cubicBezTo>
                <a:cubicBezTo>
                  <a:pt x="103786" y="224280"/>
                  <a:pt x="104393" y="230922"/>
                  <a:pt x="104706" y="248434"/>
                </a:cubicBezTo>
                <a:cubicBezTo>
                  <a:pt x="81968" y="248604"/>
                  <a:pt x="76593" y="248338"/>
                  <a:pt x="62306" y="248312"/>
                </a:cubicBezTo>
                <a:close/>
                <a:moveTo>
                  <a:pt x="105443" y="301754"/>
                </a:moveTo>
                <a:cubicBezTo>
                  <a:pt x="105703" y="326737"/>
                  <a:pt x="105863" y="332457"/>
                  <a:pt x="106168" y="350142"/>
                </a:cubicBezTo>
                <a:cubicBezTo>
                  <a:pt x="95670" y="350059"/>
                  <a:pt x="85259" y="350070"/>
                  <a:pt x="74854" y="350126"/>
                </a:cubicBezTo>
                <a:cubicBezTo>
                  <a:pt x="61205" y="350200"/>
                  <a:pt x="64058" y="358620"/>
                  <a:pt x="63452" y="305855"/>
                </a:cubicBezTo>
                <a:cubicBezTo>
                  <a:pt x="63388" y="300247"/>
                  <a:pt x="56654" y="300904"/>
                  <a:pt x="105443" y="301754"/>
                </a:cubicBezTo>
                <a:close/>
                <a:moveTo>
                  <a:pt x="459426" y="287764"/>
                </a:moveTo>
                <a:cubicBezTo>
                  <a:pt x="459662" y="302881"/>
                  <a:pt x="466715" y="298626"/>
                  <a:pt x="425578" y="299121"/>
                </a:cubicBezTo>
                <a:cubicBezTo>
                  <a:pt x="415709" y="299240"/>
                  <a:pt x="417844" y="301459"/>
                  <a:pt x="417629" y="287716"/>
                </a:cubicBezTo>
                <a:cubicBezTo>
                  <a:pt x="417344" y="269569"/>
                  <a:pt x="417022" y="269555"/>
                  <a:pt x="416741" y="251480"/>
                </a:cubicBezTo>
                <a:cubicBezTo>
                  <a:pt x="416719" y="250130"/>
                  <a:pt x="414133" y="251421"/>
                  <a:pt x="457485" y="250954"/>
                </a:cubicBezTo>
                <a:cubicBezTo>
                  <a:pt x="460537" y="250922"/>
                  <a:pt x="458785" y="246831"/>
                  <a:pt x="459426" y="287764"/>
                </a:cubicBezTo>
                <a:close/>
                <a:moveTo>
                  <a:pt x="503910" y="299142"/>
                </a:moveTo>
                <a:cubicBezTo>
                  <a:pt x="490921" y="299136"/>
                  <a:pt x="507010" y="299123"/>
                  <a:pt x="461826" y="299051"/>
                </a:cubicBezTo>
                <a:cubicBezTo>
                  <a:pt x="461188" y="273771"/>
                  <a:pt x="461733" y="271743"/>
                  <a:pt x="461404" y="250914"/>
                </a:cubicBezTo>
                <a:cubicBezTo>
                  <a:pt x="486548" y="250677"/>
                  <a:pt x="503541" y="251278"/>
                  <a:pt x="503544" y="251512"/>
                </a:cubicBezTo>
                <a:cubicBezTo>
                  <a:pt x="503857" y="271496"/>
                  <a:pt x="503222" y="274576"/>
                  <a:pt x="503910" y="299142"/>
                </a:cubicBezTo>
                <a:close/>
                <a:moveTo>
                  <a:pt x="680361" y="248477"/>
                </a:moveTo>
                <a:cubicBezTo>
                  <a:pt x="629621" y="248495"/>
                  <a:pt x="638415" y="251323"/>
                  <a:pt x="638264" y="233359"/>
                </a:cubicBezTo>
                <a:cubicBezTo>
                  <a:pt x="638184" y="222508"/>
                  <a:pt x="637992" y="210295"/>
                  <a:pt x="637772" y="200196"/>
                </a:cubicBezTo>
                <a:cubicBezTo>
                  <a:pt x="649267" y="200137"/>
                  <a:pt x="662105" y="199566"/>
                  <a:pt x="679824" y="200092"/>
                </a:cubicBezTo>
                <a:cubicBezTo>
                  <a:pt x="680576" y="219738"/>
                  <a:pt x="680188" y="235071"/>
                  <a:pt x="680361" y="248477"/>
                </a:cubicBezTo>
                <a:close/>
                <a:moveTo>
                  <a:pt x="681616" y="324027"/>
                </a:moveTo>
                <a:cubicBezTo>
                  <a:pt x="682073" y="353666"/>
                  <a:pt x="682562" y="350033"/>
                  <a:pt x="680699" y="350075"/>
                </a:cubicBezTo>
                <a:cubicBezTo>
                  <a:pt x="669583" y="350315"/>
                  <a:pt x="660061" y="350317"/>
                  <a:pt x="648834" y="350075"/>
                </a:cubicBezTo>
                <a:cubicBezTo>
                  <a:pt x="636589" y="349812"/>
                  <a:pt x="640794" y="357727"/>
                  <a:pt x="639276" y="305831"/>
                </a:cubicBezTo>
                <a:cubicBezTo>
                  <a:pt x="639141" y="301191"/>
                  <a:pt x="632354" y="301119"/>
                  <a:pt x="680707" y="301707"/>
                </a:cubicBezTo>
                <a:cubicBezTo>
                  <a:pt x="682041" y="301722"/>
                  <a:pt x="681225" y="299051"/>
                  <a:pt x="681616" y="324027"/>
                </a:cubicBezTo>
                <a:close/>
                <a:moveTo>
                  <a:pt x="728560" y="857854"/>
                </a:moveTo>
                <a:cubicBezTo>
                  <a:pt x="685120" y="857854"/>
                  <a:pt x="692074" y="859836"/>
                  <a:pt x="691992" y="849952"/>
                </a:cubicBezTo>
                <a:cubicBezTo>
                  <a:pt x="691604" y="803385"/>
                  <a:pt x="689698" y="809807"/>
                  <a:pt x="696666" y="809807"/>
                </a:cubicBezTo>
                <a:cubicBezTo>
                  <a:pt x="738973" y="809807"/>
                  <a:pt x="733683" y="807258"/>
                  <a:pt x="733725" y="813684"/>
                </a:cubicBezTo>
                <a:cubicBezTo>
                  <a:pt x="733988" y="864511"/>
                  <a:pt x="737112" y="857854"/>
                  <a:pt x="728560" y="857854"/>
                </a:cubicBezTo>
                <a:close/>
                <a:moveTo>
                  <a:pt x="734361" y="860312"/>
                </a:moveTo>
                <a:cubicBezTo>
                  <a:pt x="734759" y="885912"/>
                  <a:pt x="735001" y="895987"/>
                  <a:pt x="735171" y="908630"/>
                </a:cubicBezTo>
                <a:cubicBezTo>
                  <a:pt x="708573" y="908660"/>
                  <a:pt x="710267" y="908840"/>
                  <a:pt x="693015" y="908801"/>
                </a:cubicBezTo>
                <a:cubicBezTo>
                  <a:pt x="692436" y="876450"/>
                  <a:pt x="692364" y="881332"/>
                  <a:pt x="692096" y="860288"/>
                </a:cubicBezTo>
                <a:cubicBezTo>
                  <a:pt x="705194" y="860259"/>
                  <a:pt x="722084" y="860355"/>
                  <a:pt x="734361" y="860312"/>
                </a:cubicBezTo>
                <a:close/>
                <a:moveTo>
                  <a:pt x="728560" y="806989"/>
                </a:moveTo>
                <a:cubicBezTo>
                  <a:pt x="683982" y="806989"/>
                  <a:pt x="691660" y="811194"/>
                  <a:pt x="691415" y="795510"/>
                </a:cubicBezTo>
                <a:cubicBezTo>
                  <a:pt x="690726" y="751524"/>
                  <a:pt x="688539" y="758889"/>
                  <a:pt x="696666" y="758889"/>
                </a:cubicBezTo>
                <a:cubicBezTo>
                  <a:pt x="735833" y="758889"/>
                  <a:pt x="732840" y="758262"/>
                  <a:pt x="732853" y="759269"/>
                </a:cubicBezTo>
                <a:cubicBezTo>
                  <a:pt x="733709" y="814442"/>
                  <a:pt x="735724" y="806989"/>
                  <a:pt x="728560" y="806989"/>
                </a:cubicBezTo>
                <a:close/>
                <a:moveTo>
                  <a:pt x="690477" y="741076"/>
                </a:moveTo>
                <a:cubicBezTo>
                  <a:pt x="690211" y="728348"/>
                  <a:pt x="690033" y="716487"/>
                  <a:pt x="689950" y="707966"/>
                </a:cubicBezTo>
                <a:cubicBezTo>
                  <a:pt x="698907" y="707961"/>
                  <a:pt x="691899" y="707961"/>
                  <a:pt x="728560" y="707974"/>
                </a:cubicBezTo>
                <a:cubicBezTo>
                  <a:pt x="733321" y="707974"/>
                  <a:pt x="731875" y="700498"/>
                  <a:pt x="732808" y="756260"/>
                </a:cubicBezTo>
                <a:cubicBezTo>
                  <a:pt x="682384" y="756106"/>
                  <a:pt x="690902" y="761371"/>
                  <a:pt x="690477" y="741076"/>
                </a:cubicBezTo>
                <a:close/>
                <a:moveTo>
                  <a:pt x="728560" y="705505"/>
                </a:moveTo>
                <a:cubicBezTo>
                  <a:pt x="691620" y="705492"/>
                  <a:pt x="698814" y="705494"/>
                  <a:pt x="689926" y="705497"/>
                </a:cubicBezTo>
                <a:cubicBezTo>
                  <a:pt x="689724" y="681218"/>
                  <a:pt x="689256" y="666693"/>
                  <a:pt x="689078" y="657370"/>
                </a:cubicBezTo>
                <a:cubicBezTo>
                  <a:pt x="720281" y="657274"/>
                  <a:pt x="713632" y="656942"/>
                  <a:pt x="731136" y="656995"/>
                </a:cubicBezTo>
                <a:cubicBezTo>
                  <a:pt x="732242" y="711280"/>
                  <a:pt x="733603" y="705505"/>
                  <a:pt x="728560" y="705505"/>
                </a:cubicBezTo>
                <a:close/>
                <a:moveTo>
                  <a:pt x="558726" y="809668"/>
                </a:moveTo>
                <a:cubicBezTo>
                  <a:pt x="606659" y="810019"/>
                  <a:pt x="600499" y="807165"/>
                  <a:pt x="600683" y="813650"/>
                </a:cubicBezTo>
                <a:cubicBezTo>
                  <a:pt x="601191" y="831707"/>
                  <a:pt x="601491" y="857888"/>
                  <a:pt x="600967" y="857888"/>
                </a:cubicBezTo>
                <a:cubicBezTo>
                  <a:pt x="585123" y="857888"/>
                  <a:pt x="584710" y="858114"/>
                  <a:pt x="569071" y="858114"/>
                </a:cubicBezTo>
                <a:cubicBezTo>
                  <a:pt x="555315" y="858117"/>
                  <a:pt x="559928" y="866840"/>
                  <a:pt x="558726" y="809668"/>
                </a:cubicBezTo>
                <a:close/>
                <a:moveTo>
                  <a:pt x="381460" y="809442"/>
                </a:moveTo>
                <a:cubicBezTo>
                  <a:pt x="430222" y="809647"/>
                  <a:pt x="423360" y="808494"/>
                  <a:pt x="423528" y="813721"/>
                </a:cubicBezTo>
                <a:cubicBezTo>
                  <a:pt x="423807" y="822596"/>
                  <a:pt x="424041" y="832087"/>
                  <a:pt x="424153" y="849968"/>
                </a:cubicBezTo>
                <a:cubicBezTo>
                  <a:pt x="424224" y="861338"/>
                  <a:pt x="430754" y="858008"/>
                  <a:pt x="382066" y="857731"/>
                </a:cubicBezTo>
                <a:cubicBezTo>
                  <a:pt x="381986" y="843573"/>
                  <a:pt x="382289" y="845484"/>
                  <a:pt x="381460" y="809442"/>
                </a:cubicBezTo>
                <a:close/>
                <a:moveTo>
                  <a:pt x="114904" y="759218"/>
                </a:moveTo>
                <a:cubicBezTo>
                  <a:pt x="114899" y="758929"/>
                  <a:pt x="111565" y="758628"/>
                  <a:pt x="154551" y="758628"/>
                </a:cubicBezTo>
                <a:cubicBezTo>
                  <a:pt x="157414" y="758628"/>
                  <a:pt x="156656" y="752965"/>
                  <a:pt x="157323" y="795556"/>
                </a:cubicBezTo>
                <a:cubicBezTo>
                  <a:pt x="157557" y="810710"/>
                  <a:pt x="164794" y="807170"/>
                  <a:pt x="122680" y="807170"/>
                </a:cubicBezTo>
                <a:cubicBezTo>
                  <a:pt x="111855" y="807170"/>
                  <a:pt x="115768" y="814468"/>
                  <a:pt x="114904" y="759218"/>
                </a:cubicBezTo>
                <a:close/>
                <a:moveTo>
                  <a:pt x="151464" y="403268"/>
                </a:moveTo>
                <a:cubicBezTo>
                  <a:pt x="151576" y="416456"/>
                  <a:pt x="151831" y="451020"/>
                  <a:pt x="151839" y="451621"/>
                </a:cubicBezTo>
                <a:cubicBezTo>
                  <a:pt x="117393" y="451650"/>
                  <a:pt x="115577" y="451642"/>
                  <a:pt x="109752" y="451722"/>
                </a:cubicBezTo>
                <a:cubicBezTo>
                  <a:pt x="109037" y="415034"/>
                  <a:pt x="109364" y="420841"/>
                  <a:pt x="109159" y="403441"/>
                </a:cubicBezTo>
                <a:cubicBezTo>
                  <a:pt x="127357" y="403778"/>
                  <a:pt x="139711" y="403300"/>
                  <a:pt x="151464" y="403268"/>
                </a:cubicBezTo>
                <a:close/>
                <a:moveTo>
                  <a:pt x="109130" y="400972"/>
                </a:moveTo>
                <a:cubicBezTo>
                  <a:pt x="108356" y="342636"/>
                  <a:pt x="104257" y="352680"/>
                  <a:pt x="122683" y="352680"/>
                </a:cubicBezTo>
                <a:cubicBezTo>
                  <a:pt x="137680" y="352680"/>
                  <a:pt x="138196" y="352521"/>
                  <a:pt x="150433" y="352489"/>
                </a:cubicBezTo>
                <a:cubicBezTo>
                  <a:pt x="151355" y="397259"/>
                  <a:pt x="151286" y="387497"/>
                  <a:pt x="151438" y="400804"/>
                </a:cubicBezTo>
                <a:cubicBezTo>
                  <a:pt x="138517" y="400834"/>
                  <a:pt x="127181" y="401309"/>
                  <a:pt x="109130" y="400972"/>
                </a:cubicBezTo>
                <a:close/>
                <a:moveTo>
                  <a:pt x="151874" y="454087"/>
                </a:moveTo>
                <a:cubicBezTo>
                  <a:pt x="152395" y="490985"/>
                  <a:pt x="152458" y="482098"/>
                  <a:pt x="152812" y="502193"/>
                </a:cubicBezTo>
                <a:cubicBezTo>
                  <a:pt x="152623" y="502193"/>
                  <a:pt x="113551" y="502398"/>
                  <a:pt x="110778" y="502438"/>
                </a:cubicBezTo>
                <a:cubicBezTo>
                  <a:pt x="110550" y="488846"/>
                  <a:pt x="110842" y="508274"/>
                  <a:pt x="109803" y="454188"/>
                </a:cubicBezTo>
                <a:cubicBezTo>
                  <a:pt x="116577" y="454101"/>
                  <a:pt x="117829" y="454117"/>
                  <a:pt x="151874" y="454087"/>
                </a:cubicBezTo>
                <a:close/>
                <a:moveTo>
                  <a:pt x="239551" y="396552"/>
                </a:moveTo>
                <a:cubicBezTo>
                  <a:pt x="239626" y="401357"/>
                  <a:pt x="245650" y="402011"/>
                  <a:pt x="202401" y="400828"/>
                </a:cubicBezTo>
                <a:cubicBezTo>
                  <a:pt x="196209" y="400650"/>
                  <a:pt x="197717" y="407632"/>
                  <a:pt x="196975" y="360252"/>
                </a:cubicBezTo>
                <a:cubicBezTo>
                  <a:pt x="196816" y="349985"/>
                  <a:pt x="190217" y="352757"/>
                  <a:pt x="234258" y="352582"/>
                </a:cubicBezTo>
                <a:cubicBezTo>
                  <a:pt x="241670" y="352560"/>
                  <a:pt x="238764" y="346200"/>
                  <a:pt x="239551" y="396552"/>
                </a:cubicBezTo>
                <a:close/>
                <a:moveTo>
                  <a:pt x="329265" y="451717"/>
                </a:moveTo>
                <a:cubicBezTo>
                  <a:pt x="287319" y="450927"/>
                  <a:pt x="287221" y="453027"/>
                  <a:pt x="287144" y="450909"/>
                </a:cubicBezTo>
                <a:cubicBezTo>
                  <a:pt x="286689" y="438670"/>
                  <a:pt x="286538" y="426962"/>
                  <a:pt x="286471" y="414651"/>
                </a:cubicBezTo>
                <a:cubicBezTo>
                  <a:pt x="286397" y="399999"/>
                  <a:pt x="278044" y="403138"/>
                  <a:pt x="328616" y="403095"/>
                </a:cubicBezTo>
                <a:cubicBezTo>
                  <a:pt x="328736" y="416554"/>
                  <a:pt x="328281" y="428169"/>
                  <a:pt x="329265" y="451717"/>
                </a:cubicBezTo>
                <a:close/>
                <a:moveTo>
                  <a:pt x="373399" y="451876"/>
                </a:moveTo>
                <a:cubicBezTo>
                  <a:pt x="344504" y="451887"/>
                  <a:pt x="340508" y="451927"/>
                  <a:pt x="331448" y="451759"/>
                </a:cubicBezTo>
                <a:cubicBezTo>
                  <a:pt x="330459" y="428147"/>
                  <a:pt x="330908" y="415858"/>
                  <a:pt x="330794" y="403095"/>
                </a:cubicBezTo>
                <a:cubicBezTo>
                  <a:pt x="381720" y="403053"/>
                  <a:pt x="373059" y="400653"/>
                  <a:pt x="372984" y="414649"/>
                </a:cubicBezTo>
                <a:cubicBezTo>
                  <a:pt x="372936" y="423845"/>
                  <a:pt x="372963" y="426712"/>
                  <a:pt x="373399" y="451876"/>
                </a:cubicBezTo>
                <a:close/>
                <a:moveTo>
                  <a:pt x="680712" y="654946"/>
                </a:moveTo>
                <a:cubicBezTo>
                  <a:pt x="638933" y="655228"/>
                  <a:pt x="644628" y="656155"/>
                  <a:pt x="644538" y="650391"/>
                </a:cubicBezTo>
                <a:cubicBezTo>
                  <a:pt x="643743" y="599659"/>
                  <a:pt x="642310" y="606588"/>
                  <a:pt x="648839" y="606407"/>
                </a:cubicBezTo>
                <a:cubicBezTo>
                  <a:pt x="658662" y="606152"/>
                  <a:pt x="668036" y="606091"/>
                  <a:pt x="680693" y="606380"/>
                </a:cubicBezTo>
                <a:cubicBezTo>
                  <a:pt x="687502" y="606537"/>
                  <a:pt x="686151" y="604935"/>
                  <a:pt x="686295" y="614154"/>
                </a:cubicBezTo>
                <a:cubicBezTo>
                  <a:pt x="687042" y="661973"/>
                  <a:pt x="688834" y="654893"/>
                  <a:pt x="680712" y="654946"/>
                </a:cubicBezTo>
                <a:close/>
                <a:moveTo>
                  <a:pt x="686901" y="657380"/>
                </a:moveTo>
                <a:cubicBezTo>
                  <a:pt x="687175" y="672168"/>
                  <a:pt x="687451" y="675541"/>
                  <a:pt x="687749" y="705502"/>
                </a:cubicBezTo>
                <a:cubicBezTo>
                  <a:pt x="640786" y="705526"/>
                  <a:pt x="645572" y="705975"/>
                  <a:pt x="645558" y="704816"/>
                </a:cubicBezTo>
                <a:cubicBezTo>
                  <a:pt x="644989" y="650316"/>
                  <a:pt x="642552" y="657362"/>
                  <a:pt x="648804" y="657412"/>
                </a:cubicBezTo>
                <a:cubicBezTo>
                  <a:pt x="666164" y="657548"/>
                  <a:pt x="680499" y="657407"/>
                  <a:pt x="686901" y="657380"/>
                </a:cubicBezTo>
                <a:close/>
                <a:moveTo>
                  <a:pt x="556267" y="657258"/>
                </a:moveTo>
                <a:cubicBezTo>
                  <a:pt x="606383" y="657216"/>
                  <a:pt x="598242" y="654295"/>
                  <a:pt x="598615" y="668583"/>
                </a:cubicBezTo>
                <a:cubicBezTo>
                  <a:pt x="598939" y="681447"/>
                  <a:pt x="599154" y="692777"/>
                  <a:pt x="599064" y="704856"/>
                </a:cubicBezTo>
                <a:cubicBezTo>
                  <a:pt x="599053" y="706100"/>
                  <a:pt x="603626" y="705723"/>
                  <a:pt x="556738" y="705749"/>
                </a:cubicBezTo>
                <a:cubicBezTo>
                  <a:pt x="555959" y="654959"/>
                  <a:pt x="556496" y="679188"/>
                  <a:pt x="556267" y="657258"/>
                </a:cubicBezTo>
                <a:close/>
                <a:moveTo>
                  <a:pt x="423339" y="657242"/>
                </a:moveTo>
                <a:cubicBezTo>
                  <a:pt x="445753" y="657559"/>
                  <a:pt x="454816" y="657295"/>
                  <a:pt x="465508" y="657237"/>
                </a:cubicBezTo>
                <a:cubicBezTo>
                  <a:pt x="466170" y="702791"/>
                  <a:pt x="466192" y="705470"/>
                  <a:pt x="466194" y="705794"/>
                </a:cubicBezTo>
                <a:cubicBezTo>
                  <a:pt x="419043" y="705787"/>
                  <a:pt x="423889" y="706281"/>
                  <a:pt x="423852" y="704798"/>
                </a:cubicBezTo>
                <a:cubicBezTo>
                  <a:pt x="423121" y="674361"/>
                  <a:pt x="423475" y="671267"/>
                  <a:pt x="423339" y="657242"/>
                </a:cubicBezTo>
                <a:close/>
                <a:moveTo>
                  <a:pt x="202670" y="708155"/>
                </a:moveTo>
                <a:cubicBezTo>
                  <a:pt x="229592" y="708444"/>
                  <a:pt x="230951" y="707998"/>
                  <a:pt x="244459" y="707902"/>
                </a:cubicBezTo>
                <a:cubicBezTo>
                  <a:pt x="245304" y="753371"/>
                  <a:pt x="245286" y="739264"/>
                  <a:pt x="245594" y="756521"/>
                </a:cubicBezTo>
                <a:cubicBezTo>
                  <a:pt x="226062" y="756470"/>
                  <a:pt x="243520" y="756348"/>
                  <a:pt x="203071" y="756377"/>
                </a:cubicBezTo>
                <a:cubicBezTo>
                  <a:pt x="202821" y="736885"/>
                  <a:pt x="203435" y="740019"/>
                  <a:pt x="202670" y="708155"/>
                </a:cubicBezTo>
                <a:close/>
                <a:moveTo>
                  <a:pt x="241827" y="541626"/>
                </a:moveTo>
                <a:cubicBezTo>
                  <a:pt x="242047" y="555699"/>
                  <a:pt x="244134" y="553313"/>
                  <a:pt x="234242" y="553390"/>
                </a:cubicBezTo>
                <a:cubicBezTo>
                  <a:pt x="220096" y="553504"/>
                  <a:pt x="210970" y="553467"/>
                  <a:pt x="202383" y="553374"/>
                </a:cubicBezTo>
                <a:cubicBezTo>
                  <a:pt x="199160" y="553339"/>
                  <a:pt x="200362" y="559133"/>
                  <a:pt x="199493" y="505300"/>
                </a:cubicBezTo>
                <a:cubicBezTo>
                  <a:pt x="199490" y="505111"/>
                  <a:pt x="196047" y="504006"/>
                  <a:pt x="234229" y="504931"/>
                </a:cubicBezTo>
                <a:cubicBezTo>
                  <a:pt x="244764" y="505183"/>
                  <a:pt x="241141" y="497672"/>
                  <a:pt x="241827" y="541626"/>
                </a:cubicBezTo>
                <a:close/>
                <a:moveTo>
                  <a:pt x="202364" y="555840"/>
                </a:moveTo>
                <a:cubicBezTo>
                  <a:pt x="248279" y="556335"/>
                  <a:pt x="242077" y="553881"/>
                  <a:pt x="242268" y="559729"/>
                </a:cubicBezTo>
                <a:cubicBezTo>
                  <a:pt x="242646" y="571024"/>
                  <a:pt x="242627" y="572547"/>
                  <a:pt x="243132" y="604177"/>
                </a:cubicBezTo>
                <a:cubicBezTo>
                  <a:pt x="206796" y="604119"/>
                  <a:pt x="209350" y="604089"/>
                  <a:pt x="200931" y="603962"/>
                </a:cubicBezTo>
                <a:cubicBezTo>
                  <a:pt x="200314" y="549802"/>
                  <a:pt x="199251" y="555808"/>
                  <a:pt x="202364" y="555840"/>
                </a:cubicBezTo>
                <a:close/>
                <a:moveTo>
                  <a:pt x="202359" y="606460"/>
                </a:moveTo>
                <a:cubicBezTo>
                  <a:pt x="250345" y="607234"/>
                  <a:pt x="243116" y="603348"/>
                  <a:pt x="243289" y="614157"/>
                </a:cubicBezTo>
                <a:cubicBezTo>
                  <a:pt x="244052" y="662901"/>
                  <a:pt x="246115" y="654630"/>
                  <a:pt x="234253" y="654614"/>
                </a:cubicBezTo>
                <a:cubicBezTo>
                  <a:pt x="194965" y="654505"/>
                  <a:pt x="201532" y="656854"/>
                  <a:pt x="201428" y="650393"/>
                </a:cubicBezTo>
                <a:cubicBezTo>
                  <a:pt x="200654" y="600983"/>
                  <a:pt x="200593" y="606431"/>
                  <a:pt x="202359" y="606460"/>
                </a:cubicBezTo>
                <a:close/>
                <a:moveTo>
                  <a:pt x="202398" y="657269"/>
                </a:moveTo>
                <a:cubicBezTo>
                  <a:pt x="212033" y="657022"/>
                  <a:pt x="214981" y="657056"/>
                  <a:pt x="234253" y="657080"/>
                </a:cubicBezTo>
                <a:cubicBezTo>
                  <a:pt x="246817" y="657115"/>
                  <a:pt x="243332" y="647932"/>
                  <a:pt x="244400" y="704854"/>
                </a:cubicBezTo>
                <a:cubicBezTo>
                  <a:pt x="244403" y="705050"/>
                  <a:pt x="249249" y="706188"/>
                  <a:pt x="202608" y="705683"/>
                </a:cubicBezTo>
                <a:cubicBezTo>
                  <a:pt x="202606" y="705497"/>
                  <a:pt x="201316" y="657295"/>
                  <a:pt x="202398" y="657269"/>
                </a:cubicBezTo>
                <a:close/>
                <a:moveTo>
                  <a:pt x="282077" y="553159"/>
                </a:moveTo>
                <a:cubicBezTo>
                  <a:pt x="236579" y="553159"/>
                  <a:pt x="244254" y="556903"/>
                  <a:pt x="244004" y="541581"/>
                </a:cubicBezTo>
                <a:cubicBezTo>
                  <a:pt x="243728" y="523910"/>
                  <a:pt x="244102" y="523344"/>
                  <a:pt x="243821" y="505297"/>
                </a:cubicBezTo>
                <a:cubicBezTo>
                  <a:pt x="243818" y="505109"/>
                  <a:pt x="286011" y="504574"/>
                  <a:pt x="286022" y="505335"/>
                </a:cubicBezTo>
                <a:cubicBezTo>
                  <a:pt x="286891" y="560813"/>
                  <a:pt x="287952" y="553159"/>
                  <a:pt x="282077" y="553159"/>
                </a:cubicBezTo>
                <a:close/>
                <a:moveTo>
                  <a:pt x="286588" y="555633"/>
                </a:moveTo>
                <a:cubicBezTo>
                  <a:pt x="287468" y="611417"/>
                  <a:pt x="289124" y="603885"/>
                  <a:pt x="282077" y="603885"/>
                </a:cubicBezTo>
                <a:cubicBezTo>
                  <a:pt x="266102" y="603885"/>
                  <a:pt x="266144" y="604185"/>
                  <a:pt x="250198" y="604185"/>
                </a:cubicBezTo>
                <a:cubicBezTo>
                  <a:pt x="242776" y="604185"/>
                  <a:pt x="246038" y="611531"/>
                  <a:pt x="244326" y="555803"/>
                </a:cubicBezTo>
                <a:cubicBezTo>
                  <a:pt x="278722" y="555702"/>
                  <a:pt x="268404" y="555590"/>
                  <a:pt x="286588" y="555633"/>
                </a:cubicBezTo>
                <a:close/>
                <a:moveTo>
                  <a:pt x="250198" y="606652"/>
                </a:moveTo>
                <a:cubicBezTo>
                  <a:pt x="266171" y="606652"/>
                  <a:pt x="266131" y="606351"/>
                  <a:pt x="282077" y="606351"/>
                </a:cubicBezTo>
                <a:cubicBezTo>
                  <a:pt x="288909" y="606351"/>
                  <a:pt x="287104" y="598657"/>
                  <a:pt x="288061" y="655004"/>
                </a:cubicBezTo>
                <a:cubicBezTo>
                  <a:pt x="270036" y="655183"/>
                  <a:pt x="269725" y="654643"/>
                  <a:pt x="245993" y="654630"/>
                </a:cubicBezTo>
                <a:cubicBezTo>
                  <a:pt x="245246" y="598989"/>
                  <a:pt x="243863" y="606652"/>
                  <a:pt x="250198" y="606652"/>
                </a:cubicBezTo>
                <a:close/>
                <a:moveTo>
                  <a:pt x="250198" y="657099"/>
                </a:moveTo>
                <a:cubicBezTo>
                  <a:pt x="266033" y="657099"/>
                  <a:pt x="265884" y="657500"/>
                  <a:pt x="282077" y="657500"/>
                </a:cubicBezTo>
                <a:cubicBezTo>
                  <a:pt x="289951" y="657500"/>
                  <a:pt x="288303" y="649840"/>
                  <a:pt x="288933" y="704840"/>
                </a:cubicBezTo>
                <a:cubicBezTo>
                  <a:pt x="288944" y="705752"/>
                  <a:pt x="246596" y="705720"/>
                  <a:pt x="246580" y="704803"/>
                </a:cubicBezTo>
                <a:cubicBezTo>
                  <a:pt x="245535" y="649474"/>
                  <a:pt x="244847" y="657099"/>
                  <a:pt x="250198" y="657099"/>
                </a:cubicBezTo>
                <a:close/>
                <a:moveTo>
                  <a:pt x="288189" y="504750"/>
                </a:moveTo>
                <a:cubicBezTo>
                  <a:pt x="296627" y="504822"/>
                  <a:pt x="311469" y="505454"/>
                  <a:pt x="329972" y="504901"/>
                </a:cubicBezTo>
                <a:cubicBezTo>
                  <a:pt x="330273" y="523623"/>
                  <a:pt x="330783" y="535878"/>
                  <a:pt x="330866" y="553286"/>
                </a:cubicBezTo>
                <a:cubicBezTo>
                  <a:pt x="295757" y="553363"/>
                  <a:pt x="304663" y="553220"/>
                  <a:pt x="288726" y="553169"/>
                </a:cubicBezTo>
                <a:cubicBezTo>
                  <a:pt x="288258" y="523439"/>
                  <a:pt x="288465" y="521802"/>
                  <a:pt x="288189" y="504750"/>
                </a:cubicBezTo>
                <a:close/>
                <a:moveTo>
                  <a:pt x="288765" y="555638"/>
                </a:moveTo>
                <a:cubicBezTo>
                  <a:pt x="304209" y="555694"/>
                  <a:pt x="297328" y="555827"/>
                  <a:pt x="330876" y="555755"/>
                </a:cubicBezTo>
                <a:cubicBezTo>
                  <a:pt x="330943" y="589110"/>
                  <a:pt x="331395" y="590612"/>
                  <a:pt x="331764" y="604042"/>
                </a:cubicBezTo>
                <a:cubicBezTo>
                  <a:pt x="295965" y="604124"/>
                  <a:pt x="304140" y="603973"/>
                  <a:pt x="289427" y="603901"/>
                </a:cubicBezTo>
                <a:cubicBezTo>
                  <a:pt x="289180" y="583734"/>
                  <a:pt x="289526" y="603786"/>
                  <a:pt x="288765" y="555638"/>
                </a:cubicBezTo>
                <a:close/>
                <a:moveTo>
                  <a:pt x="331977" y="614157"/>
                </a:moveTo>
                <a:cubicBezTo>
                  <a:pt x="332692" y="660963"/>
                  <a:pt x="333718" y="654747"/>
                  <a:pt x="329924" y="654691"/>
                </a:cubicBezTo>
                <a:cubicBezTo>
                  <a:pt x="284429" y="653957"/>
                  <a:pt x="290275" y="657574"/>
                  <a:pt x="290164" y="650388"/>
                </a:cubicBezTo>
                <a:cubicBezTo>
                  <a:pt x="289627" y="617418"/>
                  <a:pt x="289547" y="612985"/>
                  <a:pt x="289459" y="606370"/>
                </a:cubicBezTo>
                <a:cubicBezTo>
                  <a:pt x="339309" y="606620"/>
                  <a:pt x="331812" y="603749"/>
                  <a:pt x="331977" y="614157"/>
                </a:cubicBezTo>
                <a:close/>
                <a:moveTo>
                  <a:pt x="332150" y="504840"/>
                </a:moveTo>
                <a:cubicBezTo>
                  <a:pt x="349294" y="504383"/>
                  <a:pt x="374250" y="505005"/>
                  <a:pt x="374255" y="505348"/>
                </a:cubicBezTo>
                <a:cubicBezTo>
                  <a:pt x="374401" y="514764"/>
                  <a:pt x="374627" y="526924"/>
                  <a:pt x="375055" y="553390"/>
                </a:cubicBezTo>
                <a:cubicBezTo>
                  <a:pt x="358506" y="553374"/>
                  <a:pt x="361571" y="553228"/>
                  <a:pt x="333048" y="553281"/>
                </a:cubicBezTo>
                <a:cubicBezTo>
                  <a:pt x="332942" y="532869"/>
                  <a:pt x="332376" y="521587"/>
                  <a:pt x="332150" y="504840"/>
                </a:cubicBezTo>
                <a:close/>
                <a:moveTo>
                  <a:pt x="298054" y="657269"/>
                </a:moveTo>
                <a:cubicBezTo>
                  <a:pt x="308898" y="656942"/>
                  <a:pt x="319056" y="656995"/>
                  <a:pt x="329895" y="657157"/>
                </a:cubicBezTo>
                <a:cubicBezTo>
                  <a:pt x="333516" y="657216"/>
                  <a:pt x="332777" y="655151"/>
                  <a:pt x="332649" y="668535"/>
                </a:cubicBezTo>
                <a:cubicBezTo>
                  <a:pt x="332197" y="711118"/>
                  <a:pt x="335377" y="705526"/>
                  <a:pt x="329919" y="705473"/>
                </a:cubicBezTo>
                <a:cubicBezTo>
                  <a:pt x="287792" y="705080"/>
                  <a:pt x="291121" y="705877"/>
                  <a:pt x="291108" y="704808"/>
                </a:cubicBezTo>
                <a:cubicBezTo>
                  <a:pt x="290470" y="649086"/>
                  <a:pt x="287452" y="657574"/>
                  <a:pt x="298054" y="657269"/>
                </a:cubicBezTo>
                <a:close/>
                <a:moveTo>
                  <a:pt x="333059" y="559731"/>
                </a:moveTo>
                <a:cubicBezTo>
                  <a:pt x="333059" y="554004"/>
                  <a:pt x="326633" y="555816"/>
                  <a:pt x="375095" y="555856"/>
                </a:cubicBezTo>
                <a:cubicBezTo>
                  <a:pt x="375579" y="585865"/>
                  <a:pt x="375579" y="586280"/>
                  <a:pt x="375792" y="596031"/>
                </a:cubicBezTo>
                <a:cubicBezTo>
                  <a:pt x="376010" y="605945"/>
                  <a:pt x="383913" y="603927"/>
                  <a:pt x="333941" y="604036"/>
                </a:cubicBezTo>
                <a:cubicBezTo>
                  <a:pt x="333692" y="594917"/>
                  <a:pt x="333059" y="584510"/>
                  <a:pt x="333059" y="559731"/>
                </a:cubicBezTo>
                <a:close/>
                <a:moveTo>
                  <a:pt x="345852" y="606492"/>
                </a:moveTo>
                <a:cubicBezTo>
                  <a:pt x="361965" y="606492"/>
                  <a:pt x="361404" y="606253"/>
                  <a:pt x="376002" y="606232"/>
                </a:cubicBezTo>
                <a:cubicBezTo>
                  <a:pt x="376111" y="612097"/>
                  <a:pt x="376132" y="613960"/>
                  <a:pt x="376698" y="650430"/>
                </a:cubicBezTo>
                <a:cubicBezTo>
                  <a:pt x="376794" y="656530"/>
                  <a:pt x="381460" y="654784"/>
                  <a:pt x="345852" y="654813"/>
                </a:cubicBezTo>
                <a:cubicBezTo>
                  <a:pt x="332596" y="654813"/>
                  <a:pt x="334856" y="655823"/>
                  <a:pt x="334771" y="650383"/>
                </a:cubicBezTo>
                <a:cubicBezTo>
                  <a:pt x="333952" y="597549"/>
                  <a:pt x="330741" y="606492"/>
                  <a:pt x="345852" y="606492"/>
                </a:cubicBezTo>
                <a:close/>
                <a:moveTo>
                  <a:pt x="376424" y="505024"/>
                </a:moveTo>
                <a:cubicBezTo>
                  <a:pt x="422010" y="505098"/>
                  <a:pt x="418548" y="504694"/>
                  <a:pt x="418559" y="505348"/>
                </a:cubicBezTo>
                <a:cubicBezTo>
                  <a:pt x="419428" y="560901"/>
                  <a:pt x="423554" y="553089"/>
                  <a:pt x="409637" y="553089"/>
                </a:cubicBezTo>
                <a:cubicBezTo>
                  <a:pt x="393691" y="553089"/>
                  <a:pt x="393667" y="553390"/>
                  <a:pt x="377740" y="553390"/>
                </a:cubicBezTo>
                <a:cubicBezTo>
                  <a:pt x="377052" y="553390"/>
                  <a:pt x="377264" y="558780"/>
                  <a:pt x="376424" y="505024"/>
                </a:cubicBezTo>
                <a:close/>
                <a:moveTo>
                  <a:pt x="334824" y="668567"/>
                </a:moveTo>
                <a:cubicBezTo>
                  <a:pt x="334981" y="653747"/>
                  <a:pt x="325923" y="657298"/>
                  <a:pt x="376818" y="657256"/>
                </a:cubicBezTo>
                <a:cubicBezTo>
                  <a:pt x="377057" y="669808"/>
                  <a:pt x="377653" y="684896"/>
                  <a:pt x="377570" y="704819"/>
                </a:cubicBezTo>
                <a:cubicBezTo>
                  <a:pt x="377570" y="705008"/>
                  <a:pt x="382558" y="705834"/>
                  <a:pt x="335300" y="705518"/>
                </a:cubicBezTo>
                <a:cubicBezTo>
                  <a:pt x="334938" y="693151"/>
                  <a:pt x="334704" y="680992"/>
                  <a:pt x="334824" y="668567"/>
                </a:cubicBezTo>
                <a:close/>
                <a:moveTo>
                  <a:pt x="377272" y="555856"/>
                </a:moveTo>
                <a:cubicBezTo>
                  <a:pt x="388212" y="555856"/>
                  <a:pt x="392429" y="555585"/>
                  <a:pt x="419596" y="555551"/>
                </a:cubicBezTo>
                <a:cubicBezTo>
                  <a:pt x="419516" y="587162"/>
                  <a:pt x="420016" y="590304"/>
                  <a:pt x="420372" y="604058"/>
                </a:cubicBezTo>
                <a:cubicBezTo>
                  <a:pt x="370126" y="603914"/>
                  <a:pt x="378192" y="605955"/>
                  <a:pt x="377972" y="595970"/>
                </a:cubicBezTo>
                <a:cubicBezTo>
                  <a:pt x="377714" y="584146"/>
                  <a:pt x="377740" y="584900"/>
                  <a:pt x="377272" y="555856"/>
                </a:cubicBezTo>
                <a:close/>
                <a:moveTo>
                  <a:pt x="420433" y="606527"/>
                </a:moveTo>
                <a:cubicBezTo>
                  <a:pt x="420598" y="613737"/>
                  <a:pt x="421133" y="654537"/>
                  <a:pt x="421135" y="654741"/>
                </a:cubicBezTo>
                <a:cubicBezTo>
                  <a:pt x="372774" y="654194"/>
                  <a:pt x="378987" y="657279"/>
                  <a:pt x="378878" y="650388"/>
                </a:cubicBezTo>
                <a:cubicBezTo>
                  <a:pt x="378368" y="617487"/>
                  <a:pt x="378296" y="612547"/>
                  <a:pt x="378182" y="606229"/>
                </a:cubicBezTo>
                <a:cubicBezTo>
                  <a:pt x="393162" y="606234"/>
                  <a:pt x="384286" y="606428"/>
                  <a:pt x="420433" y="606527"/>
                </a:cubicBezTo>
                <a:close/>
                <a:moveTo>
                  <a:pt x="421159" y="657213"/>
                </a:moveTo>
                <a:cubicBezTo>
                  <a:pt x="421289" y="670922"/>
                  <a:pt x="420936" y="675142"/>
                  <a:pt x="421696" y="705810"/>
                </a:cubicBezTo>
                <a:cubicBezTo>
                  <a:pt x="402661" y="705840"/>
                  <a:pt x="379742" y="705513"/>
                  <a:pt x="379745" y="704832"/>
                </a:cubicBezTo>
                <a:cubicBezTo>
                  <a:pt x="379827" y="685040"/>
                  <a:pt x="379250" y="670451"/>
                  <a:pt x="378995" y="657250"/>
                </a:cubicBezTo>
                <a:cubicBezTo>
                  <a:pt x="394438" y="657248"/>
                  <a:pt x="407824" y="657051"/>
                  <a:pt x="421159" y="657213"/>
                </a:cubicBezTo>
                <a:close/>
                <a:moveTo>
                  <a:pt x="379737" y="707764"/>
                </a:moveTo>
                <a:cubicBezTo>
                  <a:pt x="396289" y="707820"/>
                  <a:pt x="388576" y="708338"/>
                  <a:pt x="421757" y="708282"/>
                </a:cubicBezTo>
                <a:cubicBezTo>
                  <a:pt x="421784" y="709476"/>
                  <a:pt x="422669" y="756183"/>
                  <a:pt x="422674" y="756500"/>
                </a:cubicBezTo>
                <a:cubicBezTo>
                  <a:pt x="392963" y="756640"/>
                  <a:pt x="397376" y="756258"/>
                  <a:pt x="380649" y="756215"/>
                </a:cubicBezTo>
                <a:cubicBezTo>
                  <a:pt x="380378" y="740781"/>
                  <a:pt x="379686" y="727777"/>
                  <a:pt x="379737" y="707764"/>
                </a:cubicBezTo>
                <a:close/>
                <a:moveTo>
                  <a:pt x="422611" y="606535"/>
                </a:moveTo>
                <a:cubicBezTo>
                  <a:pt x="456645" y="606652"/>
                  <a:pt x="451168" y="606495"/>
                  <a:pt x="464479" y="606394"/>
                </a:cubicBezTo>
                <a:cubicBezTo>
                  <a:pt x="464705" y="628483"/>
                  <a:pt x="465123" y="631324"/>
                  <a:pt x="465471" y="654768"/>
                </a:cubicBezTo>
                <a:cubicBezTo>
                  <a:pt x="452963" y="654832"/>
                  <a:pt x="446792" y="655092"/>
                  <a:pt x="423310" y="654771"/>
                </a:cubicBezTo>
                <a:cubicBezTo>
                  <a:pt x="423307" y="654561"/>
                  <a:pt x="422791" y="614582"/>
                  <a:pt x="422611" y="606535"/>
                </a:cubicBezTo>
                <a:close/>
                <a:moveTo>
                  <a:pt x="466005" y="559689"/>
                </a:moveTo>
                <a:cubicBezTo>
                  <a:pt x="465806" y="553703"/>
                  <a:pt x="459838" y="555691"/>
                  <a:pt x="505317" y="555691"/>
                </a:cubicBezTo>
                <a:cubicBezTo>
                  <a:pt x="509876" y="555691"/>
                  <a:pt x="507239" y="549831"/>
                  <a:pt x="508637" y="596042"/>
                </a:cubicBezTo>
                <a:cubicBezTo>
                  <a:pt x="508919" y="605373"/>
                  <a:pt x="516105" y="603895"/>
                  <a:pt x="473423" y="603895"/>
                </a:cubicBezTo>
                <a:cubicBezTo>
                  <a:pt x="463554" y="603895"/>
                  <a:pt x="467731" y="611377"/>
                  <a:pt x="466005" y="559689"/>
                </a:cubicBezTo>
                <a:close/>
                <a:moveTo>
                  <a:pt x="473425" y="606362"/>
                </a:moveTo>
                <a:cubicBezTo>
                  <a:pt x="515254" y="606362"/>
                  <a:pt x="508895" y="603840"/>
                  <a:pt x="509057" y="614157"/>
                </a:cubicBezTo>
                <a:cubicBezTo>
                  <a:pt x="509791" y="660931"/>
                  <a:pt x="510783" y="654571"/>
                  <a:pt x="505319" y="654571"/>
                </a:cubicBezTo>
                <a:cubicBezTo>
                  <a:pt x="461762" y="654571"/>
                  <a:pt x="467680" y="656408"/>
                  <a:pt x="467585" y="650388"/>
                </a:cubicBezTo>
                <a:cubicBezTo>
                  <a:pt x="466774" y="599066"/>
                  <a:pt x="464009" y="606362"/>
                  <a:pt x="473425" y="606362"/>
                </a:cubicBezTo>
                <a:close/>
                <a:moveTo>
                  <a:pt x="473425" y="657216"/>
                </a:moveTo>
                <a:cubicBezTo>
                  <a:pt x="489257" y="657216"/>
                  <a:pt x="490100" y="657038"/>
                  <a:pt x="505319" y="657038"/>
                </a:cubicBezTo>
                <a:cubicBezTo>
                  <a:pt x="511251" y="657038"/>
                  <a:pt x="509467" y="650202"/>
                  <a:pt x="510280" y="705385"/>
                </a:cubicBezTo>
                <a:cubicBezTo>
                  <a:pt x="492790" y="705276"/>
                  <a:pt x="489895" y="705797"/>
                  <a:pt x="468377" y="705794"/>
                </a:cubicBezTo>
                <a:cubicBezTo>
                  <a:pt x="467617" y="650441"/>
                  <a:pt x="465375" y="657216"/>
                  <a:pt x="473425" y="657216"/>
                </a:cubicBezTo>
                <a:close/>
                <a:moveTo>
                  <a:pt x="509406" y="505297"/>
                </a:moveTo>
                <a:cubicBezTo>
                  <a:pt x="509398" y="504721"/>
                  <a:pt x="551745" y="504638"/>
                  <a:pt x="551756" y="505340"/>
                </a:cubicBezTo>
                <a:cubicBezTo>
                  <a:pt x="552072" y="525563"/>
                  <a:pt x="551721" y="518371"/>
                  <a:pt x="552295" y="553116"/>
                </a:cubicBezTo>
                <a:cubicBezTo>
                  <a:pt x="532766" y="552805"/>
                  <a:pt x="521699" y="553166"/>
                  <a:pt x="510347" y="553212"/>
                </a:cubicBezTo>
                <a:cubicBezTo>
                  <a:pt x="510328" y="535232"/>
                  <a:pt x="509674" y="522453"/>
                  <a:pt x="509406" y="505297"/>
                </a:cubicBezTo>
                <a:close/>
                <a:moveTo>
                  <a:pt x="510317" y="559742"/>
                </a:moveTo>
                <a:cubicBezTo>
                  <a:pt x="510352" y="555155"/>
                  <a:pt x="504003" y="554809"/>
                  <a:pt x="552333" y="555593"/>
                </a:cubicBezTo>
                <a:cubicBezTo>
                  <a:pt x="553093" y="600334"/>
                  <a:pt x="552782" y="585549"/>
                  <a:pt x="553000" y="604023"/>
                </a:cubicBezTo>
                <a:cubicBezTo>
                  <a:pt x="504248" y="603165"/>
                  <a:pt x="511150" y="607114"/>
                  <a:pt x="510812" y="595962"/>
                </a:cubicBezTo>
                <a:cubicBezTo>
                  <a:pt x="510341" y="580358"/>
                  <a:pt x="510256" y="569552"/>
                  <a:pt x="510317" y="559742"/>
                </a:cubicBezTo>
                <a:close/>
                <a:moveTo>
                  <a:pt x="553032" y="606489"/>
                </a:moveTo>
                <a:cubicBezTo>
                  <a:pt x="553356" y="631273"/>
                  <a:pt x="553811" y="634484"/>
                  <a:pt x="554061" y="654794"/>
                </a:cubicBezTo>
                <a:cubicBezTo>
                  <a:pt x="537304" y="654808"/>
                  <a:pt x="531987" y="654850"/>
                  <a:pt x="521265" y="654691"/>
                </a:cubicBezTo>
                <a:cubicBezTo>
                  <a:pt x="508911" y="654507"/>
                  <a:pt x="511979" y="662058"/>
                  <a:pt x="511229" y="614115"/>
                </a:cubicBezTo>
                <a:cubicBezTo>
                  <a:pt x="511075" y="604159"/>
                  <a:pt x="503113" y="605681"/>
                  <a:pt x="553032" y="606489"/>
                </a:cubicBezTo>
                <a:close/>
                <a:moveTo>
                  <a:pt x="554090" y="657261"/>
                </a:moveTo>
                <a:cubicBezTo>
                  <a:pt x="554372" y="685090"/>
                  <a:pt x="553734" y="651948"/>
                  <a:pt x="554563" y="705749"/>
                </a:cubicBezTo>
                <a:cubicBezTo>
                  <a:pt x="509002" y="705773"/>
                  <a:pt x="533742" y="705616"/>
                  <a:pt x="512460" y="705404"/>
                </a:cubicBezTo>
                <a:cubicBezTo>
                  <a:pt x="512330" y="694959"/>
                  <a:pt x="512396" y="699995"/>
                  <a:pt x="511737" y="657054"/>
                </a:cubicBezTo>
                <a:cubicBezTo>
                  <a:pt x="529616" y="657149"/>
                  <a:pt x="513096" y="657295"/>
                  <a:pt x="554090" y="657261"/>
                </a:cubicBezTo>
                <a:close/>
                <a:moveTo>
                  <a:pt x="554515" y="555628"/>
                </a:moveTo>
                <a:cubicBezTo>
                  <a:pt x="602507" y="556388"/>
                  <a:pt x="596557" y="553012"/>
                  <a:pt x="596684" y="559758"/>
                </a:cubicBezTo>
                <a:cubicBezTo>
                  <a:pt x="596934" y="572988"/>
                  <a:pt x="597110" y="583226"/>
                  <a:pt x="597229" y="596020"/>
                </a:cubicBezTo>
                <a:cubicBezTo>
                  <a:pt x="597312" y="604951"/>
                  <a:pt x="605896" y="604850"/>
                  <a:pt x="555182" y="604058"/>
                </a:cubicBezTo>
                <a:cubicBezTo>
                  <a:pt x="555012" y="589485"/>
                  <a:pt x="555196" y="594731"/>
                  <a:pt x="554515" y="555628"/>
                </a:cubicBezTo>
                <a:close/>
                <a:moveTo>
                  <a:pt x="554603" y="708216"/>
                </a:moveTo>
                <a:cubicBezTo>
                  <a:pt x="554863" y="725109"/>
                  <a:pt x="554938" y="730796"/>
                  <a:pt x="555174" y="741140"/>
                </a:cubicBezTo>
                <a:cubicBezTo>
                  <a:pt x="555624" y="761563"/>
                  <a:pt x="562961" y="755506"/>
                  <a:pt x="521233" y="756401"/>
                </a:cubicBezTo>
                <a:cubicBezTo>
                  <a:pt x="511288" y="756603"/>
                  <a:pt x="513242" y="765754"/>
                  <a:pt x="512492" y="707870"/>
                </a:cubicBezTo>
                <a:cubicBezTo>
                  <a:pt x="528900" y="708038"/>
                  <a:pt x="513207" y="708237"/>
                  <a:pt x="554603" y="708216"/>
                </a:cubicBezTo>
                <a:close/>
                <a:moveTo>
                  <a:pt x="555321" y="614120"/>
                </a:moveTo>
                <a:cubicBezTo>
                  <a:pt x="555169" y="604414"/>
                  <a:pt x="547037" y="606492"/>
                  <a:pt x="597346" y="606285"/>
                </a:cubicBezTo>
                <a:cubicBezTo>
                  <a:pt x="597684" y="631217"/>
                  <a:pt x="597804" y="625570"/>
                  <a:pt x="598319" y="654983"/>
                </a:cubicBezTo>
                <a:cubicBezTo>
                  <a:pt x="549517" y="654901"/>
                  <a:pt x="556272" y="656410"/>
                  <a:pt x="556179" y="650388"/>
                </a:cubicBezTo>
                <a:cubicBezTo>
                  <a:pt x="555895" y="632249"/>
                  <a:pt x="555600" y="631805"/>
                  <a:pt x="555321" y="614120"/>
                </a:cubicBezTo>
                <a:close/>
                <a:moveTo>
                  <a:pt x="600967" y="553095"/>
                </a:moveTo>
                <a:cubicBezTo>
                  <a:pt x="598014" y="553095"/>
                  <a:pt x="598758" y="554849"/>
                  <a:pt x="598551" y="541579"/>
                </a:cubicBezTo>
                <a:cubicBezTo>
                  <a:pt x="597881" y="499426"/>
                  <a:pt x="596770" y="504973"/>
                  <a:pt x="600967" y="504973"/>
                </a:cubicBezTo>
                <a:cubicBezTo>
                  <a:pt x="616945" y="504973"/>
                  <a:pt x="616852" y="504888"/>
                  <a:pt x="632864" y="504888"/>
                </a:cubicBezTo>
                <a:cubicBezTo>
                  <a:pt x="643487" y="504888"/>
                  <a:pt x="640252" y="497654"/>
                  <a:pt x="640941" y="541618"/>
                </a:cubicBezTo>
                <a:cubicBezTo>
                  <a:pt x="641183" y="557081"/>
                  <a:pt x="649145" y="553095"/>
                  <a:pt x="600967" y="553095"/>
                </a:cubicBezTo>
                <a:close/>
                <a:moveTo>
                  <a:pt x="641082" y="555768"/>
                </a:moveTo>
                <a:cubicBezTo>
                  <a:pt x="641140" y="581448"/>
                  <a:pt x="641422" y="587391"/>
                  <a:pt x="641751" y="604097"/>
                </a:cubicBezTo>
                <a:cubicBezTo>
                  <a:pt x="624649" y="604355"/>
                  <a:pt x="617158" y="603797"/>
                  <a:pt x="599494" y="603810"/>
                </a:cubicBezTo>
                <a:cubicBezTo>
                  <a:pt x="599356" y="592358"/>
                  <a:pt x="599412" y="588765"/>
                  <a:pt x="598790" y="555564"/>
                </a:cubicBezTo>
                <a:cubicBezTo>
                  <a:pt x="617466" y="555545"/>
                  <a:pt x="612154" y="555782"/>
                  <a:pt x="641082" y="555768"/>
                </a:cubicBezTo>
                <a:close/>
                <a:moveTo>
                  <a:pt x="599045" y="708195"/>
                </a:moveTo>
                <a:cubicBezTo>
                  <a:pt x="598944" y="729369"/>
                  <a:pt x="599731" y="740189"/>
                  <a:pt x="600024" y="756077"/>
                </a:cubicBezTo>
                <a:cubicBezTo>
                  <a:pt x="581177" y="756093"/>
                  <a:pt x="582956" y="756593"/>
                  <a:pt x="557650" y="756369"/>
                </a:cubicBezTo>
                <a:cubicBezTo>
                  <a:pt x="557349" y="738044"/>
                  <a:pt x="557373" y="746841"/>
                  <a:pt x="556778" y="708216"/>
                </a:cubicBezTo>
                <a:lnTo>
                  <a:pt x="599045" y="708195"/>
                </a:lnTo>
                <a:close/>
                <a:moveTo>
                  <a:pt x="599638" y="614120"/>
                </a:moveTo>
                <a:cubicBezTo>
                  <a:pt x="599465" y="603101"/>
                  <a:pt x="592885" y="606625"/>
                  <a:pt x="632864" y="606625"/>
                </a:cubicBezTo>
                <a:cubicBezTo>
                  <a:pt x="644535" y="606625"/>
                  <a:pt x="641547" y="598458"/>
                  <a:pt x="642360" y="650436"/>
                </a:cubicBezTo>
                <a:cubicBezTo>
                  <a:pt x="642453" y="656368"/>
                  <a:pt x="649049" y="654986"/>
                  <a:pt x="600967" y="654986"/>
                </a:cubicBezTo>
                <a:cubicBezTo>
                  <a:pt x="600569" y="654986"/>
                  <a:pt x="600351" y="659714"/>
                  <a:pt x="599638" y="614120"/>
                </a:cubicBezTo>
                <a:close/>
                <a:moveTo>
                  <a:pt x="600967" y="657452"/>
                </a:moveTo>
                <a:cubicBezTo>
                  <a:pt x="650626" y="657452"/>
                  <a:pt x="642339" y="653885"/>
                  <a:pt x="642754" y="668588"/>
                </a:cubicBezTo>
                <a:cubicBezTo>
                  <a:pt x="643110" y="681696"/>
                  <a:pt x="643240" y="691650"/>
                  <a:pt x="643378" y="704840"/>
                </a:cubicBezTo>
                <a:cubicBezTo>
                  <a:pt x="643392" y="706031"/>
                  <a:pt x="647417" y="705725"/>
                  <a:pt x="601241" y="705725"/>
                </a:cubicBezTo>
                <a:cubicBezTo>
                  <a:pt x="601520" y="669726"/>
                  <a:pt x="599819" y="657452"/>
                  <a:pt x="600967" y="657452"/>
                </a:cubicBezTo>
                <a:close/>
                <a:moveTo>
                  <a:pt x="601225" y="708195"/>
                </a:moveTo>
                <a:cubicBezTo>
                  <a:pt x="602701" y="708195"/>
                  <a:pt x="637631" y="708160"/>
                  <a:pt x="643413" y="708117"/>
                </a:cubicBezTo>
                <a:cubicBezTo>
                  <a:pt x="643692" y="733781"/>
                  <a:pt x="644001" y="739737"/>
                  <a:pt x="644277" y="756321"/>
                </a:cubicBezTo>
                <a:cubicBezTo>
                  <a:pt x="619633" y="756513"/>
                  <a:pt x="619912" y="756096"/>
                  <a:pt x="602201" y="756080"/>
                </a:cubicBezTo>
                <a:cubicBezTo>
                  <a:pt x="601892" y="739216"/>
                  <a:pt x="601124" y="729018"/>
                  <a:pt x="601225" y="708195"/>
                </a:cubicBezTo>
                <a:close/>
                <a:moveTo>
                  <a:pt x="680741" y="603911"/>
                </a:moveTo>
                <a:cubicBezTo>
                  <a:pt x="637865" y="602933"/>
                  <a:pt x="644025" y="607595"/>
                  <a:pt x="643759" y="595967"/>
                </a:cubicBezTo>
                <a:cubicBezTo>
                  <a:pt x="643479" y="583843"/>
                  <a:pt x="643267" y="571760"/>
                  <a:pt x="643267" y="559731"/>
                </a:cubicBezTo>
                <a:cubicBezTo>
                  <a:pt x="643267" y="553783"/>
                  <a:pt x="637035" y="556180"/>
                  <a:pt x="685351" y="555543"/>
                </a:cubicBezTo>
                <a:cubicBezTo>
                  <a:pt x="686050" y="611632"/>
                  <a:pt x="688318" y="604084"/>
                  <a:pt x="680741" y="603911"/>
                </a:cubicBezTo>
                <a:close/>
                <a:moveTo>
                  <a:pt x="680704" y="553148"/>
                </a:moveTo>
                <a:cubicBezTo>
                  <a:pt x="671067" y="553318"/>
                  <a:pt x="670006" y="553286"/>
                  <a:pt x="643251" y="553299"/>
                </a:cubicBezTo>
                <a:cubicBezTo>
                  <a:pt x="643230" y="549435"/>
                  <a:pt x="642716" y="510068"/>
                  <a:pt x="642639" y="504877"/>
                </a:cubicBezTo>
                <a:cubicBezTo>
                  <a:pt x="642911" y="504877"/>
                  <a:pt x="673061" y="504816"/>
                  <a:pt x="684559" y="504763"/>
                </a:cubicBezTo>
                <a:cubicBezTo>
                  <a:pt x="685433" y="560584"/>
                  <a:pt x="687127" y="553036"/>
                  <a:pt x="680704" y="553148"/>
                </a:cubicBezTo>
                <a:close/>
                <a:moveTo>
                  <a:pt x="680712" y="502315"/>
                </a:moveTo>
                <a:cubicBezTo>
                  <a:pt x="666061" y="502395"/>
                  <a:pt x="663113" y="502329"/>
                  <a:pt x="648810" y="502384"/>
                </a:cubicBezTo>
                <a:cubicBezTo>
                  <a:pt x="640303" y="502419"/>
                  <a:pt x="642693" y="510132"/>
                  <a:pt x="641709" y="454087"/>
                </a:cubicBezTo>
                <a:cubicBezTo>
                  <a:pt x="654624" y="454138"/>
                  <a:pt x="652271" y="454223"/>
                  <a:pt x="683596" y="454156"/>
                </a:cubicBezTo>
                <a:cubicBezTo>
                  <a:pt x="683883" y="508923"/>
                  <a:pt x="686872" y="502281"/>
                  <a:pt x="680712" y="502315"/>
                </a:cubicBezTo>
                <a:close/>
                <a:moveTo>
                  <a:pt x="680717" y="451693"/>
                </a:moveTo>
                <a:cubicBezTo>
                  <a:pt x="637067" y="451812"/>
                  <a:pt x="641666" y="451780"/>
                  <a:pt x="641650" y="450893"/>
                </a:cubicBezTo>
                <a:cubicBezTo>
                  <a:pt x="640648" y="394479"/>
                  <a:pt x="638210" y="402981"/>
                  <a:pt x="648794" y="403167"/>
                </a:cubicBezTo>
                <a:cubicBezTo>
                  <a:pt x="688858" y="403866"/>
                  <a:pt x="683160" y="399380"/>
                  <a:pt x="683222" y="414734"/>
                </a:cubicBezTo>
                <a:cubicBezTo>
                  <a:pt x="683357" y="457335"/>
                  <a:pt x="685207" y="451679"/>
                  <a:pt x="680717" y="451693"/>
                </a:cubicBezTo>
                <a:close/>
                <a:moveTo>
                  <a:pt x="680725" y="400919"/>
                </a:moveTo>
                <a:cubicBezTo>
                  <a:pt x="634579" y="400422"/>
                  <a:pt x="640770" y="402306"/>
                  <a:pt x="640680" y="396504"/>
                </a:cubicBezTo>
                <a:cubicBezTo>
                  <a:pt x="639869" y="344401"/>
                  <a:pt x="637293" y="352300"/>
                  <a:pt x="648794" y="352550"/>
                </a:cubicBezTo>
                <a:cubicBezTo>
                  <a:pt x="688778" y="353408"/>
                  <a:pt x="681999" y="348967"/>
                  <a:pt x="682171" y="360294"/>
                </a:cubicBezTo>
                <a:cubicBezTo>
                  <a:pt x="682884" y="405711"/>
                  <a:pt x="684548" y="400956"/>
                  <a:pt x="680725" y="400919"/>
                </a:cubicBezTo>
                <a:close/>
                <a:moveTo>
                  <a:pt x="632867" y="502419"/>
                </a:moveTo>
                <a:cubicBezTo>
                  <a:pt x="616889" y="502419"/>
                  <a:pt x="616982" y="502504"/>
                  <a:pt x="600970" y="502504"/>
                </a:cubicBezTo>
                <a:cubicBezTo>
                  <a:pt x="596711" y="502504"/>
                  <a:pt x="598011" y="507564"/>
                  <a:pt x="597397" y="469040"/>
                </a:cubicBezTo>
                <a:cubicBezTo>
                  <a:pt x="597120" y="451390"/>
                  <a:pt x="595988" y="454090"/>
                  <a:pt x="600970" y="454090"/>
                </a:cubicBezTo>
                <a:cubicBezTo>
                  <a:pt x="633486" y="454074"/>
                  <a:pt x="634324" y="454069"/>
                  <a:pt x="639529" y="454082"/>
                </a:cubicBezTo>
                <a:cubicBezTo>
                  <a:pt x="640539" y="510780"/>
                  <a:pt x="642969" y="502419"/>
                  <a:pt x="632867" y="502419"/>
                </a:cubicBezTo>
                <a:close/>
                <a:moveTo>
                  <a:pt x="632867" y="451608"/>
                </a:moveTo>
                <a:cubicBezTo>
                  <a:pt x="597014" y="451626"/>
                  <a:pt x="600882" y="451626"/>
                  <a:pt x="597176" y="451621"/>
                </a:cubicBezTo>
                <a:cubicBezTo>
                  <a:pt x="597086" y="443100"/>
                  <a:pt x="596538" y="403292"/>
                  <a:pt x="596536" y="403101"/>
                </a:cubicBezTo>
                <a:cubicBezTo>
                  <a:pt x="596730" y="403101"/>
                  <a:pt x="632423" y="403010"/>
                  <a:pt x="638612" y="403042"/>
                </a:cubicBezTo>
                <a:cubicBezTo>
                  <a:pt x="639587" y="459390"/>
                  <a:pt x="642328" y="451608"/>
                  <a:pt x="632867" y="451608"/>
                </a:cubicBezTo>
                <a:close/>
                <a:moveTo>
                  <a:pt x="596565" y="553100"/>
                </a:moveTo>
                <a:cubicBezTo>
                  <a:pt x="585091" y="553127"/>
                  <a:pt x="571745" y="553432"/>
                  <a:pt x="554475" y="553153"/>
                </a:cubicBezTo>
                <a:cubicBezTo>
                  <a:pt x="553909" y="519896"/>
                  <a:pt x="554265" y="526583"/>
                  <a:pt x="553933" y="505297"/>
                </a:cubicBezTo>
                <a:cubicBezTo>
                  <a:pt x="553920" y="504537"/>
                  <a:pt x="550761" y="504848"/>
                  <a:pt x="595794" y="504965"/>
                </a:cubicBezTo>
                <a:cubicBezTo>
                  <a:pt x="596482" y="548492"/>
                  <a:pt x="596464" y="547500"/>
                  <a:pt x="596565" y="553100"/>
                </a:cubicBezTo>
                <a:close/>
                <a:moveTo>
                  <a:pt x="553885" y="502392"/>
                </a:moveTo>
                <a:cubicBezTo>
                  <a:pt x="553080" y="451299"/>
                  <a:pt x="552933" y="453925"/>
                  <a:pt x="553122" y="453925"/>
                </a:cubicBezTo>
                <a:cubicBezTo>
                  <a:pt x="569717" y="453994"/>
                  <a:pt x="570429" y="453909"/>
                  <a:pt x="585011" y="454026"/>
                </a:cubicBezTo>
                <a:cubicBezTo>
                  <a:pt x="598258" y="454133"/>
                  <a:pt x="594842" y="445266"/>
                  <a:pt x="595751" y="502496"/>
                </a:cubicBezTo>
                <a:cubicBezTo>
                  <a:pt x="585904" y="502467"/>
                  <a:pt x="575172" y="502252"/>
                  <a:pt x="553885" y="502392"/>
                </a:cubicBezTo>
                <a:close/>
                <a:moveTo>
                  <a:pt x="552976" y="450887"/>
                </a:moveTo>
                <a:cubicBezTo>
                  <a:pt x="551782" y="399032"/>
                  <a:pt x="552577" y="403289"/>
                  <a:pt x="553122" y="403289"/>
                </a:cubicBezTo>
                <a:cubicBezTo>
                  <a:pt x="602730" y="403494"/>
                  <a:pt x="594316" y="399207"/>
                  <a:pt x="594510" y="414673"/>
                </a:cubicBezTo>
                <a:cubicBezTo>
                  <a:pt x="594701" y="431382"/>
                  <a:pt x="594837" y="434845"/>
                  <a:pt x="594988" y="450941"/>
                </a:cubicBezTo>
                <a:cubicBezTo>
                  <a:pt x="594996" y="451935"/>
                  <a:pt x="552995" y="451780"/>
                  <a:pt x="552976" y="450887"/>
                </a:cubicBezTo>
                <a:close/>
                <a:moveTo>
                  <a:pt x="585006" y="400738"/>
                </a:moveTo>
                <a:cubicBezTo>
                  <a:pt x="546380" y="401309"/>
                  <a:pt x="552396" y="402282"/>
                  <a:pt x="552303" y="396501"/>
                </a:cubicBezTo>
                <a:cubicBezTo>
                  <a:pt x="551548" y="347107"/>
                  <a:pt x="550841" y="352489"/>
                  <a:pt x="553122" y="352502"/>
                </a:cubicBezTo>
                <a:cubicBezTo>
                  <a:pt x="601180" y="352824"/>
                  <a:pt x="593707" y="350091"/>
                  <a:pt x="593866" y="360292"/>
                </a:cubicBezTo>
                <a:cubicBezTo>
                  <a:pt x="594138" y="377618"/>
                  <a:pt x="593975" y="378442"/>
                  <a:pt x="594260" y="396549"/>
                </a:cubicBezTo>
                <a:cubicBezTo>
                  <a:pt x="594340" y="401753"/>
                  <a:pt x="596182" y="400570"/>
                  <a:pt x="585006" y="400738"/>
                </a:cubicBezTo>
                <a:close/>
                <a:moveTo>
                  <a:pt x="551708" y="502406"/>
                </a:moveTo>
                <a:cubicBezTo>
                  <a:pt x="543256" y="502451"/>
                  <a:pt x="543937" y="502443"/>
                  <a:pt x="509363" y="502459"/>
                </a:cubicBezTo>
                <a:cubicBezTo>
                  <a:pt x="509079" y="482579"/>
                  <a:pt x="509422" y="489149"/>
                  <a:pt x="508791" y="454284"/>
                </a:cubicBezTo>
                <a:cubicBezTo>
                  <a:pt x="525950" y="454212"/>
                  <a:pt x="518266" y="453779"/>
                  <a:pt x="550868" y="453917"/>
                </a:cubicBezTo>
                <a:cubicBezTo>
                  <a:pt x="551025" y="460820"/>
                  <a:pt x="551684" y="500877"/>
                  <a:pt x="551708" y="502406"/>
                </a:cubicBezTo>
                <a:close/>
                <a:moveTo>
                  <a:pt x="508746" y="451812"/>
                </a:moveTo>
                <a:cubicBezTo>
                  <a:pt x="507896" y="402864"/>
                  <a:pt x="508076" y="415805"/>
                  <a:pt x="507856" y="403401"/>
                </a:cubicBezTo>
                <a:cubicBezTo>
                  <a:pt x="525067" y="403382"/>
                  <a:pt x="524017" y="403170"/>
                  <a:pt x="550219" y="403279"/>
                </a:cubicBezTo>
                <a:cubicBezTo>
                  <a:pt x="550349" y="415045"/>
                  <a:pt x="550166" y="424536"/>
                  <a:pt x="550801" y="450954"/>
                </a:cubicBezTo>
                <a:cubicBezTo>
                  <a:pt x="550809" y="451451"/>
                  <a:pt x="554510" y="451616"/>
                  <a:pt x="508746" y="451812"/>
                </a:cubicBezTo>
                <a:close/>
                <a:moveTo>
                  <a:pt x="507811" y="400935"/>
                </a:moveTo>
                <a:cubicBezTo>
                  <a:pt x="507468" y="380520"/>
                  <a:pt x="507651" y="380850"/>
                  <a:pt x="507210" y="352486"/>
                </a:cubicBezTo>
                <a:cubicBezTo>
                  <a:pt x="556942" y="352478"/>
                  <a:pt x="549336" y="349836"/>
                  <a:pt x="549499" y="360292"/>
                </a:cubicBezTo>
                <a:cubicBezTo>
                  <a:pt x="549748" y="376385"/>
                  <a:pt x="549826" y="377825"/>
                  <a:pt x="550123" y="396544"/>
                </a:cubicBezTo>
                <a:cubicBezTo>
                  <a:pt x="550216" y="402295"/>
                  <a:pt x="556972" y="400881"/>
                  <a:pt x="507811" y="400935"/>
                </a:cubicBezTo>
                <a:close/>
                <a:moveTo>
                  <a:pt x="507223" y="504925"/>
                </a:moveTo>
                <a:cubicBezTo>
                  <a:pt x="507491" y="522748"/>
                  <a:pt x="508153" y="534977"/>
                  <a:pt x="508167" y="553220"/>
                </a:cubicBezTo>
                <a:cubicBezTo>
                  <a:pt x="494191" y="553246"/>
                  <a:pt x="488659" y="553055"/>
                  <a:pt x="465801" y="553055"/>
                </a:cubicBezTo>
                <a:cubicBezTo>
                  <a:pt x="465258" y="533209"/>
                  <a:pt x="465535" y="522754"/>
                  <a:pt x="465242" y="504915"/>
                </a:cubicBezTo>
                <a:cubicBezTo>
                  <a:pt x="470690" y="504949"/>
                  <a:pt x="471841" y="504941"/>
                  <a:pt x="507223" y="504925"/>
                </a:cubicBezTo>
                <a:close/>
                <a:moveTo>
                  <a:pt x="473425" y="502472"/>
                </a:moveTo>
                <a:cubicBezTo>
                  <a:pt x="462948" y="502472"/>
                  <a:pt x="465391" y="505470"/>
                  <a:pt x="464838" y="487147"/>
                </a:cubicBezTo>
                <a:cubicBezTo>
                  <a:pt x="464511" y="476341"/>
                  <a:pt x="464275" y="464200"/>
                  <a:pt x="464331" y="454212"/>
                </a:cubicBezTo>
                <a:cubicBezTo>
                  <a:pt x="465790" y="454220"/>
                  <a:pt x="501255" y="454297"/>
                  <a:pt x="506612" y="454289"/>
                </a:cubicBezTo>
                <a:cubicBezTo>
                  <a:pt x="507236" y="488973"/>
                  <a:pt x="506912" y="483389"/>
                  <a:pt x="507186" y="502459"/>
                </a:cubicBezTo>
                <a:lnTo>
                  <a:pt x="473425" y="502472"/>
                </a:lnTo>
                <a:close/>
                <a:moveTo>
                  <a:pt x="464426" y="596005"/>
                </a:moveTo>
                <a:cubicBezTo>
                  <a:pt x="464437" y="605764"/>
                  <a:pt x="472035" y="604265"/>
                  <a:pt x="425594" y="604079"/>
                </a:cubicBezTo>
                <a:cubicBezTo>
                  <a:pt x="422491" y="604066"/>
                  <a:pt x="421428" y="611122"/>
                  <a:pt x="421757" y="559779"/>
                </a:cubicBezTo>
                <a:cubicBezTo>
                  <a:pt x="421792" y="554121"/>
                  <a:pt x="415079" y="555524"/>
                  <a:pt x="463695" y="555524"/>
                </a:cubicBezTo>
                <a:cubicBezTo>
                  <a:pt x="464062" y="567699"/>
                  <a:pt x="464405" y="576760"/>
                  <a:pt x="464426" y="596005"/>
                </a:cubicBezTo>
                <a:close/>
                <a:moveTo>
                  <a:pt x="421776" y="553079"/>
                </a:moveTo>
                <a:cubicBezTo>
                  <a:pt x="421741" y="530435"/>
                  <a:pt x="420957" y="522772"/>
                  <a:pt x="420731" y="504949"/>
                </a:cubicBezTo>
                <a:cubicBezTo>
                  <a:pt x="440635" y="504699"/>
                  <a:pt x="432325" y="504638"/>
                  <a:pt x="463062" y="504899"/>
                </a:cubicBezTo>
                <a:cubicBezTo>
                  <a:pt x="463374" y="523966"/>
                  <a:pt x="463060" y="532433"/>
                  <a:pt x="463618" y="553055"/>
                </a:cubicBezTo>
                <a:cubicBezTo>
                  <a:pt x="425870" y="553058"/>
                  <a:pt x="437177" y="553055"/>
                  <a:pt x="421776" y="553079"/>
                </a:cubicBezTo>
                <a:close/>
                <a:moveTo>
                  <a:pt x="457490" y="502368"/>
                </a:moveTo>
                <a:cubicBezTo>
                  <a:pt x="447271" y="502230"/>
                  <a:pt x="436044" y="502217"/>
                  <a:pt x="425575" y="502400"/>
                </a:cubicBezTo>
                <a:cubicBezTo>
                  <a:pt x="417530" y="502541"/>
                  <a:pt x="421970" y="508625"/>
                  <a:pt x="420170" y="454090"/>
                </a:cubicBezTo>
                <a:cubicBezTo>
                  <a:pt x="455962" y="454008"/>
                  <a:pt x="445588" y="454053"/>
                  <a:pt x="462153" y="454194"/>
                </a:cubicBezTo>
                <a:cubicBezTo>
                  <a:pt x="461856" y="508580"/>
                  <a:pt x="466691" y="502480"/>
                  <a:pt x="457490" y="502368"/>
                </a:cubicBezTo>
                <a:close/>
                <a:moveTo>
                  <a:pt x="462175" y="450909"/>
                </a:moveTo>
                <a:cubicBezTo>
                  <a:pt x="462164" y="452256"/>
                  <a:pt x="466460" y="451443"/>
                  <a:pt x="425583" y="451605"/>
                </a:cubicBezTo>
                <a:cubicBezTo>
                  <a:pt x="418057" y="451626"/>
                  <a:pt x="419920" y="459079"/>
                  <a:pt x="419327" y="414327"/>
                </a:cubicBezTo>
                <a:cubicBezTo>
                  <a:pt x="419160" y="401105"/>
                  <a:pt x="417517" y="403255"/>
                  <a:pt x="425572" y="403374"/>
                </a:cubicBezTo>
                <a:cubicBezTo>
                  <a:pt x="435534" y="403534"/>
                  <a:pt x="439245" y="403497"/>
                  <a:pt x="461643" y="403502"/>
                </a:cubicBezTo>
                <a:cubicBezTo>
                  <a:pt x="462198" y="438646"/>
                  <a:pt x="462268" y="439751"/>
                  <a:pt x="462175" y="450909"/>
                </a:cubicBezTo>
                <a:close/>
                <a:moveTo>
                  <a:pt x="419139" y="400823"/>
                </a:moveTo>
                <a:cubicBezTo>
                  <a:pt x="418825" y="380422"/>
                  <a:pt x="418743" y="377737"/>
                  <a:pt x="418354" y="352406"/>
                </a:cubicBezTo>
                <a:cubicBezTo>
                  <a:pt x="430137" y="352329"/>
                  <a:pt x="433891" y="352093"/>
                  <a:pt x="460683" y="352372"/>
                </a:cubicBezTo>
                <a:cubicBezTo>
                  <a:pt x="461252" y="389543"/>
                  <a:pt x="461069" y="367319"/>
                  <a:pt x="461603" y="401036"/>
                </a:cubicBezTo>
                <a:cubicBezTo>
                  <a:pt x="418267" y="401028"/>
                  <a:pt x="436876" y="400988"/>
                  <a:pt x="419139" y="400823"/>
                </a:cubicBezTo>
                <a:close/>
                <a:moveTo>
                  <a:pt x="418447" y="487187"/>
                </a:moveTo>
                <a:cubicBezTo>
                  <a:pt x="418384" y="506855"/>
                  <a:pt x="427396" y="502634"/>
                  <a:pt x="376387" y="502554"/>
                </a:cubicBezTo>
                <a:cubicBezTo>
                  <a:pt x="375869" y="469516"/>
                  <a:pt x="375746" y="461492"/>
                  <a:pt x="375624" y="454342"/>
                </a:cubicBezTo>
                <a:cubicBezTo>
                  <a:pt x="395252" y="454337"/>
                  <a:pt x="386234" y="454148"/>
                  <a:pt x="417985" y="454095"/>
                </a:cubicBezTo>
                <a:cubicBezTo>
                  <a:pt x="418277" y="462842"/>
                  <a:pt x="418487" y="474385"/>
                  <a:pt x="418447" y="487187"/>
                </a:cubicBezTo>
                <a:close/>
                <a:moveTo>
                  <a:pt x="409637" y="451634"/>
                </a:moveTo>
                <a:cubicBezTo>
                  <a:pt x="371812" y="451634"/>
                  <a:pt x="375595" y="452652"/>
                  <a:pt x="375563" y="450901"/>
                </a:cubicBezTo>
                <a:cubicBezTo>
                  <a:pt x="374609" y="397033"/>
                  <a:pt x="374585" y="403438"/>
                  <a:pt x="377740" y="403438"/>
                </a:cubicBezTo>
                <a:cubicBezTo>
                  <a:pt x="424985" y="403438"/>
                  <a:pt x="416959" y="399776"/>
                  <a:pt x="417147" y="414370"/>
                </a:cubicBezTo>
                <a:cubicBezTo>
                  <a:pt x="417379" y="431828"/>
                  <a:pt x="417496" y="440224"/>
                  <a:pt x="417876" y="450975"/>
                </a:cubicBezTo>
                <a:cubicBezTo>
                  <a:pt x="417908" y="451844"/>
                  <a:pt x="419147" y="451634"/>
                  <a:pt x="409637" y="451634"/>
                </a:cubicBezTo>
                <a:close/>
                <a:moveTo>
                  <a:pt x="409637" y="400786"/>
                </a:moveTo>
                <a:cubicBezTo>
                  <a:pt x="369576" y="400786"/>
                  <a:pt x="375167" y="402705"/>
                  <a:pt x="375066" y="396499"/>
                </a:cubicBezTo>
                <a:cubicBezTo>
                  <a:pt x="374274" y="345892"/>
                  <a:pt x="372229" y="352414"/>
                  <a:pt x="377738" y="352414"/>
                </a:cubicBezTo>
                <a:cubicBezTo>
                  <a:pt x="406139" y="352427"/>
                  <a:pt x="410863" y="352441"/>
                  <a:pt x="416177" y="352417"/>
                </a:cubicBezTo>
                <a:cubicBezTo>
                  <a:pt x="417038" y="408807"/>
                  <a:pt x="420011" y="400786"/>
                  <a:pt x="409637" y="400786"/>
                </a:cubicBezTo>
                <a:close/>
                <a:moveTo>
                  <a:pt x="374210" y="502549"/>
                </a:moveTo>
                <a:cubicBezTo>
                  <a:pt x="362146" y="502501"/>
                  <a:pt x="349353" y="501927"/>
                  <a:pt x="332112" y="502368"/>
                </a:cubicBezTo>
                <a:cubicBezTo>
                  <a:pt x="331905" y="486685"/>
                  <a:pt x="332312" y="473938"/>
                  <a:pt x="331546" y="454234"/>
                </a:cubicBezTo>
                <a:cubicBezTo>
                  <a:pt x="340755" y="454401"/>
                  <a:pt x="345790" y="454353"/>
                  <a:pt x="373442" y="454342"/>
                </a:cubicBezTo>
                <a:cubicBezTo>
                  <a:pt x="373609" y="463865"/>
                  <a:pt x="373689" y="469239"/>
                  <a:pt x="374210" y="502549"/>
                </a:cubicBezTo>
                <a:close/>
                <a:moveTo>
                  <a:pt x="330770" y="400626"/>
                </a:moveTo>
                <a:cubicBezTo>
                  <a:pt x="330557" y="382604"/>
                  <a:pt x="330142" y="376836"/>
                  <a:pt x="329826" y="352483"/>
                </a:cubicBezTo>
                <a:cubicBezTo>
                  <a:pt x="332774" y="352483"/>
                  <a:pt x="359926" y="352451"/>
                  <a:pt x="371913" y="352420"/>
                </a:cubicBezTo>
                <a:cubicBezTo>
                  <a:pt x="372320" y="380932"/>
                  <a:pt x="372710" y="380060"/>
                  <a:pt x="372952" y="400950"/>
                </a:cubicBezTo>
                <a:cubicBezTo>
                  <a:pt x="353152" y="400842"/>
                  <a:pt x="372216" y="400592"/>
                  <a:pt x="330770" y="400626"/>
                </a:cubicBezTo>
                <a:close/>
                <a:moveTo>
                  <a:pt x="329879" y="502430"/>
                </a:moveTo>
                <a:cubicBezTo>
                  <a:pt x="310026" y="503001"/>
                  <a:pt x="299407" y="502374"/>
                  <a:pt x="288149" y="502281"/>
                </a:cubicBezTo>
                <a:cubicBezTo>
                  <a:pt x="287247" y="445178"/>
                  <a:pt x="283837" y="454406"/>
                  <a:pt x="298038" y="454178"/>
                </a:cubicBezTo>
                <a:cubicBezTo>
                  <a:pt x="308529" y="454008"/>
                  <a:pt x="318535" y="453992"/>
                  <a:pt x="329363" y="454196"/>
                </a:cubicBezTo>
                <a:cubicBezTo>
                  <a:pt x="329858" y="466871"/>
                  <a:pt x="330068" y="502422"/>
                  <a:pt x="329879" y="502430"/>
                </a:cubicBezTo>
                <a:close/>
                <a:moveTo>
                  <a:pt x="313968" y="400640"/>
                </a:moveTo>
                <a:cubicBezTo>
                  <a:pt x="299150" y="400640"/>
                  <a:pt x="298698" y="400812"/>
                  <a:pt x="286341" y="400847"/>
                </a:cubicBezTo>
                <a:cubicBezTo>
                  <a:pt x="285873" y="367053"/>
                  <a:pt x="285785" y="361102"/>
                  <a:pt x="285636" y="352709"/>
                </a:cubicBezTo>
                <a:cubicBezTo>
                  <a:pt x="334497" y="352560"/>
                  <a:pt x="327588" y="349371"/>
                  <a:pt x="327760" y="360294"/>
                </a:cubicBezTo>
                <a:cubicBezTo>
                  <a:pt x="328526" y="409168"/>
                  <a:pt x="332607" y="400624"/>
                  <a:pt x="313968" y="400640"/>
                </a:cubicBezTo>
                <a:close/>
                <a:moveTo>
                  <a:pt x="285974" y="502267"/>
                </a:moveTo>
                <a:cubicBezTo>
                  <a:pt x="265682" y="502166"/>
                  <a:pt x="264424" y="502812"/>
                  <a:pt x="243775" y="502629"/>
                </a:cubicBezTo>
                <a:cubicBezTo>
                  <a:pt x="242773" y="446515"/>
                  <a:pt x="239445" y="453973"/>
                  <a:pt x="250198" y="453973"/>
                </a:cubicBezTo>
                <a:cubicBezTo>
                  <a:pt x="265889" y="453973"/>
                  <a:pt x="266213" y="454305"/>
                  <a:pt x="282077" y="454305"/>
                </a:cubicBezTo>
                <a:cubicBezTo>
                  <a:pt x="286320" y="454305"/>
                  <a:pt x="285113" y="447727"/>
                  <a:pt x="285974" y="502267"/>
                </a:cubicBezTo>
                <a:close/>
                <a:moveTo>
                  <a:pt x="282077" y="451839"/>
                </a:moveTo>
                <a:cubicBezTo>
                  <a:pt x="281840" y="451839"/>
                  <a:pt x="242720" y="451714"/>
                  <a:pt x="242717" y="450927"/>
                </a:cubicBezTo>
                <a:cubicBezTo>
                  <a:pt x="242603" y="396071"/>
                  <a:pt x="237972" y="403465"/>
                  <a:pt x="250198" y="403465"/>
                </a:cubicBezTo>
                <a:cubicBezTo>
                  <a:pt x="291007" y="403465"/>
                  <a:pt x="284214" y="399635"/>
                  <a:pt x="284291" y="414665"/>
                </a:cubicBezTo>
                <a:cubicBezTo>
                  <a:pt x="284514" y="457495"/>
                  <a:pt x="286655" y="451839"/>
                  <a:pt x="282077" y="451839"/>
                </a:cubicBezTo>
                <a:close/>
                <a:moveTo>
                  <a:pt x="282077" y="400855"/>
                </a:moveTo>
                <a:cubicBezTo>
                  <a:pt x="235606" y="400855"/>
                  <a:pt x="241829" y="402907"/>
                  <a:pt x="241728" y="396509"/>
                </a:cubicBezTo>
                <a:cubicBezTo>
                  <a:pt x="241444" y="378405"/>
                  <a:pt x="241806" y="378394"/>
                  <a:pt x="241521" y="360247"/>
                </a:cubicBezTo>
                <a:cubicBezTo>
                  <a:pt x="241370" y="350580"/>
                  <a:pt x="239618" y="352555"/>
                  <a:pt x="250198" y="352555"/>
                </a:cubicBezTo>
                <a:cubicBezTo>
                  <a:pt x="290180" y="352555"/>
                  <a:pt x="283430" y="350259"/>
                  <a:pt x="283587" y="360289"/>
                </a:cubicBezTo>
                <a:cubicBezTo>
                  <a:pt x="284328" y="407114"/>
                  <a:pt x="284831" y="400855"/>
                  <a:pt x="282077" y="400855"/>
                </a:cubicBezTo>
                <a:close/>
                <a:moveTo>
                  <a:pt x="241596" y="502605"/>
                </a:moveTo>
                <a:cubicBezTo>
                  <a:pt x="225809" y="502403"/>
                  <a:pt x="236693" y="502174"/>
                  <a:pt x="199445" y="502318"/>
                </a:cubicBezTo>
                <a:cubicBezTo>
                  <a:pt x="198504" y="446895"/>
                  <a:pt x="196600" y="453973"/>
                  <a:pt x="202385" y="453925"/>
                </a:cubicBezTo>
                <a:cubicBezTo>
                  <a:pt x="212017" y="453848"/>
                  <a:pt x="219894" y="453819"/>
                  <a:pt x="234245" y="453915"/>
                </a:cubicBezTo>
                <a:cubicBezTo>
                  <a:pt x="242095" y="453976"/>
                  <a:pt x="240567" y="445806"/>
                  <a:pt x="241596" y="502605"/>
                </a:cubicBezTo>
                <a:close/>
                <a:moveTo>
                  <a:pt x="198062" y="555798"/>
                </a:moveTo>
                <a:cubicBezTo>
                  <a:pt x="198764" y="593142"/>
                  <a:pt x="198589" y="589674"/>
                  <a:pt x="198748" y="603930"/>
                </a:cubicBezTo>
                <a:cubicBezTo>
                  <a:pt x="191948" y="603837"/>
                  <a:pt x="190026" y="603858"/>
                  <a:pt x="156568" y="603850"/>
                </a:cubicBezTo>
                <a:cubicBezTo>
                  <a:pt x="156273" y="590543"/>
                  <a:pt x="155992" y="586936"/>
                  <a:pt x="155768" y="555593"/>
                </a:cubicBezTo>
                <a:cubicBezTo>
                  <a:pt x="156063" y="555596"/>
                  <a:pt x="197842" y="555798"/>
                  <a:pt x="198062" y="555798"/>
                </a:cubicBezTo>
                <a:close/>
                <a:moveTo>
                  <a:pt x="155750" y="553127"/>
                </a:moveTo>
                <a:cubicBezTo>
                  <a:pt x="155689" y="546456"/>
                  <a:pt x="155622" y="542979"/>
                  <a:pt x="155042" y="505297"/>
                </a:cubicBezTo>
                <a:cubicBezTo>
                  <a:pt x="155024" y="504056"/>
                  <a:pt x="152831" y="504941"/>
                  <a:pt x="197307" y="504795"/>
                </a:cubicBezTo>
                <a:cubicBezTo>
                  <a:pt x="197581" y="521326"/>
                  <a:pt x="197595" y="529906"/>
                  <a:pt x="198017" y="553331"/>
                </a:cubicBezTo>
                <a:cubicBezTo>
                  <a:pt x="197799" y="553329"/>
                  <a:pt x="155952" y="553127"/>
                  <a:pt x="155750" y="553127"/>
                </a:cubicBezTo>
                <a:close/>
                <a:moveTo>
                  <a:pt x="186434" y="606325"/>
                </a:moveTo>
                <a:cubicBezTo>
                  <a:pt x="202603" y="606325"/>
                  <a:pt x="198424" y="597541"/>
                  <a:pt x="199251" y="650436"/>
                </a:cubicBezTo>
                <a:cubicBezTo>
                  <a:pt x="199357" y="657197"/>
                  <a:pt x="204943" y="654717"/>
                  <a:pt x="157273" y="654545"/>
                </a:cubicBezTo>
                <a:cubicBezTo>
                  <a:pt x="156959" y="638213"/>
                  <a:pt x="157012" y="625708"/>
                  <a:pt x="156622" y="606319"/>
                </a:cubicBezTo>
                <a:lnTo>
                  <a:pt x="186434" y="606325"/>
                </a:lnTo>
                <a:close/>
                <a:moveTo>
                  <a:pt x="234258" y="451446"/>
                </a:moveTo>
                <a:cubicBezTo>
                  <a:pt x="224499" y="451368"/>
                  <a:pt x="213498" y="451360"/>
                  <a:pt x="202364" y="451451"/>
                </a:cubicBezTo>
                <a:cubicBezTo>
                  <a:pt x="196760" y="451496"/>
                  <a:pt x="198549" y="458834"/>
                  <a:pt x="197735" y="403178"/>
                </a:cubicBezTo>
                <a:cubicBezTo>
                  <a:pt x="214293" y="403534"/>
                  <a:pt x="204469" y="403574"/>
                  <a:pt x="239676" y="403475"/>
                </a:cubicBezTo>
                <a:cubicBezTo>
                  <a:pt x="240798" y="459041"/>
                  <a:pt x="242946" y="451504"/>
                  <a:pt x="234258" y="451446"/>
                </a:cubicBezTo>
                <a:close/>
                <a:moveTo>
                  <a:pt x="197268" y="502326"/>
                </a:moveTo>
                <a:cubicBezTo>
                  <a:pt x="171682" y="502419"/>
                  <a:pt x="173647" y="502196"/>
                  <a:pt x="154992" y="502193"/>
                </a:cubicBezTo>
                <a:cubicBezTo>
                  <a:pt x="154109" y="450590"/>
                  <a:pt x="153607" y="454087"/>
                  <a:pt x="154551" y="454085"/>
                </a:cubicBezTo>
                <a:cubicBezTo>
                  <a:pt x="154864" y="454085"/>
                  <a:pt x="196079" y="453968"/>
                  <a:pt x="196311" y="453965"/>
                </a:cubicBezTo>
                <a:cubicBezTo>
                  <a:pt x="196725" y="479570"/>
                  <a:pt x="197153" y="495732"/>
                  <a:pt x="197268" y="502326"/>
                </a:cubicBezTo>
                <a:close/>
                <a:moveTo>
                  <a:pt x="154008" y="450914"/>
                </a:moveTo>
                <a:cubicBezTo>
                  <a:pt x="153862" y="440211"/>
                  <a:pt x="153009" y="403263"/>
                  <a:pt x="154553" y="403263"/>
                </a:cubicBezTo>
                <a:cubicBezTo>
                  <a:pt x="203792" y="403263"/>
                  <a:pt x="195524" y="399364"/>
                  <a:pt x="195715" y="414673"/>
                </a:cubicBezTo>
                <a:cubicBezTo>
                  <a:pt x="195880" y="427874"/>
                  <a:pt x="195981" y="433402"/>
                  <a:pt x="196273" y="451496"/>
                </a:cubicBezTo>
                <a:cubicBezTo>
                  <a:pt x="148766" y="451767"/>
                  <a:pt x="154022" y="451900"/>
                  <a:pt x="154008" y="450914"/>
                </a:cubicBezTo>
                <a:close/>
                <a:moveTo>
                  <a:pt x="186434" y="400602"/>
                </a:moveTo>
                <a:cubicBezTo>
                  <a:pt x="147479" y="400602"/>
                  <a:pt x="153655" y="402752"/>
                  <a:pt x="153556" y="396499"/>
                </a:cubicBezTo>
                <a:cubicBezTo>
                  <a:pt x="152785" y="347168"/>
                  <a:pt x="151411" y="352478"/>
                  <a:pt x="154551" y="352478"/>
                </a:cubicBezTo>
                <a:cubicBezTo>
                  <a:pt x="202109" y="352478"/>
                  <a:pt x="194638" y="350091"/>
                  <a:pt x="194798" y="360294"/>
                </a:cubicBezTo>
                <a:cubicBezTo>
                  <a:pt x="195550" y="408227"/>
                  <a:pt x="198041" y="400602"/>
                  <a:pt x="186434" y="400602"/>
                </a:cubicBezTo>
                <a:close/>
                <a:moveTo>
                  <a:pt x="152855" y="504662"/>
                </a:moveTo>
                <a:cubicBezTo>
                  <a:pt x="152857" y="504896"/>
                  <a:pt x="153501" y="545470"/>
                  <a:pt x="153570" y="553127"/>
                </a:cubicBezTo>
                <a:cubicBezTo>
                  <a:pt x="140370" y="553121"/>
                  <a:pt x="156111" y="553097"/>
                  <a:pt x="111557" y="552980"/>
                </a:cubicBezTo>
                <a:cubicBezTo>
                  <a:pt x="111462" y="545560"/>
                  <a:pt x="111353" y="539006"/>
                  <a:pt x="110824" y="505300"/>
                </a:cubicBezTo>
                <a:cubicBezTo>
                  <a:pt x="110818" y="504808"/>
                  <a:pt x="107171" y="504702"/>
                  <a:pt x="152855" y="504662"/>
                </a:cubicBezTo>
                <a:close/>
                <a:moveTo>
                  <a:pt x="153591" y="555593"/>
                </a:moveTo>
                <a:cubicBezTo>
                  <a:pt x="153830" y="588300"/>
                  <a:pt x="154099" y="590726"/>
                  <a:pt x="154388" y="603850"/>
                </a:cubicBezTo>
                <a:cubicBezTo>
                  <a:pt x="154160" y="603850"/>
                  <a:pt x="112594" y="603930"/>
                  <a:pt x="112280" y="603933"/>
                </a:cubicBezTo>
                <a:cubicBezTo>
                  <a:pt x="111584" y="558716"/>
                  <a:pt x="111823" y="574466"/>
                  <a:pt x="111587" y="555447"/>
                </a:cubicBezTo>
                <a:cubicBezTo>
                  <a:pt x="151669" y="555540"/>
                  <a:pt x="138759" y="555588"/>
                  <a:pt x="153591" y="555593"/>
                </a:cubicBezTo>
                <a:close/>
                <a:moveTo>
                  <a:pt x="154442" y="606319"/>
                </a:moveTo>
                <a:cubicBezTo>
                  <a:pt x="154856" y="626861"/>
                  <a:pt x="154737" y="635717"/>
                  <a:pt x="155096" y="654539"/>
                </a:cubicBezTo>
                <a:cubicBezTo>
                  <a:pt x="154830" y="654539"/>
                  <a:pt x="150241" y="654521"/>
                  <a:pt x="112876" y="654630"/>
                </a:cubicBezTo>
                <a:cubicBezTo>
                  <a:pt x="112512" y="632241"/>
                  <a:pt x="112767" y="635528"/>
                  <a:pt x="112320" y="606402"/>
                </a:cubicBezTo>
                <a:cubicBezTo>
                  <a:pt x="112844" y="606402"/>
                  <a:pt x="151879" y="606319"/>
                  <a:pt x="154442" y="606319"/>
                </a:cubicBezTo>
                <a:close/>
                <a:moveTo>
                  <a:pt x="154551" y="657006"/>
                </a:moveTo>
                <a:cubicBezTo>
                  <a:pt x="155447" y="657006"/>
                  <a:pt x="155035" y="655725"/>
                  <a:pt x="155478" y="668594"/>
                </a:cubicBezTo>
                <a:cubicBezTo>
                  <a:pt x="156901" y="709903"/>
                  <a:pt x="156584" y="705736"/>
                  <a:pt x="154551" y="705736"/>
                </a:cubicBezTo>
                <a:cubicBezTo>
                  <a:pt x="154287" y="705736"/>
                  <a:pt x="113828" y="705744"/>
                  <a:pt x="113801" y="704787"/>
                </a:cubicBezTo>
                <a:cubicBezTo>
                  <a:pt x="113469" y="693035"/>
                  <a:pt x="113495" y="692548"/>
                  <a:pt x="112918" y="657101"/>
                </a:cubicBezTo>
                <a:cubicBezTo>
                  <a:pt x="113214" y="657101"/>
                  <a:pt x="154314" y="657006"/>
                  <a:pt x="154551" y="657006"/>
                </a:cubicBezTo>
                <a:close/>
                <a:moveTo>
                  <a:pt x="122683" y="707905"/>
                </a:moveTo>
                <a:cubicBezTo>
                  <a:pt x="138552" y="707905"/>
                  <a:pt x="138608" y="708205"/>
                  <a:pt x="154553" y="708205"/>
                </a:cubicBezTo>
                <a:cubicBezTo>
                  <a:pt x="157121" y="708205"/>
                  <a:pt x="155848" y="702882"/>
                  <a:pt x="156598" y="756165"/>
                </a:cubicBezTo>
                <a:cubicBezTo>
                  <a:pt x="155561" y="756162"/>
                  <a:pt x="115056" y="756391"/>
                  <a:pt x="114859" y="756393"/>
                </a:cubicBezTo>
                <a:cubicBezTo>
                  <a:pt x="113910" y="699278"/>
                  <a:pt x="110882" y="707905"/>
                  <a:pt x="122683" y="707905"/>
                </a:cubicBezTo>
                <a:close/>
                <a:moveTo>
                  <a:pt x="157323" y="657011"/>
                </a:moveTo>
                <a:cubicBezTo>
                  <a:pt x="171488" y="657067"/>
                  <a:pt x="170637" y="657468"/>
                  <a:pt x="186434" y="657468"/>
                </a:cubicBezTo>
                <a:cubicBezTo>
                  <a:pt x="203422" y="657468"/>
                  <a:pt x="198969" y="647398"/>
                  <a:pt x="200405" y="704862"/>
                </a:cubicBezTo>
                <a:cubicBezTo>
                  <a:pt x="200431" y="705933"/>
                  <a:pt x="205740" y="705651"/>
                  <a:pt x="158302" y="705733"/>
                </a:cubicBezTo>
                <a:cubicBezTo>
                  <a:pt x="158190" y="678101"/>
                  <a:pt x="157557" y="667892"/>
                  <a:pt x="157323" y="657011"/>
                </a:cubicBezTo>
                <a:close/>
                <a:moveTo>
                  <a:pt x="200487" y="708131"/>
                </a:moveTo>
                <a:cubicBezTo>
                  <a:pt x="201192" y="736986"/>
                  <a:pt x="200668" y="738934"/>
                  <a:pt x="200894" y="756377"/>
                </a:cubicBezTo>
                <a:cubicBezTo>
                  <a:pt x="161800" y="756404"/>
                  <a:pt x="176943" y="756220"/>
                  <a:pt x="158772" y="756167"/>
                </a:cubicBezTo>
                <a:cubicBezTo>
                  <a:pt x="158770" y="755957"/>
                  <a:pt x="158318" y="708407"/>
                  <a:pt x="158315" y="708200"/>
                </a:cubicBezTo>
                <a:cubicBezTo>
                  <a:pt x="170270" y="708181"/>
                  <a:pt x="182835" y="707950"/>
                  <a:pt x="200487" y="708131"/>
                </a:cubicBezTo>
                <a:close/>
                <a:moveTo>
                  <a:pt x="200931" y="758844"/>
                </a:moveTo>
                <a:cubicBezTo>
                  <a:pt x="200934" y="759040"/>
                  <a:pt x="201569" y="799649"/>
                  <a:pt x="201758" y="807194"/>
                </a:cubicBezTo>
                <a:cubicBezTo>
                  <a:pt x="178929" y="807045"/>
                  <a:pt x="169614" y="807279"/>
                  <a:pt x="159708" y="807308"/>
                </a:cubicBezTo>
                <a:cubicBezTo>
                  <a:pt x="159706" y="807119"/>
                  <a:pt x="158826" y="759492"/>
                  <a:pt x="158812" y="758636"/>
                </a:cubicBezTo>
                <a:cubicBezTo>
                  <a:pt x="178807" y="758700"/>
                  <a:pt x="160506" y="758873"/>
                  <a:pt x="200931" y="758844"/>
                </a:cubicBezTo>
                <a:close/>
                <a:moveTo>
                  <a:pt x="201819" y="809666"/>
                </a:moveTo>
                <a:cubicBezTo>
                  <a:pt x="202656" y="840451"/>
                  <a:pt x="202436" y="843693"/>
                  <a:pt x="202574" y="857949"/>
                </a:cubicBezTo>
                <a:cubicBezTo>
                  <a:pt x="186330" y="857766"/>
                  <a:pt x="166402" y="857963"/>
                  <a:pt x="160410" y="857979"/>
                </a:cubicBezTo>
                <a:cubicBezTo>
                  <a:pt x="160274" y="844405"/>
                  <a:pt x="160466" y="844993"/>
                  <a:pt x="159753" y="809775"/>
                </a:cubicBezTo>
                <a:cubicBezTo>
                  <a:pt x="172847" y="809743"/>
                  <a:pt x="177709" y="809509"/>
                  <a:pt x="201819" y="809666"/>
                </a:cubicBezTo>
                <a:close/>
                <a:moveTo>
                  <a:pt x="202364" y="860424"/>
                </a:moveTo>
                <a:cubicBezTo>
                  <a:pt x="202904" y="860426"/>
                  <a:pt x="202329" y="857620"/>
                  <a:pt x="203332" y="908585"/>
                </a:cubicBezTo>
                <a:cubicBezTo>
                  <a:pt x="179160" y="908450"/>
                  <a:pt x="172381" y="908596"/>
                  <a:pt x="161460" y="908625"/>
                </a:cubicBezTo>
                <a:cubicBezTo>
                  <a:pt x="161083" y="883485"/>
                  <a:pt x="160713" y="884703"/>
                  <a:pt x="160434" y="860450"/>
                </a:cubicBezTo>
                <a:cubicBezTo>
                  <a:pt x="173695" y="860421"/>
                  <a:pt x="182542" y="860235"/>
                  <a:pt x="202364" y="860424"/>
                </a:cubicBezTo>
                <a:close/>
                <a:moveTo>
                  <a:pt x="203111" y="759229"/>
                </a:moveTo>
                <a:cubicBezTo>
                  <a:pt x="203100" y="758535"/>
                  <a:pt x="199748" y="758886"/>
                  <a:pt x="245634" y="758987"/>
                </a:cubicBezTo>
                <a:cubicBezTo>
                  <a:pt x="245698" y="762929"/>
                  <a:pt x="246208" y="806001"/>
                  <a:pt x="246216" y="807191"/>
                </a:cubicBezTo>
                <a:cubicBezTo>
                  <a:pt x="233569" y="807199"/>
                  <a:pt x="219918" y="807311"/>
                  <a:pt x="203930" y="807207"/>
                </a:cubicBezTo>
                <a:cubicBezTo>
                  <a:pt x="203765" y="800419"/>
                  <a:pt x="203728" y="796988"/>
                  <a:pt x="203111" y="759229"/>
                </a:cubicBezTo>
                <a:close/>
                <a:moveTo>
                  <a:pt x="246232" y="809660"/>
                </a:moveTo>
                <a:cubicBezTo>
                  <a:pt x="246330" y="836942"/>
                  <a:pt x="246623" y="842859"/>
                  <a:pt x="246923" y="858053"/>
                </a:cubicBezTo>
                <a:cubicBezTo>
                  <a:pt x="213968" y="858027"/>
                  <a:pt x="212012" y="858037"/>
                  <a:pt x="204754" y="857971"/>
                </a:cubicBezTo>
                <a:cubicBezTo>
                  <a:pt x="204629" y="844581"/>
                  <a:pt x="204818" y="840049"/>
                  <a:pt x="203999" y="809679"/>
                </a:cubicBezTo>
                <a:cubicBezTo>
                  <a:pt x="219437" y="809775"/>
                  <a:pt x="236467" y="809668"/>
                  <a:pt x="246232" y="809660"/>
                </a:cubicBezTo>
                <a:close/>
                <a:moveTo>
                  <a:pt x="218312" y="860498"/>
                </a:moveTo>
                <a:cubicBezTo>
                  <a:pt x="252477" y="860527"/>
                  <a:pt x="246939" y="857995"/>
                  <a:pt x="247096" y="868126"/>
                </a:cubicBezTo>
                <a:cubicBezTo>
                  <a:pt x="247346" y="884105"/>
                  <a:pt x="247322" y="886491"/>
                  <a:pt x="247601" y="904415"/>
                </a:cubicBezTo>
                <a:cubicBezTo>
                  <a:pt x="247689" y="910060"/>
                  <a:pt x="254479" y="908848"/>
                  <a:pt x="205506" y="908596"/>
                </a:cubicBezTo>
                <a:cubicBezTo>
                  <a:pt x="205442" y="905377"/>
                  <a:pt x="205485" y="908014"/>
                  <a:pt x="204876" y="868084"/>
                </a:cubicBezTo>
                <a:cubicBezTo>
                  <a:pt x="204730" y="858399"/>
                  <a:pt x="202069" y="860498"/>
                  <a:pt x="218312" y="860498"/>
                </a:cubicBezTo>
                <a:close/>
                <a:moveTo>
                  <a:pt x="246636" y="707889"/>
                </a:moveTo>
                <a:cubicBezTo>
                  <a:pt x="246825" y="707889"/>
                  <a:pt x="280210" y="707814"/>
                  <a:pt x="288967" y="707828"/>
                </a:cubicBezTo>
                <a:cubicBezTo>
                  <a:pt x="289643" y="765047"/>
                  <a:pt x="291924" y="756279"/>
                  <a:pt x="282077" y="756279"/>
                </a:cubicBezTo>
                <a:cubicBezTo>
                  <a:pt x="266205" y="756279"/>
                  <a:pt x="265857" y="756526"/>
                  <a:pt x="250198" y="756526"/>
                </a:cubicBezTo>
                <a:cubicBezTo>
                  <a:pt x="247027" y="756526"/>
                  <a:pt x="247654" y="762979"/>
                  <a:pt x="246636" y="707889"/>
                </a:cubicBezTo>
                <a:close/>
                <a:moveTo>
                  <a:pt x="250198" y="758992"/>
                </a:moveTo>
                <a:cubicBezTo>
                  <a:pt x="292769" y="758992"/>
                  <a:pt x="289563" y="758179"/>
                  <a:pt x="289582" y="759272"/>
                </a:cubicBezTo>
                <a:cubicBezTo>
                  <a:pt x="290464" y="815438"/>
                  <a:pt x="293777" y="807348"/>
                  <a:pt x="282077" y="807356"/>
                </a:cubicBezTo>
                <a:cubicBezTo>
                  <a:pt x="266516" y="807356"/>
                  <a:pt x="266527" y="807191"/>
                  <a:pt x="250198" y="807191"/>
                </a:cubicBezTo>
                <a:cubicBezTo>
                  <a:pt x="247755" y="807191"/>
                  <a:pt x="248473" y="808961"/>
                  <a:pt x="248263" y="795513"/>
                </a:cubicBezTo>
                <a:cubicBezTo>
                  <a:pt x="247604" y="753377"/>
                  <a:pt x="246894" y="758992"/>
                  <a:pt x="250198" y="758992"/>
                </a:cubicBezTo>
                <a:close/>
                <a:moveTo>
                  <a:pt x="250198" y="809660"/>
                </a:moveTo>
                <a:cubicBezTo>
                  <a:pt x="296994" y="809660"/>
                  <a:pt x="290560" y="808573"/>
                  <a:pt x="290688" y="813711"/>
                </a:cubicBezTo>
                <a:cubicBezTo>
                  <a:pt x="291953" y="866444"/>
                  <a:pt x="293274" y="857779"/>
                  <a:pt x="282077" y="857779"/>
                </a:cubicBezTo>
                <a:cubicBezTo>
                  <a:pt x="242404" y="857779"/>
                  <a:pt x="249188" y="861420"/>
                  <a:pt x="248925" y="849931"/>
                </a:cubicBezTo>
                <a:cubicBezTo>
                  <a:pt x="247886" y="804706"/>
                  <a:pt x="248143" y="809660"/>
                  <a:pt x="250198" y="809660"/>
                </a:cubicBezTo>
                <a:close/>
                <a:moveTo>
                  <a:pt x="291142" y="707833"/>
                </a:moveTo>
                <a:cubicBezTo>
                  <a:pt x="333979" y="707918"/>
                  <a:pt x="314630" y="707838"/>
                  <a:pt x="333189" y="707977"/>
                </a:cubicBezTo>
                <a:cubicBezTo>
                  <a:pt x="334718" y="764175"/>
                  <a:pt x="334595" y="756420"/>
                  <a:pt x="329930" y="756308"/>
                </a:cubicBezTo>
                <a:cubicBezTo>
                  <a:pt x="283661" y="755187"/>
                  <a:pt x="291684" y="761616"/>
                  <a:pt x="291554" y="741100"/>
                </a:cubicBezTo>
                <a:cubicBezTo>
                  <a:pt x="291469" y="727160"/>
                  <a:pt x="291328" y="723386"/>
                  <a:pt x="291142" y="707833"/>
                </a:cubicBezTo>
                <a:close/>
                <a:moveTo>
                  <a:pt x="298033" y="758666"/>
                </a:moveTo>
                <a:cubicBezTo>
                  <a:pt x="337666" y="758291"/>
                  <a:pt x="333830" y="759078"/>
                  <a:pt x="333835" y="759272"/>
                </a:cubicBezTo>
                <a:cubicBezTo>
                  <a:pt x="334696" y="814322"/>
                  <a:pt x="337544" y="807189"/>
                  <a:pt x="329898" y="807260"/>
                </a:cubicBezTo>
                <a:cubicBezTo>
                  <a:pt x="319296" y="807345"/>
                  <a:pt x="320763" y="807324"/>
                  <a:pt x="292716" y="807348"/>
                </a:cubicBezTo>
                <a:cubicBezTo>
                  <a:pt x="291493" y="750942"/>
                  <a:pt x="289427" y="758759"/>
                  <a:pt x="298033" y="758666"/>
                </a:cubicBezTo>
                <a:close/>
                <a:moveTo>
                  <a:pt x="335053" y="809690"/>
                </a:moveTo>
                <a:cubicBezTo>
                  <a:pt x="335749" y="846723"/>
                  <a:pt x="335566" y="843422"/>
                  <a:pt x="335739" y="858077"/>
                </a:cubicBezTo>
                <a:cubicBezTo>
                  <a:pt x="290610" y="857798"/>
                  <a:pt x="327011" y="858101"/>
                  <a:pt x="293468" y="857819"/>
                </a:cubicBezTo>
                <a:cubicBezTo>
                  <a:pt x="293346" y="844841"/>
                  <a:pt x="293500" y="841158"/>
                  <a:pt x="292772" y="809817"/>
                </a:cubicBezTo>
                <a:cubicBezTo>
                  <a:pt x="333362" y="809783"/>
                  <a:pt x="317161" y="809807"/>
                  <a:pt x="335053" y="809690"/>
                </a:cubicBezTo>
                <a:close/>
                <a:moveTo>
                  <a:pt x="335372" y="707990"/>
                </a:moveTo>
                <a:cubicBezTo>
                  <a:pt x="360380" y="708139"/>
                  <a:pt x="359096" y="707764"/>
                  <a:pt x="377562" y="707759"/>
                </a:cubicBezTo>
                <a:cubicBezTo>
                  <a:pt x="377467" y="745334"/>
                  <a:pt x="379511" y="756210"/>
                  <a:pt x="377743" y="756210"/>
                </a:cubicBezTo>
                <a:cubicBezTo>
                  <a:pt x="362130" y="756210"/>
                  <a:pt x="352708" y="756691"/>
                  <a:pt x="335973" y="756433"/>
                </a:cubicBezTo>
                <a:cubicBezTo>
                  <a:pt x="335757" y="741337"/>
                  <a:pt x="335949" y="729077"/>
                  <a:pt x="335372" y="707990"/>
                </a:cubicBezTo>
                <a:close/>
                <a:moveTo>
                  <a:pt x="345852" y="758966"/>
                </a:moveTo>
                <a:cubicBezTo>
                  <a:pt x="381077" y="758966"/>
                  <a:pt x="378501" y="758014"/>
                  <a:pt x="378519" y="759266"/>
                </a:cubicBezTo>
                <a:cubicBezTo>
                  <a:pt x="379354" y="812714"/>
                  <a:pt x="379740" y="806965"/>
                  <a:pt x="377738" y="806965"/>
                </a:cubicBezTo>
                <a:cubicBezTo>
                  <a:pt x="328951" y="806965"/>
                  <a:pt x="337230" y="811016"/>
                  <a:pt x="336988" y="795508"/>
                </a:cubicBezTo>
                <a:cubicBezTo>
                  <a:pt x="336302" y="751442"/>
                  <a:pt x="332094" y="758966"/>
                  <a:pt x="345852" y="758966"/>
                </a:cubicBezTo>
                <a:close/>
                <a:moveTo>
                  <a:pt x="345852" y="809660"/>
                </a:moveTo>
                <a:cubicBezTo>
                  <a:pt x="384969" y="809660"/>
                  <a:pt x="379232" y="807545"/>
                  <a:pt x="379381" y="813812"/>
                </a:cubicBezTo>
                <a:cubicBezTo>
                  <a:pt x="380641" y="863738"/>
                  <a:pt x="380117" y="857718"/>
                  <a:pt x="377738" y="857718"/>
                </a:cubicBezTo>
                <a:cubicBezTo>
                  <a:pt x="331304" y="857718"/>
                  <a:pt x="337937" y="861657"/>
                  <a:pt x="337839" y="849944"/>
                </a:cubicBezTo>
                <a:cubicBezTo>
                  <a:pt x="337448" y="802450"/>
                  <a:pt x="334582" y="809660"/>
                  <a:pt x="345852" y="809660"/>
                </a:cubicBezTo>
                <a:close/>
                <a:moveTo>
                  <a:pt x="345852" y="860573"/>
                </a:moveTo>
                <a:cubicBezTo>
                  <a:pt x="385721" y="860573"/>
                  <a:pt x="379833" y="857056"/>
                  <a:pt x="380005" y="868126"/>
                </a:cubicBezTo>
                <a:cubicBezTo>
                  <a:pt x="380731" y="914472"/>
                  <a:pt x="382664" y="908729"/>
                  <a:pt x="377740" y="908729"/>
                </a:cubicBezTo>
                <a:cubicBezTo>
                  <a:pt x="332357" y="908729"/>
                  <a:pt x="338517" y="910103"/>
                  <a:pt x="338424" y="904373"/>
                </a:cubicBezTo>
                <a:cubicBezTo>
                  <a:pt x="337605" y="852036"/>
                  <a:pt x="336071" y="860573"/>
                  <a:pt x="345852" y="860573"/>
                </a:cubicBezTo>
                <a:close/>
                <a:moveTo>
                  <a:pt x="380697" y="759224"/>
                </a:moveTo>
                <a:cubicBezTo>
                  <a:pt x="380678" y="757951"/>
                  <a:pt x="379819" y="759160"/>
                  <a:pt x="422714" y="758969"/>
                </a:cubicBezTo>
                <a:cubicBezTo>
                  <a:pt x="422980" y="776715"/>
                  <a:pt x="422884" y="790123"/>
                  <a:pt x="423336" y="807260"/>
                </a:cubicBezTo>
                <a:cubicBezTo>
                  <a:pt x="399577" y="807526"/>
                  <a:pt x="395135" y="807032"/>
                  <a:pt x="381404" y="806973"/>
                </a:cubicBezTo>
                <a:cubicBezTo>
                  <a:pt x="381079" y="791813"/>
                  <a:pt x="380973" y="776917"/>
                  <a:pt x="380697" y="759224"/>
                </a:cubicBezTo>
                <a:close/>
                <a:moveTo>
                  <a:pt x="425588" y="708274"/>
                </a:moveTo>
                <a:cubicBezTo>
                  <a:pt x="439880" y="708256"/>
                  <a:pt x="429581" y="708256"/>
                  <a:pt x="466229" y="708261"/>
                </a:cubicBezTo>
                <a:cubicBezTo>
                  <a:pt x="466697" y="742230"/>
                  <a:pt x="466851" y="738272"/>
                  <a:pt x="467159" y="756428"/>
                </a:cubicBezTo>
                <a:cubicBezTo>
                  <a:pt x="433431" y="756449"/>
                  <a:pt x="432224" y="756444"/>
                  <a:pt x="424854" y="756486"/>
                </a:cubicBezTo>
                <a:cubicBezTo>
                  <a:pt x="423982" y="702725"/>
                  <a:pt x="423031" y="708280"/>
                  <a:pt x="425588" y="708274"/>
                </a:cubicBezTo>
                <a:close/>
                <a:moveTo>
                  <a:pt x="425591" y="758955"/>
                </a:moveTo>
                <a:cubicBezTo>
                  <a:pt x="434773" y="758907"/>
                  <a:pt x="434630" y="758918"/>
                  <a:pt x="467196" y="758894"/>
                </a:cubicBezTo>
                <a:cubicBezTo>
                  <a:pt x="467199" y="759115"/>
                  <a:pt x="467832" y="800720"/>
                  <a:pt x="467874" y="806907"/>
                </a:cubicBezTo>
                <a:cubicBezTo>
                  <a:pt x="467672" y="806907"/>
                  <a:pt x="425705" y="807231"/>
                  <a:pt x="425514" y="807234"/>
                </a:cubicBezTo>
                <a:cubicBezTo>
                  <a:pt x="425511" y="807045"/>
                  <a:pt x="424376" y="758963"/>
                  <a:pt x="425591" y="758955"/>
                </a:cubicBezTo>
                <a:close/>
                <a:moveTo>
                  <a:pt x="425601" y="809703"/>
                </a:moveTo>
                <a:cubicBezTo>
                  <a:pt x="474656" y="809108"/>
                  <a:pt x="467890" y="808066"/>
                  <a:pt x="467904" y="813679"/>
                </a:cubicBezTo>
                <a:cubicBezTo>
                  <a:pt x="468013" y="865944"/>
                  <a:pt x="472096" y="858122"/>
                  <a:pt x="457490" y="857947"/>
                </a:cubicBezTo>
                <a:cubicBezTo>
                  <a:pt x="447388" y="857811"/>
                  <a:pt x="436379" y="857798"/>
                  <a:pt x="426396" y="857971"/>
                </a:cubicBezTo>
                <a:cubicBezTo>
                  <a:pt x="426327" y="851286"/>
                  <a:pt x="425984" y="809697"/>
                  <a:pt x="425601" y="809703"/>
                </a:cubicBezTo>
                <a:close/>
                <a:moveTo>
                  <a:pt x="468443" y="860506"/>
                </a:moveTo>
                <a:cubicBezTo>
                  <a:pt x="468717" y="880094"/>
                  <a:pt x="468839" y="882247"/>
                  <a:pt x="469270" y="908548"/>
                </a:cubicBezTo>
                <a:cubicBezTo>
                  <a:pt x="439354" y="908553"/>
                  <a:pt x="435595" y="908506"/>
                  <a:pt x="427018" y="908716"/>
                </a:cubicBezTo>
                <a:cubicBezTo>
                  <a:pt x="426912" y="903023"/>
                  <a:pt x="426426" y="860642"/>
                  <a:pt x="426423" y="860442"/>
                </a:cubicBezTo>
                <a:cubicBezTo>
                  <a:pt x="444876" y="860118"/>
                  <a:pt x="456951" y="860469"/>
                  <a:pt x="468443" y="860506"/>
                </a:cubicBezTo>
                <a:close/>
                <a:moveTo>
                  <a:pt x="468409" y="708264"/>
                </a:moveTo>
                <a:cubicBezTo>
                  <a:pt x="492992" y="708266"/>
                  <a:pt x="490567" y="707729"/>
                  <a:pt x="510312" y="707857"/>
                </a:cubicBezTo>
                <a:cubicBezTo>
                  <a:pt x="510450" y="718480"/>
                  <a:pt x="510631" y="730528"/>
                  <a:pt x="510897" y="741143"/>
                </a:cubicBezTo>
                <a:cubicBezTo>
                  <a:pt x="511378" y="761095"/>
                  <a:pt x="519263" y="756425"/>
                  <a:pt x="473425" y="756425"/>
                </a:cubicBezTo>
                <a:cubicBezTo>
                  <a:pt x="467912" y="756428"/>
                  <a:pt x="469177" y="764313"/>
                  <a:pt x="468409" y="708264"/>
                </a:cubicBezTo>
                <a:close/>
                <a:moveTo>
                  <a:pt x="473425" y="758891"/>
                </a:moveTo>
                <a:cubicBezTo>
                  <a:pt x="473662" y="758891"/>
                  <a:pt x="511256" y="758931"/>
                  <a:pt x="511261" y="759266"/>
                </a:cubicBezTo>
                <a:cubicBezTo>
                  <a:pt x="512131" y="814673"/>
                  <a:pt x="514308" y="807117"/>
                  <a:pt x="505319" y="807117"/>
                </a:cubicBezTo>
                <a:cubicBezTo>
                  <a:pt x="490169" y="807117"/>
                  <a:pt x="489148" y="806896"/>
                  <a:pt x="473425" y="806896"/>
                </a:cubicBezTo>
                <a:cubicBezTo>
                  <a:pt x="469132" y="806896"/>
                  <a:pt x="470134" y="809187"/>
                  <a:pt x="469919" y="795508"/>
                </a:cubicBezTo>
                <a:cubicBezTo>
                  <a:pt x="469236" y="751795"/>
                  <a:pt x="467686" y="758897"/>
                  <a:pt x="473425" y="758891"/>
                </a:cubicBezTo>
                <a:close/>
                <a:moveTo>
                  <a:pt x="473425" y="809365"/>
                </a:moveTo>
                <a:cubicBezTo>
                  <a:pt x="518176" y="809365"/>
                  <a:pt x="511968" y="808773"/>
                  <a:pt x="512008" y="813695"/>
                </a:cubicBezTo>
                <a:cubicBezTo>
                  <a:pt x="512107" y="825365"/>
                  <a:pt x="512152" y="827231"/>
                  <a:pt x="512652" y="858098"/>
                </a:cubicBezTo>
                <a:cubicBezTo>
                  <a:pt x="503762" y="858207"/>
                  <a:pt x="497333" y="858088"/>
                  <a:pt x="470589" y="858045"/>
                </a:cubicBezTo>
                <a:cubicBezTo>
                  <a:pt x="469876" y="803236"/>
                  <a:pt x="468653" y="809365"/>
                  <a:pt x="473425" y="809365"/>
                </a:cubicBezTo>
                <a:close/>
                <a:moveTo>
                  <a:pt x="473425" y="860514"/>
                </a:moveTo>
                <a:cubicBezTo>
                  <a:pt x="486149" y="860514"/>
                  <a:pt x="502895" y="860684"/>
                  <a:pt x="512692" y="860565"/>
                </a:cubicBezTo>
                <a:cubicBezTo>
                  <a:pt x="513619" y="917693"/>
                  <a:pt x="515698" y="908819"/>
                  <a:pt x="505317" y="908819"/>
                </a:cubicBezTo>
                <a:cubicBezTo>
                  <a:pt x="465713" y="908819"/>
                  <a:pt x="471461" y="909609"/>
                  <a:pt x="471381" y="904373"/>
                </a:cubicBezTo>
                <a:cubicBezTo>
                  <a:pt x="470589" y="853742"/>
                  <a:pt x="469395" y="860514"/>
                  <a:pt x="473425" y="860514"/>
                </a:cubicBezTo>
                <a:close/>
                <a:moveTo>
                  <a:pt x="513436" y="759224"/>
                </a:moveTo>
                <a:cubicBezTo>
                  <a:pt x="513428" y="758785"/>
                  <a:pt x="535584" y="758604"/>
                  <a:pt x="553117" y="758796"/>
                </a:cubicBezTo>
                <a:cubicBezTo>
                  <a:pt x="556339" y="758830"/>
                  <a:pt x="555634" y="753302"/>
                  <a:pt x="556296" y="795558"/>
                </a:cubicBezTo>
                <a:cubicBezTo>
                  <a:pt x="556530" y="810428"/>
                  <a:pt x="563857" y="806915"/>
                  <a:pt x="521247" y="807085"/>
                </a:cubicBezTo>
                <a:cubicBezTo>
                  <a:pt x="511562" y="807122"/>
                  <a:pt x="514311" y="815040"/>
                  <a:pt x="513436" y="759224"/>
                </a:cubicBezTo>
                <a:close/>
                <a:moveTo>
                  <a:pt x="521257" y="809557"/>
                </a:moveTo>
                <a:cubicBezTo>
                  <a:pt x="562031" y="809392"/>
                  <a:pt x="556522" y="808467"/>
                  <a:pt x="556637" y="813697"/>
                </a:cubicBezTo>
                <a:cubicBezTo>
                  <a:pt x="557761" y="865027"/>
                  <a:pt x="558051" y="858027"/>
                  <a:pt x="553149" y="857899"/>
                </a:cubicBezTo>
                <a:cubicBezTo>
                  <a:pt x="542711" y="857612"/>
                  <a:pt x="532085" y="857599"/>
                  <a:pt x="521223" y="857910"/>
                </a:cubicBezTo>
                <a:cubicBezTo>
                  <a:pt x="512692" y="858143"/>
                  <a:pt x="514898" y="862523"/>
                  <a:pt x="514401" y="831802"/>
                </a:cubicBezTo>
                <a:cubicBezTo>
                  <a:pt x="513984" y="805076"/>
                  <a:pt x="512521" y="809594"/>
                  <a:pt x="521257" y="809557"/>
                </a:cubicBezTo>
                <a:close/>
                <a:moveTo>
                  <a:pt x="521281" y="860379"/>
                </a:moveTo>
                <a:cubicBezTo>
                  <a:pt x="532697" y="860065"/>
                  <a:pt x="542257" y="860084"/>
                  <a:pt x="553098" y="860368"/>
                </a:cubicBezTo>
                <a:cubicBezTo>
                  <a:pt x="558168" y="860506"/>
                  <a:pt x="557051" y="858922"/>
                  <a:pt x="557195" y="868123"/>
                </a:cubicBezTo>
                <a:cubicBezTo>
                  <a:pt x="557934" y="915256"/>
                  <a:pt x="559412" y="908939"/>
                  <a:pt x="553130" y="908915"/>
                </a:cubicBezTo>
                <a:cubicBezTo>
                  <a:pt x="509666" y="908739"/>
                  <a:pt x="515672" y="910321"/>
                  <a:pt x="515579" y="904370"/>
                </a:cubicBezTo>
                <a:cubicBezTo>
                  <a:pt x="514760" y="853833"/>
                  <a:pt x="512309" y="860636"/>
                  <a:pt x="521281" y="860379"/>
                </a:cubicBezTo>
                <a:close/>
                <a:moveTo>
                  <a:pt x="557697" y="759224"/>
                </a:moveTo>
                <a:cubicBezTo>
                  <a:pt x="557692" y="758838"/>
                  <a:pt x="599869" y="758543"/>
                  <a:pt x="600066" y="758543"/>
                </a:cubicBezTo>
                <a:cubicBezTo>
                  <a:pt x="600422" y="780324"/>
                  <a:pt x="599856" y="779689"/>
                  <a:pt x="600507" y="807011"/>
                </a:cubicBezTo>
                <a:cubicBezTo>
                  <a:pt x="550235" y="807021"/>
                  <a:pt x="558716" y="811072"/>
                  <a:pt x="558471" y="795513"/>
                </a:cubicBezTo>
                <a:cubicBezTo>
                  <a:pt x="558189" y="777360"/>
                  <a:pt x="557979" y="777270"/>
                  <a:pt x="557697" y="759224"/>
                </a:cubicBezTo>
                <a:close/>
                <a:moveTo>
                  <a:pt x="569071" y="860583"/>
                </a:moveTo>
                <a:cubicBezTo>
                  <a:pt x="607800" y="860583"/>
                  <a:pt x="601217" y="857378"/>
                  <a:pt x="601385" y="868131"/>
                </a:cubicBezTo>
                <a:cubicBezTo>
                  <a:pt x="602089" y="913393"/>
                  <a:pt x="603485" y="908824"/>
                  <a:pt x="600967" y="908824"/>
                </a:cubicBezTo>
                <a:cubicBezTo>
                  <a:pt x="553633" y="908824"/>
                  <a:pt x="560008" y="910826"/>
                  <a:pt x="559904" y="904373"/>
                </a:cubicBezTo>
                <a:cubicBezTo>
                  <a:pt x="559090" y="852254"/>
                  <a:pt x="556583" y="860583"/>
                  <a:pt x="569071" y="860583"/>
                </a:cubicBezTo>
                <a:close/>
                <a:moveTo>
                  <a:pt x="602243" y="758543"/>
                </a:moveTo>
                <a:cubicBezTo>
                  <a:pt x="602432" y="758543"/>
                  <a:pt x="644317" y="758721"/>
                  <a:pt x="644325" y="759266"/>
                </a:cubicBezTo>
                <a:cubicBezTo>
                  <a:pt x="644750" y="787585"/>
                  <a:pt x="644881" y="796826"/>
                  <a:pt x="645061" y="807348"/>
                </a:cubicBezTo>
                <a:cubicBezTo>
                  <a:pt x="614885" y="807569"/>
                  <a:pt x="621962" y="807045"/>
                  <a:pt x="602690" y="807011"/>
                </a:cubicBezTo>
                <a:cubicBezTo>
                  <a:pt x="602017" y="779194"/>
                  <a:pt x="602602" y="780871"/>
                  <a:pt x="602243" y="758543"/>
                </a:cubicBezTo>
                <a:close/>
                <a:moveTo>
                  <a:pt x="645104" y="809822"/>
                </a:moveTo>
                <a:cubicBezTo>
                  <a:pt x="645678" y="842372"/>
                  <a:pt x="644958" y="801969"/>
                  <a:pt x="645928" y="857971"/>
                </a:cubicBezTo>
                <a:cubicBezTo>
                  <a:pt x="637415" y="858003"/>
                  <a:pt x="626946" y="858005"/>
                  <a:pt x="616924" y="857939"/>
                </a:cubicBezTo>
                <a:cubicBezTo>
                  <a:pt x="598692" y="857819"/>
                  <a:pt x="604365" y="866917"/>
                  <a:pt x="602868" y="813570"/>
                </a:cubicBezTo>
                <a:cubicBezTo>
                  <a:pt x="602679" y="807021"/>
                  <a:pt x="596860" y="810149"/>
                  <a:pt x="645104" y="809822"/>
                </a:cubicBezTo>
                <a:close/>
                <a:moveTo>
                  <a:pt x="645792" y="722945"/>
                </a:moveTo>
                <a:cubicBezTo>
                  <a:pt x="645519" y="705430"/>
                  <a:pt x="644562" y="708109"/>
                  <a:pt x="648826" y="708064"/>
                </a:cubicBezTo>
                <a:cubicBezTo>
                  <a:pt x="658261" y="707963"/>
                  <a:pt x="658939" y="707982"/>
                  <a:pt x="687776" y="707966"/>
                </a:cubicBezTo>
                <a:cubicBezTo>
                  <a:pt x="688337" y="764518"/>
                  <a:pt x="691628" y="756457"/>
                  <a:pt x="680733" y="756311"/>
                </a:cubicBezTo>
                <a:cubicBezTo>
                  <a:pt x="672202" y="756196"/>
                  <a:pt x="662368" y="756151"/>
                  <a:pt x="648807" y="756279"/>
                </a:cubicBezTo>
                <a:cubicBezTo>
                  <a:pt x="645657" y="756311"/>
                  <a:pt x="646385" y="760842"/>
                  <a:pt x="645792" y="722945"/>
                </a:cubicBezTo>
                <a:close/>
                <a:moveTo>
                  <a:pt x="648823" y="758753"/>
                </a:moveTo>
                <a:cubicBezTo>
                  <a:pt x="692088" y="758344"/>
                  <a:pt x="688624" y="759046"/>
                  <a:pt x="688626" y="759269"/>
                </a:cubicBezTo>
                <a:cubicBezTo>
                  <a:pt x="689504" y="815356"/>
                  <a:pt x="692510" y="807359"/>
                  <a:pt x="680720" y="807295"/>
                </a:cubicBezTo>
                <a:cubicBezTo>
                  <a:pt x="671798" y="807247"/>
                  <a:pt x="659821" y="807234"/>
                  <a:pt x="648804" y="807321"/>
                </a:cubicBezTo>
                <a:cubicBezTo>
                  <a:pt x="646723" y="807337"/>
                  <a:pt x="647257" y="809129"/>
                  <a:pt x="647045" y="795516"/>
                </a:cubicBezTo>
                <a:cubicBezTo>
                  <a:pt x="646420" y="753778"/>
                  <a:pt x="645582" y="758783"/>
                  <a:pt x="648823" y="758753"/>
                </a:cubicBezTo>
                <a:close/>
                <a:moveTo>
                  <a:pt x="728560" y="654523"/>
                </a:moveTo>
                <a:cubicBezTo>
                  <a:pt x="683171" y="654523"/>
                  <a:pt x="689065" y="657171"/>
                  <a:pt x="688959" y="650388"/>
                </a:cubicBezTo>
                <a:cubicBezTo>
                  <a:pt x="688140" y="598112"/>
                  <a:pt x="686164" y="606567"/>
                  <a:pt x="696666" y="606567"/>
                </a:cubicBezTo>
                <a:cubicBezTo>
                  <a:pt x="736163" y="606567"/>
                  <a:pt x="730572" y="603731"/>
                  <a:pt x="730734" y="614157"/>
                </a:cubicBezTo>
                <a:cubicBezTo>
                  <a:pt x="731463" y="660780"/>
                  <a:pt x="731598" y="654523"/>
                  <a:pt x="728560" y="654523"/>
                </a:cubicBezTo>
                <a:close/>
                <a:moveTo>
                  <a:pt x="728560" y="604002"/>
                </a:moveTo>
                <a:cubicBezTo>
                  <a:pt x="681177" y="604002"/>
                  <a:pt x="688366" y="606678"/>
                  <a:pt x="688156" y="595978"/>
                </a:cubicBezTo>
                <a:cubicBezTo>
                  <a:pt x="687199" y="547808"/>
                  <a:pt x="685393" y="555476"/>
                  <a:pt x="696666" y="555476"/>
                </a:cubicBezTo>
                <a:cubicBezTo>
                  <a:pt x="734810" y="555476"/>
                  <a:pt x="729785" y="553563"/>
                  <a:pt x="729812" y="559737"/>
                </a:cubicBezTo>
                <a:cubicBezTo>
                  <a:pt x="730022" y="609283"/>
                  <a:pt x="731925" y="604002"/>
                  <a:pt x="728560" y="604002"/>
                </a:cubicBezTo>
                <a:close/>
                <a:moveTo>
                  <a:pt x="728560" y="552954"/>
                </a:moveTo>
                <a:cubicBezTo>
                  <a:pt x="679032" y="552954"/>
                  <a:pt x="687560" y="556502"/>
                  <a:pt x="687326" y="541576"/>
                </a:cubicBezTo>
                <a:cubicBezTo>
                  <a:pt x="686518" y="491137"/>
                  <a:pt x="686792" y="508505"/>
                  <a:pt x="686736" y="504755"/>
                </a:cubicBezTo>
                <a:cubicBezTo>
                  <a:pt x="693188" y="504731"/>
                  <a:pt x="698218" y="504739"/>
                  <a:pt x="728560" y="504745"/>
                </a:cubicBezTo>
                <a:cubicBezTo>
                  <a:pt x="728746" y="504745"/>
                  <a:pt x="730780" y="552954"/>
                  <a:pt x="728560" y="552954"/>
                </a:cubicBezTo>
                <a:close/>
                <a:moveTo>
                  <a:pt x="728560" y="502278"/>
                </a:moveTo>
                <a:cubicBezTo>
                  <a:pt x="699002" y="502273"/>
                  <a:pt x="693228" y="502265"/>
                  <a:pt x="686696" y="502289"/>
                </a:cubicBezTo>
                <a:cubicBezTo>
                  <a:pt x="686422" y="486363"/>
                  <a:pt x="685893" y="476721"/>
                  <a:pt x="685771" y="454154"/>
                </a:cubicBezTo>
                <a:cubicBezTo>
                  <a:pt x="686050" y="454154"/>
                  <a:pt x="727669" y="454085"/>
                  <a:pt x="727999" y="454085"/>
                </a:cubicBezTo>
                <a:cubicBezTo>
                  <a:pt x="728249" y="466021"/>
                  <a:pt x="728786" y="502278"/>
                  <a:pt x="728560" y="502278"/>
                </a:cubicBezTo>
                <a:close/>
                <a:moveTo>
                  <a:pt x="685758" y="451682"/>
                </a:moveTo>
                <a:cubicBezTo>
                  <a:pt x="685758" y="451443"/>
                  <a:pt x="685322" y="403632"/>
                  <a:pt x="685319" y="403430"/>
                </a:cubicBezTo>
                <a:cubicBezTo>
                  <a:pt x="711551" y="403630"/>
                  <a:pt x="709831" y="403125"/>
                  <a:pt x="727031" y="403093"/>
                </a:cubicBezTo>
                <a:cubicBezTo>
                  <a:pt x="727034" y="403281"/>
                  <a:pt x="727930" y="450677"/>
                  <a:pt x="727935" y="450956"/>
                </a:cubicBezTo>
                <a:cubicBezTo>
                  <a:pt x="727954" y="451950"/>
                  <a:pt x="732369" y="451624"/>
                  <a:pt x="685758" y="451682"/>
                </a:cubicBezTo>
                <a:close/>
                <a:moveTo>
                  <a:pt x="685287" y="400961"/>
                </a:moveTo>
                <a:cubicBezTo>
                  <a:pt x="684995" y="380018"/>
                  <a:pt x="684657" y="380156"/>
                  <a:pt x="684232" y="352473"/>
                </a:cubicBezTo>
                <a:cubicBezTo>
                  <a:pt x="691455" y="352337"/>
                  <a:pt x="701166" y="352313"/>
                  <a:pt x="712593" y="352513"/>
                </a:cubicBezTo>
                <a:cubicBezTo>
                  <a:pt x="730588" y="352826"/>
                  <a:pt x="726069" y="343476"/>
                  <a:pt x="726925" y="396555"/>
                </a:cubicBezTo>
                <a:cubicBezTo>
                  <a:pt x="726991" y="401009"/>
                  <a:pt x="734010" y="401341"/>
                  <a:pt x="685287" y="400961"/>
                </a:cubicBezTo>
                <a:close/>
                <a:moveTo>
                  <a:pt x="684192" y="350001"/>
                </a:moveTo>
                <a:cubicBezTo>
                  <a:pt x="683703" y="318243"/>
                  <a:pt x="683644" y="316893"/>
                  <a:pt x="683668" y="305874"/>
                </a:cubicBezTo>
                <a:cubicBezTo>
                  <a:pt x="683679" y="300601"/>
                  <a:pt x="676687" y="301712"/>
                  <a:pt x="725625" y="301637"/>
                </a:cubicBezTo>
                <a:cubicBezTo>
                  <a:pt x="725875" y="330777"/>
                  <a:pt x="726127" y="336949"/>
                  <a:pt x="726385" y="350179"/>
                </a:cubicBezTo>
                <a:cubicBezTo>
                  <a:pt x="712186" y="350155"/>
                  <a:pt x="701759" y="349669"/>
                  <a:pt x="684192" y="350001"/>
                </a:cubicBezTo>
                <a:close/>
                <a:moveTo>
                  <a:pt x="683668" y="299267"/>
                </a:moveTo>
                <a:cubicBezTo>
                  <a:pt x="683575" y="275262"/>
                  <a:pt x="682884" y="270991"/>
                  <a:pt x="682573" y="250954"/>
                </a:cubicBezTo>
                <a:cubicBezTo>
                  <a:pt x="729807" y="250927"/>
                  <a:pt x="725085" y="250680"/>
                  <a:pt x="725101" y="251512"/>
                </a:cubicBezTo>
                <a:cubicBezTo>
                  <a:pt x="725144" y="254364"/>
                  <a:pt x="725019" y="241636"/>
                  <a:pt x="725603" y="299171"/>
                </a:cubicBezTo>
                <a:cubicBezTo>
                  <a:pt x="711920" y="299190"/>
                  <a:pt x="701020" y="299455"/>
                  <a:pt x="683668" y="299267"/>
                </a:cubicBezTo>
                <a:close/>
                <a:moveTo>
                  <a:pt x="682538" y="248474"/>
                </a:moveTo>
                <a:cubicBezTo>
                  <a:pt x="682368" y="235424"/>
                  <a:pt x="682751" y="219802"/>
                  <a:pt x="682009" y="200153"/>
                </a:cubicBezTo>
                <a:cubicBezTo>
                  <a:pt x="701730" y="200708"/>
                  <a:pt x="712999" y="199988"/>
                  <a:pt x="724059" y="199916"/>
                </a:cubicBezTo>
                <a:cubicBezTo>
                  <a:pt x="724567" y="231788"/>
                  <a:pt x="724872" y="238090"/>
                  <a:pt x="725053" y="248461"/>
                </a:cubicBezTo>
                <a:lnTo>
                  <a:pt x="682538" y="248474"/>
                </a:lnTo>
                <a:close/>
                <a:moveTo>
                  <a:pt x="680725" y="299232"/>
                </a:moveTo>
                <a:cubicBezTo>
                  <a:pt x="630891" y="298629"/>
                  <a:pt x="639114" y="303750"/>
                  <a:pt x="638864" y="287721"/>
                </a:cubicBezTo>
                <a:cubicBezTo>
                  <a:pt x="638585" y="270005"/>
                  <a:pt x="638758" y="269468"/>
                  <a:pt x="638476" y="251475"/>
                </a:cubicBezTo>
                <a:cubicBezTo>
                  <a:pt x="638458" y="250233"/>
                  <a:pt x="634305" y="250938"/>
                  <a:pt x="680396" y="250954"/>
                </a:cubicBezTo>
                <a:cubicBezTo>
                  <a:pt x="680659" y="269284"/>
                  <a:pt x="682326" y="299253"/>
                  <a:pt x="680725" y="299232"/>
                </a:cubicBezTo>
                <a:close/>
                <a:moveTo>
                  <a:pt x="637780" y="352385"/>
                </a:moveTo>
                <a:cubicBezTo>
                  <a:pt x="637910" y="363420"/>
                  <a:pt x="638085" y="371407"/>
                  <a:pt x="638569" y="400573"/>
                </a:cubicBezTo>
                <a:cubicBezTo>
                  <a:pt x="632460" y="400539"/>
                  <a:pt x="596695" y="400629"/>
                  <a:pt x="596498" y="400629"/>
                </a:cubicBezTo>
                <a:cubicBezTo>
                  <a:pt x="596100" y="373926"/>
                  <a:pt x="596365" y="378091"/>
                  <a:pt x="595916" y="352640"/>
                </a:cubicBezTo>
                <a:cubicBezTo>
                  <a:pt x="618577" y="352669"/>
                  <a:pt x="619816" y="352287"/>
                  <a:pt x="637780" y="352385"/>
                </a:cubicBezTo>
                <a:close/>
                <a:moveTo>
                  <a:pt x="632867" y="349905"/>
                </a:moveTo>
                <a:cubicBezTo>
                  <a:pt x="589257" y="349905"/>
                  <a:pt x="595937" y="352874"/>
                  <a:pt x="595711" y="342105"/>
                </a:cubicBezTo>
                <a:cubicBezTo>
                  <a:pt x="594730" y="295110"/>
                  <a:pt x="593298" y="301893"/>
                  <a:pt x="600967" y="301893"/>
                </a:cubicBezTo>
                <a:cubicBezTo>
                  <a:pt x="642578" y="301893"/>
                  <a:pt x="636934" y="300402"/>
                  <a:pt x="637094" y="305911"/>
                </a:cubicBezTo>
                <a:cubicBezTo>
                  <a:pt x="638593" y="357031"/>
                  <a:pt x="638354" y="349905"/>
                  <a:pt x="632867" y="349905"/>
                </a:cubicBezTo>
                <a:close/>
                <a:moveTo>
                  <a:pt x="632867" y="299394"/>
                </a:moveTo>
                <a:cubicBezTo>
                  <a:pt x="587303" y="299394"/>
                  <a:pt x="595135" y="302746"/>
                  <a:pt x="594898" y="287716"/>
                </a:cubicBezTo>
                <a:cubicBezTo>
                  <a:pt x="594209" y="243693"/>
                  <a:pt x="591155" y="251057"/>
                  <a:pt x="600967" y="251057"/>
                </a:cubicBezTo>
                <a:cubicBezTo>
                  <a:pt x="639319" y="251057"/>
                  <a:pt x="636275" y="249984"/>
                  <a:pt x="636299" y="251520"/>
                </a:cubicBezTo>
                <a:cubicBezTo>
                  <a:pt x="637171" y="307041"/>
                  <a:pt x="638202" y="299394"/>
                  <a:pt x="632867" y="299394"/>
                </a:cubicBezTo>
                <a:close/>
                <a:moveTo>
                  <a:pt x="632867" y="248277"/>
                </a:moveTo>
                <a:cubicBezTo>
                  <a:pt x="616817" y="248277"/>
                  <a:pt x="616807" y="248588"/>
                  <a:pt x="600970" y="248588"/>
                </a:cubicBezTo>
                <a:cubicBezTo>
                  <a:pt x="591280" y="248588"/>
                  <a:pt x="594164" y="255980"/>
                  <a:pt x="593260" y="199940"/>
                </a:cubicBezTo>
                <a:cubicBezTo>
                  <a:pt x="608741" y="199717"/>
                  <a:pt x="618878" y="200251"/>
                  <a:pt x="635594" y="200203"/>
                </a:cubicBezTo>
                <a:cubicBezTo>
                  <a:pt x="636828" y="256104"/>
                  <a:pt x="637120" y="248277"/>
                  <a:pt x="632867" y="248277"/>
                </a:cubicBezTo>
                <a:close/>
                <a:moveTo>
                  <a:pt x="593531" y="342163"/>
                </a:moveTo>
                <a:cubicBezTo>
                  <a:pt x="593741" y="352276"/>
                  <a:pt x="601454" y="350357"/>
                  <a:pt x="553133" y="350033"/>
                </a:cubicBezTo>
                <a:cubicBezTo>
                  <a:pt x="550777" y="350017"/>
                  <a:pt x="551655" y="355481"/>
                  <a:pt x="550674" y="305842"/>
                </a:cubicBezTo>
                <a:cubicBezTo>
                  <a:pt x="550565" y="300407"/>
                  <a:pt x="544591" y="301770"/>
                  <a:pt x="585022" y="301877"/>
                </a:cubicBezTo>
                <a:cubicBezTo>
                  <a:pt x="595283" y="301906"/>
                  <a:pt x="592537" y="294568"/>
                  <a:pt x="593531" y="342163"/>
                </a:cubicBezTo>
                <a:close/>
                <a:moveTo>
                  <a:pt x="585019" y="299405"/>
                </a:moveTo>
                <a:cubicBezTo>
                  <a:pt x="543389" y="299293"/>
                  <a:pt x="550578" y="302448"/>
                  <a:pt x="550349" y="287721"/>
                </a:cubicBezTo>
                <a:cubicBezTo>
                  <a:pt x="549687" y="245553"/>
                  <a:pt x="548108" y="251164"/>
                  <a:pt x="553135" y="251110"/>
                </a:cubicBezTo>
                <a:cubicBezTo>
                  <a:pt x="595438" y="250653"/>
                  <a:pt x="591907" y="251140"/>
                  <a:pt x="591912" y="251517"/>
                </a:cubicBezTo>
                <a:cubicBezTo>
                  <a:pt x="592782" y="307259"/>
                  <a:pt x="595993" y="299434"/>
                  <a:pt x="585019" y="299405"/>
                </a:cubicBezTo>
                <a:close/>
                <a:moveTo>
                  <a:pt x="585019" y="248572"/>
                </a:moveTo>
                <a:cubicBezTo>
                  <a:pt x="574948" y="248546"/>
                  <a:pt x="563185" y="248532"/>
                  <a:pt x="553117" y="248641"/>
                </a:cubicBezTo>
                <a:cubicBezTo>
                  <a:pt x="548374" y="248692"/>
                  <a:pt x="549533" y="256211"/>
                  <a:pt x="548866" y="200241"/>
                </a:cubicBezTo>
                <a:cubicBezTo>
                  <a:pt x="583070" y="200562"/>
                  <a:pt x="577493" y="200249"/>
                  <a:pt x="591080" y="199978"/>
                </a:cubicBezTo>
                <a:cubicBezTo>
                  <a:pt x="591984" y="255940"/>
                  <a:pt x="594603" y="248583"/>
                  <a:pt x="585019" y="248572"/>
                </a:cubicBezTo>
                <a:close/>
                <a:moveTo>
                  <a:pt x="549156" y="342163"/>
                </a:moveTo>
                <a:cubicBezTo>
                  <a:pt x="549382" y="352507"/>
                  <a:pt x="556924" y="350001"/>
                  <a:pt x="507172" y="350017"/>
                </a:cubicBezTo>
                <a:cubicBezTo>
                  <a:pt x="506667" y="317459"/>
                  <a:pt x="506691" y="316627"/>
                  <a:pt x="506308" y="305821"/>
                </a:cubicBezTo>
                <a:cubicBezTo>
                  <a:pt x="506098" y="299907"/>
                  <a:pt x="501454" y="301608"/>
                  <a:pt x="537184" y="301632"/>
                </a:cubicBezTo>
                <a:cubicBezTo>
                  <a:pt x="551516" y="301632"/>
                  <a:pt x="548090" y="293507"/>
                  <a:pt x="549156" y="342163"/>
                </a:cubicBezTo>
                <a:close/>
                <a:moveTo>
                  <a:pt x="506090" y="299142"/>
                </a:moveTo>
                <a:cubicBezTo>
                  <a:pt x="505407" y="275357"/>
                  <a:pt x="506027" y="271110"/>
                  <a:pt x="505718" y="251469"/>
                </a:cubicBezTo>
                <a:cubicBezTo>
                  <a:pt x="505708" y="250701"/>
                  <a:pt x="505577" y="251469"/>
                  <a:pt x="547505" y="251164"/>
                </a:cubicBezTo>
                <a:cubicBezTo>
                  <a:pt x="547510" y="251432"/>
                  <a:pt x="547515" y="253194"/>
                  <a:pt x="548366" y="299216"/>
                </a:cubicBezTo>
                <a:cubicBezTo>
                  <a:pt x="542275" y="299150"/>
                  <a:pt x="539808" y="299166"/>
                  <a:pt x="506090" y="299142"/>
                </a:cubicBezTo>
                <a:close/>
                <a:moveTo>
                  <a:pt x="505317" y="451820"/>
                </a:moveTo>
                <a:cubicBezTo>
                  <a:pt x="459500" y="451820"/>
                  <a:pt x="464344" y="452020"/>
                  <a:pt x="464355" y="450935"/>
                </a:cubicBezTo>
                <a:cubicBezTo>
                  <a:pt x="464450" y="439738"/>
                  <a:pt x="464363" y="437808"/>
                  <a:pt x="463823" y="403502"/>
                </a:cubicBezTo>
                <a:cubicBezTo>
                  <a:pt x="488901" y="403507"/>
                  <a:pt x="492460" y="403401"/>
                  <a:pt x="505678" y="403401"/>
                </a:cubicBezTo>
                <a:cubicBezTo>
                  <a:pt x="506638" y="457630"/>
                  <a:pt x="507308" y="451820"/>
                  <a:pt x="505317" y="451820"/>
                </a:cubicBezTo>
                <a:close/>
                <a:moveTo>
                  <a:pt x="505317" y="400935"/>
                </a:moveTo>
                <a:cubicBezTo>
                  <a:pt x="456541" y="400935"/>
                  <a:pt x="463812" y="402952"/>
                  <a:pt x="463711" y="396499"/>
                </a:cubicBezTo>
                <a:cubicBezTo>
                  <a:pt x="462892" y="344260"/>
                  <a:pt x="459604" y="352430"/>
                  <a:pt x="473425" y="352430"/>
                </a:cubicBezTo>
                <a:cubicBezTo>
                  <a:pt x="488358" y="352430"/>
                  <a:pt x="489749" y="352483"/>
                  <a:pt x="505035" y="352483"/>
                </a:cubicBezTo>
                <a:cubicBezTo>
                  <a:pt x="505851" y="404998"/>
                  <a:pt x="505641" y="400935"/>
                  <a:pt x="505317" y="400935"/>
                </a:cubicBezTo>
                <a:close/>
                <a:moveTo>
                  <a:pt x="462826" y="349924"/>
                </a:moveTo>
                <a:cubicBezTo>
                  <a:pt x="462371" y="320133"/>
                  <a:pt x="462358" y="317023"/>
                  <a:pt x="462018" y="305831"/>
                </a:cubicBezTo>
                <a:cubicBezTo>
                  <a:pt x="461834" y="299742"/>
                  <a:pt x="455321" y="301595"/>
                  <a:pt x="503985" y="301611"/>
                </a:cubicBezTo>
                <a:cubicBezTo>
                  <a:pt x="504556" y="319665"/>
                  <a:pt x="504344" y="307862"/>
                  <a:pt x="504998" y="350020"/>
                </a:cubicBezTo>
                <a:cubicBezTo>
                  <a:pt x="501696" y="350017"/>
                  <a:pt x="466208" y="349953"/>
                  <a:pt x="462826" y="349924"/>
                </a:cubicBezTo>
                <a:close/>
                <a:moveTo>
                  <a:pt x="461364" y="248442"/>
                </a:moveTo>
                <a:cubicBezTo>
                  <a:pt x="460813" y="213599"/>
                  <a:pt x="460758" y="208953"/>
                  <a:pt x="460550" y="200148"/>
                </a:cubicBezTo>
                <a:cubicBezTo>
                  <a:pt x="476584" y="200443"/>
                  <a:pt x="490365" y="200057"/>
                  <a:pt x="502618" y="200033"/>
                </a:cubicBezTo>
                <a:cubicBezTo>
                  <a:pt x="502810" y="208126"/>
                  <a:pt x="503493" y="248453"/>
                  <a:pt x="503498" y="248695"/>
                </a:cubicBezTo>
                <a:cubicBezTo>
                  <a:pt x="485849" y="248665"/>
                  <a:pt x="485689" y="248227"/>
                  <a:pt x="461364" y="248442"/>
                </a:cubicBezTo>
                <a:close/>
                <a:moveTo>
                  <a:pt x="460649" y="349903"/>
                </a:moveTo>
                <a:cubicBezTo>
                  <a:pt x="434029" y="349618"/>
                  <a:pt x="429791" y="349863"/>
                  <a:pt x="418320" y="349937"/>
                </a:cubicBezTo>
                <a:cubicBezTo>
                  <a:pt x="417450" y="292981"/>
                  <a:pt x="415688" y="301712"/>
                  <a:pt x="425599" y="301592"/>
                </a:cubicBezTo>
                <a:cubicBezTo>
                  <a:pt x="465179" y="301117"/>
                  <a:pt x="459673" y="300420"/>
                  <a:pt x="459838" y="305911"/>
                </a:cubicBezTo>
                <a:cubicBezTo>
                  <a:pt x="460210" y="318254"/>
                  <a:pt x="460215" y="321526"/>
                  <a:pt x="460649" y="349903"/>
                </a:cubicBezTo>
                <a:close/>
                <a:moveTo>
                  <a:pt x="457466" y="248482"/>
                </a:moveTo>
                <a:cubicBezTo>
                  <a:pt x="446144" y="248604"/>
                  <a:pt x="437238" y="248607"/>
                  <a:pt x="425596" y="248482"/>
                </a:cubicBezTo>
                <a:cubicBezTo>
                  <a:pt x="414173" y="248344"/>
                  <a:pt x="416552" y="257532"/>
                  <a:pt x="415893" y="199986"/>
                </a:cubicBezTo>
                <a:cubicBezTo>
                  <a:pt x="437201" y="199956"/>
                  <a:pt x="443576" y="199794"/>
                  <a:pt x="458368" y="200105"/>
                </a:cubicBezTo>
                <a:cubicBezTo>
                  <a:pt x="459630" y="253832"/>
                  <a:pt x="459660" y="248458"/>
                  <a:pt x="457466" y="248482"/>
                </a:cubicBezTo>
                <a:close/>
                <a:moveTo>
                  <a:pt x="416142" y="349950"/>
                </a:moveTo>
                <a:cubicBezTo>
                  <a:pt x="366569" y="350179"/>
                  <a:pt x="374077" y="352135"/>
                  <a:pt x="373952" y="342121"/>
                </a:cubicBezTo>
                <a:cubicBezTo>
                  <a:pt x="373362" y="294844"/>
                  <a:pt x="371389" y="301449"/>
                  <a:pt x="377740" y="301449"/>
                </a:cubicBezTo>
                <a:cubicBezTo>
                  <a:pt x="421606" y="301449"/>
                  <a:pt x="415595" y="300795"/>
                  <a:pt x="415595" y="305815"/>
                </a:cubicBezTo>
                <a:cubicBezTo>
                  <a:pt x="415605" y="316946"/>
                  <a:pt x="415624" y="316074"/>
                  <a:pt x="416142" y="349950"/>
                </a:cubicBezTo>
                <a:close/>
                <a:moveTo>
                  <a:pt x="409637" y="299216"/>
                </a:moveTo>
                <a:cubicBezTo>
                  <a:pt x="393710" y="299216"/>
                  <a:pt x="393702" y="298980"/>
                  <a:pt x="377740" y="298980"/>
                </a:cubicBezTo>
                <a:cubicBezTo>
                  <a:pt x="371993" y="298980"/>
                  <a:pt x="373141" y="301273"/>
                  <a:pt x="372928" y="287727"/>
                </a:cubicBezTo>
                <a:cubicBezTo>
                  <a:pt x="372235" y="243491"/>
                  <a:pt x="370709" y="250691"/>
                  <a:pt x="377740" y="250691"/>
                </a:cubicBezTo>
                <a:cubicBezTo>
                  <a:pt x="418846" y="250691"/>
                  <a:pt x="414550" y="250712"/>
                  <a:pt x="414563" y="251522"/>
                </a:cubicBezTo>
                <a:cubicBezTo>
                  <a:pt x="415422" y="306368"/>
                  <a:pt x="418346" y="299216"/>
                  <a:pt x="409637" y="299216"/>
                </a:cubicBezTo>
                <a:close/>
                <a:moveTo>
                  <a:pt x="377740" y="248224"/>
                </a:moveTo>
                <a:cubicBezTo>
                  <a:pt x="370076" y="248224"/>
                  <a:pt x="373069" y="255655"/>
                  <a:pt x="371684" y="200007"/>
                </a:cubicBezTo>
                <a:cubicBezTo>
                  <a:pt x="375986" y="199988"/>
                  <a:pt x="378684" y="199994"/>
                  <a:pt x="409640" y="199988"/>
                </a:cubicBezTo>
                <a:cubicBezTo>
                  <a:pt x="415066" y="199988"/>
                  <a:pt x="413609" y="192307"/>
                  <a:pt x="414515" y="248397"/>
                </a:cubicBezTo>
                <a:cubicBezTo>
                  <a:pt x="388029" y="248320"/>
                  <a:pt x="391328" y="248224"/>
                  <a:pt x="377740" y="248224"/>
                </a:cubicBezTo>
                <a:close/>
                <a:moveTo>
                  <a:pt x="371775" y="342153"/>
                </a:moveTo>
                <a:cubicBezTo>
                  <a:pt x="371897" y="351978"/>
                  <a:pt x="379936" y="350285"/>
                  <a:pt x="329914" y="350017"/>
                </a:cubicBezTo>
                <a:cubicBezTo>
                  <a:pt x="329552" y="350014"/>
                  <a:pt x="329914" y="333587"/>
                  <a:pt x="329076" y="305768"/>
                </a:cubicBezTo>
                <a:cubicBezTo>
                  <a:pt x="328882" y="299203"/>
                  <a:pt x="323932" y="302767"/>
                  <a:pt x="361827" y="301680"/>
                </a:cubicBezTo>
                <a:cubicBezTo>
                  <a:pt x="373130" y="301353"/>
                  <a:pt x="371169" y="293754"/>
                  <a:pt x="371775" y="342153"/>
                </a:cubicBezTo>
                <a:close/>
                <a:moveTo>
                  <a:pt x="361768" y="299206"/>
                </a:moveTo>
                <a:cubicBezTo>
                  <a:pt x="353689" y="299439"/>
                  <a:pt x="344634" y="299559"/>
                  <a:pt x="329927" y="299280"/>
                </a:cubicBezTo>
                <a:cubicBezTo>
                  <a:pt x="328590" y="299256"/>
                  <a:pt x="328877" y="300867"/>
                  <a:pt x="328664" y="287724"/>
                </a:cubicBezTo>
                <a:cubicBezTo>
                  <a:pt x="328000" y="245340"/>
                  <a:pt x="327590" y="251044"/>
                  <a:pt x="329932" y="250988"/>
                </a:cubicBezTo>
                <a:cubicBezTo>
                  <a:pt x="375300" y="249946"/>
                  <a:pt x="370453" y="251033"/>
                  <a:pt x="370459" y="251514"/>
                </a:cubicBezTo>
                <a:cubicBezTo>
                  <a:pt x="370740" y="269425"/>
                  <a:pt x="370469" y="269654"/>
                  <a:pt x="370751" y="287767"/>
                </a:cubicBezTo>
                <a:cubicBezTo>
                  <a:pt x="370966" y="301380"/>
                  <a:pt x="373309" y="298876"/>
                  <a:pt x="361768" y="299206"/>
                </a:cubicBezTo>
                <a:close/>
                <a:moveTo>
                  <a:pt x="361787" y="248283"/>
                </a:moveTo>
                <a:cubicBezTo>
                  <a:pt x="342855" y="248410"/>
                  <a:pt x="341848" y="248245"/>
                  <a:pt x="329885" y="248519"/>
                </a:cubicBezTo>
                <a:cubicBezTo>
                  <a:pt x="327617" y="248572"/>
                  <a:pt x="328037" y="254475"/>
                  <a:pt x="327577" y="200299"/>
                </a:cubicBezTo>
                <a:cubicBezTo>
                  <a:pt x="340798" y="200182"/>
                  <a:pt x="317589" y="200355"/>
                  <a:pt x="369504" y="200017"/>
                </a:cubicBezTo>
                <a:cubicBezTo>
                  <a:pt x="370913" y="257292"/>
                  <a:pt x="372796" y="248195"/>
                  <a:pt x="361787" y="248283"/>
                </a:cubicBezTo>
                <a:close/>
                <a:moveTo>
                  <a:pt x="327614" y="350004"/>
                </a:moveTo>
                <a:cubicBezTo>
                  <a:pt x="278690" y="349717"/>
                  <a:pt x="285668" y="353610"/>
                  <a:pt x="285429" y="342110"/>
                </a:cubicBezTo>
                <a:cubicBezTo>
                  <a:pt x="285110" y="326849"/>
                  <a:pt x="284961" y="315556"/>
                  <a:pt x="284879" y="305858"/>
                </a:cubicBezTo>
                <a:cubicBezTo>
                  <a:pt x="284839" y="301050"/>
                  <a:pt x="278123" y="300864"/>
                  <a:pt x="326774" y="301699"/>
                </a:cubicBezTo>
                <a:cubicBezTo>
                  <a:pt x="327516" y="328295"/>
                  <a:pt x="327402" y="332361"/>
                  <a:pt x="327614" y="350004"/>
                </a:cubicBezTo>
                <a:close/>
                <a:moveTo>
                  <a:pt x="284820" y="299344"/>
                </a:moveTo>
                <a:cubicBezTo>
                  <a:pt x="284554" y="274813"/>
                  <a:pt x="284235" y="271440"/>
                  <a:pt x="283911" y="250919"/>
                </a:cubicBezTo>
                <a:cubicBezTo>
                  <a:pt x="284153" y="250919"/>
                  <a:pt x="326035" y="251148"/>
                  <a:pt x="326043" y="251522"/>
                </a:cubicBezTo>
                <a:cubicBezTo>
                  <a:pt x="326285" y="266879"/>
                  <a:pt x="326338" y="284224"/>
                  <a:pt x="326713" y="299224"/>
                </a:cubicBezTo>
                <a:cubicBezTo>
                  <a:pt x="310265" y="298956"/>
                  <a:pt x="296659" y="299323"/>
                  <a:pt x="284820" y="299344"/>
                </a:cubicBezTo>
                <a:close/>
                <a:moveTo>
                  <a:pt x="283874" y="248450"/>
                </a:moveTo>
                <a:cubicBezTo>
                  <a:pt x="283331" y="214130"/>
                  <a:pt x="283233" y="209569"/>
                  <a:pt x="283183" y="200142"/>
                </a:cubicBezTo>
                <a:cubicBezTo>
                  <a:pt x="300109" y="200153"/>
                  <a:pt x="302762" y="200480"/>
                  <a:pt x="325397" y="200315"/>
                </a:cubicBezTo>
                <a:cubicBezTo>
                  <a:pt x="325400" y="200517"/>
                  <a:pt x="325992" y="248389"/>
                  <a:pt x="325995" y="248602"/>
                </a:cubicBezTo>
                <a:cubicBezTo>
                  <a:pt x="310225" y="248899"/>
                  <a:pt x="296850" y="248466"/>
                  <a:pt x="283874" y="248450"/>
                </a:cubicBezTo>
                <a:close/>
                <a:moveTo>
                  <a:pt x="283254" y="342168"/>
                </a:moveTo>
                <a:cubicBezTo>
                  <a:pt x="283488" y="353318"/>
                  <a:pt x="290092" y="350086"/>
                  <a:pt x="250198" y="350086"/>
                </a:cubicBezTo>
                <a:cubicBezTo>
                  <a:pt x="239357" y="350086"/>
                  <a:pt x="241053" y="358687"/>
                  <a:pt x="240612" y="305738"/>
                </a:cubicBezTo>
                <a:cubicBezTo>
                  <a:pt x="240567" y="300324"/>
                  <a:pt x="233976" y="301810"/>
                  <a:pt x="282669" y="301810"/>
                </a:cubicBezTo>
                <a:cubicBezTo>
                  <a:pt x="282773" y="312630"/>
                  <a:pt x="282829" y="321746"/>
                  <a:pt x="283254" y="342168"/>
                </a:cubicBezTo>
                <a:close/>
                <a:moveTo>
                  <a:pt x="282077" y="299346"/>
                </a:moveTo>
                <a:cubicBezTo>
                  <a:pt x="254468" y="299354"/>
                  <a:pt x="247944" y="299365"/>
                  <a:pt x="240553" y="299344"/>
                </a:cubicBezTo>
                <a:cubicBezTo>
                  <a:pt x="240551" y="299203"/>
                  <a:pt x="239982" y="255488"/>
                  <a:pt x="239907" y="250784"/>
                </a:cubicBezTo>
                <a:cubicBezTo>
                  <a:pt x="240096" y="250781"/>
                  <a:pt x="281731" y="250470"/>
                  <a:pt x="281747" y="251520"/>
                </a:cubicBezTo>
                <a:cubicBezTo>
                  <a:pt x="282539" y="302759"/>
                  <a:pt x="283151" y="299346"/>
                  <a:pt x="282077" y="299346"/>
                </a:cubicBezTo>
                <a:close/>
                <a:moveTo>
                  <a:pt x="239865" y="248312"/>
                </a:moveTo>
                <a:cubicBezTo>
                  <a:pt x="239727" y="239796"/>
                  <a:pt x="240237" y="270377"/>
                  <a:pt x="239030" y="200254"/>
                </a:cubicBezTo>
                <a:cubicBezTo>
                  <a:pt x="254213" y="200461"/>
                  <a:pt x="267925" y="200150"/>
                  <a:pt x="281003" y="200142"/>
                </a:cubicBezTo>
                <a:cubicBezTo>
                  <a:pt x="281056" y="209577"/>
                  <a:pt x="281189" y="216283"/>
                  <a:pt x="281696" y="248447"/>
                </a:cubicBezTo>
                <a:cubicBezTo>
                  <a:pt x="265759" y="248445"/>
                  <a:pt x="256930" y="248139"/>
                  <a:pt x="239865" y="248312"/>
                </a:cubicBezTo>
                <a:close/>
                <a:moveTo>
                  <a:pt x="239166" y="350099"/>
                </a:moveTo>
                <a:cubicBezTo>
                  <a:pt x="203244" y="350184"/>
                  <a:pt x="213663" y="350123"/>
                  <a:pt x="196845" y="349998"/>
                </a:cubicBezTo>
                <a:cubicBezTo>
                  <a:pt x="196728" y="337196"/>
                  <a:pt x="196909" y="334830"/>
                  <a:pt x="196175" y="301813"/>
                </a:cubicBezTo>
                <a:cubicBezTo>
                  <a:pt x="208720" y="301776"/>
                  <a:pt x="209768" y="301696"/>
                  <a:pt x="238397" y="301805"/>
                </a:cubicBezTo>
                <a:cubicBezTo>
                  <a:pt x="238671" y="331460"/>
                  <a:pt x="238918" y="337337"/>
                  <a:pt x="239166" y="350099"/>
                </a:cubicBezTo>
                <a:close/>
                <a:moveTo>
                  <a:pt x="234258" y="299320"/>
                </a:moveTo>
                <a:cubicBezTo>
                  <a:pt x="188385" y="299070"/>
                  <a:pt x="196148" y="302849"/>
                  <a:pt x="195912" y="287721"/>
                </a:cubicBezTo>
                <a:cubicBezTo>
                  <a:pt x="195627" y="269630"/>
                  <a:pt x="195837" y="269603"/>
                  <a:pt x="195553" y="251475"/>
                </a:cubicBezTo>
                <a:cubicBezTo>
                  <a:pt x="195537" y="250451"/>
                  <a:pt x="193067" y="251387"/>
                  <a:pt x="237730" y="250807"/>
                </a:cubicBezTo>
                <a:cubicBezTo>
                  <a:pt x="238586" y="306118"/>
                  <a:pt x="239870" y="299341"/>
                  <a:pt x="234258" y="299320"/>
                </a:cubicBezTo>
                <a:close/>
                <a:moveTo>
                  <a:pt x="195505" y="248530"/>
                </a:moveTo>
                <a:cubicBezTo>
                  <a:pt x="194598" y="192408"/>
                  <a:pt x="191687" y="200084"/>
                  <a:pt x="202380" y="200052"/>
                </a:cubicBezTo>
                <a:cubicBezTo>
                  <a:pt x="215885" y="200015"/>
                  <a:pt x="223794" y="199994"/>
                  <a:pt x="234234" y="200174"/>
                </a:cubicBezTo>
                <a:cubicBezTo>
                  <a:pt x="237890" y="200243"/>
                  <a:pt x="236816" y="194364"/>
                  <a:pt x="237690" y="248338"/>
                </a:cubicBezTo>
                <a:cubicBezTo>
                  <a:pt x="222125" y="248546"/>
                  <a:pt x="230342" y="248506"/>
                  <a:pt x="195505" y="248530"/>
                </a:cubicBezTo>
                <a:close/>
                <a:moveTo>
                  <a:pt x="194668" y="349982"/>
                </a:moveTo>
                <a:cubicBezTo>
                  <a:pt x="183800" y="349927"/>
                  <a:pt x="170135" y="350004"/>
                  <a:pt x="152559" y="350012"/>
                </a:cubicBezTo>
                <a:cubicBezTo>
                  <a:pt x="152230" y="335030"/>
                  <a:pt x="151996" y="334902"/>
                  <a:pt x="151749" y="301675"/>
                </a:cubicBezTo>
                <a:cubicBezTo>
                  <a:pt x="168867" y="301632"/>
                  <a:pt x="170515" y="301863"/>
                  <a:pt x="193992" y="301816"/>
                </a:cubicBezTo>
                <a:cubicBezTo>
                  <a:pt x="194769" y="337602"/>
                  <a:pt x="194540" y="335909"/>
                  <a:pt x="194668" y="349982"/>
                </a:cubicBezTo>
                <a:close/>
                <a:moveTo>
                  <a:pt x="186434" y="299357"/>
                </a:moveTo>
                <a:cubicBezTo>
                  <a:pt x="170475" y="299357"/>
                  <a:pt x="170528" y="299208"/>
                  <a:pt x="154551" y="299208"/>
                </a:cubicBezTo>
                <a:cubicBezTo>
                  <a:pt x="150866" y="299208"/>
                  <a:pt x="151794" y="301462"/>
                  <a:pt x="151578" y="287724"/>
                </a:cubicBezTo>
                <a:cubicBezTo>
                  <a:pt x="150916" y="245484"/>
                  <a:pt x="149691" y="251108"/>
                  <a:pt x="154551" y="251108"/>
                </a:cubicBezTo>
                <a:cubicBezTo>
                  <a:pt x="196813" y="251108"/>
                  <a:pt x="193360" y="250579"/>
                  <a:pt x="193376" y="251520"/>
                </a:cubicBezTo>
                <a:cubicBezTo>
                  <a:pt x="194250" y="307221"/>
                  <a:pt x="196292" y="299357"/>
                  <a:pt x="186434" y="299357"/>
                </a:cubicBezTo>
                <a:close/>
                <a:moveTo>
                  <a:pt x="186434" y="248535"/>
                </a:moveTo>
                <a:cubicBezTo>
                  <a:pt x="169997" y="248535"/>
                  <a:pt x="170042" y="248636"/>
                  <a:pt x="154551" y="248636"/>
                </a:cubicBezTo>
                <a:cubicBezTo>
                  <a:pt x="148460" y="248636"/>
                  <a:pt x="152185" y="254510"/>
                  <a:pt x="150313" y="199919"/>
                </a:cubicBezTo>
                <a:cubicBezTo>
                  <a:pt x="161383" y="199855"/>
                  <a:pt x="170427" y="200084"/>
                  <a:pt x="192482" y="200071"/>
                </a:cubicBezTo>
                <a:cubicBezTo>
                  <a:pt x="193439" y="256362"/>
                  <a:pt x="195678" y="248530"/>
                  <a:pt x="186434" y="248535"/>
                </a:cubicBezTo>
                <a:close/>
                <a:moveTo>
                  <a:pt x="150379" y="350017"/>
                </a:moveTo>
                <a:cubicBezTo>
                  <a:pt x="101253" y="350142"/>
                  <a:pt x="108410" y="352978"/>
                  <a:pt x="108205" y="342110"/>
                </a:cubicBezTo>
                <a:cubicBezTo>
                  <a:pt x="107966" y="329310"/>
                  <a:pt x="107780" y="317839"/>
                  <a:pt x="107665" y="305858"/>
                </a:cubicBezTo>
                <a:cubicBezTo>
                  <a:pt x="107615" y="300295"/>
                  <a:pt x="100875" y="301887"/>
                  <a:pt x="149571" y="301683"/>
                </a:cubicBezTo>
                <a:cubicBezTo>
                  <a:pt x="149813" y="334581"/>
                  <a:pt x="150079" y="336712"/>
                  <a:pt x="150379" y="350017"/>
                </a:cubicBezTo>
                <a:close/>
                <a:moveTo>
                  <a:pt x="138602" y="299330"/>
                </a:moveTo>
                <a:cubicBezTo>
                  <a:pt x="126134" y="299517"/>
                  <a:pt x="116678" y="299482"/>
                  <a:pt x="107596" y="299323"/>
                </a:cubicBezTo>
                <a:cubicBezTo>
                  <a:pt x="107593" y="299115"/>
                  <a:pt x="106961" y="253160"/>
                  <a:pt x="106921" y="250887"/>
                </a:cubicBezTo>
                <a:cubicBezTo>
                  <a:pt x="153421" y="250512"/>
                  <a:pt x="148917" y="251328"/>
                  <a:pt x="148920" y="251517"/>
                </a:cubicBezTo>
                <a:cubicBezTo>
                  <a:pt x="149808" y="308045"/>
                  <a:pt x="152807" y="299099"/>
                  <a:pt x="138602" y="299330"/>
                </a:cubicBezTo>
                <a:close/>
                <a:moveTo>
                  <a:pt x="106881" y="248415"/>
                </a:moveTo>
                <a:cubicBezTo>
                  <a:pt x="105982" y="197641"/>
                  <a:pt x="105241" y="200374"/>
                  <a:pt x="106737" y="200368"/>
                </a:cubicBezTo>
                <a:cubicBezTo>
                  <a:pt x="126735" y="200315"/>
                  <a:pt x="128457" y="200419"/>
                  <a:pt x="138645" y="200126"/>
                </a:cubicBezTo>
                <a:cubicBezTo>
                  <a:pt x="150813" y="199792"/>
                  <a:pt x="148040" y="191473"/>
                  <a:pt x="148877" y="248623"/>
                </a:cubicBezTo>
                <a:cubicBezTo>
                  <a:pt x="136901" y="248559"/>
                  <a:pt x="132020" y="248211"/>
                  <a:pt x="106881" y="248415"/>
                </a:cubicBezTo>
                <a:close/>
                <a:moveTo>
                  <a:pt x="74878" y="403382"/>
                </a:moveTo>
                <a:cubicBezTo>
                  <a:pt x="85554" y="403180"/>
                  <a:pt x="95699" y="403170"/>
                  <a:pt x="106719" y="403393"/>
                </a:cubicBezTo>
                <a:cubicBezTo>
                  <a:pt x="106977" y="403398"/>
                  <a:pt x="107878" y="451748"/>
                  <a:pt x="106724" y="451770"/>
                </a:cubicBezTo>
                <a:cubicBezTo>
                  <a:pt x="105092" y="451794"/>
                  <a:pt x="65703" y="452453"/>
                  <a:pt x="65685" y="450778"/>
                </a:cubicBezTo>
                <a:cubicBezTo>
                  <a:pt x="65156" y="394551"/>
                  <a:pt x="60575" y="403651"/>
                  <a:pt x="74878" y="403382"/>
                </a:cubicBezTo>
                <a:close/>
                <a:moveTo>
                  <a:pt x="74849" y="454263"/>
                </a:moveTo>
                <a:cubicBezTo>
                  <a:pt x="85424" y="454390"/>
                  <a:pt x="96218" y="454406"/>
                  <a:pt x="106751" y="454236"/>
                </a:cubicBezTo>
                <a:cubicBezTo>
                  <a:pt x="107814" y="454220"/>
                  <a:pt x="107684" y="448628"/>
                  <a:pt x="108601" y="502475"/>
                </a:cubicBezTo>
                <a:cubicBezTo>
                  <a:pt x="88473" y="502823"/>
                  <a:pt x="79084" y="502586"/>
                  <a:pt x="66496" y="502544"/>
                </a:cubicBezTo>
                <a:cubicBezTo>
                  <a:pt x="65589" y="445721"/>
                  <a:pt x="62662" y="454114"/>
                  <a:pt x="74849" y="454263"/>
                </a:cubicBezTo>
                <a:close/>
                <a:moveTo>
                  <a:pt x="108649" y="505343"/>
                </a:moveTo>
                <a:cubicBezTo>
                  <a:pt x="109239" y="543067"/>
                  <a:pt x="109290" y="545975"/>
                  <a:pt x="109377" y="552975"/>
                </a:cubicBezTo>
                <a:cubicBezTo>
                  <a:pt x="76438" y="552885"/>
                  <a:pt x="80261" y="553004"/>
                  <a:pt x="67288" y="553063"/>
                </a:cubicBezTo>
                <a:cubicBezTo>
                  <a:pt x="66296" y="489659"/>
                  <a:pt x="66594" y="508686"/>
                  <a:pt x="66535" y="505013"/>
                </a:cubicBezTo>
                <a:cubicBezTo>
                  <a:pt x="112365" y="505178"/>
                  <a:pt x="108638" y="504715"/>
                  <a:pt x="108649" y="505343"/>
                </a:cubicBezTo>
                <a:close/>
                <a:moveTo>
                  <a:pt x="74867" y="555476"/>
                </a:moveTo>
                <a:cubicBezTo>
                  <a:pt x="115750" y="555144"/>
                  <a:pt x="109396" y="554442"/>
                  <a:pt x="109457" y="559742"/>
                </a:cubicBezTo>
                <a:cubicBezTo>
                  <a:pt x="109585" y="570944"/>
                  <a:pt x="109614" y="572148"/>
                  <a:pt x="110103" y="603946"/>
                </a:cubicBezTo>
                <a:cubicBezTo>
                  <a:pt x="81803" y="604100"/>
                  <a:pt x="80652" y="603973"/>
                  <a:pt x="68186" y="603925"/>
                </a:cubicBezTo>
                <a:cubicBezTo>
                  <a:pt x="67131" y="548098"/>
                  <a:pt x="64286" y="555577"/>
                  <a:pt x="74867" y="555476"/>
                </a:cubicBezTo>
                <a:close/>
                <a:moveTo>
                  <a:pt x="74849" y="657083"/>
                </a:moveTo>
                <a:cubicBezTo>
                  <a:pt x="85009" y="657192"/>
                  <a:pt x="96579" y="657186"/>
                  <a:pt x="106743" y="657131"/>
                </a:cubicBezTo>
                <a:cubicBezTo>
                  <a:pt x="113110" y="657096"/>
                  <a:pt x="110076" y="650991"/>
                  <a:pt x="111637" y="705460"/>
                </a:cubicBezTo>
                <a:cubicBezTo>
                  <a:pt x="79589" y="705619"/>
                  <a:pt x="86376" y="705534"/>
                  <a:pt x="69481" y="705422"/>
                </a:cubicBezTo>
                <a:cubicBezTo>
                  <a:pt x="68038" y="649059"/>
                  <a:pt x="66854" y="656998"/>
                  <a:pt x="74849" y="657083"/>
                </a:cubicBezTo>
                <a:close/>
                <a:moveTo>
                  <a:pt x="74849" y="707942"/>
                </a:moveTo>
                <a:cubicBezTo>
                  <a:pt x="85512" y="708043"/>
                  <a:pt x="95920" y="708038"/>
                  <a:pt x="106743" y="707963"/>
                </a:cubicBezTo>
                <a:cubicBezTo>
                  <a:pt x="113237" y="707918"/>
                  <a:pt x="111714" y="700046"/>
                  <a:pt x="112679" y="756406"/>
                </a:cubicBezTo>
                <a:cubicBezTo>
                  <a:pt x="98337" y="756523"/>
                  <a:pt x="103279" y="756664"/>
                  <a:pt x="70592" y="756489"/>
                </a:cubicBezTo>
                <a:cubicBezTo>
                  <a:pt x="69641" y="700476"/>
                  <a:pt x="67248" y="707870"/>
                  <a:pt x="74849" y="707942"/>
                </a:cubicBezTo>
                <a:close/>
                <a:moveTo>
                  <a:pt x="74854" y="758987"/>
                </a:moveTo>
                <a:cubicBezTo>
                  <a:pt x="115152" y="759256"/>
                  <a:pt x="112714" y="758410"/>
                  <a:pt x="112727" y="759261"/>
                </a:cubicBezTo>
                <a:cubicBezTo>
                  <a:pt x="113009" y="777291"/>
                  <a:pt x="112615" y="777153"/>
                  <a:pt x="112902" y="795561"/>
                </a:cubicBezTo>
                <a:cubicBezTo>
                  <a:pt x="113120" y="809517"/>
                  <a:pt x="114747" y="807165"/>
                  <a:pt x="106732" y="807207"/>
                </a:cubicBezTo>
                <a:cubicBezTo>
                  <a:pt x="96026" y="807266"/>
                  <a:pt x="85517" y="807298"/>
                  <a:pt x="74878" y="807112"/>
                </a:cubicBezTo>
                <a:cubicBezTo>
                  <a:pt x="70244" y="807032"/>
                  <a:pt x="71326" y="809222"/>
                  <a:pt x="71111" y="795508"/>
                </a:cubicBezTo>
                <a:cubicBezTo>
                  <a:pt x="70451" y="753326"/>
                  <a:pt x="68909" y="758947"/>
                  <a:pt x="74854" y="758987"/>
                </a:cubicBezTo>
                <a:close/>
                <a:moveTo>
                  <a:pt x="74854" y="860509"/>
                </a:moveTo>
                <a:cubicBezTo>
                  <a:pt x="121048" y="860756"/>
                  <a:pt x="114224" y="857290"/>
                  <a:pt x="114391" y="868121"/>
                </a:cubicBezTo>
                <a:cubicBezTo>
                  <a:pt x="114670" y="886008"/>
                  <a:pt x="114439" y="886326"/>
                  <a:pt x="114724" y="904415"/>
                </a:cubicBezTo>
                <a:cubicBezTo>
                  <a:pt x="114814" y="910119"/>
                  <a:pt x="116422" y="908973"/>
                  <a:pt x="106743" y="908920"/>
                </a:cubicBezTo>
                <a:cubicBezTo>
                  <a:pt x="67633" y="908710"/>
                  <a:pt x="73020" y="910151"/>
                  <a:pt x="72929" y="904359"/>
                </a:cubicBezTo>
                <a:cubicBezTo>
                  <a:pt x="72164" y="855313"/>
                  <a:pt x="69925" y="860482"/>
                  <a:pt x="74854" y="860509"/>
                </a:cubicBezTo>
                <a:close/>
                <a:moveTo>
                  <a:pt x="73012" y="911129"/>
                </a:moveTo>
                <a:cubicBezTo>
                  <a:pt x="83074" y="911349"/>
                  <a:pt x="80567" y="911341"/>
                  <a:pt x="114843" y="911424"/>
                </a:cubicBezTo>
                <a:cubicBezTo>
                  <a:pt x="115085" y="923926"/>
                  <a:pt x="115604" y="937172"/>
                  <a:pt x="115641" y="959354"/>
                </a:cubicBezTo>
                <a:cubicBezTo>
                  <a:pt x="69781" y="959676"/>
                  <a:pt x="73580" y="960130"/>
                  <a:pt x="73535" y="958740"/>
                </a:cubicBezTo>
                <a:cubicBezTo>
                  <a:pt x="72727" y="933651"/>
                  <a:pt x="73123" y="923658"/>
                  <a:pt x="73012" y="911129"/>
                </a:cubicBezTo>
                <a:close/>
                <a:moveTo>
                  <a:pt x="116162" y="849920"/>
                </a:moveTo>
                <a:cubicBezTo>
                  <a:pt x="114779" y="802692"/>
                  <a:pt x="113200" y="809639"/>
                  <a:pt x="122680" y="809639"/>
                </a:cubicBezTo>
                <a:cubicBezTo>
                  <a:pt x="163138" y="809639"/>
                  <a:pt x="157544" y="808589"/>
                  <a:pt x="157653" y="813889"/>
                </a:cubicBezTo>
                <a:cubicBezTo>
                  <a:pt x="158735" y="864993"/>
                  <a:pt x="159277" y="857989"/>
                  <a:pt x="154551" y="857989"/>
                </a:cubicBezTo>
                <a:cubicBezTo>
                  <a:pt x="138756" y="857989"/>
                  <a:pt x="138666" y="857678"/>
                  <a:pt x="122680" y="857678"/>
                </a:cubicBezTo>
                <a:cubicBezTo>
                  <a:pt x="114716" y="857676"/>
                  <a:pt x="116436" y="859305"/>
                  <a:pt x="116162" y="849920"/>
                </a:cubicBezTo>
                <a:close/>
                <a:moveTo>
                  <a:pt x="122683" y="860145"/>
                </a:moveTo>
                <a:cubicBezTo>
                  <a:pt x="138363" y="860145"/>
                  <a:pt x="138658" y="860456"/>
                  <a:pt x="154553" y="860456"/>
                </a:cubicBezTo>
                <a:cubicBezTo>
                  <a:pt x="159240" y="860456"/>
                  <a:pt x="158222" y="858914"/>
                  <a:pt x="158366" y="868126"/>
                </a:cubicBezTo>
                <a:cubicBezTo>
                  <a:pt x="159099" y="915057"/>
                  <a:pt x="161317" y="908633"/>
                  <a:pt x="154553" y="908633"/>
                </a:cubicBezTo>
                <a:cubicBezTo>
                  <a:pt x="111342" y="908633"/>
                  <a:pt x="117010" y="911177"/>
                  <a:pt x="116904" y="904373"/>
                </a:cubicBezTo>
                <a:cubicBezTo>
                  <a:pt x="116095" y="852969"/>
                  <a:pt x="115082" y="860145"/>
                  <a:pt x="122683" y="860145"/>
                </a:cubicBezTo>
                <a:close/>
                <a:moveTo>
                  <a:pt x="122683" y="911432"/>
                </a:moveTo>
                <a:cubicBezTo>
                  <a:pt x="166764" y="911432"/>
                  <a:pt x="159293" y="907403"/>
                  <a:pt x="159469" y="922536"/>
                </a:cubicBezTo>
                <a:cubicBezTo>
                  <a:pt x="159979" y="966966"/>
                  <a:pt x="162114" y="959652"/>
                  <a:pt x="154553" y="959646"/>
                </a:cubicBezTo>
                <a:cubicBezTo>
                  <a:pt x="152376" y="959646"/>
                  <a:pt x="117826" y="959535"/>
                  <a:pt x="117826" y="958783"/>
                </a:cubicBezTo>
                <a:cubicBezTo>
                  <a:pt x="117709" y="904298"/>
                  <a:pt x="114115" y="911432"/>
                  <a:pt x="122683" y="911432"/>
                </a:cubicBezTo>
                <a:close/>
                <a:moveTo>
                  <a:pt x="122683" y="961797"/>
                </a:moveTo>
                <a:cubicBezTo>
                  <a:pt x="138448" y="961797"/>
                  <a:pt x="138371" y="962113"/>
                  <a:pt x="154553" y="962113"/>
                </a:cubicBezTo>
                <a:cubicBezTo>
                  <a:pt x="161396" y="962118"/>
                  <a:pt x="159807" y="954017"/>
                  <a:pt x="160756" y="1010258"/>
                </a:cubicBezTo>
                <a:cubicBezTo>
                  <a:pt x="144919" y="1010200"/>
                  <a:pt x="131839" y="1010426"/>
                  <a:pt x="118440" y="1010367"/>
                </a:cubicBezTo>
                <a:cubicBezTo>
                  <a:pt x="117581" y="953930"/>
                  <a:pt x="116130" y="961797"/>
                  <a:pt x="122683" y="961797"/>
                </a:cubicBezTo>
                <a:close/>
                <a:moveTo>
                  <a:pt x="122683" y="1012844"/>
                </a:moveTo>
                <a:cubicBezTo>
                  <a:pt x="163946" y="1012844"/>
                  <a:pt x="160790" y="1012310"/>
                  <a:pt x="160803" y="1013230"/>
                </a:cubicBezTo>
                <a:cubicBezTo>
                  <a:pt x="161683" y="1069418"/>
                  <a:pt x="164294" y="1061285"/>
                  <a:pt x="154553" y="1061285"/>
                </a:cubicBezTo>
                <a:cubicBezTo>
                  <a:pt x="138820" y="1061285"/>
                  <a:pt x="139062" y="1061075"/>
                  <a:pt x="122683" y="1061075"/>
                </a:cubicBezTo>
                <a:cubicBezTo>
                  <a:pt x="118613" y="1061075"/>
                  <a:pt x="119711" y="1063340"/>
                  <a:pt x="119496" y="1049471"/>
                </a:cubicBezTo>
                <a:cubicBezTo>
                  <a:pt x="118834" y="1007239"/>
                  <a:pt x="115822" y="1012844"/>
                  <a:pt x="122683" y="1012844"/>
                </a:cubicBezTo>
                <a:close/>
                <a:moveTo>
                  <a:pt x="161649" y="922499"/>
                </a:moveTo>
                <a:cubicBezTo>
                  <a:pt x="161487" y="908314"/>
                  <a:pt x="152929" y="910781"/>
                  <a:pt x="202369" y="911046"/>
                </a:cubicBezTo>
                <a:cubicBezTo>
                  <a:pt x="203560" y="911054"/>
                  <a:pt x="203683" y="905151"/>
                  <a:pt x="204528" y="959620"/>
                </a:cubicBezTo>
                <a:cubicBezTo>
                  <a:pt x="157347" y="959848"/>
                  <a:pt x="162064" y="959960"/>
                  <a:pt x="162061" y="958783"/>
                </a:cubicBezTo>
                <a:cubicBezTo>
                  <a:pt x="162032" y="944766"/>
                  <a:pt x="161888" y="943530"/>
                  <a:pt x="161649" y="922499"/>
                </a:cubicBezTo>
                <a:close/>
                <a:moveTo>
                  <a:pt x="204565" y="962092"/>
                </a:moveTo>
                <a:cubicBezTo>
                  <a:pt x="205413" y="1016749"/>
                  <a:pt x="206437" y="1010378"/>
                  <a:pt x="202369" y="1010391"/>
                </a:cubicBezTo>
                <a:cubicBezTo>
                  <a:pt x="191243" y="1010437"/>
                  <a:pt x="181596" y="1010452"/>
                  <a:pt x="170499" y="1010333"/>
                </a:cubicBezTo>
                <a:cubicBezTo>
                  <a:pt x="161487" y="1010235"/>
                  <a:pt x="162303" y="1018516"/>
                  <a:pt x="162069" y="962118"/>
                </a:cubicBezTo>
                <a:cubicBezTo>
                  <a:pt x="189250" y="962142"/>
                  <a:pt x="191488" y="962161"/>
                  <a:pt x="204565" y="962092"/>
                </a:cubicBezTo>
                <a:close/>
                <a:moveTo>
                  <a:pt x="170480" y="1012807"/>
                </a:moveTo>
                <a:cubicBezTo>
                  <a:pt x="207920" y="1013211"/>
                  <a:pt x="205294" y="1012398"/>
                  <a:pt x="205307" y="1013225"/>
                </a:cubicBezTo>
                <a:cubicBezTo>
                  <a:pt x="206176" y="1068801"/>
                  <a:pt x="207280" y="1061261"/>
                  <a:pt x="202388" y="1061187"/>
                </a:cubicBezTo>
                <a:cubicBezTo>
                  <a:pt x="155981" y="1060501"/>
                  <a:pt x="163967" y="1065338"/>
                  <a:pt x="163720" y="1049471"/>
                </a:cubicBezTo>
                <a:cubicBezTo>
                  <a:pt x="163031" y="1005387"/>
                  <a:pt x="160030" y="1012696"/>
                  <a:pt x="170480" y="1012807"/>
                </a:cubicBezTo>
                <a:close/>
                <a:moveTo>
                  <a:pt x="205562" y="911065"/>
                </a:moveTo>
                <a:cubicBezTo>
                  <a:pt x="211642" y="911097"/>
                  <a:pt x="247364" y="911126"/>
                  <a:pt x="247710" y="911126"/>
                </a:cubicBezTo>
                <a:cubicBezTo>
                  <a:pt x="247713" y="911333"/>
                  <a:pt x="248423" y="953199"/>
                  <a:pt x="248537" y="959381"/>
                </a:cubicBezTo>
                <a:cubicBezTo>
                  <a:pt x="234359" y="959397"/>
                  <a:pt x="248385" y="959458"/>
                  <a:pt x="206705" y="959612"/>
                </a:cubicBezTo>
                <a:cubicBezTo>
                  <a:pt x="205982" y="913053"/>
                  <a:pt x="206003" y="930196"/>
                  <a:pt x="205562" y="911065"/>
                </a:cubicBezTo>
                <a:close/>
                <a:moveTo>
                  <a:pt x="248585" y="961847"/>
                </a:moveTo>
                <a:cubicBezTo>
                  <a:pt x="249502" y="1010333"/>
                  <a:pt x="249348" y="995930"/>
                  <a:pt x="249595" y="1010280"/>
                </a:cubicBezTo>
                <a:cubicBezTo>
                  <a:pt x="247808" y="1010280"/>
                  <a:pt x="257180" y="1010253"/>
                  <a:pt x="207442" y="1010375"/>
                </a:cubicBezTo>
                <a:cubicBezTo>
                  <a:pt x="207229" y="996491"/>
                  <a:pt x="207357" y="1001560"/>
                  <a:pt x="206745" y="962081"/>
                </a:cubicBezTo>
                <a:cubicBezTo>
                  <a:pt x="251754" y="961890"/>
                  <a:pt x="235462" y="961860"/>
                  <a:pt x="248585" y="961847"/>
                </a:cubicBezTo>
                <a:close/>
                <a:moveTo>
                  <a:pt x="249146" y="860522"/>
                </a:moveTo>
                <a:cubicBezTo>
                  <a:pt x="268175" y="860541"/>
                  <a:pt x="268101" y="860113"/>
                  <a:pt x="291318" y="860272"/>
                </a:cubicBezTo>
                <a:cubicBezTo>
                  <a:pt x="291615" y="886252"/>
                  <a:pt x="291945" y="882521"/>
                  <a:pt x="292336" y="908506"/>
                </a:cubicBezTo>
                <a:cubicBezTo>
                  <a:pt x="263903" y="908444"/>
                  <a:pt x="269696" y="908657"/>
                  <a:pt x="249850" y="908657"/>
                </a:cubicBezTo>
                <a:cubicBezTo>
                  <a:pt x="249544" y="890071"/>
                  <a:pt x="249457" y="877418"/>
                  <a:pt x="249146" y="860522"/>
                </a:cubicBezTo>
                <a:close/>
                <a:moveTo>
                  <a:pt x="250198" y="911126"/>
                </a:moveTo>
                <a:cubicBezTo>
                  <a:pt x="300468" y="911126"/>
                  <a:pt x="292325" y="907060"/>
                  <a:pt x="292533" y="922525"/>
                </a:cubicBezTo>
                <a:cubicBezTo>
                  <a:pt x="292743" y="939370"/>
                  <a:pt x="292894" y="944165"/>
                  <a:pt x="293000" y="958788"/>
                </a:cubicBezTo>
                <a:cubicBezTo>
                  <a:pt x="293008" y="959949"/>
                  <a:pt x="296403" y="959386"/>
                  <a:pt x="250720" y="959378"/>
                </a:cubicBezTo>
                <a:cubicBezTo>
                  <a:pt x="250712" y="958942"/>
                  <a:pt x="249760" y="911126"/>
                  <a:pt x="250198" y="911126"/>
                </a:cubicBezTo>
                <a:close/>
                <a:moveTo>
                  <a:pt x="293024" y="961924"/>
                </a:moveTo>
                <a:cubicBezTo>
                  <a:pt x="293027" y="962158"/>
                  <a:pt x="293583" y="1009839"/>
                  <a:pt x="293585" y="1010110"/>
                </a:cubicBezTo>
                <a:cubicBezTo>
                  <a:pt x="276390" y="1009868"/>
                  <a:pt x="264727" y="1010264"/>
                  <a:pt x="251770" y="1010280"/>
                </a:cubicBezTo>
                <a:cubicBezTo>
                  <a:pt x="251493" y="994118"/>
                  <a:pt x="251661" y="1010157"/>
                  <a:pt x="250765" y="961847"/>
                </a:cubicBezTo>
                <a:cubicBezTo>
                  <a:pt x="265679" y="961850"/>
                  <a:pt x="276278" y="962044"/>
                  <a:pt x="293024" y="961924"/>
                </a:cubicBezTo>
                <a:close/>
                <a:moveTo>
                  <a:pt x="293625" y="1012581"/>
                </a:moveTo>
                <a:cubicBezTo>
                  <a:pt x="293942" y="1033211"/>
                  <a:pt x="293737" y="1028201"/>
                  <a:pt x="294271" y="1060993"/>
                </a:cubicBezTo>
                <a:cubicBezTo>
                  <a:pt x="284265" y="1061128"/>
                  <a:pt x="272344" y="1061038"/>
                  <a:pt x="252333" y="1061033"/>
                </a:cubicBezTo>
                <a:cubicBezTo>
                  <a:pt x="252331" y="1060730"/>
                  <a:pt x="251823" y="1013435"/>
                  <a:pt x="251820" y="1013182"/>
                </a:cubicBezTo>
                <a:cubicBezTo>
                  <a:pt x="251807" y="1012297"/>
                  <a:pt x="292727" y="1012568"/>
                  <a:pt x="293625" y="1012581"/>
                </a:cubicBezTo>
                <a:close/>
                <a:moveTo>
                  <a:pt x="293495" y="860291"/>
                </a:moveTo>
                <a:cubicBezTo>
                  <a:pt x="318001" y="860509"/>
                  <a:pt x="299051" y="860315"/>
                  <a:pt x="335771" y="860546"/>
                </a:cubicBezTo>
                <a:cubicBezTo>
                  <a:pt x="336119" y="887445"/>
                  <a:pt x="336047" y="892915"/>
                  <a:pt x="336316" y="908607"/>
                </a:cubicBezTo>
                <a:cubicBezTo>
                  <a:pt x="301970" y="908522"/>
                  <a:pt x="321773" y="908593"/>
                  <a:pt x="294510" y="908514"/>
                </a:cubicBezTo>
                <a:cubicBezTo>
                  <a:pt x="294117" y="882776"/>
                  <a:pt x="293771" y="884681"/>
                  <a:pt x="293495" y="860291"/>
                </a:cubicBezTo>
                <a:close/>
                <a:moveTo>
                  <a:pt x="298020" y="910999"/>
                </a:moveTo>
                <a:cubicBezTo>
                  <a:pt x="344238" y="911185"/>
                  <a:pt x="336254" y="907812"/>
                  <a:pt x="336608" y="922656"/>
                </a:cubicBezTo>
                <a:cubicBezTo>
                  <a:pt x="336908" y="935054"/>
                  <a:pt x="337047" y="944712"/>
                  <a:pt x="337238" y="958807"/>
                </a:cubicBezTo>
                <a:cubicBezTo>
                  <a:pt x="337249" y="959742"/>
                  <a:pt x="295188" y="959708"/>
                  <a:pt x="295183" y="958775"/>
                </a:cubicBezTo>
                <a:cubicBezTo>
                  <a:pt x="294782" y="904107"/>
                  <a:pt x="292798" y="910975"/>
                  <a:pt x="298020" y="910999"/>
                </a:cubicBezTo>
                <a:close/>
                <a:moveTo>
                  <a:pt x="298033" y="961879"/>
                </a:moveTo>
                <a:cubicBezTo>
                  <a:pt x="309199" y="961773"/>
                  <a:pt x="318735" y="961789"/>
                  <a:pt x="329903" y="961821"/>
                </a:cubicBezTo>
                <a:cubicBezTo>
                  <a:pt x="339445" y="961847"/>
                  <a:pt x="337233" y="953220"/>
                  <a:pt x="338198" y="1010094"/>
                </a:cubicBezTo>
                <a:cubicBezTo>
                  <a:pt x="326545" y="1010179"/>
                  <a:pt x="320014" y="1010569"/>
                  <a:pt x="295765" y="1010144"/>
                </a:cubicBezTo>
                <a:cubicBezTo>
                  <a:pt x="294954" y="954674"/>
                  <a:pt x="294223" y="961919"/>
                  <a:pt x="298033" y="961879"/>
                </a:cubicBezTo>
                <a:close/>
                <a:moveTo>
                  <a:pt x="298006" y="1012656"/>
                </a:moveTo>
                <a:cubicBezTo>
                  <a:pt x="337270" y="1013395"/>
                  <a:pt x="338224" y="1011561"/>
                  <a:pt x="338251" y="1013225"/>
                </a:cubicBezTo>
                <a:cubicBezTo>
                  <a:pt x="338527" y="1030840"/>
                  <a:pt x="338142" y="1031725"/>
                  <a:pt x="338421" y="1049524"/>
                </a:cubicBezTo>
                <a:cubicBezTo>
                  <a:pt x="338639" y="1063531"/>
                  <a:pt x="340840" y="1061429"/>
                  <a:pt x="329943" y="1061067"/>
                </a:cubicBezTo>
                <a:cubicBezTo>
                  <a:pt x="289648" y="1059746"/>
                  <a:pt x="296531" y="1065936"/>
                  <a:pt x="296262" y="1049479"/>
                </a:cubicBezTo>
                <a:cubicBezTo>
                  <a:pt x="295595" y="1007085"/>
                  <a:pt x="294718" y="1012595"/>
                  <a:pt x="298006" y="1012656"/>
                </a:cubicBezTo>
                <a:close/>
                <a:moveTo>
                  <a:pt x="338541" y="911078"/>
                </a:moveTo>
                <a:cubicBezTo>
                  <a:pt x="373125" y="911121"/>
                  <a:pt x="345979" y="911124"/>
                  <a:pt x="380968" y="911198"/>
                </a:cubicBezTo>
                <a:cubicBezTo>
                  <a:pt x="381837" y="967179"/>
                  <a:pt x="383055" y="959692"/>
                  <a:pt x="377740" y="959692"/>
                </a:cubicBezTo>
                <a:cubicBezTo>
                  <a:pt x="377533" y="959692"/>
                  <a:pt x="339429" y="959540"/>
                  <a:pt x="339418" y="958759"/>
                </a:cubicBezTo>
                <a:cubicBezTo>
                  <a:pt x="338963" y="925207"/>
                  <a:pt x="338817" y="926050"/>
                  <a:pt x="338541" y="911078"/>
                </a:cubicBezTo>
                <a:close/>
                <a:moveTo>
                  <a:pt x="377740" y="962163"/>
                </a:moveTo>
                <a:cubicBezTo>
                  <a:pt x="382805" y="962163"/>
                  <a:pt x="381457" y="954429"/>
                  <a:pt x="382443" y="1010075"/>
                </a:cubicBezTo>
                <a:cubicBezTo>
                  <a:pt x="379365" y="1010056"/>
                  <a:pt x="376961" y="1010062"/>
                  <a:pt x="345854" y="1010067"/>
                </a:cubicBezTo>
                <a:cubicBezTo>
                  <a:pt x="338987" y="1010067"/>
                  <a:pt x="340231" y="1018054"/>
                  <a:pt x="339461" y="961834"/>
                </a:cubicBezTo>
                <a:cubicBezTo>
                  <a:pt x="362305" y="961847"/>
                  <a:pt x="362839" y="962163"/>
                  <a:pt x="377740" y="962163"/>
                </a:cubicBezTo>
                <a:close/>
                <a:moveTo>
                  <a:pt x="383039" y="904367"/>
                </a:moveTo>
                <a:cubicBezTo>
                  <a:pt x="382231" y="852469"/>
                  <a:pt x="378285" y="859999"/>
                  <a:pt x="393665" y="860392"/>
                </a:cubicBezTo>
                <a:cubicBezTo>
                  <a:pt x="404187" y="860660"/>
                  <a:pt x="414951" y="860639"/>
                  <a:pt x="424246" y="860480"/>
                </a:cubicBezTo>
                <a:cubicBezTo>
                  <a:pt x="424796" y="905975"/>
                  <a:pt x="424631" y="897130"/>
                  <a:pt x="424844" y="908769"/>
                </a:cubicBezTo>
                <a:cubicBezTo>
                  <a:pt x="376276" y="910005"/>
                  <a:pt x="383111" y="908891"/>
                  <a:pt x="383039" y="904367"/>
                </a:cubicBezTo>
                <a:close/>
                <a:moveTo>
                  <a:pt x="424889" y="911240"/>
                </a:moveTo>
                <a:cubicBezTo>
                  <a:pt x="425213" y="927376"/>
                  <a:pt x="425508" y="926182"/>
                  <a:pt x="425809" y="959522"/>
                </a:cubicBezTo>
                <a:cubicBezTo>
                  <a:pt x="420019" y="959575"/>
                  <a:pt x="383900" y="959689"/>
                  <a:pt x="383711" y="959689"/>
                </a:cubicBezTo>
                <a:cubicBezTo>
                  <a:pt x="383738" y="946392"/>
                  <a:pt x="383733" y="949066"/>
                  <a:pt x="383142" y="911206"/>
                </a:cubicBezTo>
                <a:cubicBezTo>
                  <a:pt x="394882" y="911256"/>
                  <a:pt x="408154" y="911663"/>
                  <a:pt x="424889" y="911240"/>
                </a:cubicBezTo>
                <a:close/>
                <a:moveTo>
                  <a:pt x="425596" y="961991"/>
                </a:moveTo>
                <a:cubicBezTo>
                  <a:pt x="425865" y="961991"/>
                  <a:pt x="426628" y="1010062"/>
                  <a:pt x="426630" y="1010272"/>
                </a:cubicBezTo>
                <a:cubicBezTo>
                  <a:pt x="401866" y="1010694"/>
                  <a:pt x="396034" y="1010189"/>
                  <a:pt x="384618" y="1010088"/>
                </a:cubicBezTo>
                <a:cubicBezTo>
                  <a:pt x="384368" y="995792"/>
                  <a:pt x="383685" y="981953"/>
                  <a:pt x="383706" y="962155"/>
                </a:cubicBezTo>
                <a:cubicBezTo>
                  <a:pt x="383895" y="962158"/>
                  <a:pt x="421670" y="962028"/>
                  <a:pt x="425596" y="961991"/>
                </a:cubicBezTo>
                <a:close/>
                <a:moveTo>
                  <a:pt x="426681" y="1013230"/>
                </a:moveTo>
                <a:cubicBezTo>
                  <a:pt x="427529" y="1067318"/>
                  <a:pt x="427973" y="1061160"/>
                  <a:pt x="425596" y="1061134"/>
                </a:cubicBezTo>
                <a:cubicBezTo>
                  <a:pt x="377187" y="1060615"/>
                  <a:pt x="385259" y="1065022"/>
                  <a:pt x="385017" y="1049477"/>
                </a:cubicBezTo>
                <a:cubicBezTo>
                  <a:pt x="384735" y="1031446"/>
                  <a:pt x="384964" y="1031802"/>
                  <a:pt x="384671" y="1013182"/>
                </a:cubicBezTo>
                <a:cubicBezTo>
                  <a:pt x="384658" y="1012217"/>
                  <a:pt x="426678" y="1013023"/>
                  <a:pt x="426681" y="1013230"/>
                </a:cubicBezTo>
                <a:close/>
                <a:moveTo>
                  <a:pt x="427066" y="911185"/>
                </a:moveTo>
                <a:cubicBezTo>
                  <a:pt x="435164" y="910983"/>
                  <a:pt x="436586" y="911017"/>
                  <a:pt x="469310" y="911012"/>
                </a:cubicBezTo>
                <a:cubicBezTo>
                  <a:pt x="469688" y="933117"/>
                  <a:pt x="469438" y="913364"/>
                  <a:pt x="470131" y="959636"/>
                </a:cubicBezTo>
                <a:cubicBezTo>
                  <a:pt x="423124" y="959543"/>
                  <a:pt x="427994" y="959702"/>
                  <a:pt x="427986" y="958769"/>
                </a:cubicBezTo>
                <a:cubicBezTo>
                  <a:pt x="427747" y="930079"/>
                  <a:pt x="427340" y="924511"/>
                  <a:pt x="427066" y="911185"/>
                </a:cubicBezTo>
                <a:close/>
                <a:moveTo>
                  <a:pt x="470169" y="962105"/>
                </a:moveTo>
                <a:cubicBezTo>
                  <a:pt x="470852" y="1007649"/>
                  <a:pt x="470525" y="983776"/>
                  <a:pt x="470948" y="1010373"/>
                </a:cubicBezTo>
                <a:cubicBezTo>
                  <a:pt x="456719" y="1010349"/>
                  <a:pt x="446620" y="1009966"/>
                  <a:pt x="428810" y="1010235"/>
                </a:cubicBezTo>
                <a:cubicBezTo>
                  <a:pt x="428579" y="996090"/>
                  <a:pt x="428170" y="979854"/>
                  <a:pt x="428015" y="961967"/>
                </a:cubicBezTo>
                <a:cubicBezTo>
                  <a:pt x="449677" y="961778"/>
                  <a:pt x="456658" y="962081"/>
                  <a:pt x="470169" y="962105"/>
                </a:cubicBezTo>
                <a:close/>
                <a:moveTo>
                  <a:pt x="470988" y="1012842"/>
                </a:moveTo>
                <a:cubicBezTo>
                  <a:pt x="471299" y="1035316"/>
                  <a:pt x="470940" y="1025161"/>
                  <a:pt x="471498" y="1060979"/>
                </a:cubicBezTo>
                <a:cubicBezTo>
                  <a:pt x="455542" y="1061001"/>
                  <a:pt x="451453" y="1061362"/>
                  <a:pt x="429560" y="1061173"/>
                </a:cubicBezTo>
                <a:cubicBezTo>
                  <a:pt x="429190" y="1046952"/>
                  <a:pt x="429135" y="1031037"/>
                  <a:pt x="428855" y="1013187"/>
                </a:cubicBezTo>
                <a:cubicBezTo>
                  <a:pt x="428842" y="1012164"/>
                  <a:pt x="427053" y="1012775"/>
                  <a:pt x="470988" y="1012842"/>
                </a:cubicBezTo>
                <a:close/>
                <a:moveTo>
                  <a:pt x="471487" y="911015"/>
                </a:moveTo>
                <a:cubicBezTo>
                  <a:pt x="485078" y="911012"/>
                  <a:pt x="486160" y="911227"/>
                  <a:pt x="513513" y="911296"/>
                </a:cubicBezTo>
                <a:cubicBezTo>
                  <a:pt x="513516" y="911509"/>
                  <a:pt x="514356" y="957661"/>
                  <a:pt x="514396" y="959604"/>
                </a:cubicBezTo>
                <a:cubicBezTo>
                  <a:pt x="493694" y="959599"/>
                  <a:pt x="479694" y="959646"/>
                  <a:pt x="472306" y="959639"/>
                </a:cubicBezTo>
                <a:cubicBezTo>
                  <a:pt x="471644" y="915395"/>
                  <a:pt x="471809" y="929986"/>
                  <a:pt x="471487" y="911015"/>
                </a:cubicBezTo>
                <a:close/>
                <a:moveTo>
                  <a:pt x="473425" y="962108"/>
                </a:moveTo>
                <a:cubicBezTo>
                  <a:pt x="523041" y="962108"/>
                  <a:pt x="514420" y="958445"/>
                  <a:pt x="514709" y="976941"/>
                </a:cubicBezTo>
                <a:cubicBezTo>
                  <a:pt x="514994" y="995157"/>
                  <a:pt x="515050" y="993900"/>
                  <a:pt x="515318" y="1010516"/>
                </a:cubicBezTo>
                <a:cubicBezTo>
                  <a:pt x="495010" y="1010636"/>
                  <a:pt x="490926" y="1010375"/>
                  <a:pt x="473125" y="1010375"/>
                </a:cubicBezTo>
                <a:cubicBezTo>
                  <a:pt x="472277" y="956420"/>
                  <a:pt x="471806" y="962108"/>
                  <a:pt x="473425" y="962108"/>
                </a:cubicBezTo>
                <a:close/>
                <a:moveTo>
                  <a:pt x="473425" y="1012844"/>
                </a:moveTo>
                <a:cubicBezTo>
                  <a:pt x="473614" y="1012844"/>
                  <a:pt x="515358" y="1012946"/>
                  <a:pt x="515363" y="1013230"/>
                </a:cubicBezTo>
                <a:cubicBezTo>
                  <a:pt x="515369" y="1013549"/>
                  <a:pt x="515946" y="1060977"/>
                  <a:pt x="515948" y="1061296"/>
                </a:cubicBezTo>
                <a:cubicBezTo>
                  <a:pt x="486697" y="1061447"/>
                  <a:pt x="493824" y="1060982"/>
                  <a:pt x="473675" y="1060979"/>
                </a:cubicBezTo>
                <a:cubicBezTo>
                  <a:pt x="472838" y="1007489"/>
                  <a:pt x="473237" y="1012844"/>
                  <a:pt x="473425" y="1012844"/>
                </a:cubicBezTo>
                <a:close/>
                <a:moveTo>
                  <a:pt x="521247" y="911325"/>
                </a:moveTo>
                <a:cubicBezTo>
                  <a:pt x="536985" y="911389"/>
                  <a:pt x="537501" y="911328"/>
                  <a:pt x="553119" y="911389"/>
                </a:cubicBezTo>
                <a:cubicBezTo>
                  <a:pt x="559542" y="911416"/>
                  <a:pt x="557897" y="903801"/>
                  <a:pt x="558553" y="959524"/>
                </a:cubicBezTo>
                <a:cubicBezTo>
                  <a:pt x="512242" y="959737"/>
                  <a:pt x="516581" y="959984"/>
                  <a:pt x="516557" y="958756"/>
                </a:cubicBezTo>
                <a:cubicBezTo>
                  <a:pt x="515467" y="903775"/>
                  <a:pt x="513766" y="911294"/>
                  <a:pt x="521247" y="911325"/>
                </a:cubicBezTo>
                <a:close/>
                <a:moveTo>
                  <a:pt x="558585" y="961991"/>
                </a:moveTo>
                <a:cubicBezTo>
                  <a:pt x="558732" y="974256"/>
                  <a:pt x="558886" y="984547"/>
                  <a:pt x="559205" y="995104"/>
                </a:cubicBezTo>
                <a:cubicBezTo>
                  <a:pt x="559798" y="1014620"/>
                  <a:pt x="567279" y="1010099"/>
                  <a:pt x="521241" y="1010474"/>
                </a:cubicBezTo>
                <a:cubicBezTo>
                  <a:pt x="515850" y="1010516"/>
                  <a:pt x="517743" y="1017902"/>
                  <a:pt x="516626" y="962073"/>
                </a:cubicBezTo>
                <a:cubicBezTo>
                  <a:pt x="555339" y="962078"/>
                  <a:pt x="540244" y="962078"/>
                  <a:pt x="558585" y="961991"/>
                </a:cubicBezTo>
                <a:close/>
                <a:moveTo>
                  <a:pt x="521263" y="1012946"/>
                </a:moveTo>
                <a:cubicBezTo>
                  <a:pt x="521451" y="1012943"/>
                  <a:pt x="559612" y="1012568"/>
                  <a:pt x="559622" y="1013230"/>
                </a:cubicBezTo>
                <a:cubicBezTo>
                  <a:pt x="560491" y="1068939"/>
                  <a:pt x="563458" y="1061054"/>
                  <a:pt x="553117" y="1061139"/>
                </a:cubicBezTo>
                <a:cubicBezTo>
                  <a:pt x="537211" y="1061269"/>
                  <a:pt x="536243" y="1061142"/>
                  <a:pt x="521247" y="1061261"/>
                </a:cubicBezTo>
                <a:cubicBezTo>
                  <a:pt x="517142" y="1061288"/>
                  <a:pt x="518187" y="1063462"/>
                  <a:pt x="517969" y="1049477"/>
                </a:cubicBezTo>
                <a:cubicBezTo>
                  <a:pt x="517328" y="1007393"/>
                  <a:pt x="516055" y="1012988"/>
                  <a:pt x="521263" y="1012946"/>
                </a:cubicBezTo>
                <a:close/>
                <a:moveTo>
                  <a:pt x="560018" y="911408"/>
                </a:moveTo>
                <a:cubicBezTo>
                  <a:pt x="586470" y="911456"/>
                  <a:pt x="582669" y="911291"/>
                  <a:pt x="600970" y="911291"/>
                </a:cubicBezTo>
                <a:cubicBezTo>
                  <a:pt x="603139" y="911291"/>
                  <a:pt x="602142" y="905558"/>
                  <a:pt x="603006" y="959763"/>
                </a:cubicBezTo>
                <a:cubicBezTo>
                  <a:pt x="586574" y="959809"/>
                  <a:pt x="583945" y="959431"/>
                  <a:pt x="560736" y="959511"/>
                </a:cubicBezTo>
                <a:cubicBezTo>
                  <a:pt x="560555" y="945489"/>
                  <a:pt x="560755" y="958153"/>
                  <a:pt x="560018" y="911408"/>
                </a:cubicBezTo>
                <a:close/>
                <a:moveTo>
                  <a:pt x="569071" y="961969"/>
                </a:moveTo>
                <a:cubicBezTo>
                  <a:pt x="584843" y="961969"/>
                  <a:pt x="585008" y="962238"/>
                  <a:pt x="600967" y="962238"/>
                </a:cubicBezTo>
                <a:cubicBezTo>
                  <a:pt x="604080" y="962238"/>
                  <a:pt x="602998" y="956255"/>
                  <a:pt x="603881" y="1010460"/>
                </a:cubicBezTo>
                <a:cubicBezTo>
                  <a:pt x="588015" y="1010503"/>
                  <a:pt x="582065" y="1010221"/>
                  <a:pt x="561752" y="1010293"/>
                </a:cubicBezTo>
                <a:cubicBezTo>
                  <a:pt x="560784" y="954219"/>
                  <a:pt x="557397" y="961969"/>
                  <a:pt x="569071" y="961969"/>
                </a:cubicBezTo>
                <a:close/>
                <a:moveTo>
                  <a:pt x="603559" y="868089"/>
                </a:moveTo>
                <a:cubicBezTo>
                  <a:pt x="603394" y="857495"/>
                  <a:pt x="596222" y="860620"/>
                  <a:pt x="645968" y="860440"/>
                </a:cubicBezTo>
                <a:cubicBezTo>
                  <a:pt x="646414" y="886967"/>
                  <a:pt x="646138" y="887435"/>
                  <a:pt x="646515" y="908745"/>
                </a:cubicBezTo>
                <a:cubicBezTo>
                  <a:pt x="637684" y="908848"/>
                  <a:pt x="634047" y="908819"/>
                  <a:pt x="604530" y="908824"/>
                </a:cubicBezTo>
                <a:cubicBezTo>
                  <a:pt x="604219" y="886560"/>
                  <a:pt x="603844" y="886215"/>
                  <a:pt x="603559" y="868089"/>
                </a:cubicBezTo>
                <a:close/>
                <a:moveTo>
                  <a:pt x="646561" y="911214"/>
                </a:moveTo>
                <a:cubicBezTo>
                  <a:pt x="646813" y="924503"/>
                  <a:pt x="647209" y="931883"/>
                  <a:pt x="647433" y="958793"/>
                </a:cubicBezTo>
                <a:cubicBezTo>
                  <a:pt x="647438" y="959522"/>
                  <a:pt x="652330" y="959474"/>
                  <a:pt x="605181" y="959755"/>
                </a:cubicBezTo>
                <a:cubicBezTo>
                  <a:pt x="604453" y="914047"/>
                  <a:pt x="604809" y="930443"/>
                  <a:pt x="604564" y="911291"/>
                </a:cubicBezTo>
                <a:cubicBezTo>
                  <a:pt x="634084" y="911286"/>
                  <a:pt x="638827" y="911310"/>
                  <a:pt x="646561" y="911214"/>
                </a:cubicBezTo>
                <a:close/>
                <a:moveTo>
                  <a:pt x="647462" y="961956"/>
                </a:moveTo>
                <a:cubicBezTo>
                  <a:pt x="647465" y="962166"/>
                  <a:pt x="647996" y="1010083"/>
                  <a:pt x="647999" y="1010274"/>
                </a:cubicBezTo>
                <a:cubicBezTo>
                  <a:pt x="625814" y="1009979"/>
                  <a:pt x="616722" y="1010397"/>
                  <a:pt x="606058" y="1010450"/>
                </a:cubicBezTo>
                <a:cubicBezTo>
                  <a:pt x="605840" y="996964"/>
                  <a:pt x="605822" y="999968"/>
                  <a:pt x="605221" y="962225"/>
                </a:cubicBezTo>
                <a:cubicBezTo>
                  <a:pt x="617447" y="962153"/>
                  <a:pt x="626619" y="961512"/>
                  <a:pt x="647462" y="961956"/>
                </a:cubicBezTo>
                <a:close/>
                <a:moveTo>
                  <a:pt x="647962" y="849931"/>
                </a:moveTo>
                <a:cubicBezTo>
                  <a:pt x="647119" y="804985"/>
                  <a:pt x="646726" y="809812"/>
                  <a:pt x="648823" y="809796"/>
                </a:cubicBezTo>
                <a:cubicBezTo>
                  <a:pt x="695879" y="809413"/>
                  <a:pt x="689395" y="808727"/>
                  <a:pt x="689416" y="813684"/>
                </a:cubicBezTo>
                <a:cubicBezTo>
                  <a:pt x="689636" y="865745"/>
                  <a:pt x="692906" y="857787"/>
                  <a:pt x="680709" y="857870"/>
                </a:cubicBezTo>
                <a:cubicBezTo>
                  <a:pt x="665452" y="857973"/>
                  <a:pt x="665923" y="857894"/>
                  <a:pt x="648807" y="857960"/>
                </a:cubicBezTo>
                <a:cubicBezTo>
                  <a:pt x="647858" y="857965"/>
                  <a:pt x="648137" y="859169"/>
                  <a:pt x="647962" y="849931"/>
                </a:cubicBezTo>
                <a:close/>
                <a:moveTo>
                  <a:pt x="648820" y="860429"/>
                </a:moveTo>
                <a:cubicBezTo>
                  <a:pt x="697554" y="860230"/>
                  <a:pt x="689876" y="858077"/>
                  <a:pt x="690035" y="868126"/>
                </a:cubicBezTo>
                <a:cubicBezTo>
                  <a:pt x="690798" y="917013"/>
                  <a:pt x="693789" y="908867"/>
                  <a:pt x="680728" y="908708"/>
                </a:cubicBezTo>
                <a:cubicBezTo>
                  <a:pt x="643301" y="908253"/>
                  <a:pt x="648725" y="910919"/>
                  <a:pt x="648621" y="904373"/>
                </a:cubicBezTo>
                <a:cubicBezTo>
                  <a:pt x="647850" y="855201"/>
                  <a:pt x="648097" y="860429"/>
                  <a:pt x="648820" y="860429"/>
                </a:cubicBezTo>
                <a:close/>
                <a:moveTo>
                  <a:pt x="648828" y="911185"/>
                </a:moveTo>
                <a:cubicBezTo>
                  <a:pt x="699757" y="910565"/>
                  <a:pt x="690780" y="908798"/>
                  <a:pt x="691155" y="922557"/>
                </a:cubicBezTo>
                <a:cubicBezTo>
                  <a:pt x="691497" y="935179"/>
                  <a:pt x="691699" y="946403"/>
                  <a:pt x="691660" y="958777"/>
                </a:cubicBezTo>
                <a:cubicBezTo>
                  <a:pt x="691654" y="960441"/>
                  <a:pt x="649812" y="959532"/>
                  <a:pt x="649621" y="959530"/>
                </a:cubicBezTo>
                <a:cubicBezTo>
                  <a:pt x="649307" y="923397"/>
                  <a:pt x="648523" y="911190"/>
                  <a:pt x="648828" y="911185"/>
                </a:cubicBezTo>
                <a:close/>
                <a:moveTo>
                  <a:pt x="691652" y="962230"/>
                </a:moveTo>
                <a:cubicBezTo>
                  <a:pt x="691641" y="979779"/>
                  <a:pt x="692231" y="995245"/>
                  <a:pt x="692481" y="1010033"/>
                </a:cubicBezTo>
                <a:cubicBezTo>
                  <a:pt x="679991" y="1010094"/>
                  <a:pt x="673117" y="1010604"/>
                  <a:pt x="650174" y="1010304"/>
                </a:cubicBezTo>
                <a:cubicBezTo>
                  <a:pt x="650171" y="1010067"/>
                  <a:pt x="649642" y="962193"/>
                  <a:pt x="649639" y="962004"/>
                </a:cubicBezTo>
                <a:cubicBezTo>
                  <a:pt x="658495" y="962193"/>
                  <a:pt x="691343" y="962230"/>
                  <a:pt x="691652" y="962230"/>
                </a:cubicBezTo>
                <a:close/>
                <a:moveTo>
                  <a:pt x="692524" y="1012502"/>
                </a:moveTo>
                <a:cubicBezTo>
                  <a:pt x="692813" y="1030343"/>
                  <a:pt x="692800" y="1041179"/>
                  <a:pt x="693209" y="1061009"/>
                </a:cubicBezTo>
                <a:lnTo>
                  <a:pt x="651024" y="1061027"/>
                </a:lnTo>
                <a:cubicBezTo>
                  <a:pt x="650889" y="1054603"/>
                  <a:pt x="650232" y="1013947"/>
                  <a:pt x="650219" y="1013195"/>
                </a:cubicBezTo>
                <a:cubicBezTo>
                  <a:pt x="650213" y="1012751"/>
                  <a:pt x="646518" y="1012736"/>
                  <a:pt x="692524" y="1012502"/>
                </a:cubicBezTo>
                <a:close/>
                <a:moveTo>
                  <a:pt x="693063" y="911267"/>
                </a:moveTo>
                <a:cubicBezTo>
                  <a:pt x="711378" y="911302"/>
                  <a:pt x="708110" y="911108"/>
                  <a:pt x="735203" y="911097"/>
                </a:cubicBezTo>
                <a:cubicBezTo>
                  <a:pt x="735355" y="924128"/>
                  <a:pt x="735203" y="939798"/>
                  <a:pt x="735980" y="959264"/>
                </a:cubicBezTo>
                <a:cubicBezTo>
                  <a:pt x="708544" y="959250"/>
                  <a:pt x="714972" y="959779"/>
                  <a:pt x="693837" y="959763"/>
                </a:cubicBezTo>
                <a:cubicBezTo>
                  <a:pt x="693903" y="937680"/>
                  <a:pt x="693313" y="923777"/>
                  <a:pt x="693063" y="911267"/>
                </a:cubicBezTo>
                <a:close/>
                <a:moveTo>
                  <a:pt x="696666" y="962232"/>
                </a:moveTo>
                <a:cubicBezTo>
                  <a:pt x="743777" y="962232"/>
                  <a:pt x="736144" y="956436"/>
                  <a:pt x="736463" y="976935"/>
                </a:cubicBezTo>
                <a:cubicBezTo>
                  <a:pt x="736735" y="994309"/>
                  <a:pt x="736538" y="994214"/>
                  <a:pt x="736764" y="1010219"/>
                </a:cubicBezTo>
                <a:cubicBezTo>
                  <a:pt x="736575" y="1010216"/>
                  <a:pt x="699840" y="1010014"/>
                  <a:pt x="694658" y="1010027"/>
                </a:cubicBezTo>
                <a:cubicBezTo>
                  <a:pt x="693755" y="956734"/>
                  <a:pt x="692404" y="962232"/>
                  <a:pt x="696666" y="962232"/>
                </a:cubicBezTo>
                <a:close/>
                <a:moveTo>
                  <a:pt x="696666" y="1012491"/>
                </a:moveTo>
                <a:cubicBezTo>
                  <a:pt x="741299" y="1012491"/>
                  <a:pt x="736801" y="1012587"/>
                  <a:pt x="736809" y="1013233"/>
                </a:cubicBezTo>
                <a:cubicBezTo>
                  <a:pt x="737686" y="1069296"/>
                  <a:pt x="740395" y="1060825"/>
                  <a:pt x="728557" y="1060825"/>
                </a:cubicBezTo>
                <a:cubicBezTo>
                  <a:pt x="712659" y="1060825"/>
                  <a:pt x="712303" y="1061009"/>
                  <a:pt x="696663" y="1061009"/>
                </a:cubicBezTo>
                <a:cubicBezTo>
                  <a:pt x="694935" y="1061009"/>
                  <a:pt x="695387" y="1062787"/>
                  <a:pt x="695177" y="1049482"/>
                </a:cubicBezTo>
                <a:cubicBezTo>
                  <a:pt x="694531" y="1007944"/>
                  <a:pt x="693677" y="1012491"/>
                  <a:pt x="696666" y="1012491"/>
                </a:cubicBezTo>
                <a:close/>
                <a:moveTo>
                  <a:pt x="779039" y="868121"/>
                </a:moveTo>
                <a:cubicBezTo>
                  <a:pt x="779776" y="914908"/>
                  <a:pt x="780967" y="908790"/>
                  <a:pt x="776455" y="908718"/>
                </a:cubicBezTo>
                <a:cubicBezTo>
                  <a:pt x="767260" y="908569"/>
                  <a:pt x="759252" y="908572"/>
                  <a:pt x="744505" y="908612"/>
                </a:cubicBezTo>
                <a:cubicBezTo>
                  <a:pt x="734943" y="908636"/>
                  <a:pt x="737397" y="915501"/>
                  <a:pt x="736658" y="868084"/>
                </a:cubicBezTo>
                <a:cubicBezTo>
                  <a:pt x="736506" y="858252"/>
                  <a:pt x="734467" y="860352"/>
                  <a:pt x="744521" y="860230"/>
                </a:cubicBezTo>
                <a:cubicBezTo>
                  <a:pt x="785021" y="859741"/>
                  <a:pt x="778896" y="858800"/>
                  <a:pt x="779039" y="868121"/>
                </a:cubicBezTo>
                <a:close/>
                <a:moveTo>
                  <a:pt x="777987" y="813737"/>
                </a:moveTo>
                <a:cubicBezTo>
                  <a:pt x="778428" y="824390"/>
                  <a:pt x="778444" y="827436"/>
                  <a:pt x="778771" y="849979"/>
                </a:cubicBezTo>
                <a:cubicBezTo>
                  <a:pt x="778901" y="859525"/>
                  <a:pt x="779592" y="858021"/>
                  <a:pt x="776477" y="857923"/>
                </a:cubicBezTo>
                <a:cubicBezTo>
                  <a:pt x="725603" y="856259"/>
                  <a:pt x="736339" y="871653"/>
                  <a:pt x="735876" y="809469"/>
                </a:cubicBezTo>
                <a:cubicBezTo>
                  <a:pt x="784298" y="809658"/>
                  <a:pt x="777737" y="807723"/>
                  <a:pt x="777987" y="813737"/>
                </a:cubicBezTo>
                <a:close/>
                <a:moveTo>
                  <a:pt x="777011" y="759272"/>
                </a:moveTo>
                <a:cubicBezTo>
                  <a:pt x="777848" y="812953"/>
                  <a:pt x="778098" y="807061"/>
                  <a:pt x="776439" y="807074"/>
                </a:cubicBezTo>
                <a:cubicBezTo>
                  <a:pt x="727403" y="807401"/>
                  <a:pt x="735932" y="809812"/>
                  <a:pt x="735708" y="795508"/>
                </a:cubicBezTo>
                <a:cubicBezTo>
                  <a:pt x="735419" y="777193"/>
                  <a:pt x="735342" y="778503"/>
                  <a:pt x="735031" y="759224"/>
                </a:cubicBezTo>
                <a:cubicBezTo>
                  <a:pt x="735022" y="758567"/>
                  <a:pt x="777003" y="758817"/>
                  <a:pt x="777011" y="759272"/>
                </a:cubicBezTo>
                <a:close/>
                <a:moveTo>
                  <a:pt x="776963" y="756316"/>
                </a:moveTo>
                <a:cubicBezTo>
                  <a:pt x="755339" y="756744"/>
                  <a:pt x="746903" y="756332"/>
                  <a:pt x="734983" y="756268"/>
                </a:cubicBezTo>
                <a:cubicBezTo>
                  <a:pt x="734735" y="741401"/>
                  <a:pt x="734214" y="724532"/>
                  <a:pt x="734185" y="707985"/>
                </a:cubicBezTo>
                <a:cubicBezTo>
                  <a:pt x="749219" y="708046"/>
                  <a:pt x="743493" y="708248"/>
                  <a:pt x="776126" y="708168"/>
                </a:cubicBezTo>
                <a:cubicBezTo>
                  <a:pt x="776705" y="743888"/>
                  <a:pt x="776764" y="743997"/>
                  <a:pt x="776963" y="756316"/>
                </a:cubicBezTo>
                <a:close/>
                <a:moveTo>
                  <a:pt x="776089" y="705694"/>
                </a:moveTo>
                <a:cubicBezTo>
                  <a:pt x="728735" y="705818"/>
                  <a:pt x="734185" y="705600"/>
                  <a:pt x="734185" y="704883"/>
                </a:cubicBezTo>
                <a:cubicBezTo>
                  <a:pt x="734161" y="681457"/>
                  <a:pt x="733568" y="669014"/>
                  <a:pt x="733318" y="657006"/>
                </a:cubicBezTo>
                <a:cubicBezTo>
                  <a:pt x="747188" y="657101"/>
                  <a:pt x="748453" y="657633"/>
                  <a:pt x="775395" y="657354"/>
                </a:cubicBezTo>
                <a:cubicBezTo>
                  <a:pt x="775666" y="676610"/>
                  <a:pt x="775365" y="661085"/>
                  <a:pt x="776089" y="705694"/>
                </a:cubicBezTo>
                <a:close/>
                <a:moveTo>
                  <a:pt x="775070" y="614157"/>
                </a:moveTo>
                <a:cubicBezTo>
                  <a:pt x="775352" y="632113"/>
                  <a:pt x="775004" y="632275"/>
                  <a:pt x="775288" y="650436"/>
                </a:cubicBezTo>
                <a:cubicBezTo>
                  <a:pt x="775395" y="657040"/>
                  <a:pt x="781528" y="654853"/>
                  <a:pt x="733268" y="654539"/>
                </a:cubicBezTo>
                <a:cubicBezTo>
                  <a:pt x="732877" y="634021"/>
                  <a:pt x="733265" y="631823"/>
                  <a:pt x="732779" y="606473"/>
                </a:cubicBezTo>
                <a:cubicBezTo>
                  <a:pt x="782822" y="606548"/>
                  <a:pt x="774913" y="604182"/>
                  <a:pt x="775070" y="614157"/>
                </a:cubicBezTo>
                <a:close/>
                <a:moveTo>
                  <a:pt x="773773" y="555585"/>
                </a:moveTo>
                <a:cubicBezTo>
                  <a:pt x="774650" y="606915"/>
                  <a:pt x="774331" y="584103"/>
                  <a:pt x="774866" y="604103"/>
                </a:cubicBezTo>
                <a:cubicBezTo>
                  <a:pt x="724955" y="604119"/>
                  <a:pt x="732805" y="606423"/>
                  <a:pt x="732545" y="595959"/>
                </a:cubicBezTo>
                <a:cubicBezTo>
                  <a:pt x="732234" y="583521"/>
                  <a:pt x="732045" y="572419"/>
                  <a:pt x="731992" y="559718"/>
                </a:cubicBezTo>
                <a:cubicBezTo>
                  <a:pt x="731963" y="553897"/>
                  <a:pt x="725417" y="555170"/>
                  <a:pt x="773773" y="555585"/>
                </a:cubicBezTo>
                <a:close/>
                <a:moveTo>
                  <a:pt x="773334" y="505337"/>
                </a:moveTo>
                <a:cubicBezTo>
                  <a:pt x="773661" y="526129"/>
                  <a:pt x="773140" y="517377"/>
                  <a:pt x="773730" y="553119"/>
                </a:cubicBezTo>
                <a:cubicBezTo>
                  <a:pt x="773462" y="553116"/>
                  <a:pt x="732271" y="552959"/>
                  <a:pt x="731949" y="552957"/>
                </a:cubicBezTo>
                <a:cubicBezTo>
                  <a:pt x="731721" y="525302"/>
                  <a:pt x="731208" y="525382"/>
                  <a:pt x="730905" y="504750"/>
                </a:cubicBezTo>
                <a:cubicBezTo>
                  <a:pt x="731099" y="504750"/>
                  <a:pt x="773332" y="505148"/>
                  <a:pt x="773334" y="505337"/>
                </a:cubicBezTo>
                <a:close/>
                <a:moveTo>
                  <a:pt x="772244" y="454103"/>
                </a:moveTo>
                <a:cubicBezTo>
                  <a:pt x="773637" y="519296"/>
                  <a:pt x="773151" y="494552"/>
                  <a:pt x="773289" y="502496"/>
                </a:cubicBezTo>
                <a:cubicBezTo>
                  <a:pt x="755841" y="502924"/>
                  <a:pt x="743915" y="502313"/>
                  <a:pt x="730870" y="502283"/>
                </a:cubicBezTo>
                <a:cubicBezTo>
                  <a:pt x="730641" y="486945"/>
                  <a:pt x="730631" y="476078"/>
                  <a:pt x="730181" y="454087"/>
                </a:cubicBezTo>
                <a:cubicBezTo>
                  <a:pt x="742974" y="454093"/>
                  <a:pt x="760159" y="454276"/>
                  <a:pt x="772244" y="454103"/>
                </a:cubicBezTo>
                <a:close/>
                <a:moveTo>
                  <a:pt x="772175" y="450956"/>
                </a:moveTo>
                <a:cubicBezTo>
                  <a:pt x="772202" y="452110"/>
                  <a:pt x="775573" y="451634"/>
                  <a:pt x="730131" y="451618"/>
                </a:cubicBezTo>
                <a:cubicBezTo>
                  <a:pt x="730126" y="451374"/>
                  <a:pt x="729211" y="403289"/>
                  <a:pt x="729208" y="403093"/>
                </a:cubicBezTo>
                <a:cubicBezTo>
                  <a:pt x="729400" y="403093"/>
                  <a:pt x="771239" y="403329"/>
                  <a:pt x="771441" y="403332"/>
                </a:cubicBezTo>
                <a:cubicBezTo>
                  <a:pt x="771596" y="414104"/>
                  <a:pt x="771729" y="430555"/>
                  <a:pt x="772175" y="450956"/>
                </a:cubicBezTo>
                <a:close/>
                <a:moveTo>
                  <a:pt x="770865" y="360294"/>
                </a:moveTo>
                <a:cubicBezTo>
                  <a:pt x="771149" y="378415"/>
                  <a:pt x="771053" y="378381"/>
                  <a:pt x="771338" y="396547"/>
                </a:cubicBezTo>
                <a:cubicBezTo>
                  <a:pt x="771436" y="402792"/>
                  <a:pt x="777896" y="400642"/>
                  <a:pt x="729166" y="400624"/>
                </a:cubicBezTo>
                <a:cubicBezTo>
                  <a:pt x="728730" y="374577"/>
                  <a:pt x="729115" y="380576"/>
                  <a:pt x="728613" y="352651"/>
                </a:cubicBezTo>
                <a:cubicBezTo>
                  <a:pt x="777989" y="352651"/>
                  <a:pt x="770700" y="349677"/>
                  <a:pt x="770865" y="360294"/>
                </a:cubicBezTo>
                <a:close/>
                <a:moveTo>
                  <a:pt x="770165" y="305895"/>
                </a:moveTo>
                <a:cubicBezTo>
                  <a:pt x="771266" y="358617"/>
                  <a:pt x="773140" y="350075"/>
                  <a:pt x="760470" y="350075"/>
                </a:cubicBezTo>
                <a:cubicBezTo>
                  <a:pt x="744487" y="350075"/>
                  <a:pt x="744556" y="350182"/>
                  <a:pt x="728565" y="350182"/>
                </a:cubicBezTo>
                <a:cubicBezTo>
                  <a:pt x="728142" y="328109"/>
                  <a:pt x="728071" y="331795"/>
                  <a:pt x="727805" y="301635"/>
                </a:cubicBezTo>
                <a:cubicBezTo>
                  <a:pt x="775865" y="301637"/>
                  <a:pt x="770040" y="299865"/>
                  <a:pt x="770165" y="305895"/>
                </a:cubicBezTo>
                <a:close/>
                <a:moveTo>
                  <a:pt x="769147" y="251517"/>
                </a:moveTo>
                <a:cubicBezTo>
                  <a:pt x="770035" y="308138"/>
                  <a:pt x="773196" y="299126"/>
                  <a:pt x="760470" y="299126"/>
                </a:cubicBezTo>
                <a:cubicBezTo>
                  <a:pt x="744686" y="299126"/>
                  <a:pt x="744505" y="299168"/>
                  <a:pt x="728557" y="299168"/>
                </a:cubicBezTo>
                <a:cubicBezTo>
                  <a:pt x="727499" y="299168"/>
                  <a:pt x="727826" y="300630"/>
                  <a:pt x="727624" y="287721"/>
                </a:cubicBezTo>
                <a:cubicBezTo>
                  <a:pt x="726965" y="245407"/>
                  <a:pt x="726725" y="250927"/>
                  <a:pt x="728557" y="250927"/>
                </a:cubicBezTo>
                <a:cubicBezTo>
                  <a:pt x="772071" y="250927"/>
                  <a:pt x="769126" y="250098"/>
                  <a:pt x="769147" y="251517"/>
                </a:cubicBezTo>
                <a:close/>
                <a:moveTo>
                  <a:pt x="769099" y="248288"/>
                </a:moveTo>
                <a:cubicBezTo>
                  <a:pt x="754084" y="248115"/>
                  <a:pt x="744216" y="248455"/>
                  <a:pt x="727228" y="248458"/>
                </a:cubicBezTo>
                <a:cubicBezTo>
                  <a:pt x="726289" y="193944"/>
                  <a:pt x="724928" y="199900"/>
                  <a:pt x="728560" y="199900"/>
                </a:cubicBezTo>
                <a:cubicBezTo>
                  <a:pt x="741975" y="199900"/>
                  <a:pt x="745564" y="199932"/>
                  <a:pt x="760472" y="199932"/>
                </a:cubicBezTo>
                <a:cubicBezTo>
                  <a:pt x="771125" y="199935"/>
                  <a:pt x="768235" y="191180"/>
                  <a:pt x="769099" y="248288"/>
                </a:cubicBezTo>
                <a:close/>
                <a:moveTo>
                  <a:pt x="767661" y="160887"/>
                </a:moveTo>
                <a:cubicBezTo>
                  <a:pt x="767996" y="171925"/>
                  <a:pt x="768001" y="174365"/>
                  <a:pt x="768379" y="197514"/>
                </a:cubicBezTo>
                <a:cubicBezTo>
                  <a:pt x="763671" y="197453"/>
                  <a:pt x="729477" y="197429"/>
                  <a:pt x="726194" y="197439"/>
                </a:cubicBezTo>
                <a:cubicBezTo>
                  <a:pt x="725314" y="142083"/>
                  <a:pt x="723907" y="149504"/>
                  <a:pt x="728560" y="149504"/>
                </a:cubicBezTo>
                <a:cubicBezTo>
                  <a:pt x="775320" y="149504"/>
                  <a:pt x="767188" y="145190"/>
                  <a:pt x="767661" y="160887"/>
                </a:cubicBezTo>
                <a:close/>
                <a:moveTo>
                  <a:pt x="766901" y="106466"/>
                </a:moveTo>
                <a:cubicBezTo>
                  <a:pt x="767624" y="153958"/>
                  <a:pt x="769222" y="146684"/>
                  <a:pt x="760470" y="146684"/>
                </a:cubicBezTo>
                <a:cubicBezTo>
                  <a:pt x="720068" y="146684"/>
                  <a:pt x="725303" y="149116"/>
                  <a:pt x="725205" y="142703"/>
                </a:cubicBezTo>
                <a:cubicBezTo>
                  <a:pt x="724407" y="91819"/>
                  <a:pt x="723514" y="98586"/>
                  <a:pt x="728560" y="98586"/>
                </a:cubicBezTo>
                <a:cubicBezTo>
                  <a:pt x="773784" y="98586"/>
                  <a:pt x="766739" y="96117"/>
                  <a:pt x="766901" y="106466"/>
                </a:cubicBezTo>
                <a:close/>
                <a:moveTo>
                  <a:pt x="728560" y="47623"/>
                </a:moveTo>
                <a:cubicBezTo>
                  <a:pt x="771939" y="47623"/>
                  <a:pt x="766034" y="46589"/>
                  <a:pt x="766039" y="52043"/>
                </a:cubicBezTo>
                <a:cubicBezTo>
                  <a:pt x="766039" y="103516"/>
                  <a:pt x="769426" y="96027"/>
                  <a:pt x="760470" y="96027"/>
                </a:cubicBezTo>
                <a:cubicBezTo>
                  <a:pt x="718056" y="96027"/>
                  <a:pt x="724734" y="98323"/>
                  <a:pt x="724503" y="88282"/>
                </a:cubicBezTo>
                <a:cubicBezTo>
                  <a:pt x="723469" y="41106"/>
                  <a:pt x="722054" y="47623"/>
                  <a:pt x="728560" y="47623"/>
                </a:cubicBezTo>
                <a:close/>
                <a:moveTo>
                  <a:pt x="724016" y="197450"/>
                </a:moveTo>
                <a:cubicBezTo>
                  <a:pt x="712792" y="197522"/>
                  <a:pt x="681951" y="198718"/>
                  <a:pt x="681884" y="197049"/>
                </a:cubicBezTo>
                <a:cubicBezTo>
                  <a:pt x="681198" y="180076"/>
                  <a:pt x="681233" y="163773"/>
                  <a:pt x="681042" y="149445"/>
                </a:cubicBezTo>
                <a:cubicBezTo>
                  <a:pt x="726531" y="149461"/>
                  <a:pt x="704381" y="149488"/>
                  <a:pt x="723139" y="149504"/>
                </a:cubicBezTo>
                <a:cubicBezTo>
                  <a:pt x="723543" y="172119"/>
                  <a:pt x="723211" y="146742"/>
                  <a:pt x="724016" y="197450"/>
                </a:cubicBezTo>
                <a:close/>
                <a:moveTo>
                  <a:pt x="723027" y="142745"/>
                </a:moveTo>
                <a:cubicBezTo>
                  <a:pt x="723120" y="148741"/>
                  <a:pt x="729727" y="146995"/>
                  <a:pt x="681007" y="146979"/>
                </a:cubicBezTo>
                <a:cubicBezTo>
                  <a:pt x="680486" y="110514"/>
                  <a:pt x="681002" y="137669"/>
                  <a:pt x="680417" y="98429"/>
                </a:cubicBezTo>
                <a:cubicBezTo>
                  <a:pt x="739236" y="98645"/>
                  <a:pt x="717572" y="98568"/>
                  <a:pt x="722538" y="98581"/>
                </a:cubicBezTo>
                <a:cubicBezTo>
                  <a:pt x="723017" y="124510"/>
                  <a:pt x="722698" y="121706"/>
                  <a:pt x="723027" y="142745"/>
                </a:cubicBezTo>
                <a:close/>
                <a:moveTo>
                  <a:pt x="680723" y="47865"/>
                </a:moveTo>
                <a:cubicBezTo>
                  <a:pt x="727927" y="47772"/>
                  <a:pt x="721440" y="45819"/>
                  <a:pt x="721605" y="52080"/>
                </a:cubicBezTo>
                <a:cubicBezTo>
                  <a:pt x="722977" y="104585"/>
                  <a:pt x="724872" y="96152"/>
                  <a:pt x="712622" y="96051"/>
                </a:cubicBezTo>
                <a:cubicBezTo>
                  <a:pt x="673869" y="95737"/>
                  <a:pt x="680425" y="98650"/>
                  <a:pt x="680279" y="88861"/>
                </a:cubicBezTo>
                <a:cubicBezTo>
                  <a:pt x="679633" y="42978"/>
                  <a:pt x="679064" y="47870"/>
                  <a:pt x="680723" y="47865"/>
                </a:cubicBezTo>
                <a:close/>
                <a:moveTo>
                  <a:pt x="679710" y="197160"/>
                </a:moveTo>
                <a:cubicBezTo>
                  <a:pt x="679731" y="197689"/>
                  <a:pt x="684726" y="197469"/>
                  <a:pt x="637719" y="197726"/>
                </a:cubicBezTo>
                <a:cubicBezTo>
                  <a:pt x="637070" y="169743"/>
                  <a:pt x="637232" y="162923"/>
                  <a:pt x="637057" y="149185"/>
                </a:cubicBezTo>
                <a:cubicBezTo>
                  <a:pt x="657923" y="149259"/>
                  <a:pt x="637336" y="149432"/>
                  <a:pt x="678867" y="149445"/>
                </a:cubicBezTo>
                <a:cubicBezTo>
                  <a:pt x="679058" y="163949"/>
                  <a:pt x="679026" y="180201"/>
                  <a:pt x="679710" y="197160"/>
                </a:cubicBezTo>
                <a:close/>
                <a:moveTo>
                  <a:pt x="678362" y="106466"/>
                </a:moveTo>
                <a:cubicBezTo>
                  <a:pt x="678641" y="124271"/>
                  <a:pt x="678487" y="124672"/>
                  <a:pt x="678769" y="142745"/>
                </a:cubicBezTo>
                <a:cubicBezTo>
                  <a:pt x="678867" y="148988"/>
                  <a:pt x="685215" y="146881"/>
                  <a:pt x="637022" y="146716"/>
                </a:cubicBezTo>
                <a:cubicBezTo>
                  <a:pt x="636791" y="130041"/>
                  <a:pt x="636676" y="129794"/>
                  <a:pt x="636171" y="98467"/>
                </a:cubicBezTo>
                <a:cubicBezTo>
                  <a:pt x="685683" y="98435"/>
                  <a:pt x="678200" y="95694"/>
                  <a:pt x="678362" y="106466"/>
                </a:cubicBezTo>
                <a:close/>
                <a:moveTo>
                  <a:pt x="664764" y="47886"/>
                </a:moveTo>
                <a:cubicBezTo>
                  <a:pt x="679702" y="47886"/>
                  <a:pt x="677370" y="46714"/>
                  <a:pt x="677482" y="52067"/>
                </a:cubicBezTo>
                <a:cubicBezTo>
                  <a:pt x="677745" y="64665"/>
                  <a:pt x="677910" y="75610"/>
                  <a:pt x="678096" y="88901"/>
                </a:cubicBezTo>
                <a:cubicBezTo>
                  <a:pt x="678234" y="98150"/>
                  <a:pt x="685912" y="95958"/>
                  <a:pt x="636134" y="95997"/>
                </a:cubicBezTo>
                <a:cubicBezTo>
                  <a:pt x="635610" y="63368"/>
                  <a:pt x="635613" y="62536"/>
                  <a:pt x="635350" y="52003"/>
                </a:cubicBezTo>
                <a:cubicBezTo>
                  <a:pt x="635212" y="46483"/>
                  <a:pt x="630035" y="47860"/>
                  <a:pt x="664764" y="47886"/>
                </a:cubicBezTo>
                <a:close/>
                <a:moveTo>
                  <a:pt x="632867" y="197740"/>
                </a:moveTo>
                <a:cubicBezTo>
                  <a:pt x="617083" y="197740"/>
                  <a:pt x="617171" y="197423"/>
                  <a:pt x="600970" y="197423"/>
                </a:cubicBezTo>
                <a:cubicBezTo>
                  <a:pt x="590378" y="197423"/>
                  <a:pt x="593364" y="206529"/>
                  <a:pt x="592396" y="149392"/>
                </a:cubicBezTo>
                <a:cubicBezTo>
                  <a:pt x="610418" y="149584"/>
                  <a:pt x="616870" y="149148"/>
                  <a:pt x="634879" y="149177"/>
                </a:cubicBezTo>
                <a:cubicBezTo>
                  <a:pt x="635573" y="204924"/>
                  <a:pt x="636716" y="197740"/>
                  <a:pt x="632867" y="197740"/>
                </a:cubicBezTo>
                <a:close/>
                <a:moveTo>
                  <a:pt x="634124" y="106461"/>
                </a:moveTo>
                <a:cubicBezTo>
                  <a:pt x="634858" y="152882"/>
                  <a:pt x="635661" y="146710"/>
                  <a:pt x="632867" y="146710"/>
                </a:cubicBezTo>
                <a:cubicBezTo>
                  <a:pt x="586335" y="146710"/>
                  <a:pt x="592386" y="148932"/>
                  <a:pt x="592287" y="142703"/>
                </a:cubicBezTo>
                <a:cubicBezTo>
                  <a:pt x="591997" y="124133"/>
                  <a:pt x="592215" y="124481"/>
                  <a:pt x="591931" y="106424"/>
                </a:cubicBezTo>
                <a:cubicBezTo>
                  <a:pt x="591777" y="96856"/>
                  <a:pt x="589427" y="98512"/>
                  <a:pt x="600967" y="98512"/>
                </a:cubicBezTo>
                <a:cubicBezTo>
                  <a:pt x="640683" y="98512"/>
                  <a:pt x="633946" y="95453"/>
                  <a:pt x="634124" y="106461"/>
                </a:cubicBezTo>
                <a:close/>
                <a:moveTo>
                  <a:pt x="633172" y="52075"/>
                </a:moveTo>
                <a:cubicBezTo>
                  <a:pt x="633446" y="62961"/>
                  <a:pt x="633454" y="64702"/>
                  <a:pt x="633957" y="96000"/>
                </a:cubicBezTo>
                <a:cubicBezTo>
                  <a:pt x="629299" y="96000"/>
                  <a:pt x="596461" y="96037"/>
                  <a:pt x="591764" y="96088"/>
                </a:cubicBezTo>
                <a:lnTo>
                  <a:pt x="590979" y="47695"/>
                </a:lnTo>
                <a:cubicBezTo>
                  <a:pt x="641116" y="46898"/>
                  <a:pt x="633042" y="46911"/>
                  <a:pt x="633172" y="52075"/>
                </a:cubicBezTo>
                <a:close/>
                <a:moveTo>
                  <a:pt x="590426" y="160866"/>
                </a:moveTo>
                <a:cubicBezTo>
                  <a:pt x="590642" y="172310"/>
                  <a:pt x="590567" y="168020"/>
                  <a:pt x="591040" y="197508"/>
                </a:cubicBezTo>
                <a:cubicBezTo>
                  <a:pt x="577320" y="197777"/>
                  <a:pt x="582863" y="198096"/>
                  <a:pt x="548837" y="197772"/>
                </a:cubicBezTo>
                <a:cubicBezTo>
                  <a:pt x="548220" y="148167"/>
                  <a:pt x="548579" y="164533"/>
                  <a:pt x="548422" y="149121"/>
                </a:cubicBezTo>
                <a:cubicBezTo>
                  <a:pt x="598867" y="149097"/>
                  <a:pt x="590152" y="147045"/>
                  <a:pt x="590426" y="160866"/>
                </a:cubicBezTo>
                <a:close/>
                <a:moveTo>
                  <a:pt x="589754" y="106466"/>
                </a:moveTo>
                <a:cubicBezTo>
                  <a:pt x="590469" y="153427"/>
                  <a:pt x="591700" y="146942"/>
                  <a:pt x="585037" y="146806"/>
                </a:cubicBezTo>
                <a:cubicBezTo>
                  <a:pt x="575068" y="146604"/>
                  <a:pt x="573228" y="146644"/>
                  <a:pt x="548393" y="146655"/>
                </a:cubicBezTo>
                <a:cubicBezTo>
                  <a:pt x="548095" y="123285"/>
                  <a:pt x="547619" y="123415"/>
                  <a:pt x="547358" y="98618"/>
                </a:cubicBezTo>
                <a:cubicBezTo>
                  <a:pt x="597139" y="99104"/>
                  <a:pt x="589578" y="95519"/>
                  <a:pt x="589754" y="106466"/>
                </a:cubicBezTo>
                <a:close/>
                <a:moveTo>
                  <a:pt x="553111" y="47913"/>
                </a:moveTo>
                <a:cubicBezTo>
                  <a:pt x="563926" y="48057"/>
                  <a:pt x="574356" y="48080"/>
                  <a:pt x="585043" y="47823"/>
                </a:cubicBezTo>
                <a:cubicBezTo>
                  <a:pt x="590323" y="47690"/>
                  <a:pt x="588688" y="40500"/>
                  <a:pt x="589586" y="96117"/>
                </a:cubicBezTo>
                <a:cubicBezTo>
                  <a:pt x="570639" y="96388"/>
                  <a:pt x="578075" y="96455"/>
                  <a:pt x="547335" y="96154"/>
                </a:cubicBezTo>
                <a:cubicBezTo>
                  <a:pt x="546877" y="39756"/>
                  <a:pt x="544314" y="47799"/>
                  <a:pt x="553111" y="47913"/>
                </a:cubicBezTo>
                <a:close/>
                <a:moveTo>
                  <a:pt x="547465" y="248695"/>
                </a:moveTo>
                <a:cubicBezTo>
                  <a:pt x="537046" y="248769"/>
                  <a:pt x="523533" y="248695"/>
                  <a:pt x="505676" y="248695"/>
                </a:cubicBezTo>
                <a:cubicBezTo>
                  <a:pt x="505646" y="246930"/>
                  <a:pt x="504931" y="205596"/>
                  <a:pt x="504798" y="200031"/>
                </a:cubicBezTo>
                <a:cubicBezTo>
                  <a:pt x="504992" y="200031"/>
                  <a:pt x="546393" y="200219"/>
                  <a:pt x="546686" y="200222"/>
                </a:cubicBezTo>
                <a:cubicBezTo>
                  <a:pt x="546904" y="217920"/>
                  <a:pt x="547279" y="237035"/>
                  <a:pt x="547465" y="248695"/>
                </a:cubicBezTo>
                <a:close/>
                <a:moveTo>
                  <a:pt x="546279" y="160839"/>
                </a:moveTo>
                <a:cubicBezTo>
                  <a:pt x="546186" y="205181"/>
                  <a:pt x="551006" y="197724"/>
                  <a:pt x="537187" y="197724"/>
                </a:cubicBezTo>
                <a:cubicBezTo>
                  <a:pt x="501058" y="197724"/>
                  <a:pt x="504743" y="197721"/>
                  <a:pt x="504727" y="197075"/>
                </a:cubicBezTo>
                <a:cubicBezTo>
                  <a:pt x="504514" y="188259"/>
                  <a:pt x="503150" y="149235"/>
                  <a:pt x="505317" y="149235"/>
                </a:cubicBezTo>
                <a:cubicBezTo>
                  <a:pt x="554587" y="149235"/>
                  <a:pt x="546311" y="145607"/>
                  <a:pt x="546279" y="160839"/>
                </a:cubicBezTo>
                <a:close/>
                <a:moveTo>
                  <a:pt x="545287" y="106466"/>
                </a:moveTo>
                <a:cubicBezTo>
                  <a:pt x="546029" y="153775"/>
                  <a:pt x="549196" y="146655"/>
                  <a:pt x="537187" y="146660"/>
                </a:cubicBezTo>
                <a:cubicBezTo>
                  <a:pt x="499176" y="146660"/>
                  <a:pt x="503996" y="148566"/>
                  <a:pt x="503902" y="142697"/>
                </a:cubicBezTo>
                <a:cubicBezTo>
                  <a:pt x="503881" y="141278"/>
                  <a:pt x="503254" y="100556"/>
                  <a:pt x="503219" y="98299"/>
                </a:cubicBezTo>
                <a:cubicBezTo>
                  <a:pt x="553712" y="98193"/>
                  <a:pt x="545131" y="96569"/>
                  <a:pt x="545287" y="106466"/>
                </a:cubicBezTo>
                <a:close/>
                <a:moveTo>
                  <a:pt x="505317" y="47942"/>
                </a:moveTo>
                <a:cubicBezTo>
                  <a:pt x="550543" y="47942"/>
                  <a:pt x="544474" y="46061"/>
                  <a:pt x="544604" y="51948"/>
                </a:cubicBezTo>
                <a:cubicBezTo>
                  <a:pt x="545806" y="104792"/>
                  <a:pt x="546806" y="96109"/>
                  <a:pt x="537187" y="96109"/>
                </a:cubicBezTo>
                <a:cubicBezTo>
                  <a:pt x="521294" y="96109"/>
                  <a:pt x="521278" y="95830"/>
                  <a:pt x="505317" y="95830"/>
                </a:cubicBezTo>
                <a:cubicBezTo>
                  <a:pt x="502475" y="95830"/>
                  <a:pt x="503201" y="97217"/>
                  <a:pt x="503078" y="88287"/>
                </a:cubicBezTo>
                <a:cubicBezTo>
                  <a:pt x="502448" y="41731"/>
                  <a:pt x="501236" y="47942"/>
                  <a:pt x="505317" y="47942"/>
                </a:cubicBezTo>
                <a:close/>
                <a:moveTo>
                  <a:pt x="501821" y="149241"/>
                </a:moveTo>
                <a:cubicBezTo>
                  <a:pt x="502004" y="162572"/>
                  <a:pt x="502007" y="174976"/>
                  <a:pt x="502560" y="197567"/>
                </a:cubicBezTo>
                <a:cubicBezTo>
                  <a:pt x="458139" y="197647"/>
                  <a:pt x="460505" y="198170"/>
                  <a:pt x="460478" y="197179"/>
                </a:cubicBezTo>
                <a:cubicBezTo>
                  <a:pt x="460377" y="192892"/>
                  <a:pt x="459569" y="149586"/>
                  <a:pt x="459567" y="149392"/>
                </a:cubicBezTo>
                <a:cubicBezTo>
                  <a:pt x="481840" y="149581"/>
                  <a:pt x="488316" y="149270"/>
                  <a:pt x="501821" y="149241"/>
                </a:cubicBezTo>
                <a:close/>
                <a:moveTo>
                  <a:pt x="501786" y="146772"/>
                </a:moveTo>
                <a:cubicBezTo>
                  <a:pt x="453082" y="146875"/>
                  <a:pt x="459553" y="148725"/>
                  <a:pt x="459458" y="142697"/>
                </a:cubicBezTo>
                <a:cubicBezTo>
                  <a:pt x="459173" y="124542"/>
                  <a:pt x="459250" y="124531"/>
                  <a:pt x="458966" y="106424"/>
                </a:cubicBezTo>
                <a:cubicBezTo>
                  <a:pt x="458806" y="96319"/>
                  <a:pt x="450546" y="98591"/>
                  <a:pt x="501039" y="98310"/>
                </a:cubicBezTo>
                <a:cubicBezTo>
                  <a:pt x="501042" y="98512"/>
                  <a:pt x="501720" y="142158"/>
                  <a:pt x="501786" y="146772"/>
                </a:cubicBezTo>
                <a:close/>
                <a:moveTo>
                  <a:pt x="500218" y="47929"/>
                </a:moveTo>
                <a:cubicBezTo>
                  <a:pt x="500755" y="75017"/>
                  <a:pt x="500712" y="75883"/>
                  <a:pt x="501005" y="95841"/>
                </a:cubicBezTo>
                <a:cubicBezTo>
                  <a:pt x="452152" y="96098"/>
                  <a:pt x="458870" y="99312"/>
                  <a:pt x="458617" y="88277"/>
                </a:cubicBezTo>
                <a:cubicBezTo>
                  <a:pt x="458221" y="70998"/>
                  <a:pt x="458120" y="61090"/>
                  <a:pt x="458083" y="52035"/>
                </a:cubicBezTo>
                <a:cubicBezTo>
                  <a:pt x="458057" y="45867"/>
                  <a:pt x="451852" y="47690"/>
                  <a:pt x="500218" y="47929"/>
                </a:cubicBezTo>
                <a:close/>
                <a:moveTo>
                  <a:pt x="457496" y="197617"/>
                </a:moveTo>
                <a:cubicBezTo>
                  <a:pt x="431506" y="197057"/>
                  <a:pt x="415871" y="198029"/>
                  <a:pt x="415861" y="197097"/>
                </a:cubicBezTo>
                <a:cubicBezTo>
                  <a:pt x="415270" y="140547"/>
                  <a:pt x="411748" y="149007"/>
                  <a:pt x="425575" y="149193"/>
                </a:cubicBezTo>
                <a:cubicBezTo>
                  <a:pt x="438692" y="149368"/>
                  <a:pt x="442159" y="149227"/>
                  <a:pt x="457392" y="149368"/>
                </a:cubicBezTo>
                <a:cubicBezTo>
                  <a:pt x="458314" y="203879"/>
                  <a:pt x="458798" y="197641"/>
                  <a:pt x="457496" y="197617"/>
                </a:cubicBezTo>
                <a:close/>
                <a:moveTo>
                  <a:pt x="456788" y="106466"/>
                </a:moveTo>
                <a:cubicBezTo>
                  <a:pt x="457073" y="124582"/>
                  <a:pt x="456996" y="124563"/>
                  <a:pt x="457280" y="142740"/>
                </a:cubicBezTo>
                <a:cubicBezTo>
                  <a:pt x="457376" y="148754"/>
                  <a:pt x="463937" y="146803"/>
                  <a:pt x="415164" y="146628"/>
                </a:cubicBezTo>
                <a:cubicBezTo>
                  <a:pt x="414773" y="120911"/>
                  <a:pt x="415143" y="121177"/>
                  <a:pt x="414675" y="98700"/>
                </a:cubicBezTo>
                <a:cubicBezTo>
                  <a:pt x="463203" y="98411"/>
                  <a:pt x="456616" y="95306"/>
                  <a:pt x="456788" y="106466"/>
                </a:cubicBezTo>
                <a:close/>
                <a:moveTo>
                  <a:pt x="455879" y="47852"/>
                </a:moveTo>
                <a:cubicBezTo>
                  <a:pt x="456047" y="75211"/>
                  <a:pt x="456259" y="79089"/>
                  <a:pt x="456605" y="96035"/>
                </a:cubicBezTo>
                <a:cubicBezTo>
                  <a:pt x="446731" y="95825"/>
                  <a:pt x="436164" y="95822"/>
                  <a:pt x="425564" y="96064"/>
                </a:cubicBezTo>
                <a:cubicBezTo>
                  <a:pt x="411264" y="96391"/>
                  <a:pt x="414997" y="104231"/>
                  <a:pt x="413633" y="52009"/>
                </a:cubicBezTo>
                <a:cubicBezTo>
                  <a:pt x="413441" y="44745"/>
                  <a:pt x="408156" y="48841"/>
                  <a:pt x="455879" y="47852"/>
                </a:cubicBezTo>
                <a:close/>
                <a:moveTo>
                  <a:pt x="409637" y="197519"/>
                </a:moveTo>
                <a:cubicBezTo>
                  <a:pt x="378413" y="197524"/>
                  <a:pt x="375590" y="197519"/>
                  <a:pt x="371620" y="197538"/>
                </a:cubicBezTo>
                <a:cubicBezTo>
                  <a:pt x="370881" y="171406"/>
                  <a:pt x="371216" y="161472"/>
                  <a:pt x="371097" y="149331"/>
                </a:cubicBezTo>
                <a:cubicBezTo>
                  <a:pt x="394080" y="149262"/>
                  <a:pt x="399931" y="149060"/>
                  <a:pt x="413021" y="149089"/>
                </a:cubicBezTo>
                <a:cubicBezTo>
                  <a:pt x="413856" y="206183"/>
                  <a:pt x="415470" y="197519"/>
                  <a:pt x="409637" y="197519"/>
                </a:cubicBezTo>
                <a:close/>
                <a:moveTo>
                  <a:pt x="412639" y="106461"/>
                </a:moveTo>
                <a:cubicBezTo>
                  <a:pt x="413364" y="152924"/>
                  <a:pt x="413782" y="146617"/>
                  <a:pt x="409640" y="146617"/>
                </a:cubicBezTo>
                <a:cubicBezTo>
                  <a:pt x="365158" y="146617"/>
                  <a:pt x="371107" y="148770"/>
                  <a:pt x="371014" y="142697"/>
                </a:cubicBezTo>
                <a:cubicBezTo>
                  <a:pt x="370198" y="90584"/>
                  <a:pt x="367691" y="98501"/>
                  <a:pt x="377743" y="98501"/>
                </a:cubicBezTo>
                <a:cubicBezTo>
                  <a:pt x="393673" y="98501"/>
                  <a:pt x="393678" y="98716"/>
                  <a:pt x="409640" y="98716"/>
                </a:cubicBezTo>
                <a:cubicBezTo>
                  <a:pt x="413221" y="98714"/>
                  <a:pt x="412487" y="97156"/>
                  <a:pt x="412639" y="106461"/>
                </a:cubicBezTo>
                <a:close/>
                <a:moveTo>
                  <a:pt x="377740" y="47698"/>
                </a:moveTo>
                <a:cubicBezTo>
                  <a:pt x="379011" y="47698"/>
                  <a:pt x="409382" y="47716"/>
                  <a:pt x="411344" y="47719"/>
                </a:cubicBezTo>
                <a:cubicBezTo>
                  <a:pt x="411509" y="54568"/>
                  <a:pt x="410857" y="27677"/>
                  <a:pt x="412439" y="96245"/>
                </a:cubicBezTo>
                <a:cubicBezTo>
                  <a:pt x="394699" y="96295"/>
                  <a:pt x="387351" y="95907"/>
                  <a:pt x="370148" y="96064"/>
                </a:cubicBezTo>
                <a:cubicBezTo>
                  <a:pt x="369483" y="38932"/>
                  <a:pt x="366394" y="47698"/>
                  <a:pt x="377740" y="47698"/>
                </a:cubicBezTo>
                <a:close/>
                <a:moveTo>
                  <a:pt x="368919" y="149339"/>
                </a:moveTo>
                <a:cubicBezTo>
                  <a:pt x="369079" y="166234"/>
                  <a:pt x="368622" y="162516"/>
                  <a:pt x="369440" y="197548"/>
                </a:cubicBezTo>
                <a:cubicBezTo>
                  <a:pt x="320341" y="197857"/>
                  <a:pt x="332668" y="197777"/>
                  <a:pt x="327556" y="197825"/>
                </a:cubicBezTo>
                <a:cubicBezTo>
                  <a:pt x="327399" y="177833"/>
                  <a:pt x="327061" y="164318"/>
                  <a:pt x="326809" y="149209"/>
                </a:cubicBezTo>
                <a:cubicBezTo>
                  <a:pt x="347415" y="149599"/>
                  <a:pt x="352633" y="149411"/>
                  <a:pt x="368919" y="149339"/>
                </a:cubicBezTo>
                <a:close/>
                <a:moveTo>
                  <a:pt x="368117" y="106466"/>
                </a:moveTo>
                <a:cubicBezTo>
                  <a:pt x="368858" y="153844"/>
                  <a:pt x="371264" y="146835"/>
                  <a:pt x="361787" y="146912"/>
                </a:cubicBezTo>
                <a:cubicBezTo>
                  <a:pt x="321165" y="147242"/>
                  <a:pt x="326785" y="147686"/>
                  <a:pt x="326705" y="142697"/>
                </a:cubicBezTo>
                <a:cubicBezTo>
                  <a:pt x="326014" y="99663"/>
                  <a:pt x="326062" y="102376"/>
                  <a:pt x="325985" y="98634"/>
                </a:cubicBezTo>
                <a:cubicBezTo>
                  <a:pt x="375443" y="99349"/>
                  <a:pt x="367938" y="95046"/>
                  <a:pt x="368117" y="106466"/>
                </a:cubicBezTo>
                <a:close/>
                <a:moveTo>
                  <a:pt x="329919" y="47940"/>
                </a:moveTo>
                <a:cubicBezTo>
                  <a:pt x="373080" y="47562"/>
                  <a:pt x="367106" y="46542"/>
                  <a:pt x="367266" y="52083"/>
                </a:cubicBezTo>
                <a:cubicBezTo>
                  <a:pt x="368760" y="103126"/>
                  <a:pt x="368967" y="96045"/>
                  <a:pt x="361779" y="96199"/>
                </a:cubicBezTo>
                <a:cubicBezTo>
                  <a:pt x="350929" y="96433"/>
                  <a:pt x="340673" y="96420"/>
                  <a:pt x="329924" y="96231"/>
                </a:cubicBezTo>
                <a:cubicBezTo>
                  <a:pt x="324881" y="96144"/>
                  <a:pt x="325995" y="97754"/>
                  <a:pt x="325737" y="88271"/>
                </a:cubicBezTo>
                <a:cubicBezTo>
                  <a:pt x="324472" y="41710"/>
                  <a:pt x="323882" y="47995"/>
                  <a:pt x="329919" y="47940"/>
                </a:cubicBezTo>
                <a:close/>
                <a:moveTo>
                  <a:pt x="325370" y="197006"/>
                </a:moveTo>
                <a:cubicBezTo>
                  <a:pt x="325384" y="198503"/>
                  <a:pt x="328694" y="197705"/>
                  <a:pt x="283172" y="197679"/>
                </a:cubicBezTo>
                <a:cubicBezTo>
                  <a:pt x="283129" y="188895"/>
                  <a:pt x="282608" y="149445"/>
                  <a:pt x="282603" y="149142"/>
                </a:cubicBezTo>
                <a:cubicBezTo>
                  <a:pt x="304897" y="149142"/>
                  <a:pt x="315268" y="149033"/>
                  <a:pt x="324631" y="149177"/>
                </a:cubicBezTo>
                <a:cubicBezTo>
                  <a:pt x="324897" y="165139"/>
                  <a:pt x="325237" y="178742"/>
                  <a:pt x="325370" y="197006"/>
                </a:cubicBezTo>
                <a:close/>
                <a:moveTo>
                  <a:pt x="324591" y="146705"/>
                </a:moveTo>
                <a:cubicBezTo>
                  <a:pt x="276597" y="145977"/>
                  <a:pt x="282608" y="149076"/>
                  <a:pt x="282507" y="142692"/>
                </a:cubicBezTo>
                <a:cubicBezTo>
                  <a:pt x="281901" y="104274"/>
                  <a:pt x="281891" y="103165"/>
                  <a:pt x="281784" y="98291"/>
                </a:cubicBezTo>
                <a:cubicBezTo>
                  <a:pt x="282082" y="98291"/>
                  <a:pt x="323600" y="98605"/>
                  <a:pt x="323807" y="98607"/>
                </a:cubicBezTo>
                <a:cubicBezTo>
                  <a:pt x="323916" y="103926"/>
                  <a:pt x="323930" y="105488"/>
                  <a:pt x="324591" y="146705"/>
                </a:cubicBezTo>
                <a:close/>
                <a:moveTo>
                  <a:pt x="282077" y="48049"/>
                </a:moveTo>
                <a:cubicBezTo>
                  <a:pt x="329313" y="48049"/>
                  <a:pt x="322906" y="46427"/>
                  <a:pt x="322954" y="52054"/>
                </a:cubicBezTo>
                <a:cubicBezTo>
                  <a:pt x="323331" y="104008"/>
                  <a:pt x="327125" y="96093"/>
                  <a:pt x="313968" y="96093"/>
                </a:cubicBezTo>
                <a:cubicBezTo>
                  <a:pt x="298328" y="96093"/>
                  <a:pt x="297927" y="95825"/>
                  <a:pt x="282074" y="95825"/>
                </a:cubicBezTo>
                <a:cubicBezTo>
                  <a:pt x="281593" y="95822"/>
                  <a:pt x="279551" y="48049"/>
                  <a:pt x="282077" y="48049"/>
                </a:cubicBezTo>
                <a:close/>
                <a:moveTo>
                  <a:pt x="280987" y="197112"/>
                </a:moveTo>
                <a:cubicBezTo>
                  <a:pt x="280992" y="197958"/>
                  <a:pt x="247112" y="197897"/>
                  <a:pt x="238988" y="197785"/>
                </a:cubicBezTo>
                <a:cubicBezTo>
                  <a:pt x="238161" y="150330"/>
                  <a:pt x="238296" y="163151"/>
                  <a:pt x="238036" y="149358"/>
                </a:cubicBezTo>
                <a:cubicBezTo>
                  <a:pt x="257682" y="149663"/>
                  <a:pt x="264711" y="149164"/>
                  <a:pt x="280428" y="149142"/>
                </a:cubicBezTo>
                <a:cubicBezTo>
                  <a:pt x="280428" y="149334"/>
                  <a:pt x="280960" y="190399"/>
                  <a:pt x="280987" y="197112"/>
                </a:cubicBezTo>
                <a:close/>
                <a:moveTo>
                  <a:pt x="280391" y="146673"/>
                </a:moveTo>
                <a:cubicBezTo>
                  <a:pt x="231884" y="146745"/>
                  <a:pt x="238017" y="148898"/>
                  <a:pt x="237921" y="142697"/>
                </a:cubicBezTo>
                <a:cubicBezTo>
                  <a:pt x="237685" y="127479"/>
                  <a:pt x="237677" y="124271"/>
                  <a:pt x="237395" y="106424"/>
                </a:cubicBezTo>
                <a:cubicBezTo>
                  <a:pt x="237236" y="95920"/>
                  <a:pt x="229874" y="98310"/>
                  <a:pt x="279607" y="98291"/>
                </a:cubicBezTo>
                <a:cubicBezTo>
                  <a:pt x="279740" y="104322"/>
                  <a:pt x="280388" y="146474"/>
                  <a:pt x="280391" y="146673"/>
                </a:cubicBezTo>
                <a:close/>
                <a:moveTo>
                  <a:pt x="278730" y="48041"/>
                </a:moveTo>
                <a:cubicBezTo>
                  <a:pt x="278884" y="80596"/>
                  <a:pt x="279232" y="83259"/>
                  <a:pt x="279546" y="95825"/>
                </a:cubicBezTo>
                <a:cubicBezTo>
                  <a:pt x="249007" y="95838"/>
                  <a:pt x="242967" y="95867"/>
                  <a:pt x="237233" y="96008"/>
                </a:cubicBezTo>
                <a:cubicBezTo>
                  <a:pt x="236651" y="57912"/>
                  <a:pt x="236789" y="65701"/>
                  <a:pt x="236377" y="47724"/>
                </a:cubicBezTo>
                <a:cubicBezTo>
                  <a:pt x="257081" y="47166"/>
                  <a:pt x="265187" y="47971"/>
                  <a:pt x="278730" y="48041"/>
                </a:cubicBezTo>
                <a:close/>
                <a:moveTo>
                  <a:pt x="236122" y="160876"/>
                </a:moveTo>
                <a:cubicBezTo>
                  <a:pt x="237236" y="203534"/>
                  <a:pt x="237656" y="197766"/>
                  <a:pt x="234271" y="197708"/>
                </a:cubicBezTo>
                <a:cubicBezTo>
                  <a:pt x="194742" y="196966"/>
                  <a:pt x="194630" y="198356"/>
                  <a:pt x="194609" y="197091"/>
                </a:cubicBezTo>
                <a:cubicBezTo>
                  <a:pt x="193668" y="140749"/>
                  <a:pt x="190430" y="149219"/>
                  <a:pt x="202377" y="149172"/>
                </a:cubicBezTo>
                <a:cubicBezTo>
                  <a:pt x="217018" y="149113"/>
                  <a:pt x="223874" y="149094"/>
                  <a:pt x="234231" y="149289"/>
                </a:cubicBezTo>
                <a:cubicBezTo>
                  <a:pt x="236427" y="149331"/>
                  <a:pt x="235773" y="147513"/>
                  <a:pt x="236122" y="160876"/>
                </a:cubicBezTo>
                <a:close/>
                <a:moveTo>
                  <a:pt x="235218" y="106466"/>
                </a:moveTo>
                <a:cubicBezTo>
                  <a:pt x="235925" y="151680"/>
                  <a:pt x="236369" y="146857"/>
                  <a:pt x="234271" y="146817"/>
                </a:cubicBezTo>
                <a:cubicBezTo>
                  <a:pt x="187747" y="145942"/>
                  <a:pt x="193530" y="149033"/>
                  <a:pt x="193431" y="142703"/>
                </a:cubicBezTo>
                <a:cubicBezTo>
                  <a:pt x="193150" y="124715"/>
                  <a:pt x="193580" y="124768"/>
                  <a:pt x="193293" y="106419"/>
                </a:cubicBezTo>
                <a:cubicBezTo>
                  <a:pt x="193112" y="94977"/>
                  <a:pt x="186735" y="99859"/>
                  <a:pt x="234279" y="98560"/>
                </a:cubicBezTo>
                <a:cubicBezTo>
                  <a:pt x="235430" y="98528"/>
                  <a:pt x="235080" y="97348"/>
                  <a:pt x="235218" y="106466"/>
                </a:cubicBezTo>
                <a:close/>
                <a:moveTo>
                  <a:pt x="234200" y="47785"/>
                </a:moveTo>
                <a:cubicBezTo>
                  <a:pt x="235414" y="101441"/>
                  <a:pt x="235308" y="96059"/>
                  <a:pt x="234223" y="96085"/>
                </a:cubicBezTo>
                <a:cubicBezTo>
                  <a:pt x="223733" y="96388"/>
                  <a:pt x="221893" y="96279"/>
                  <a:pt x="202369" y="96332"/>
                </a:cubicBezTo>
                <a:cubicBezTo>
                  <a:pt x="190127" y="96364"/>
                  <a:pt x="193580" y="104399"/>
                  <a:pt x="192216" y="52003"/>
                </a:cubicBezTo>
                <a:cubicBezTo>
                  <a:pt x="192033" y="44740"/>
                  <a:pt x="187038" y="49138"/>
                  <a:pt x="234200" y="47785"/>
                </a:cubicBezTo>
                <a:close/>
                <a:moveTo>
                  <a:pt x="192434" y="197139"/>
                </a:moveTo>
                <a:cubicBezTo>
                  <a:pt x="192450" y="198133"/>
                  <a:pt x="150225" y="197421"/>
                  <a:pt x="150212" y="197059"/>
                </a:cubicBezTo>
                <a:cubicBezTo>
                  <a:pt x="148194" y="141204"/>
                  <a:pt x="148872" y="149081"/>
                  <a:pt x="154551" y="149081"/>
                </a:cubicBezTo>
                <a:cubicBezTo>
                  <a:pt x="169765" y="149081"/>
                  <a:pt x="170177" y="149203"/>
                  <a:pt x="186434" y="149203"/>
                </a:cubicBezTo>
                <a:cubicBezTo>
                  <a:pt x="192870" y="149203"/>
                  <a:pt x="191445" y="141440"/>
                  <a:pt x="192434" y="197139"/>
                </a:cubicBezTo>
                <a:close/>
                <a:moveTo>
                  <a:pt x="191118" y="106461"/>
                </a:moveTo>
                <a:cubicBezTo>
                  <a:pt x="191855" y="153339"/>
                  <a:pt x="192434" y="146737"/>
                  <a:pt x="186434" y="146737"/>
                </a:cubicBezTo>
                <a:cubicBezTo>
                  <a:pt x="143592" y="146737"/>
                  <a:pt x="149444" y="147702"/>
                  <a:pt x="149367" y="142697"/>
                </a:cubicBezTo>
                <a:cubicBezTo>
                  <a:pt x="148561" y="91280"/>
                  <a:pt x="146405" y="98645"/>
                  <a:pt x="154551" y="98645"/>
                </a:cubicBezTo>
                <a:cubicBezTo>
                  <a:pt x="198028" y="98645"/>
                  <a:pt x="190972" y="97074"/>
                  <a:pt x="191118" y="106461"/>
                </a:cubicBezTo>
                <a:close/>
                <a:moveTo>
                  <a:pt x="154551" y="47817"/>
                </a:moveTo>
                <a:cubicBezTo>
                  <a:pt x="187157" y="47825"/>
                  <a:pt x="187245" y="47825"/>
                  <a:pt x="189933" y="47831"/>
                </a:cubicBezTo>
                <a:cubicBezTo>
                  <a:pt x="190188" y="58432"/>
                  <a:pt x="190935" y="96149"/>
                  <a:pt x="190940" y="96359"/>
                </a:cubicBezTo>
                <a:cubicBezTo>
                  <a:pt x="177212" y="96372"/>
                  <a:pt x="189685" y="96372"/>
                  <a:pt x="148452" y="96165"/>
                </a:cubicBezTo>
                <a:cubicBezTo>
                  <a:pt x="147551" y="39049"/>
                  <a:pt x="145754" y="47817"/>
                  <a:pt x="154551" y="47817"/>
                </a:cubicBezTo>
                <a:close/>
                <a:moveTo>
                  <a:pt x="147373" y="160855"/>
                </a:moveTo>
                <a:cubicBezTo>
                  <a:pt x="147436" y="173185"/>
                  <a:pt x="147591" y="184982"/>
                  <a:pt x="148029" y="197155"/>
                </a:cubicBezTo>
                <a:cubicBezTo>
                  <a:pt x="148040" y="197439"/>
                  <a:pt x="105921" y="199100"/>
                  <a:pt x="105921" y="197166"/>
                </a:cubicBezTo>
                <a:cubicBezTo>
                  <a:pt x="105921" y="145148"/>
                  <a:pt x="103457" y="149299"/>
                  <a:pt x="106729" y="149320"/>
                </a:cubicBezTo>
                <a:cubicBezTo>
                  <a:pt x="155436" y="149653"/>
                  <a:pt x="147290" y="144994"/>
                  <a:pt x="147373" y="160855"/>
                </a:cubicBezTo>
                <a:close/>
                <a:moveTo>
                  <a:pt x="146437" y="106472"/>
                </a:moveTo>
                <a:cubicBezTo>
                  <a:pt x="147179" y="154035"/>
                  <a:pt x="149949" y="146543"/>
                  <a:pt x="138597" y="146758"/>
                </a:cubicBezTo>
                <a:cubicBezTo>
                  <a:pt x="98937" y="147452"/>
                  <a:pt x="105017" y="147715"/>
                  <a:pt x="104940" y="142703"/>
                </a:cubicBezTo>
                <a:cubicBezTo>
                  <a:pt x="104164" y="93108"/>
                  <a:pt x="103720" y="98591"/>
                  <a:pt x="106753" y="98544"/>
                </a:cubicBezTo>
                <a:cubicBezTo>
                  <a:pt x="154436" y="97773"/>
                  <a:pt x="146293" y="97380"/>
                  <a:pt x="146437" y="106472"/>
                </a:cubicBezTo>
                <a:close/>
                <a:moveTo>
                  <a:pt x="106743" y="47706"/>
                </a:moveTo>
                <a:cubicBezTo>
                  <a:pt x="151592" y="47435"/>
                  <a:pt x="145453" y="46446"/>
                  <a:pt x="145562" y="52450"/>
                </a:cubicBezTo>
                <a:cubicBezTo>
                  <a:pt x="145788" y="64782"/>
                  <a:pt x="145921" y="73776"/>
                  <a:pt x="146275" y="96149"/>
                </a:cubicBezTo>
                <a:cubicBezTo>
                  <a:pt x="136103" y="96072"/>
                  <a:pt x="127968" y="95753"/>
                  <a:pt x="104393" y="96112"/>
                </a:cubicBezTo>
                <a:cubicBezTo>
                  <a:pt x="103733" y="41077"/>
                  <a:pt x="101933" y="47732"/>
                  <a:pt x="106743" y="47706"/>
                </a:cubicBezTo>
                <a:close/>
                <a:moveTo>
                  <a:pt x="103744" y="197166"/>
                </a:moveTo>
                <a:cubicBezTo>
                  <a:pt x="103744" y="198370"/>
                  <a:pt x="107418" y="197854"/>
                  <a:pt x="61630" y="197811"/>
                </a:cubicBezTo>
                <a:cubicBezTo>
                  <a:pt x="61694" y="175949"/>
                  <a:pt x="61104" y="161743"/>
                  <a:pt x="60865" y="149344"/>
                </a:cubicBezTo>
                <a:cubicBezTo>
                  <a:pt x="74133" y="149339"/>
                  <a:pt x="86767" y="149209"/>
                  <a:pt x="102883" y="149299"/>
                </a:cubicBezTo>
                <a:cubicBezTo>
                  <a:pt x="103138" y="162110"/>
                  <a:pt x="103744" y="173995"/>
                  <a:pt x="103744" y="197166"/>
                </a:cubicBezTo>
                <a:close/>
                <a:moveTo>
                  <a:pt x="102763" y="142745"/>
                </a:moveTo>
                <a:cubicBezTo>
                  <a:pt x="102848" y="148108"/>
                  <a:pt x="109728" y="146851"/>
                  <a:pt x="60814" y="146875"/>
                </a:cubicBezTo>
                <a:cubicBezTo>
                  <a:pt x="60285" y="116999"/>
                  <a:pt x="60086" y="113475"/>
                  <a:pt x="59932" y="98653"/>
                </a:cubicBezTo>
                <a:cubicBezTo>
                  <a:pt x="89991" y="98674"/>
                  <a:pt x="94944" y="98703"/>
                  <a:pt x="102245" y="98610"/>
                </a:cubicBezTo>
                <a:cubicBezTo>
                  <a:pt x="102617" y="126309"/>
                  <a:pt x="102572" y="130477"/>
                  <a:pt x="102763" y="142745"/>
                </a:cubicBezTo>
                <a:close/>
                <a:moveTo>
                  <a:pt x="101285" y="47732"/>
                </a:moveTo>
                <a:cubicBezTo>
                  <a:pt x="102061" y="72109"/>
                  <a:pt x="101822" y="64715"/>
                  <a:pt x="102213" y="96144"/>
                </a:cubicBezTo>
                <a:cubicBezTo>
                  <a:pt x="95734" y="96223"/>
                  <a:pt x="93291" y="96207"/>
                  <a:pt x="59910" y="96186"/>
                </a:cubicBezTo>
                <a:cubicBezTo>
                  <a:pt x="59788" y="81024"/>
                  <a:pt x="60051" y="85058"/>
                  <a:pt x="59291" y="47995"/>
                </a:cubicBezTo>
                <a:cubicBezTo>
                  <a:pt x="72881" y="47987"/>
                  <a:pt x="61995" y="47892"/>
                  <a:pt x="101285" y="47732"/>
                </a:cubicBezTo>
                <a:close/>
                <a:moveTo>
                  <a:pt x="27059" y="47756"/>
                </a:moveTo>
                <a:cubicBezTo>
                  <a:pt x="42691" y="47756"/>
                  <a:pt x="42601" y="47974"/>
                  <a:pt x="57111" y="47990"/>
                </a:cubicBezTo>
                <a:cubicBezTo>
                  <a:pt x="57893" y="86281"/>
                  <a:pt x="57608" y="81436"/>
                  <a:pt x="57733" y="96181"/>
                </a:cubicBezTo>
                <a:cubicBezTo>
                  <a:pt x="27785" y="96160"/>
                  <a:pt x="23066" y="96141"/>
                  <a:pt x="15726" y="96197"/>
                </a:cubicBezTo>
                <a:cubicBezTo>
                  <a:pt x="15144" y="37752"/>
                  <a:pt x="11026" y="47756"/>
                  <a:pt x="27059" y="47756"/>
                </a:cubicBezTo>
                <a:close/>
                <a:moveTo>
                  <a:pt x="27059" y="98629"/>
                </a:moveTo>
                <a:cubicBezTo>
                  <a:pt x="63622" y="98653"/>
                  <a:pt x="57696" y="96040"/>
                  <a:pt x="57858" y="106472"/>
                </a:cubicBezTo>
                <a:cubicBezTo>
                  <a:pt x="58145" y="124925"/>
                  <a:pt x="58283" y="124614"/>
                  <a:pt x="58568" y="142740"/>
                </a:cubicBezTo>
                <a:cubicBezTo>
                  <a:pt x="58661" y="148685"/>
                  <a:pt x="65251" y="146825"/>
                  <a:pt x="16396" y="146801"/>
                </a:cubicBezTo>
                <a:cubicBezTo>
                  <a:pt x="15423" y="89757"/>
                  <a:pt x="12647" y="98629"/>
                  <a:pt x="27059" y="98629"/>
                </a:cubicBezTo>
                <a:close/>
                <a:moveTo>
                  <a:pt x="17204" y="197038"/>
                </a:moveTo>
                <a:cubicBezTo>
                  <a:pt x="17026" y="140350"/>
                  <a:pt x="12251" y="149267"/>
                  <a:pt x="27059" y="149275"/>
                </a:cubicBezTo>
                <a:cubicBezTo>
                  <a:pt x="40913" y="149275"/>
                  <a:pt x="43143" y="149344"/>
                  <a:pt x="58682" y="149344"/>
                </a:cubicBezTo>
                <a:cubicBezTo>
                  <a:pt x="58961" y="164002"/>
                  <a:pt x="59512" y="175295"/>
                  <a:pt x="59445" y="197811"/>
                </a:cubicBezTo>
                <a:cubicBezTo>
                  <a:pt x="59179" y="197811"/>
                  <a:pt x="17207" y="197811"/>
                  <a:pt x="17204" y="197038"/>
                </a:cubicBezTo>
                <a:close/>
                <a:moveTo>
                  <a:pt x="17688" y="233349"/>
                </a:moveTo>
                <a:cubicBezTo>
                  <a:pt x="17502" y="223459"/>
                  <a:pt x="17260" y="210043"/>
                  <a:pt x="17217" y="200129"/>
                </a:cubicBezTo>
                <a:cubicBezTo>
                  <a:pt x="41466" y="200031"/>
                  <a:pt x="39387" y="200278"/>
                  <a:pt x="59443" y="200278"/>
                </a:cubicBezTo>
                <a:cubicBezTo>
                  <a:pt x="59379" y="251105"/>
                  <a:pt x="61402" y="248309"/>
                  <a:pt x="58924" y="248309"/>
                </a:cubicBezTo>
                <a:cubicBezTo>
                  <a:pt x="9322" y="248309"/>
                  <a:pt x="18039" y="252205"/>
                  <a:pt x="17688" y="233349"/>
                </a:cubicBezTo>
                <a:close/>
                <a:moveTo>
                  <a:pt x="17999" y="251480"/>
                </a:moveTo>
                <a:cubicBezTo>
                  <a:pt x="17983" y="250520"/>
                  <a:pt x="60160" y="250470"/>
                  <a:pt x="60176" y="251522"/>
                </a:cubicBezTo>
                <a:cubicBezTo>
                  <a:pt x="61011" y="304760"/>
                  <a:pt x="62633" y="298996"/>
                  <a:pt x="58921" y="298996"/>
                </a:cubicBezTo>
                <a:cubicBezTo>
                  <a:pt x="29763" y="298990"/>
                  <a:pt x="24584" y="298972"/>
                  <a:pt x="18871" y="299025"/>
                </a:cubicBezTo>
                <a:cubicBezTo>
                  <a:pt x="18725" y="293202"/>
                  <a:pt x="18023" y="252984"/>
                  <a:pt x="17999" y="251480"/>
                </a:cubicBezTo>
                <a:close/>
                <a:moveTo>
                  <a:pt x="19754" y="342115"/>
                </a:moveTo>
                <a:cubicBezTo>
                  <a:pt x="19153" y="294079"/>
                  <a:pt x="16505" y="301459"/>
                  <a:pt x="27059" y="301459"/>
                </a:cubicBezTo>
                <a:cubicBezTo>
                  <a:pt x="29268" y="301459"/>
                  <a:pt x="59342" y="301465"/>
                  <a:pt x="61218" y="301467"/>
                </a:cubicBezTo>
                <a:cubicBezTo>
                  <a:pt x="61370" y="314219"/>
                  <a:pt x="61269" y="307934"/>
                  <a:pt x="61899" y="350171"/>
                </a:cubicBezTo>
                <a:cubicBezTo>
                  <a:pt x="12095" y="350208"/>
                  <a:pt x="19876" y="351763"/>
                  <a:pt x="19754" y="342115"/>
                </a:cubicBezTo>
                <a:close/>
                <a:moveTo>
                  <a:pt x="20583" y="396499"/>
                </a:moveTo>
                <a:cubicBezTo>
                  <a:pt x="20081" y="364940"/>
                  <a:pt x="19980" y="358889"/>
                  <a:pt x="19889" y="352348"/>
                </a:cubicBezTo>
                <a:cubicBezTo>
                  <a:pt x="36526" y="352172"/>
                  <a:pt x="42925" y="352653"/>
                  <a:pt x="61939" y="352640"/>
                </a:cubicBezTo>
                <a:cubicBezTo>
                  <a:pt x="62409" y="383484"/>
                  <a:pt x="61987" y="379957"/>
                  <a:pt x="62407" y="401059"/>
                </a:cubicBezTo>
                <a:cubicBezTo>
                  <a:pt x="13400" y="401219"/>
                  <a:pt x="20660" y="401482"/>
                  <a:pt x="20583" y="396499"/>
                </a:cubicBezTo>
                <a:close/>
                <a:moveTo>
                  <a:pt x="21341" y="450893"/>
                </a:moveTo>
                <a:cubicBezTo>
                  <a:pt x="20129" y="395377"/>
                  <a:pt x="18866" y="403199"/>
                  <a:pt x="27062" y="403199"/>
                </a:cubicBezTo>
                <a:cubicBezTo>
                  <a:pt x="42742" y="403199"/>
                  <a:pt x="43034" y="403531"/>
                  <a:pt x="58927" y="403531"/>
                </a:cubicBezTo>
                <a:cubicBezTo>
                  <a:pt x="63066" y="403531"/>
                  <a:pt x="62984" y="395826"/>
                  <a:pt x="63507" y="450802"/>
                </a:cubicBezTo>
                <a:cubicBezTo>
                  <a:pt x="63518" y="452012"/>
                  <a:pt x="64342" y="451698"/>
                  <a:pt x="58927" y="451698"/>
                </a:cubicBezTo>
                <a:cubicBezTo>
                  <a:pt x="16920" y="451698"/>
                  <a:pt x="21362" y="451836"/>
                  <a:pt x="21341" y="450893"/>
                </a:cubicBezTo>
                <a:close/>
                <a:moveTo>
                  <a:pt x="21413" y="454093"/>
                </a:moveTo>
                <a:cubicBezTo>
                  <a:pt x="27937" y="454087"/>
                  <a:pt x="63337" y="454172"/>
                  <a:pt x="63537" y="454172"/>
                </a:cubicBezTo>
                <a:cubicBezTo>
                  <a:pt x="64100" y="510150"/>
                  <a:pt x="66780" y="502531"/>
                  <a:pt x="58924" y="502531"/>
                </a:cubicBezTo>
                <a:cubicBezTo>
                  <a:pt x="27232" y="502525"/>
                  <a:pt x="25472" y="502528"/>
                  <a:pt x="21910" y="502520"/>
                </a:cubicBezTo>
                <a:cubicBezTo>
                  <a:pt x="21660" y="484442"/>
                  <a:pt x="22061" y="483735"/>
                  <a:pt x="21413" y="454093"/>
                </a:cubicBezTo>
                <a:close/>
                <a:moveTo>
                  <a:pt x="23016" y="553384"/>
                </a:moveTo>
                <a:cubicBezTo>
                  <a:pt x="22053" y="506148"/>
                  <a:pt x="22141" y="518900"/>
                  <a:pt x="21944" y="504986"/>
                </a:cubicBezTo>
                <a:cubicBezTo>
                  <a:pt x="67620" y="505103"/>
                  <a:pt x="64355" y="504726"/>
                  <a:pt x="64363" y="505340"/>
                </a:cubicBezTo>
                <a:cubicBezTo>
                  <a:pt x="65222" y="560281"/>
                  <a:pt x="67575" y="553076"/>
                  <a:pt x="58921" y="553076"/>
                </a:cubicBezTo>
                <a:cubicBezTo>
                  <a:pt x="41612" y="553079"/>
                  <a:pt x="41431" y="553470"/>
                  <a:pt x="23016" y="553384"/>
                </a:cubicBezTo>
                <a:close/>
                <a:moveTo>
                  <a:pt x="23069" y="555854"/>
                </a:moveTo>
                <a:cubicBezTo>
                  <a:pt x="37587" y="555917"/>
                  <a:pt x="39724" y="555614"/>
                  <a:pt x="65150" y="555537"/>
                </a:cubicBezTo>
                <a:cubicBezTo>
                  <a:pt x="66054" y="613195"/>
                  <a:pt x="68162" y="603906"/>
                  <a:pt x="58924" y="603906"/>
                </a:cubicBezTo>
                <a:cubicBezTo>
                  <a:pt x="42986" y="603906"/>
                  <a:pt x="42970" y="604206"/>
                  <a:pt x="27059" y="604206"/>
                </a:cubicBezTo>
                <a:cubicBezTo>
                  <a:pt x="22255" y="604206"/>
                  <a:pt x="24228" y="610415"/>
                  <a:pt x="23069" y="555854"/>
                </a:cubicBezTo>
                <a:close/>
                <a:moveTo>
                  <a:pt x="24169" y="650393"/>
                </a:moveTo>
                <a:cubicBezTo>
                  <a:pt x="23377" y="599627"/>
                  <a:pt x="23369" y="606673"/>
                  <a:pt x="27059" y="606673"/>
                </a:cubicBezTo>
                <a:cubicBezTo>
                  <a:pt x="72615" y="606673"/>
                  <a:pt x="66014" y="603428"/>
                  <a:pt x="66187" y="614157"/>
                </a:cubicBezTo>
                <a:cubicBezTo>
                  <a:pt x="66464" y="631855"/>
                  <a:pt x="66126" y="632328"/>
                  <a:pt x="66410" y="650430"/>
                </a:cubicBezTo>
                <a:cubicBezTo>
                  <a:pt x="66493" y="655632"/>
                  <a:pt x="67982" y="654529"/>
                  <a:pt x="58927" y="654529"/>
                </a:cubicBezTo>
                <a:cubicBezTo>
                  <a:pt x="18656" y="654529"/>
                  <a:pt x="24257" y="656091"/>
                  <a:pt x="24169" y="650393"/>
                </a:cubicBezTo>
                <a:close/>
                <a:moveTo>
                  <a:pt x="25135" y="704798"/>
                </a:moveTo>
                <a:cubicBezTo>
                  <a:pt x="23805" y="649407"/>
                  <a:pt x="23406" y="657062"/>
                  <a:pt x="27059" y="657062"/>
                </a:cubicBezTo>
                <a:cubicBezTo>
                  <a:pt x="74681" y="657062"/>
                  <a:pt x="66474" y="653920"/>
                  <a:pt x="66660" y="668567"/>
                </a:cubicBezTo>
                <a:cubicBezTo>
                  <a:pt x="66807" y="680184"/>
                  <a:pt x="66987" y="693306"/>
                  <a:pt x="67290" y="704867"/>
                </a:cubicBezTo>
                <a:cubicBezTo>
                  <a:pt x="67309" y="705611"/>
                  <a:pt x="68561" y="705393"/>
                  <a:pt x="58927" y="705393"/>
                </a:cubicBezTo>
                <a:cubicBezTo>
                  <a:pt x="22356" y="705393"/>
                  <a:pt x="25182" y="706868"/>
                  <a:pt x="25135" y="704798"/>
                </a:cubicBezTo>
                <a:close/>
                <a:moveTo>
                  <a:pt x="26163" y="756441"/>
                </a:moveTo>
                <a:cubicBezTo>
                  <a:pt x="25278" y="702701"/>
                  <a:pt x="24199" y="708301"/>
                  <a:pt x="27059" y="708301"/>
                </a:cubicBezTo>
                <a:cubicBezTo>
                  <a:pt x="75383" y="708301"/>
                  <a:pt x="67344" y="702666"/>
                  <a:pt x="67663" y="722982"/>
                </a:cubicBezTo>
                <a:cubicBezTo>
                  <a:pt x="67944" y="741013"/>
                  <a:pt x="68144" y="740718"/>
                  <a:pt x="68415" y="756478"/>
                </a:cubicBezTo>
                <a:cubicBezTo>
                  <a:pt x="63252" y="756457"/>
                  <a:pt x="28649" y="756441"/>
                  <a:pt x="26163" y="756441"/>
                </a:cubicBezTo>
                <a:close/>
                <a:moveTo>
                  <a:pt x="27059" y="758907"/>
                </a:moveTo>
                <a:cubicBezTo>
                  <a:pt x="64512" y="758931"/>
                  <a:pt x="63997" y="758929"/>
                  <a:pt x="68458" y="758950"/>
                </a:cubicBezTo>
                <a:cubicBezTo>
                  <a:pt x="68824" y="784576"/>
                  <a:pt x="68707" y="783417"/>
                  <a:pt x="69125" y="807026"/>
                </a:cubicBezTo>
                <a:cubicBezTo>
                  <a:pt x="58475" y="806902"/>
                  <a:pt x="43021" y="807040"/>
                  <a:pt x="27027" y="807040"/>
                </a:cubicBezTo>
                <a:cubicBezTo>
                  <a:pt x="26783" y="755168"/>
                  <a:pt x="25116" y="758907"/>
                  <a:pt x="27059" y="758907"/>
                </a:cubicBezTo>
                <a:close/>
                <a:moveTo>
                  <a:pt x="27059" y="809503"/>
                </a:moveTo>
                <a:cubicBezTo>
                  <a:pt x="75734" y="809503"/>
                  <a:pt x="69138" y="807853"/>
                  <a:pt x="69247" y="813697"/>
                </a:cubicBezTo>
                <a:cubicBezTo>
                  <a:pt x="70244" y="866619"/>
                  <a:pt x="72148" y="857992"/>
                  <a:pt x="58924" y="857992"/>
                </a:cubicBezTo>
                <a:cubicBezTo>
                  <a:pt x="43585" y="857992"/>
                  <a:pt x="43101" y="857676"/>
                  <a:pt x="27788" y="857665"/>
                </a:cubicBezTo>
                <a:cubicBezTo>
                  <a:pt x="26573" y="805846"/>
                  <a:pt x="27248" y="809503"/>
                  <a:pt x="27059" y="809503"/>
                </a:cubicBezTo>
                <a:close/>
                <a:moveTo>
                  <a:pt x="28248" y="904373"/>
                </a:moveTo>
                <a:cubicBezTo>
                  <a:pt x="27971" y="886722"/>
                  <a:pt x="28272" y="886175"/>
                  <a:pt x="27987" y="868078"/>
                </a:cubicBezTo>
                <a:cubicBezTo>
                  <a:pt x="27820" y="857189"/>
                  <a:pt x="20756" y="860267"/>
                  <a:pt x="69686" y="860482"/>
                </a:cubicBezTo>
                <a:cubicBezTo>
                  <a:pt x="69906" y="885420"/>
                  <a:pt x="70542" y="885529"/>
                  <a:pt x="70810" y="908612"/>
                </a:cubicBezTo>
                <a:cubicBezTo>
                  <a:pt x="22838" y="907751"/>
                  <a:pt x="28362" y="911682"/>
                  <a:pt x="28248" y="904373"/>
                </a:cubicBezTo>
                <a:close/>
                <a:moveTo>
                  <a:pt x="29066" y="958756"/>
                </a:moveTo>
                <a:cubicBezTo>
                  <a:pt x="28795" y="945789"/>
                  <a:pt x="28630" y="936123"/>
                  <a:pt x="28490" y="922509"/>
                </a:cubicBezTo>
                <a:cubicBezTo>
                  <a:pt x="28341" y="908192"/>
                  <a:pt x="25390" y="911464"/>
                  <a:pt x="43010" y="911131"/>
                </a:cubicBezTo>
                <a:cubicBezTo>
                  <a:pt x="54468" y="910929"/>
                  <a:pt x="64108" y="910959"/>
                  <a:pt x="70837" y="911084"/>
                </a:cubicBezTo>
                <a:cubicBezTo>
                  <a:pt x="70957" y="924883"/>
                  <a:pt x="70510" y="931631"/>
                  <a:pt x="71385" y="959609"/>
                </a:cubicBezTo>
                <a:cubicBezTo>
                  <a:pt x="25291" y="959609"/>
                  <a:pt x="29077" y="959221"/>
                  <a:pt x="29066" y="958756"/>
                </a:cubicBezTo>
                <a:close/>
                <a:moveTo>
                  <a:pt x="29130" y="961741"/>
                </a:moveTo>
                <a:cubicBezTo>
                  <a:pt x="43311" y="961770"/>
                  <a:pt x="38940" y="962076"/>
                  <a:pt x="71462" y="962076"/>
                </a:cubicBezTo>
                <a:cubicBezTo>
                  <a:pt x="72174" y="985291"/>
                  <a:pt x="71767" y="994312"/>
                  <a:pt x="71975" y="1010120"/>
                </a:cubicBezTo>
                <a:cubicBezTo>
                  <a:pt x="29510" y="1010293"/>
                  <a:pt x="43811" y="1010381"/>
                  <a:pt x="30079" y="1010415"/>
                </a:cubicBezTo>
                <a:cubicBezTo>
                  <a:pt x="30077" y="1010144"/>
                  <a:pt x="29136" y="961945"/>
                  <a:pt x="29130" y="961741"/>
                </a:cubicBezTo>
                <a:close/>
                <a:moveTo>
                  <a:pt x="30125" y="1013187"/>
                </a:moveTo>
                <a:cubicBezTo>
                  <a:pt x="30119" y="1012844"/>
                  <a:pt x="26498" y="1012791"/>
                  <a:pt x="72009" y="1012589"/>
                </a:cubicBezTo>
                <a:cubicBezTo>
                  <a:pt x="72296" y="1031207"/>
                  <a:pt x="72759" y="1032010"/>
                  <a:pt x="73110" y="1061224"/>
                </a:cubicBezTo>
                <a:cubicBezTo>
                  <a:pt x="54455" y="1061158"/>
                  <a:pt x="44281" y="1061245"/>
                  <a:pt x="30853" y="1061256"/>
                </a:cubicBezTo>
                <a:cubicBezTo>
                  <a:pt x="30518" y="1045511"/>
                  <a:pt x="30377" y="1028961"/>
                  <a:pt x="30125" y="1013187"/>
                </a:cubicBezTo>
                <a:close/>
                <a:moveTo>
                  <a:pt x="31549" y="1103932"/>
                </a:moveTo>
                <a:cubicBezTo>
                  <a:pt x="31350" y="1055518"/>
                  <a:pt x="27168" y="1063762"/>
                  <a:pt x="42994" y="1063698"/>
                </a:cubicBezTo>
                <a:cubicBezTo>
                  <a:pt x="53809" y="1063669"/>
                  <a:pt x="60998" y="1063659"/>
                  <a:pt x="73139" y="1063693"/>
                </a:cubicBezTo>
                <a:cubicBezTo>
                  <a:pt x="73719" y="1115987"/>
                  <a:pt x="73147" y="1052297"/>
                  <a:pt x="73586" y="1112043"/>
                </a:cubicBezTo>
                <a:cubicBezTo>
                  <a:pt x="23212" y="1112306"/>
                  <a:pt x="31589" y="1113292"/>
                  <a:pt x="31549" y="1103932"/>
                </a:cubicBezTo>
                <a:close/>
                <a:moveTo>
                  <a:pt x="32339" y="1158347"/>
                </a:moveTo>
                <a:cubicBezTo>
                  <a:pt x="31507" y="1105258"/>
                  <a:pt x="28295" y="1113954"/>
                  <a:pt x="42965" y="1114337"/>
                </a:cubicBezTo>
                <a:cubicBezTo>
                  <a:pt x="52012" y="1114584"/>
                  <a:pt x="59647" y="1114584"/>
                  <a:pt x="73607" y="1114515"/>
                </a:cubicBezTo>
                <a:cubicBezTo>
                  <a:pt x="73865" y="1140649"/>
                  <a:pt x="74487" y="1139113"/>
                  <a:pt x="74764" y="1162501"/>
                </a:cubicBezTo>
                <a:cubicBezTo>
                  <a:pt x="26134" y="1161911"/>
                  <a:pt x="32451" y="1165177"/>
                  <a:pt x="32339" y="1158347"/>
                </a:cubicBezTo>
                <a:close/>
                <a:moveTo>
                  <a:pt x="33105" y="1213674"/>
                </a:moveTo>
                <a:cubicBezTo>
                  <a:pt x="33060" y="1200364"/>
                  <a:pt x="33078" y="1203317"/>
                  <a:pt x="32453" y="1165212"/>
                </a:cubicBezTo>
                <a:cubicBezTo>
                  <a:pt x="45342" y="1165132"/>
                  <a:pt x="48870" y="1164659"/>
                  <a:pt x="74790" y="1164976"/>
                </a:cubicBezTo>
                <a:cubicBezTo>
                  <a:pt x="74907" y="1178259"/>
                  <a:pt x="75093" y="1208188"/>
                  <a:pt x="75165" y="1213677"/>
                </a:cubicBezTo>
                <a:lnTo>
                  <a:pt x="33105" y="1213674"/>
                </a:lnTo>
                <a:close/>
                <a:moveTo>
                  <a:pt x="74865" y="1012576"/>
                </a:moveTo>
                <a:cubicBezTo>
                  <a:pt x="119759" y="1012393"/>
                  <a:pt x="116300" y="1012937"/>
                  <a:pt x="116305" y="1013235"/>
                </a:cubicBezTo>
                <a:cubicBezTo>
                  <a:pt x="117172" y="1068626"/>
                  <a:pt x="122034" y="1060979"/>
                  <a:pt x="106729" y="1061165"/>
                </a:cubicBezTo>
                <a:cubicBezTo>
                  <a:pt x="96377" y="1061277"/>
                  <a:pt x="90138" y="1061274"/>
                  <a:pt x="75293" y="1061232"/>
                </a:cubicBezTo>
                <a:cubicBezTo>
                  <a:pt x="74647" y="1008757"/>
                  <a:pt x="73315" y="1012584"/>
                  <a:pt x="74865" y="1012576"/>
                </a:cubicBezTo>
                <a:close/>
                <a:moveTo>
                  <a:pt x="75745" y="1103937"/>
                </a:moveTo>
                <a:cubicBezTo>
                  <a:pt x="75745" y="1055345"/>
                  <a:pt x="70646" y="1063725"/>
                  <a:pt x="90794" y="1063725"/>
                </a:cubicBezTo>
                <a:cubicBezTo>
                  <a:pt x="105815" y="1063725"/>
                  <a:pt x="105219" y="1063592"/>
                  <a:pt x="117427" y="1063549"/>
                </a:cubicBezTo>
                <a:cubicBezTo>
                  <a:pt x="117374" y="1093816"/>
                  <a:pt x="117834" y="1098281"/>
                  <a:pt x="118182" y="1111924"/>
                </a:cubicBezTo>
                <a:cubicBezTo>
                  <a:pt x="68237" y="1111977"/>
                  <a:pt x="75745" y="1114744"/>
                  <a:pt x="75745" y="1103937"/>
                </a:cubicBezTo>
                <a:close/>
                <a:moveTo>
                  <a:pt x="76885" y="1158342"/>
                </a:moveTo>
                <a:cubicBezTo>
                  <a:pt x="76064" y="1105718"/>
                  <a:pt x="70879" y="1114467"/>
                  <a:pt x="90794" y="1114467"/>
                </a:cubicBezTo>
                <a:cubicBezTo>
                  <a:pt x="106676" y="1114467"/>
                  <a:pt x="104488" y="1114411"/>
                  <a:pt x="118241" y="1114395"/>
                </a:cubicBezTo>
                <a:cubicBezTo>
                  <a:pt x="118730" y="1136093"/>
                  <a:pt x="118294" y="1138818"/>
                  <a:pt x="118679" y="1162520"/>
                </a:cubicBezTo>
                <a:cubicBezTo>
                  <a:pt x="70279" y="1162570"/>
                  <a:pt x="76973" y="1164056"/>
                  <a:pt x="76885" y="1158342"/>
                </a:cubicBezTo>
                <a:close/>
                <a:moveTo>
                  <a:pt x="77345" y="1213679"/>
                </a:moveTo>
                <a:cubicBezTo>
                  <a:pt x="77265" y="1207633"/>
                  <a:pt x="77079" y="1177616"/>
                  <a:pt x="76967" y="1165002"/>
                </a:cubicBezTo>
                <a:cubicBezTo>
                  <a:pt x="91563" y="1165170"/>
                  <a:pt x="107684" y="1164999"/>
                  <a:pt x="118722" y="1164986"/>
                </a:cubicBezTo>
                <a:cubicBezTo>
                  <a:pt x="119381" y="1205480"/>
                  <a:pt x="119302" y="1201533"/>
                  <a:pt x="119578" y="1213304"/>
                </a:cubicBezTo>
                <a:cubicBezTo>
                  <a:pt x="104640" y="1213355"/>
                  <a:pt x="111198" y="1213682"/>
                  <a:pt x="77345" y="1213679"/>
                </a:cubicBezTo>
                <a:close/>
                <a:moveTo>
                  <a:pt x="120128" y="1103892"/>
                </a:moveTo>
                <a:cubicBezTo>
                  <a:pt x="118616" y="1057219"/>
                  <a:pt x="119325" y="1063542"/>
                  <a:pt x="122683" y="1063542"/>
                </a:cubicBezTo>
                <a:cubicBezTo>
                  <a:pt x="167851" y="1063542"/>
                  <a:pt x="161699" y="1062510"/>
                  <a:pt x="161721" y="1067645"/>
                </a:cubicBezTo>
                <a:cubicBezTo>
                  <a:pt x="161941" y="1119799"/>
                  <a:pt x="165007" y="1111730"/>
                  <a:pt x="154553" y="1111730"/>
                </a:cubicBezTo>
                <a:cubicBezTo>
                  <a:pt x="114623" y="1111730"/>
                  <a:pt x="120479" y="1114789"/>
                  <a:pt x="120128" y="1103892"/>
                </a:cubicBezTo>
                <a:close/>
                <a:moveTo>
                  <a:pt x="120790" y="1158352"/>
                </a:moveTo>
                <a:cubicBezTo>
                  <a:pt x="120011" y="1108538"/>
                  <a:pt x="120033" y="1114393"/>
                  <a:pt x="122683" y="1114393"/>
                </a:cubicBezTo>
                <a:cubicBezTo>
                  <a:pt x="169428" y="1114393"/>
                  <a:pt x="162250" y="1111597"/>
                  <a:pt x="162415" y="1122111"/>
                </a:cubicBezTo>
                <a:cubicBezTo>
                  <a:pt x="163156" y="1169717"/>
                  <a:pt x="166455" y="1162746"/>
                  <a:pt x="154551" y="1162746"/>
                </a:cubicBezTo>
                <a:cubicBezTo>
                  <a:pt x="115287" y="1162746"/>
                  <a:pt x="120875" y="1163700"/>
                  <a:pt x="120790" y="1158352"/>
                </a:cubicBezTo>
                <a:close/>
                <a:moveTo>
                  <a:pt x="163914" y="1212842"/>
                </a:moveTo>
                <a:cubicBezTo>
                  <a:pt x="163911" y="1214275"/>
                  <a:pt x="167540" y="1213297"/>
                  <a:pt x="122680" y="1213297"/>
                </a:cubicBezTo>
                <a:cubicBezTo>
                  <a:pt x="121277" y="1213297"/>
                  <a:pt x="121771" y="1218724"/>
                  <a:pt x="120897" y="1164981"/>
                </a:cubicBezTo>
                <a:cubicBezTo>
                  <a:pt x="139836" y="1164970"/>
                  <a:pt x="135481" y="1165247"/>
                  <a:pt x="163430" y="1165204"/>
                </a:cubicBezTo>
                <a:cubicBezTo>
                  <a:pt x="163435" y="1165515"/>
                  <a:pt x="163925" y="1203986"/>
                  <a:pt x="163914" y="1212842"/>
                </a:cubicBezTo>
                <a:close/>
                <a:moveTo>
                  <a:pt x="164337" y="1103921"/>
                </a:moveTo>
                <a:cubicBezTo>
                  <a:pt x="163746" y="1056998"/>
                  <a:pt x="161628" y="1063765"/>
                  <a:pt x="170507" y="1063645"/>
                </a:cubicBezTo>
                <a:cubicBezTo>
                  <a:pt x="211592" y="1063090"/>
                  <a:pt x="206033" y="1062872"/>
                  <a:pt x="206152" y="1067674"/>
                </a:cubicBezTo>
                <a:cubicBezTo>
                  <a:pt x="207389" y="1119086"/>
                  <a:pt x="207359" y="1111942"/>
                  <a:pt x="202385" y="1111886"/>
                </a:cubicBezTo>
                <a:cubicBezTo>
                  <a:pt x="157611" y="1111403"/>
                  <a:pt x="164464" y="1114284"/>
                  <a:pt x="164337" y="1103921"/>
                </a:cubicBezTo>
                <a:close/>
                <a:moveTo>
                  <a:pt x="165509" y="1158342"/>
                </a:moveTo>
                <a:cubicBezTo>
                  <a:pt x="164714" y="1107554"/>
                  <a:pt x="161718" y="1114201"/>
                  <a:pt x="170486" y="1114236"/>
                </a:cubicBezTo>
                <a:cubicBezTo>
                  <a:pt x="213514" y="1114409"/>
                  <a:pt x="206697" y="1112333"/>
                  <a:pt x="206849" y="1122111"/>
                </a:cubicBezTo>
                <a:cubicBezTo>
                  <a:pt x="207131" y="1140051"/>
                  <a:pt x="207285" y="1141234"/>
                  <a:pt x="207553" y="1158384"/>
                </a:cubicBezTo>
                <a:cubicBezTo>
                  <a:pt x="207641" y="1164114"/>
                  <a:pt x="211541" y="1162679"/>
                  <a:pt x="186434" y="1162698"/>
                </a:cubicBezTo>
                <a:cubicBezTo>
                  <a:pt x="161628" y="1162698"/>
                  <a:pt x="165602" y="1164183"/>
                  <a:pt x="165509" y="1158342"/>
                </a:cubicBezTo>
                <a:close/>
                <a:moveTo>
                  <a:pt x="202364" y="1213509"/>
                </a:moveTo>
                <a:cubicBezTo>
                  <a:pt x="192397" y="1213589"/>
                  <a:pt x="190789" y="1213576"/>
                  <a:pt x="166089" y="1213568"/>
                </a:cubicBezTo>
                <a:cubicBezTo>
                  <a:pt x="166102" y="1204350"/>
                  <a:pt x="165615" y="1165526"/>
                  <a:pt x="165610" y="1165204"/>
                </a:cubicBezTo>
                <a:cubicBezTo>
                  <a:pt x="185554" y="1165164"/>
                  <a:pt x="162072" y="1165183"/>
                  <a:pt x="207641" y="1165151"/>
                </a:cubicBezTo>
                <a:cubicBezTo>
                  <a:pt x="208191" y="1222551"/>
                  <a:pt x="210403" y="1213443"/>
                  <a:pt x="202364" y="1213509"/>
                </a:cubicBezTo>
                <a:close/>
                <a:moveTo>
                  <a:pt x="207963" y="1049477"/>
                </a:moveTo>
                <a:cubicBezTo>
                  <a:pt x="207686" y="1031813"/>
                  <a:pt x="207782" y="1032121"/>
                  <a:pt x="207484" y="1013182"/>
                </a:cubicBezTo>
                <a:cubicBezTo>
                  <a:pt x="207479" y="1012749"/>
                  <a:pt x="203943" y="1012757"/>
                  <a:pt x="249635" y="1012749"/>
                </a:cubicBezTo>
                <a:cubicBezTo>
                  <a:pt x="249638" y="1012946"/>
                  <a:pt x="249786" y="1020539"/>
                  <a:pt x="250153" y="1061033"/>
                </a:cubicBezTo>
                <a:cubicBezTo>
                  <a:pt x="199830" y="1061033"/>
                  <a:pt x="208210" y="1065269"/>
                  <a:pt x="207963" y="1049477"/>
                </a:cubicBezTo>
                <a:close/>
                <a:moveTo>
                  <a:pt x="218312" y="1063778"/>
                </a:moveTo>
                <a:cubicBezTo>
                  <a:pt x="234261" y="1063778"/>
                  <a:pt x="234311" y="1063499"/>
                  <a:pt x="250172" y="1063499"/>
                </a:cubicBezTo>
                <a:cubicBezTo>
                  <a:pt x="250408" y="1095036"/>
                  <a:pt x="250666" y="1098279"/>
                  <a:pt x="250951" y="1111801"/>
                </a:cubicBezTo>
                <a:cubicBezTo>
                  <a:pt x="233559" y="1111801"/>
                  <a:pt x="227601" y="1112067"/>
                  <a:pt x="208899" y="1111945"/>
                </a:cubicBezTo>
                <a:cubicBezTo>
                  <a:pt x="208431" y="1055443"/>
                  <a:pt x="204932" y="1063778"/>
                  <a:pt x="218312" y="1063778"/>
                </a:cubicBezTo>
                <a:close/>
                <a:moveTo>
                  <a:pt x="209731" y="1158342"/>
                </a:moveTo>
                <a:cubicBezTo>
                  <a:pt x="208920" y="1106369"/>
                  <a:pt x="206035" y="1114441"/>
                  <a:pt x="218312" y="1114441"/>
                </a:cubicBezTo>
                <a:cubicBezTo>
                  <a:pt x="257493" y="1114441"/>
                  <a:pt x="250964" y="1110991"/>
                  <a:pt x="251137" y="1122111"/>
                </a:cubicBezTo>
                <a:cubicBezTo>
                  <a:pt x="251772" y="1162299"/>
                  <a:pt x="251724" y="1159368"/>
                  <a:pt x="251780" y="1162759"/>
                </a:cubicBezTo>
                <a:cubicBezTo>
                  <a:pt x="202983" y="1162825"/>
                  <a:pt x="209821" y="1164083"/>
                  <a:pt x="209731" y="1158342"/>
                </a:cubicBezTo>
                <a:close/>
                <a:moveTo>
                  <a:pt x="250198" y="1213488"/>
                </a:moveTo>
                <a:cubicBezTo>
                  <a:pt x="205599" y="1213488"/>
                  <a:pt x="210249" y="1213682"/>
                  <a:pt x="210238" y="1212839"/>
                </a:cubicBezTo>
                <a:cubicBezTo>
                  <a:pt x="209462" y="1155378"/>
                  <a:pt x="207484" y="1165154"/>
                  <a:pt x="218315" y="1165146"/>
                </a:cubicBezTo>
                <a:cubicBezTo>
                  <a:pt x="234306" y="1165146"/>
                  <a:pt x="234245" y="1165231"/>
                  <a:pt x="250198" y="1165231"/>
                </a:cubicBezTo>
                <a:cubicBezTo>
                  <a:pt x="252394" y="1165231"/>
                  <a:pt x="251759" y="1163495"/>
                  <a:pt x="252057" y="1176555"/>
                </a:cubicBezTo>
                <a:cubicBezTo>
                  <a:pt x="253035" y="1219149"/>
                  <a:pt x="253328" y="1213488"/>
                  <a:pt x="250198" y="1213488"/>
                </a:cubicBezTo>
                <a:close/>
                <a:moveTo>
                  <a:pt x="252384" y="1067635"/>
                </a:moveTo>
                <a:cubicBezTo>
                  <a:pt x="252344" y="1061227"/>
                  <a:pt x="246330" y="1064102"/>
                  <a:pt x="294311" y="1063459"/>
                </a:cubicBezTo>
                <a:cubicBezTo>
                  <a:pt x="294795" y="1093101"/>
                  <a:pt x="294784" y="1093779"/>
                  <a:pt x="295093" y="1103980"/>
                </a:cubicBezTo>
                <a:cubicBezTo>
                  <a:pt x="295438" y="1115395"/>
                  <a:pt x="302108" y="1111921"/>
                  <a:pt x="253131" y="1111804"/>
                </a:cubicBezTo>
                <a:cubicBezTo>
                  <a:pt x="252923" y="1101957"/>
                  <a:pt x="252525" y="1090345"/>
                  <a:pt x="252384" y="1067635"/>
                </a:cubicBezTo>
                <a:close/>
                <a:moveTo>
                  <a:pt x="253179" y="1114270"/>
                </a:moveTo>
                <a:cubicBezTo>
                  <a:pt x="303292" y="1114395"/>
                  <a:pt x="295361" y="1112458"/>
                  <a:pt x="295510" y="1122103"/>
                </a:cubicBezTo>
                <a:cubicBezTo>
                  <a:pt x="295792" y="1140285"/>
                  <a:pt x="295951" y="1139546"/>
                  <a:pt x="296257" y="1158382"/>
                </a:cubicBezTo>
                <a:cubicBezTo>
                  <a:pt x="296345" y="1163981"/>
                  <a:pt x="303124" y="1162554"/>
                  <a:pt x="253958" y="1162751"/>
                </a:cubicBezTo>
                <a:cubicBezTo>
                  <a:pt x="253835" y="1155508"/>
                  <a:pt x="253309" y="1120987"/>
                  <a:pt x="253179" y="1114270"/>
                </a:cubicBezTo>
                <a:close/>
                <a:moveTo>
                  <a:pt x="254755" y="1213480"/>
                </a:moveTo>
                <a:cubicBezTo>
                  <a:pt x="254694" y="1192513"/>
                  <a:pt x="254215" y="1177029"/>
                  <a:pt x="254003" y="1165220"/>
                </a:cubicBezTo>
                <a:cubicBezTo>
                  <a:pt x="268617" y="1165159"/>
                  <a:pt x="273460" y="1164654"/>
                  <a:pt x="296340" y="1164978"/>
                </a:cubicBezTo>
                <a:cubicBezTo>
                  <a:pt x="296472" y="1182041"/>
                  <a:pt x="295957" y="1173103"/>
                  <a:pt x="296701" y="1212869"/>
                </a:cubicBezTo>
                <a:cubicBezTo>
                  <a:pt x="296712" y="1213464"/>
                  <a:pt x="300399" y="1213379"/>
                  <a:pt x="254755" y="1213480"/>
                </a:cubicBezTo>
                <a:close/>
                <a:moveTo>
                  <a:pt x="297273" y="1103900"/>
                </a:moveTo>
                <a:cubicBezTo>
                  <a:pt x="296930" y="1092575"/>
                  <a:pt x="296951" y="1091807"/>
                  <a:pt x="296488" y="1063430"/>
                </a:cubicBezTo>
                <a:cubicBezTo>
                  <a:pt x="325687" y="1062973"/>
                  <a:pt x="325961" y="1063584"/>
                  <a:pt x="338658" y="1063757"/>
                </a:cubicBezTo>
                <a:cubicBezTo>
                  <a:pt x="338889" y="1076713"/>
                  <a:pt x="339487" y="1111703"/>
                  <a:pt x="339490" y="1111900"/>
                </a:cubicBezTo>
                <a:cubicBezTo>
                  <a:pt x="290334" y="1112115"/>
                  <a:pt x="297610" y="1115054"/>
                  <a:pt x="297273" y="1103900"/>
                </a:cubicBezTo>
                <a:close/>
                <a:moveTo>
                  <a:pt x="297552" y="1114555"/>
                </a:moveTo>
                <a:cubicBezTo>
                  <a:pt x="315289" y="1114563"/>
                  <a:pt x="320229" y="1114592"/>
                  <a:pt x="329922" y="1114462"/>
                </a:cubicBezTo>
                <a:cubicBezTo>
                  <a:pt x="342061" y="1114297"/>
                  <a:pt x="339495" y="1106058"/>
                  <a:pt x="340317" y="1158390"/>
                </a:cubicBezTo>
                <a:cubicBezTo>
                  <a:pt x="340404" y="1163928"/>
                  <a:pt x="347128" y="1163259"/>
                  <a:pt x="298493" y="1162544"/>
                </a:cubicBezTo>
                <a:cubicBezTo>
                  <a:pt x="298445" y="1158374"/>
                  <a:pt x="297557" y="1114765"/>
                  <a:pt x="297552" y="1114555"/>
                </a:cubicBezTo>
                <a:close/>
                <a:moveTo>
                  <a:pt x="298889" y="1213278"/>
                </a:moveTo>
                <a:cubicBezTo>
                  <a:pt x="298115" y="1175561"/>
                  <a:pt x="298650" y="1181794"/>
                  <a:pt x="298517" y="1165013"/>
                </a:cubicBezTo>
                <a:cubicBezTo>
                  <a:pt x="310743" y="1165193"/>
                  <a:pt x="312285" y="1165063"/>
                  <a:pt x="329903" y="1165183"/>
                </a:cubicBezTo>
                <a:cubicBezTo>
                  <a:pt x="344772" y="1165284"/>
                  <a:pt x="339221" y="1156949"/>
                  <a:pt x="341197" y="1212940"/>
                </a:cubicBezTo>
                <a:cubicBezTo>
                  <a:pt x="341244" y="1214317"/>
                  <a:pt x="342568" y="1212988"/>
                  <a:pt x="298889" y="1213278"/>
                </a:cubicBezTo>
                <a:close/>
                <a:moveTo>
                  <a:pt x="341524" y="1103921"/>
                </a:moveTo>
                <a:cubicBezTo>
                  <a:pt x="340699" y="1057304"/>
                  <a:pt x="339142" y="1063802"/>
                  <a:pt x="345852" y="1063802"/>
                </a:cubicBezTo>
                <a:cubicBezTo>
                  <a:pt x="388842" y="1063802"/>
                  <a:pt x="383073" y="1061692"/>
                  <a:pt x="383262" y="1067690"/>
                </a:cubicBezTo>
                <a:cubicBezTo>
                  <a:pt x="384815" y="1118972"/>
                  <a:pt x="384985" y="1111732"/>
                  <a:pt x="377740" y="1111732"/>
                </a:cubicBezTo>
                <a:cubicBezTo>
                  <a:pt x="335162" y="1111730"/>
                  <a:pt x="341720" y="1114353"/>
                  <a:pt x="341524" y="1103921"/>
                </a:cubicBezTo>
                <a:close/>
                <a:moveTo>
                  <a:pt x="342494" y="1158347"/>
                </a:moveTo>
                <a:cubicBezTo>
                  <a:pt x="341699" y="1107576"/>
                  <a:pt x="339990" y="1114353"/>
                  <a:pt x="345854" y="1114353"/>
                </a:cubicBezTo>
                <a:cubicBezTo>
                  <a:pt x="390945" y="1114353"/>
                  <a:pt x="383967" y="1111730"/>
                  <a:pt x="384129" y="1122103"/>
                </a:cubicBezTo>
                <a:cubicBezTo>
                  <a:pt x="384876" y="1169855"/>
                  <a:pt x="386662" y="1162490"/>
                  <a:pt x="377740" y="1162490"/>
                </a:cubicBezTo>
                <a:cubicBezTo>
                  <a:pt x="336975" y="1162493"/>
                  <a:pt x="342592" y="1164646"/>
                  <a:pt x="342494" y="1158347"/>
                </a:cubicBezTo>
                <a:close/>
                <a:moveTo>
                  <a:pt x="343398" y="1213546"/>
                </a:moveTo>
                <a:cubicBezTo>
                  <a:pt x="342685" y="1192218"/>
                  <a:pt x="342802" y="1181140"/>
                  <a:pt x="342592" y="1165231"/>
                </a:cubicBezTo>
                <a:cubicBezTo>
                  <a:pt x="363937" y="1165252"/>
                  <a:pt x="355603" y="1164991"/>
                  <a:pt x="384761" y="1164954"/>
                </a:cubicBezTo>
                <a:lnTo>
                  <a:pt x="385538" y="1213557"/>
                </a:lnTo>
                <a:cubicBezTo>
                  <a:pt x="378756" y="1213594"/>
                  <a:pt x="343608" y="1213549"/>
                  <a:pt x="343398" y="1213546"/>
                </a:cubicBezTo>
                <a:close/>
                <a:moveTo>
                  <a:pt x="386085" y="1104049"/>
                </a:moveTo>
                <a:cubicBezTo>
                  <a:pt x="385692" y="1056512"/>
                  <a:pt x="382576" y="1063573"/>
                  <a:pt x="393689" y="1063542"/>
                </a:cubicBezTo>
                <a:cubicBezTo>
                  <a:pt x="433165" y="1063435"/>
                  <a:pt x="427404" y="1062375"/>
                  <a:pt x="427563" y="1067688"/>
                </a:cubicBezTo>
                <a:cubicBezTo>
                  <a:pt x="429097" y="1118374"/>
                  <a:pt x="428148" y="1112022"/>
                  <a:pt x="425599" y="1111982"/>
                </a:cubicBezTo>
                <a:cubicBezTo>
                  <a:pt x="379341" y="1111174"/>
                  <a:pt x="386176" y="1114661"/>
                  <a:pt x="386085" y="1104049"/>
                </a:cubicBezTo>
                <a:close/>
                <a:moveTo>
                  <a:pt x="386835" y="1158347"/>
                </a:moveTo>
                <a:cubicBezTo>
                  <a:pt x="386016" y="1106034"/>
                  <a:pt x="384089" y="1114193"/>
                  <a:pt x="393681" y="1114257"/>
                </a:cubicBezTo>
                <a:cubicBezTo>
                  <a:pt x="434000" y="1114584"/>
                  <a:pt x="428026" y="1112011"/>
                  <a:pt x="428186" y="1122111"/>
                </a:cubicBezTo>
                <a:cubicBezTo>
                  <a:pt x="428906" y="1168151"/>
                  <a:pt x="431107" y="1162544"/>
                  <a:pt x="425599" y="1162498"/>
                </a:cubicBezTo>
                <a:cubicBezTo>
                  <a:pt x="380962" y="1162137"/>
                  <a:pt x="386931" y="1164356"/>
                  <a:pt x="386835" y="1158347"/>
                </a:cubicBezTo>
                <a:close/>
                <a:moveTo>
                  <a:pt x="429818" y="1212842"/>
                </a:moveTo>
                <a:cubicBezTo>
                  <a:pt x="429815" y="1214306"/>
                  <a:pt x="433790" y="1213118"/>
                  <a:pt x="393681" y="1213496"/>
                </a:cubicBezTo>
                <a:cubicBezTo>
                  <a:pt x="385306" y="1213576"/>
                  <a:pt x="387832" y="1220892"/>
                  <a:pt x="386941" y="1164952"/>
                </a:cubicBezTo>
                <a:cubicBezTo>
                  <a:pt x="404767" y="1164917"/>
                  <a:pt x="404360" y="1164829"/>
                  <a:pt x="429201" y="1164997"/>
                </a:cubicBezTo>
                <a:cubicBezTo>
                  <a:pt x="429682" y="1194679"/>
                  <a:pt x="429847" y="1198477"/>
                  <a:pt x="429818" y="1212842"/>
                </a:cubicBezTo>
                <a:close/>
                <a:moveTo>
                  <a:pt x="441531" y="1063688"/>
                </a:moveTo>
                <a:cubicBezTo>
                  <a:pt x="457660" y="1063688"/>
                  <a:pt x="457097" y="1063470"/>
                  <a:pt x="471538" y="1063449"/>
                </a:cubicBezTo>
                <a:cubicBezTo>
                  <a:pt x="471969" y="1091010"/>
                  <a:pt x="471966" y="1092913"/>
                  <a:pt x="472322" y="1104038"/>
                </a:cubicBezTo>
                <a:cubicBezTo>
                  <a:pt x="472620" y="1113534"/>
                  <a:pt x="480957" y="1112705"/>
                  <a:pt x="430257" y="1112054"/>
                </a:cubicBezTo>
                <a:cubicBezTo>
                  <a:pt x="430007" y="1054670"/>
                  <a:pt x="425865" y="1063688"/>
                  <a:pt x="441531" y="1063688"/>
                </a:cubicBezTo>
                <a:close/>
                <a:moveTo>
                  <a:pt x="431269" y="1158342"/>
                </a:moveTo>
                <a:cubicBezTo>
                  <a:pt x="430461" y="1106542"/>
                  <a:pt x="426484" y="1114584"/>
                  <a:pt x="441531" y="1114584"/>
                </a:cubicBezTo>
                <a:cubicBezTo>
                  <a:pt x="457251" y="1114584"/>
                  <a:pt x="457259" y="1114419"/>
                  <a:pt x="472609" y="1114414"/>
                </a:cubicBezTo>
                <a:cubicBezTo>
                  <a:pt x="472825" y="1123993"/>
                  <a:pt x="472931" y="1135378"/>
                  <a:pt x="473351" y="1162602"/>
                </a:cubicBezTo>
                <a:cubicBezTo>
                  <a:pt x="424650" y="1162599"/>
                  <a:pt x="431357" y="1164011"/>
                  <a:pt x="431269" y="1158342"/>
                </a:cubicBezTo>
                <a:close/>
                <a:moveTo>
                  <a:pt x="473425" y="1213235"/>
                </a:moveTo>
                <a:cubicBezTo>
                  <a:pt x="453048" y="1213235"/>
                  <a:pt x="431995" y="1214538"/>
                  <a:pt x="431998" y="1212850"/>
                </a:cubicBezTo>
                <a:cubicBezTo>
                  <a:pt x="432115" y="1156598"/>
                  <a:pt x="427189" y="1165037"/>
                  <a:pt x="441531" y="1165037"/>
                </a:cubicBezTo>
                <a:cubicBezTo>
                  <a:pt x="455340" y="1165037"/>
                  <a:pt x="458352" y="1165069"/>
                  <a:pt x="473391" y="1165069"/>
                </a:cubicBezTo>
                <a:cubicBezTo>
                  <a:pt x="474172" y="1217310"/>
                  <a:pt x="474268" y="1213235"/>
                  <a:pt x="473425" y="1213235"/>
                </a:cubicBezTo>
                <a:close/>
                <a:moveTo>
                  <a:pt x="473715" y="1063446"/>
                </a:moveTo>
                <a:cubicBezTo>
                  <a:pt x="489376" y="1063451"/>
                  <a:pt x="489430" y="1063789"/>
                  <a:pt x="505319" y="1063789"/>
                </a:cubicBezTo>
                <a:cubicBezTo>
                  <a:pt x="519957" y="1063789"/>
                  <a:pt x="514861" y="1056852"/>
                  <a:pt x="516709" y="1103988"/>
                </a:cubicBezTo>
                <a:cubicBezTo>
                  <a:pt x="517094" y="1113811"/>
                  <a:pt x="525008" y="1111894"/>
                  <a:pt x="474736" y="1111942"/>
                </a:cubicBezTo>
                <a:cubicBezTo>
                  <a:pt x="474263" y="1093035"/>
                  <a:pt x="474470" y="1111793"/>
                  <a:pt x="473715" y="1063446"/>
                </a:cubicBezTo>
                <a:close/>
                <a:moveTo>
                  <a:pt x="475464" y="1158347"/>
                </a:moveTo>
                <a:cubicBezTo>
                  <a:pt x="475185" y="1140458"/>
                  <a:pt x="475217" y="1140157"/>
                  <a:pt x="474935" y="1122063"/>
                </a:cubicBezTo>
                <a:cubicBezTo>
                  <a:pt x="474787" y="1112641"/>
                  <a:pt x="466444" y="1113925"/>
                  <a:pt x="517046" y="1114193"/>
                </a:cubicBezTo>
                <a:cubicBezTo>
                  <a:pt x="517307" y="1124630"/>
                  <a:pt x="517339" y="1134669"/>
                  <a:pt x="517745" y="1162642"/>
                </a:cubicBezTo>
                <a:cubicBezTo>
                  <a:pt x="468430" y="1163511"/>
                  <a:pt x="475544" y="1163301"/>
                  <a:pt x="475464" y="1158347"/>
                </a:cubicBezTo>
                <a:close/>
                <a:moveTo>
                  <a:pt x="476164" y="1213235"/>
                </a:moveTo>
                <a:cubicBezTo>
                  <a:pt x="476164" y="1204528"/>
                  <a:pt x="475701" y="1173813"/>
                  <a:pt x="475568" y="1165069"/>
                </a:cubicBezTo>
                <a:cubicBezTo>
                  <a:pt x="488451" y="1165079"/>
                  <a:pt x="504094" y="1165348"/>
                  <a:pt x="517777" y="1165111"/>
                </a:cubicBezTo>
                <a:cubicBezTo>
                  <a:pt x="518001" y="1181323"/>
                  <a:pt x="517950" y="1188114"/>
                  <a:pt x="518463" y="1212874"/>
                </a:cubicBezTo>
                <a:cubicBezTo>
                  <a:pt x="518487" y="1213879"/>
                  <a:pt x="521855" y="1213302"/>
                  <a:pt x="476164" y="1213235"/>
                </a:cubicBezTo>
                <a:close/>
                <a:moveTo>
                  <a:pt x="518881" y="1103881"/>
                </a:moveTo>
                <a:cubicBezTo>
                  <a:pt x="517057" y="1057461"/>
                  <a:pt x="517963" y="1063757"/>
                  <a:pt x="521260" y="1063730"/>
                </a:cubicBezTo>
                <a:cubicBezTo>
                  <a:pt x="566686" y="1063425"/>
                  <a:pt x="560550" y="1062082"/>
                  <a:pt x="560590" y="1067650"/>
                </a:cubicBezTo>
                <a:cubicBezTo>
                  <a:pt x="560680" y="1080129"/>
                  <a:pt x="560757" y="1083201"/>
                  <a:pt x="561217" y="1112107"/>
                </a:cubicBezTo>
                <a:cubicBezTo>
                  <a:pt x="511873" y="1111613"/>
                  <a:pt x="519293" y="1114374"/>
                  <a:pt x="518881" y="1103881"/>
                </a:cubicBezTo>
                <a:close/>
                <a:moveTo>
                  <a:pt x="519856" y="1158342"/>
                </a:moveTo>
                <a:cubicBezTo>
                  <a:pt x="519080" y="1108761"/>
                  <a:pt x="518556" y="1114201"/>
                  <a:pt x="521247" y="1114220"/>
                </a:cubicBezTo>
                <a:cubicBezTo>
                  <a:pt x="568831" y="1114539"/>
                  <a:pt x="561223" y="1112487"/>
                  <a:pt x="561377" y="1122106"/>
                </a:cubicBezTo>
                <a:cubicBezTo>
                  <a:pt x="561659" y="1140088"/>
                  <a:pt x="561449" y="1139745"/>
                  <a:pt x="561741" y="1158390"/>
                </a:cubicBezTo>
                <a:cubicBezTo>
                  <a:pt x="561826" y="1163764"/>
                  <a:pt x="566338" y="1162419"/>
                  <a:pt x="537187" y="1162413"/>
                </a:cubicBezTo>
                <a:cubicBezTo>
                  <a:pt x="516626" y="1162413"/>
                  <a:pt x="519947" y="1164074"/>
                  <a:pt x="519856" y="1158342"/>
                </a:cubicBezTo>
                <a:close/>
                <a:moveTo>
                  <a:pt x="520646" y="1212815"/>
                </a:moveTo>
                <a:cubicBezTo>
                  <a:pt x="519532" y="1159277"/>
                  <a:pt x="519729" y="1165076"/>
                  <a:pt x="521271" y="1165047"/>
                </a:cubicBezTo>
                <a:cubicBezTo>
                  <a:pt x="532314" y="1164824"/>
                  <a:pt x="534247" y="1164880"/>
                  <a:pt x="561845" y="1164885"/>
                </a:cubicBezTo>
                <a:cubicBezTo>
                  <a:pt x="561850" y="1165185"/>
                  <a:pt x="562432" y="1200523"/>
                  <a:pt x="562709" y="1213312"/>
                </a:cubicBezTo>
                <a:cubicBezTo>
                  <a:pt x="522339" y="1213472"/>
                  <a:pt x="520675" y="1214102"/>
                  <a:pt x="520646" y="1212815"/>
                </a:cubicBezTo>
                <a:close/>
                <a:moveTo>
                  <a:pt x="562560" y="1049471"/>
                </a:moveTo>
                <a:cubicBezTo>
                  <a:pt x="561871" y="1005419"/>
                  <a:pt x="558918" y="1012746"/>
                  <a:pt x="569071" y="1012746"/>
                </a:cubicBezTo>
                <a:cubicBezTo>
                  <a:pt x="569270" y="1012746"/>
                  <a:pt x="603918" y="1012762"/>
                  <a:pt x="603926" y="1013230"/>
                </a:cubicBezTo>
                <a:cubicBezTo>
                  <a:pt x="604785" y="1068023"/>
                  <a:pt x="606614" y="1060817"/>
                  <a:pt x="600970" y="1060817"/>
                </a:cubicBezTo>
                <a:cubicBezTo>
                  <a:pt x="554871" y="1060817"/>
                  <a:pt x="562799" y="1064732"/>
                  <a:pt x="562560" y="1049471"/>
                </a:cubicBezTo>
                <a:close/>
                <a:moveTo>
                  <a:pt x="562735" y="1063552"/>
                </a:moveTo>
                <a:cubicBezTo>
                  <a:pt x="592431" y="1063464"/>
                  <a:pt x="587143" y="1063239"/>
                  <a:pt x="604854" y="1063292"/>
                </a:cubicBezTo>
                <a:cubicBezTo>
                  <a:pt x="604923" y="1071084"/>
                  <a:pt x="604958" y="1070654"/>
                  <a:pt x="605263" y="1111974"/>
                </a:cubicBezTo>
                <a:cubicBezTo>
                  <a:pt x="584827" y="1111969"/>
                  <a:pt x="577490" y="1112224"/>
                  <a:pt x="563395" y="1112126"/>
                </a:cubicBezTo>
                <a:cubicBezTo>
                  <a:pt x="562719" y="1069620"/>
                  <a:pt x="562879" y="1080299"/>
                  <a:pt x="562735" y="1063552"/>
                </a:cubicBezTo>
                <a:close/>
                <a:moveTo>
                  <a:pt x="563918" y="1158347"/>
                </a:moveTo>
                <a:cubicBezTo>
                  <a:pt x="563121" y="1107432"/>
                  <a:pt x="562137" y="1114611"/>
                  <a:pt x="569071" y="1114611"/>
                </a:cubicBezTo>
                <a:cubicBezTo>
                  <a:pt x="611886" y="1114611"/>
                  <a:pt x="605232" y="1112110"/>
                  <a:pt x="605386" y="1122111"/>
                </a:cubicBezTo>
                <a:cubicBezTo>
                  <a:pt x="606119" y="1169037"/>
                  <a:pt x="608640" y="1162655"/>
                  <a:pt x="600967" y="1162655"/>
                </a:cubicBezTo>
                <a:cubicBezTo>
                  <a:pt x="558024" y="1162655"/>
                  <a:pt x="564001" y="1163362"/>
                  <a:pt x="563918" y="1158347"/>
                </a:cubicBezTo>
                <a:close/>
                <a:moveTo>
                  <a:pt x="600967" y="1213568"/>
                </a:moveTo>
                <a:cubicBezTo>
                  <a:pt x="560696" y="1213568"/>
                  <a:pt x="564891" y="1213347"/>
                  <a:pt x="564878" y="1212683"/>
                </a:cubicBezTo>
                <a:cubicBezTo>
                  <a:pt x="563594" y="1157244"/>
                  <a:pt x="562491" y="1164885"/>
                  <a:pt x="569071" y="1164885"/>
                </a:cubicBezTo>
                <a:cubicBezTo>
                  <a:pt x="584998" y="1164885"/>
                  <a:pt x="585006" y="1165122"/>
                  <a:pt x="600967" y="1165122"/>
                </a:cubicBezTo>
                <a:cubicBezTo>
                  <a:pt x="607728" y="1165122"/>
                  <a:pt x="606385" y="1162873"/>
                  <a:pt x="606454" y="1176531"/>
                </a:cubicBezTo>
                <a:cubicBezTo>
                  <a:pt x="606638" y="1220712"/>
                  <a:pt x="609794" y="1213568"/>
                  <a:pt x="600967" y="1213568"/>
                </a:cubicBezTo>
                <a:close/>
                <a:moveTo>
                  <a:pt x="606859" y="1049471"/>
                </a:moveTo>
                <a:cubicBezTo>
                  <a:pt x="606574" y="1031311"/>
                  <a:pt x="606385" y="1031281"/>
                  <a:pt x="606101" y="1013187"/>
                </a:cubicBezTo>
                <a:cubicBezTo>
                  <a:pt x="606096" y="1012935"/>
                  <a:pt x="625851" y="1012446"/>
                  <a:pt x="648036" y="1012743"/>
                </a:cubicBezTo>
                <a:cubicBezTo>
                  <a:pt x="648039" y="1012961"/>
                  <a:pt x="648711" y="1054665"/>
                  <a:pt x="648844" y="1061027"/>
                </a:cubicBezTo>
                <a:cubicBezTo>
                  <a:pt x="598341" y="1061046"/>
                  <a:pt x="607090" y="1063850"/>
                  <a:pt x="606859" y="1049471"/>
                </a:cubicBezTo>
                <a:close/>
                <a:moveTo>
                  <a:pt x="616902" y="1063393"/>
                </a:moveTo>
                <a:cubicBezTo>
                  <a:pt x="626284" y="1063518"/>
                  <a:pt x="628536" y="1063502"/>
                  <a:pt x="648897" y="1063494"/>
                </a:cubicBezTo>
                <a:cubicBezTo>
                  <a:pt x="650099" y="1117157"/>
                  <a:pt x="650043" y="1111902"/>
                  <a:pt x="648804" y="1111913"/>
                </a:cubicBezTo>
                <a:cubicBezTo>
                  <a:pt x="636852" y="1112009"/>
                  <a:pt x="636145" y="1111985"/>
                  <a:pt x="607443" y="1111974"/>
                </a:cubicBezTo>
                <a:cubicBezTo>
                  <a:pt x="607045" y="1054869"/>
                  <a:pt x="604022" y="1063217"/>
                  <a:pt x="616902" y="1063393"/>
                </a:cubicBezTo>
                <a:close/>
                <a:moveTo>
                  <a:pt x="608448" y="1158342"/>
                </a:moveTo>
                <a:cubicBezTo>
                  <a:pt x="608161" y="1139950"/>
                  <a:pt x="607845" y="1140059"/>
                  <a:pt x="607563" y="1122068"/>
                </a:cubicBezTo>
                <a:cubicBezTo>
                  <a:pt x="607393" y="1111190"/>
                  <a:pt x="600457" y="1114762"/>
                  <a:pt x="649780" y="1114379"/>
                </a:cubicBezTo>
                <a:cubicBezTo>
                  <a:pt x="650195" y="1141877"/>
                  <a:pt x="650086" y="1146331"/>
                  <a:pt x="650397" y="1162900"/>
                </a:cubicBezTo>
                <a:cubicBezTo>
                  <a:pt x="601730" y="1162921"/>
                  <a:pt x="608536" y="1164045"/>
                  <a:pt x="608448" y="1158342"/>
                </a:cubicBezTo>
                <a:close/>
                <a:moveTo>
                  <a:pt x="648820" y="1213498"/>
                </a:moveTo>
                <a:cubicBezTo>
                  <a:pt x="605588" y="1213265"/>
                  <a:pt x="609198" y="1214123"/>
                  <a:pt x="609169" y="1212823"/>
                </a:cubicBezTo>
                <a:cubicBezTo>
                  <a:pt x="607863" y="1155814"/>
                  <a:pt x="606585" y="1165087"/>
                  <a:pt x="616905" y="1165252"/>
                </a:cubicBezTo>
                <a:cubicBezTo>
                  <a:pt x="626101" y="1165401"/>
                  <a:pt x="628600" y="1165377"/>
                  <a:pt x="650450" y="1165366"/>
                </a:cubicBezTo>
                <a:cubicBezTo>
                  <a:pt x="651593" y="1219120"/>
                  <a:pt x="652667" y="1213517"/>
                  <a:pt x="648820" y="1213498"/>
                </a:cubicBezTo>
                <a:close/>
                <a:moveTo>
                  <a:pt x="651077" y="1063491"/>
                </a:moveTo>
                <a:cubicBezTo>
                  <a:pt x="699638" y="1063470"/>
                  <a:pt x="693218" y="1061793"/>
                  <a:pt x="693358" y="1067677"/>
                </a:cubicBezTo>
                <a:cubicBezTo>
                  <a:pt x="693717" y="1083284"/>
                  <a:pt x="693675" y="1085357"/>
                  <a:pt x="694026" y="1103698"/>
                </a:cubicBezTo>
                <a:cubicBezTo>
                  <a:pt x="694238" y="1114656"/>
                  <a:pt x="701640" y="1111530"/>
                  <a:pt x="651920" y="1111886"/>
                </a:cubicBezTo>
                <a:cubicBezTo>
                  <a:pt x="651333" y="1072974"/>
                  <a:pt x="651474" y="1081391"/>
                  <a:pt x="651077" y="1063491"/>
                </a:cubicBezTo>
                <a:close/>
                <a:moveTo>
                  <a:pt x="652074" y="1122068"/>
                </a:moveTo>
                <a:cubicBezTo>
                  <a:pt x="651920" y="1111926"/>
                  <a:pt x="644373" y="1114278"/>
                  <a:pt x="694220" y="1114249"/>
                </a:cubicBezTo>
                <a:cubicBezTo>
                  <a:pt x="694260" y="1116527"/>
                  <a:pt x="694916" y="1156851"/>
                  <a:pt x="694940" y="1158387"/>
                </a:cubicBezTo>
                <a:cubicBezTo>
                  <a:pt x="695020" y="1163431"/>
                  <a:pt x="701924" y="1162873"/>
                  <a:pt x="652577" y="1162900"/>
                </a:cubicBezTo>
                <a:cubicBezTo>
                  <a:pt x="652279" y="1147610"/>
                  <a:pt x="652335" y="1138770"/>
                  <a:pt x="652074" y="1122068"/>
                </a:cubicBezTo>
                <a:close/>
                <a:moveTo>
                  <a:pt x="653611" y="1213522"/>
                </a:moveTo>
                <a:cubicBezTo>
                  <a:pt x="653236" y="1176733"/>
                  <a:pt x="652994" y="1182333"/>
                  <a:pt x="652625" y="1165364"/>
                </a:cubicBezTo>
                <a:cubicBezTo>
                  <a:pt x="679114" y="1165350"/>
                  <a:pt x="684141" y="1164904"/>
                  <a:pt x="695033" y="1164877"/>
                </a:cubicBezTo>
                <a:cubicBezTo>
                  <a:pt x="695251" y="1181658"/>
                  <a:pt x="694823" y="1152542"/>
                  <a:pt x="695626" y="1213174"/>
                </a:cubicBezTo>
                <a:cubicBezTo>
                  <a:pt x="695626" y="1213366"/>
                  <a:pt x="664891" y="1213576"/>
                  <a:pt x="653611" y="1213522"/>
                </a:cubicBezTo>
                <a:close/>
                <a:moveTo>
                  <a:pt x="696666" y="1063472"/>
                </a:moveTo>
                <a:cubicBezTo>
                  <a:pt x="743703" y="1063472"/>
                  <a:pt x="737466" y="1061386"/>
                  <a:pt x="737543" y="1067656"/>
                </a:cubicBezTo>
                <a:cubicBezTo>
                  <a:pt x="738197" y="1119990"/>
                  <a:pt x="741602" y="1111998"/>
                  <a:pt x="728560" y="1111998"/>
                </a:cubicBezTo>
                <a:cubicBezTo>
                  <a:pt x="713191" y="1111998"/>
                  <a:pt x="712665" y="1111777"/>
                  <a:pt x="696666" y="1111777"/>
                </a:cubicBezTo>
                <a:cubicBezTo>
                  <a:pt x="696291" y="1111777"/>
                  <a:pt x="694658" y="1063475"/>
                  <a:pt x="696666" y="1063472"/>
                </a:cubicBezTo>
                <a:close/>
                <a:moveTo>
                  <a:pt x="697115" y="1158342"/>
                </a:moveTo>
                <a:cubicBezTo>
                  <a:pt x="696211" y="1102916"/>
                  <a:pt x="696456" y="1117577"/>
                  <a:pt x="696397" y="1114247"/>
                </a:cubicBezTo>
                <a:cubicBezTo>
                  <a:pt x="714074" y="1114247"/>
                  <a:pt x="711944" y="1114531"/>
                  <a:pt x="738476" y="1114454"/>
                </a:cubicBezTo>
                <a:cubicBezTo>
                  <a:pt x="738481" y="1114661"/>
                  <a:pt x="739281" y="1157996"/>
                  <a:pt x="739348" y="1162852"/>
                </a:cubicBezTo>
                <a:cubicBezTo>
                  <a:pt x="726499" y="1163025"/>
                  <a:pt x="718455" y="1162849"/>
                  <a:pt x="712638" y="1162658"/>
                </a:cubicBezTo>
                <a:cubicBezTo>
                  <a:pt x="694366" y="1162086"/>
                  <a:pt x="697203" y="1163981"/>
                  <a:pt x="697115" y="1158342"/>
                </a:cubicBezTo>
                <a:close/>
                <a:moveTo>
                  <a:pt x="697809" y="1213267"/>
                </a:moveTo>
                <a:cubicBezTo>
                  <a:pt x="697219" y="1172739"/>
                  <a:pt x="697375" y="1177308"/>
                  <a:pt x="697211" y="1164877"/>
                </a:cubicBezTo>
                <a:cubicBezTo>
                  <a:pt x="712577" y="1164890"/>
                  <a:pt x="712675" y="1165385"/>
                  <a:pt x="728560" y="1165385"/>
                </a:cubicBezTo>
                <a:cubicBezTo>
                  <a:pt x="742958" y="1165385"/>
                  <a:pt x="739095" y="1156200"/>
                  <a:pt x="739959" y="1213376"/>
                </a:cubicBezTo>
                <a:cubicBezTo>
                  <a:pt x="710620" y="1213384"/>
                  <a:pt x="713518" y="1213273"/>
                  <a:pt x="697809" y="1213267"/>
                </a:cubicBezTo>
                <a:close/>
                <a:moveTo>
                  <a:pt x="740387" y="1103900"/>
                </a:moveTo>
                <a:cubicBezTo>
                  <a:pt x="739008" y="1056780"/>
                  <a:pt x="738484" y="1063324"/>
                  <a:pt x="744500" y="1063403"/>
                </a:cubicBezTo>
                <a:cubicBezTo>
                  <a:pt x="756642" y="1063584"/>
                  <a:pt x="760374" y="1063462"/>
                  <a:pt x="776439" y="1063571"/>
                </a:cubicBezTo>
                <a:cubicBezTo>
                  <a:pt x="784181" y="1063624"/>
                  <a:pt x="782046" y="1056118"/>
                  <a:pt x="782602" y="1112003"/>
                </a:cubicBezTo>
                <a:cubicBezTo>
                  <a:pt x="733430" y="1111815"/>
                  <a:pt x="740704" y="1114799"/>
                  <a:pt x="740387" y="1103900"/>
                </a:cubicBezTo>
                <a:close/>
                <a:moveTo>
                  <a:pt x="741461" y="1158342"/>
                </a:moveTo>
                <a:cubicBezTo>
                  <a:pt x="740669" y="1107762"/>
                  <a:pt x="739053" y="1114459"/>
                  <a:pt x="744519" y="1114430"/>
                </a:cubicBezTo>
                <a:cubicBezTo>
                  <a:pt x="789857" y="1114249"/>
                  <a:pt x="782586" y="1112607"/>
                  <a:pt x="782737" y="1122111"/>
                </a:cubicBezTo>
                <a:cubicBezTo>
                  <a:pt x="783482" y="1169597"/>
                  <a:pt x="785821" y="1162552"/>
                  <a:pt x="776439" y="1162589"/>
                </a:cubicBezTo>
                <a:cubicBezTo>
                  <a:pt x="735373" y="1162700"/>
                  <a:pt x="741552" y="1164202"/>
                  <a:pt x="741461" y="1158342"/>
                </a:cubicBezTo>
                <a:close/>
                <a:moveTo>
                  <a:pt x="784189" y="1212842"/>
                </a:moveTo>
                <a:cubicBezTo>
                  <a:pt x="784189" y="1213451"/>
                  <a:pt x="787762" y="1213358"/>
                  <a:pt x="742137" y="1213374"/>
                </a:cubicBezTo>
                <a:cubicBezTo>
                  <a:pt x="741318" y="1159205"/>
                  <a:pt x="740507" y="1165308"/>
                  <a:pt x="744532" y="1165233"/>
                </a:cubicBezTo>
                <a:cubicBezTo>
                  <a:pt x="756575" y="1165007"/>
                  <a:pt x="759409" y="1165124"/>
                  <a:pt x="776447" y="1165055"/>
                </a:cubicBezTo>
                <a:cubicBezTo>
                  <a:pt x="785077" y="1165034"/>
                  <a:pt x="784364" y="1157244"/>
                  <a:pt x="784189" y="12128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1" name="Google Shape;4351;p34"/>
          <p:cNvGrpSpPr/>
          <p:nvPr/>
        </p:nvGrpSpPr>
        <p:grpSpPr>
          <a:xfrm>
            <a:off x="1178698" y="3708124"/>
            <a:ext cx="802462" cy="656403"/>
            <a:chOff x="2357695" y="7345274"/>
            <a:chExt cx="1722392" cy="1408891"/>
          </a:xfrm>
        </p:grpSpPr>
        <p:sp>
          <p:nvSpPr>
            <p:cNvPr id="4352" name="Google Shape;4352;p34"/>
            <p:cNvSpPr/>
            <p:nvPr/>
          </p:nvSpPr>
          <p:spPr>
            <a:xfrm>
              <a:off x="3537732" y="7690917"/>
              <a:ext cx="532626" cy="863161"/>
            </a:xfrm>
            <a:custGeom>
              <a:rect b="b" l="l" r="r" t="t"/>
              <a:pathLst>
                <a:path extrusionOk="0" h="863161" w="532626">
                  <a:moveTo>
                    <a:pt x="528555" y="345701"/>
                  </a:moveTo>
                  <a:cubicBezTo>
                    <a:pt x="522472" y="359006"/>
                    <a:pt x="128855" y="766593"/>
                    <a:pt x="117221" y="778696"/>
                  </a:cubicBezTo>
                  <a:cubicBezTo>
                    <a:pt x="86966" y="810190"/>
                    <a:pt x="55962" y="839988"/>
                    <a:pt x="17671" y="861519"/>
                  </a:cubicBezTo>
                  <a:cubicBezTo>
                    <a:pt x="7967" y="866943"/>
                    <a:pt x="-1475" y="858022"/>
                    <a:pt x="193" y="848092"/>
                  </a:cubicBezTo>
                  <a:cubicBezTo>
                    <a:pt x="27804" y="681547"/>
                    <a:pt x="140442" y="180004"/>
                    <a:pt x="190309" y="32546"/>
                  </a:cubicBezTo>
                  <a:cubicBezTo>
                    <a:pt x="193969" y="19771"/>
                    <a:pt x="199489" y="7226"/>
                    <a:pt x="212330" y="2033"/>
                  </a:cubicBezTo>
                  <a:cubicBezTo>
                    <a:pt x="232195" y="-5973"/>
                    <a:pt x="246470" y="11376"/>
                    <a:pt x="258626" y="24380"/>
                  </a:cubicBezTo>
                  <a:cubicBezTo>
                    <a:pt x="533422" y="318907"/>
                    <a:pt x="542904" y="314398"/>
                    <a:pt x="528555" y="345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34"/>
            <p:cNvSpPr/>
            <p:nvPr/>
          </p:nvSpPr>
          <p:spPr>
            <a:xfrm>
              <a:off x="3643648" y="7690625"/>
              <a:ext cx="424468" cy="352397"/>
            </a:xfrm>
            <a:custGeom>
              <a:rect b="b" l="l" r="r" t="t"/>
              <a:pathLst>
                <a:path extrusionOk="0" h="352397" w="424468">
                  <a:moveTo>
                    <a:pt x="424468" y="323451"/>
                  </a:moveTo>
                  <a:cubicBezTo>
                    <a:pt x="391540" y="356703"/>
                    <a:pt x="459722" y="346294"/>
                    <a:pt x="0" y="352398"/>
                  </a:cubicBezTo>
                  <a:cubicBezTo>
                    <a:pt x="79377" y="24058"/>
                    <a:pt x="87408" y="-45194"/>
                    <a:pt x="152707" y="24670"/>
                  </a:cubicBezTo>
                  <a:cubicBezTo>
                    <a:pt x="425849" y="317421"/>
                    <a:pt x="419723" y="306383"/>
                    <a:pt x="424468" y="32345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4" name="Google Shape;4354;p34"/>
            <p:cNvGrpSpPr/>
            <p:nvPr/>
          </p:nvGrpSpPr>
          <p:grpSpPr>
            <a:xfrm>
              <a:off x="2357695" y="7680191"/>
              <a:ext cx="1722392" cy="1073975"/>
              <a:chOff x="2357695" y="7680191"/>
              <a:chExt cx="1722392" cy="1073975"/>
            </a:xfrm>
          </p:grpSpPr>
          <p:sp>
            <p:nvSpPr>
              <p:cNvPr id="4355" name="Google Shape;4355;p34"/>
              <p:cNvSpPr/>
              <p:nvPr/>
            </p:nvSpPr>
            <p:spPr>
              <a:xfrm>
                <a:off x="3603138" y="8023027"/>
                <a:ext cx="476949" cy="514412"/>
              </a:xfrm>
              <a:custGeom>
                <a:rect b="b" l="l" r="r" t="t"/>
                <a:pathLst>
                  <a:path extrusionOk="0" h="514412" w="476949">
                    <a:moveTo>
                      <a:pt x="77757" y="456389"/>
                    </a:moveTo>
                    <a:cubicBezTo>
                      <a:pt x="36288" y="503285"/>
                      <a:pt x="33727" y="508200"/>
                      <a:pt x="23033" y="514413"/>
                    </a:cubicBezTo>
                    <a:cubicBezTo>
                      <a:pt x="-1834" y="494660"/>
                      <a:pt x="32" y="496314"/>
                      <a:pt x="32" y="495987"/>
                    </a:cubicBezTo>
                    <a:cubicBezTo>
                      <a:pt x="5772" y="475849"/>
                      <a:pt x="221487" y="243111"/>
                      <a:pt x="226511" y="237687"/>
                    </a:cubicBezTo>
                    <a:cubicBezTo>
                      <a:pt x="454704" y="-8449"/>
                      <a:pt x="451232" y="14479"/>
                      <a:pt x="445901" y="198"/>
                    </a:cubicBezTo>
                    <a:cubicBezTo>
                      <a:pt x="536349" y="-3918"/>
                      <a:pt x="433765" y="53032"/>
                      <a:pt x="77757" y="456389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6" name="Google Shape;4356;p34"/>
              <p:cNvSpPr/>
              <p:nvPr/>
            </p:nvSpPr>
            <p:spPr>
              <a:xfrm>
                <a:off x="2357695" y="7680191"/>
                <a:ext cx="1720060" cy="1073975"/>
              </a:xfrm>
              <a:custGeom>
                <a:rect b="b" l="l" r="r" t="t"/>
                <a:pathLst>
                  <a:path extrusionOk="0" h="1073975" w="1720060">
                    <a:moveTo>
                      <a:pt x="1720061" y="341723"/>
                    </a:moveTo>
                    <a:cubicBezTo>
                      <a:pt x="1688025" y="343180"/>
                      <a:pt x="1691700" y="343614"/>
                      <a:pt x="1690722" y="341658"/>
                    </a:cubicBezTo>
                    <a:cubicBezTo>
                      <a:pt x="1690677" y="341613"/>
                      <a:pt x="1690719" y="336541"/>
                      <a:pt x="1654229" y="296343"/>
                    </a:cubicBezTo>
                    <a:cubicBezTo>
                      <a:pt x="1553575" y="185381"/>
                      <a:pt x="1438319" y="65969"/>
                      <a:pt x="1427096" y="55521"/>
                    </a:cubicBezTo>
                    <a:cubicBezTo>
                      <a:pt x="1420234" y="49051"/>
                      <a:pt x="1408930" y="51993"/>
                      <a:pt x="1406154" y="61010"/>
                    </a:cubicBezTo>
                    <a:cubicBezTo>
                      <a:pt x="1280537" y="467284"/>
                      <a:pt x="1219028" y="731547"/>
                      <a:pt x="1201729" y="779489"/>
                    </a:cubicBezTo>
                    <a:cubicBezTo>
                      <a:pt x="1214449" y="797886"/>
                      <a:pt x="1217165" y="819228"/>
                      <a:pt x="1211073" y="840093"/>
                    </a:cubicBezTo>
                    <a:cubicBezTo>
                      <a:pt x="1221071" y="834441"/>
                      <a:pt x="1233942" y="834897"/>
                      <a:pt x="1245377" y="838918"/>
                    </a:cubicBezTo>
                    <a:cubicBezTo>
                      <a:pt x="1245969" y="839510"/>
                      <a:pt x="1240750" y="835224"/>
                      <a:pt x="1268477" y="857248"/>
                    </a:cubicBezTo>
                    <a:cubicBezTo>
                      <a:pt x="1306675" y="901217"/>
                      <a:pt x="1282662" y="977379"/>
                      <a:pt x="1219501" y="983916"/>
                    </a:cubicBezTo>
                    <a:cubicBezTo>
                      <a:pt x="1219174" y="983950"/>
                      <a:pt x="85315" y="1073798"/>
                      <a:pt x="84982" y="1073795"/>
                    </a:cubicBezTo>
                    <a:cubicBezTo>
                      <a:pt x="31044" y="1077390"/>
                      <a:pt x="16074" y="1026583"/>
                      <a:pt x="21991" y="977317"/>
                    </a:cubicBezTo>
                    <a:cubicBezTo>
                      <a:pt x="21991" y="971422"/>
                      <a:pt x="28362" y="957925"/>
                      <a:pt x="30616" y="951244"/>
                    </a:cubicBezTo>
                    <a:cubicBezTo>
                      <a:pt x="-442" y="920324"/>
                      <a:pt x="-12851" y="849756"/>
                      <a:pt x="17220" y="821538"/>
                    </a:cubicBezTo>
                    <a:cubicBezTo>
                      <a:pt x="31628" y="803724"/>
                      <a:pt x="67862" y="807878"/>
                      <a:pt x="67862" y="804812"/>
                    </a:cubicBezTo>
                    <a:cubicBezTo>
                      <a:pt x="61096" y="690886"/>
                      <a:pt x="62511" y="771835"/>
                      <a:pt x="45415" y="275829"/>
                    </a:cubicBezTo>
                    <a:cubicBezTo>
                      <a:pt x="45415" y="148158"/>
                      <a:pt x="26356" y="107878"/>
                      <a:pt x="52307" y="100121"/>
                    </a:cubicBezTo>
                    <a:cubicBezTo>
                      <a:pt x="85653" y="89982"/>
                      <a:pt x="1382995" y="-15239"/>
                      <a:pt x="1410820" y="1879"/>
                    </a:cubicBezTo>
                    <a:cubicBezTo>
                      <a:pt x="1427028" y="8219"/>
                      <a:pt x="1580369" y="173392"/>
                      <a:pt x="1580778" y="173828"/>
                    </a:cubicBezTo>
                    <a:cubicBezTo>
                      <a:pt x="1701562" y="303015"/>
                      <a:pt x="1714152" y="314737"/>
                      <a:pt x="1720061" y="34172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57" name="Google Shape;4357;p34"/>
            <p:cNvSpPr/>
            <p:nvPr/>
          </p:nvSpPr>
          <p:spPr>
            <a:xfrm>
              <a:off x="3540871" y="8558830"/>
              <a:ext cx="66833" cy="64317"/>
            </a:xfrm>
            <a:custGeom>
              <a:rect b="b" l="l" r="r" t="t"/>
              <a:pathLst>
                <a:path extrusionOk="0" h="64317" w="66833">
                  <a:moveTo>
                    <a:pt x="57233" y="53591"/>
                  </a:moveTo>
                  <a:cubicBezTo>
                    <a:pt x="38230" y="73569"/>
                    <a:pt x="5695" y="63915"/>
                    <a:pt x="612" y="38857"/>
                  </a:cubicBezTo>
                  <a:cubicBezTo>
                    <a:pt x="-4026" y="15988"/>
                    <a:pt x="18516" y="-2897"/>
                    <a:pt x="40211" y="369"/>
                  </a:cubicBezTo>
                  <a:cubicBezTo>
                    <a:pt x="66774" y="4322"/>
                    <a:pt x="75365" y="34478"/>
                    <a:pt x="57233" y="5359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34"/>
            <p:cNvSpPr/>
            <p:nvPr/>
          </p:nvSpPr>
          <p:spPr>
            <a:xfrm>
              <a:off x="3448808" y="8458268"/>
              <a:ext cx="77592" cy="78879"/>
            </a:xfrm>
            <a:custGeom>
              <a:rect b="b" l="l" r="r" t="t"/>
              <a:pathLst>
                <a:path extrusionOk="0" h="78879" w="77592">
                  <a:moveTo>
                    <a:pt x="16290" y="66266"/>
                  </a:moveTo>
                  <a:cubicBezTo>
                    <a:pt x="-20290" y="36076"/>
                    <a:pt x="10542" y="-16546"/>
                    <a:pt x="51575" y="5072"/>
                  </a:cubicBezTo>
                  <a:cubicBezTo>
                    <a:pt x="104901" y="33185"/>
                    <a:pt x="67768" y="108581"/>
                    <a:pt x="16290" y="6626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34"/>
            <p:cNvSpPr/>
            <p:nvPr/>
          </p:nvSpPr>
          <p:spPr>
            <a:xfrm>
              <a:off x="2439703" y="8663024"/>
              <a:ext cx="1094039" cy="82333"/>
            </a:xfrm>
            <a:custGeom>
              <a:rect b="b" l="l" r="r" t="t"/>
              <a:pathLst>
                <a:path extrusionOk="0" h="82333" w="1094039">
                  <a:moveTo>
                    <a:pt x="1086469" y="38"/>
                  </a:moveTo>
                  <a:cubicBezTo>
                    <a:pt x="448556" y="56918"/>
                    <a:pt x="59539" y="63491"/>
                    <a:pt x="3752" y="71976"/>
                  </a:cubicBezTo>
                  <a:cubicBezTo>
                    <a:pt x="-2160" y="72875"/>
                    <a:pt x="-562" y="81632"/>
                    <a:pt x="4905" y="82004"/>
                  </a:cubicBezTo>
                  <a:cubicBezTo>
                    <a:pt x="60522" y="85791"/>
                    <a:pt x="595825" y="56441"/>
                    <a:pt x="1086145" y="16192"/>
                  </a:cubicBezTo>
                  <a:cubicBezTo>
                    <a:pt x="1096427" y="15347"/>
                    <a:pt x="1096802" y="-884"/>
                    <a:pt x="108646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34"/>
            <p:cNvSpPr/>
            <p:nvPr/>
          </p:nvSpPr>
          <p:spPr>
            <a:xfrm>
              <a:off x="3431790" y="8395021"/>
              <a:ext cx="115155" cy="53294"/>
            </a:xfrm>
            <a:custGeom>
              <a:rect b="b" l="l" r="r" t="t"/>
              <a:pathLst>
                <a:path extrusionOk="0" h="53294" w="115155">
                  <a:moveTo>
                    <a:pt x="114177" y="44994"/>
                  </a:moveTo>
                  <a:cubicBezTo>
                    <a:pt x="90079" y="11637"/>
                    <a:pt x="43881" y="-5994"/>
                    <a:pt x="3714" y="1848"/>
                  </a:cubicBezTo>
                  <a:cubicBezTo>
                    <a:pt x="-2040" y="2969"/>
                    <a:pt x="-744" y="12341"/>
                    <a:pt x="5098" y="12076"/>
                  </a:cubicBezTo>
                  <a:cubicBezTo>
                    <a:pt x="45474" y="10234"/>
                    <a:pt x="77078" y="23187"/>
                    <a:pt x="105397" y="51768"/>
                  </a:cubicBezTo>
                  <a:cubicBezTo>
                    <a:pt x="109725" y="56135"/>
                    <a:pt x="117989" y="50271"/>
                    <a:pt x="114177" y="44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34"/>
            <p:cNvSpPr/>
            <p:nvPr/>
          </p:nvSpPr>
          <p:spPr>
            <a:xfrm>
              <a:off x="3483453" y="8539445"/>
              <a:ext cx="72344" cy="37021"/>
            </a:xfrm>
            <a:custGeom>
              <a:rect b="b" l="l" r="r" t="t"/>
              <a:pathLst>
                <a:path extrusionOk="0" h="37021" w="72344">
                  <a:moveTo>
                    <a:pt x="62302" y="1288"/>
                  </a:moveTo>
                  <a:cubicBezTo>
                    <a:pt x="44581" y="15501"/>
                    <a:pt x="28280" y="25493"/>
                    <a:pt x="4879" y="26809"/>
                  </a:cubicBezTo>
                  <a:cubicBezTo>
                    <a:pt x="-1611" y="27175"/>
                    <a:pt x="-1642" y="36589"/>
                    <a:pt x="4879" y="36916"/>
                  </a:cubicBezTo>
                  <a:cubicBezTo>
                    <a:pt x="29286" y="38145"/>
                    <a:pt x="56585" y="28677"/>
                    <a:pt x="71260" y="8200"/>
                  </a:cubicBezTo>
                  <a:cubicBezTo>
                    <a:pt x="75337" y="2514"/>
                    <a:pt x="66932" y="-2426"/>
                    <a:pt x="62302" y="1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34"/>
            <p:cNvSpPr/>
            <p:nvPr/>
          </p:nvSpPr>
          <p:spPr>
            <a:xfrm>
              <a:off x="3542467" y="7745081"/>
              <a:ext cx="177755" cy="643457"/>
            </a:xfrm>
            <a:custGeom>
              <a:rect b="b" l="l" r="r" t="t"/>
              <a:pathLst>
                <a:path extrusionOk="0" h="643457" w="177755">
                  <a:moveTo>
                    <a:pt x="164950" y="4517"/>
                  </a:moveTo>
                  <a:cubicBezTo>
                    <a:pt x="101136" y="212732"/>
                    <a:pt x="43410" y="423635"/>
                    <a:pt x="118" y="637138"/>
                  </a:cubicBezTo>
                  <a:cubicBezTo>
                    <a:pt x="-1164" y="643464"/>
                    <a:pt x="8397" y="646206"/>
                    <a:pt x="9865" y="639826"/>
                  </a:cubicBezTo>
                  <a:cubicBezTo>
                    <a:pt x="58821" y="427272"/>
                    <a:pt x="112026" y="216122"/>
                    <a:pt x="177427" y="7958"/>
                  </a:cubicBezTo>
                  <a:cubicBezTo>
                    <a:pt x="179929" y="0"/>
                    <a:pt x="167387" y="-3437"/>
                    <a:pt x="164950" y="4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34"/>
            <p:cNvSpPr/>
            <p:nvPr/>
          </p:nvSpPr>
          <p:spPr>
            <a:xfrm>
              <a:off x="3649595" y="8072973"/>
              <a:ext cx="402472" cy="441825"/>
            </a:xfrm>
            <a:custGeom>
              <a:rect b="b" l="l" r="r" t="t"/>
              <a:pathLst>
                <a:path extrusionOk="0" h="441825" w="402472">
                  <a:moveTo>
                    <a:pt x="390861" y="1970"/>
                  </a:moveTo>
                  <a:cubicBezTo>
                    <a:pt x="274493" y="113988"/>
                    <a:pt x="32625" y="382754"/>
                    <a:pt x="793" y="434170"/>
                  </a:cubicBezTo>
                  <a:cubicBezTo>
                    <a:pt x="-2375" y="439284"/>
                    <a:pt x="4692" y="444348"/>
                    <a:pt x="8911" y="440434"/>
                  </a:cubicBezTo>
                  <a:cubicBezTo>
                    <a:pt x="50490" y="401847"/>
                    <a:pt x="52000" y="372971"/>
                    <a:pt x="400501" y="11607"/>
                  </a:cubicBezTo>
                  <a:cubicBezTo>
                    <a:pt x="406596" y="5286"/>
                    <a:pt x="397190" y="-4122"/>
                    <a:pt x="390861" y="1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34"/>
            <p:cNvSpPr/>
            <p:nvPr/>
          </p:nvSpPr>
          <p:spPr>
            <a:xfrm>
              <a:off x="2478890" y="8565414"/>
              <a:ext cx="954303" cy="75367"/>
            </a:xfrm>
            <a:custGeom>
              <a:rect b="b" l="l" r="r" t="t"/>
              <a:pathLst>
                <a:path extrusionOk="0" h="75367" w="954303">
                  <a:moveTo>
                    <a:pt x="947724" y="1"/>
                  </a:moveTo>
                  <a:cubicBezTo>
                    <a:pt x="744522" y="2734"/>
                    <a:pt x="213218" y="31106"/>
                    <a:pt x="3718" y="65128"/>
                  </a:cubicBezTo>
                  <a:cubicBezTo>
                    <a:pt x="-2053" y="66066"/>
                    <a:pt x="-731" y="75732"/>
                    <a:pt x="5102" y="75357"/>
                  </a:cubicBezTo>
                  <a:cubicBezTo>
                    <a:pt x="276246" y="57954"/>
                    <a:pt x="321759" y="32197"/>
                    <a:pt x="947724" y="13633"/>
                  </a:cubicBezTo>
                  <a:cubicBezTo>
                    <a:pt x="956470" y="13371"/>
                    <a:pt x="956524" y="-118"/>
                    <a:pt x="947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34"/>
            <p:cNvSpPr/>
            <p:nvPr/>
          </p:nvSpPr>
          <p:spPr>
            <a:xfrm>
              <a:off x="2686795" y="7345274"/>
              <a:ext cx="647409" cy="1134076"/>
            </a:xfrm>
            <a:custGeom>
              <a:rect b="b" l="l" r="r" t="t"/>
              <a:pathLst>
                <a:path extrusionOk="0" h="1134076" w="647409">
                  <a:moveTo>
                    <a:pt x="60152" y="1134077"/>
                  </a:moveTo>
                  <a:cubicBezTo>
                    <a:pt x="251274" y="333753"/>
                    <a:pt x="253275" y="353094"/>
                    <a:pt x="234584" y="301965"/>
                  </a:cubicBezTo>
                  <a:cubicBezTo>
                    <a:pt x="200661" y="209074"/>
                    <a:pt x="40025" y="262964"/>
                    <a:pt x="3794" y="153801"/>
                  </a:cubicBezTo>
                  <a:cubicBezTo>
                    <a:pt x="-11594" y="107310"/>
                    <a:pt x="22188" y="63138"/>
                    <a:pt x="62668" y="43992"/>
                  </a:cubicBezTo>
                  <a:cubicBezTo>
                    <a:pt x="164247" y="-3990"/>
                    <a:pt x="426447" y="-9949"/>
                    <a:pt x="547939" y="12756"/>
                  </a:cubicBezTo>
                  <a:cubicBezTo>
                    <a:pt x="647249" y="31264"/>
                    <a:pt x="661442" y="97935"/>
                    <a:pt x="636936" y="149780"/>
                  </a:cubicBezTo>
                  <a:cubicBezTo>
                    <a:pt x="585384" y="258763"/>
                    <a:pt x="440984" y="199838"/>
                    <a:pt x="412972" y="282754"/>
                  </a:cubicBezTo>
                  <a:cubicBezTo>
                    <a:pt x="397844" y="327517"/>
                    <a:pt x="403891" y="327345"/>
                    <a:pt x="523630" y="770670"/>
                  </a:cubicBezTo>
                  <a:cubicBezTo>
                    <a:pt x="527704" y="785756"/>
                    <a:pt x="607487" y="1080916"/>
                    <a:pt x="607563" y="1081246"/>
                  </a:cubicBezTo>
                  <a:cubicBezTo>
                    <a:pt x="572253" y="1084126"/>
                    <a:pt x="578627" y="1086963"/>
                    <a:pt x="574336" y="1071020"/>
                  </a:cubicBezTo>
                  <a:cubicBezTo>
                    <a:pt x="552278" y="989781"/>
                    <a:pt x="646665" y="1337803"/>
                    <a:pt x="397844" y="413767"/>
                  </a:cubicBezTo>
                  <a:cubicBezTo>
                    <a:pt x="326545" y="148548"/>
                    <a:pt x="513266" y="238596"/>
                    <a:pt x="593316" y="161967"/>
                  </a:cubicBezTo>
                  <a:cubicBezTo>
                    <a:pt x="627392" y="129359"/>
                    <a:pt x="628668" y="74604"/>
                    <a:pt x="582927" y="52614"/>
                  </a:cubicBezTo>
                  <a:cubicBezTo>
                    <a:pt x="497021" y="11277"/>
                    <a:pt x="95828" y="14974"/>
                    <a:pt x="39177" y="99727"/>
                  </a:cubicBezTo>
                  <a:cubicBezTo>
                    <a:pt x="5166" y="150597"/>
                    <a:pt x="63353" y="188952"/>
                    <a:pt x="106350" y="200782"/>
                  </a:cubicBezTo>
                  <a:cubicBezTo>
                    <a:pt x="344233" y="266216"/>
                    <a:pt x="303051" y="236331"/>
                    <a:pt x="91027" y="1130808"/>
                  </a:cubicBezTo>
                  <a:lnTo>
                    <a:pt x="60152" y="11340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6" name="Google Shape;4366;p34"/>
            <p:cNvSpPr/>
            <p:nvPr/>
          </p:nvSpPr>
          <p:spPr>
            <a:xfrm>
              <a:off x="2499436" y="8405152"/>
              <a:ext cx="901334" cy="100000"/>
            </a:xfrm>
            <a:custGeom>
              <a:rect b="b" l="l" r="r" t="t"/>
              <a:pathLst>
                <a:path extrusionOk="0" h="100000" w="901334">
                  <a:moveTo>
                    <a:pt x="894942" y="26"/>
                  </a:moveTo>
                  <a:cubicBezTo>
                    <a:pt x="518717" y="30430"/>
                    <a:pt x="164062" y="69064"/>
                    <a:pt x="4779" y="89936"/>
                  </a:cubicBezTo>
                  <a:cubicBezTo>
                    <a:pt x="-1477" y="90756"/>
                    <a:pt x="-1708" y="100649"/>
                    <a:pt x="4779" y="99967"/>
                  </a:cubicBezTo>
                  <a:cubicBezTo>
                    <a:pt x="457498" y="52355"/>
                    <a:pt x="536830" y="41907"/>
                    <a:pt x="894942" y="13351"/>
                  </a:cubicBezTo>
                  <a:cubicBezTo>
                    <a:pt x="903432" y="12672"/>
                    <a:pt x="903500" y="-664"/>
                    <a:pt x="894942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7" name="Google Shape;4367;p34"/>
            <p:cNvSpPr/>
            <p:nvPr/>
          </p:nvSpPr>
          <p:spPr>
            <a:xfrm>
              <a:off x="3534077" y="8553942"/>
              <a:ext cx="89883" cy="87493"/>
            </a:xfrm>
            <a:custGeom>
              <a:rect b="b" l="l" r="r" t="t"/>
              <a:pathLst>
                <a:path extrusionOk="0" h="87493" w="89883">
                  <a:moveTo>
                    <a:pt x="54097" y="636"/>
                  </a:moveTo>
                  <a:cubicBezTo>
                    <a:pt x="116122" y="9867"/>
                    <a:pt x="90077" y="100320"/>
                    <a:pt x="32603" y="85950"/>
                  </a:cubicBezTo>
                  <a:cubicBezTo>
                    <a:pt x="-22578" y="72002"/>
                    <a:pt x="-2546" y="-7894"/>
                    <a:pt x="54097" y="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34"/>
            <p:cNvSpPr/>
            <p:nvPr/>
          </p:nvSpPr>
          <p:spPr>
            <a:xfrm>
              <a:off x="3452330" y="8449497"/>
              <a:ext cx="89883" cy="87493"/>
            </a:xfrm>
            <a:custGeom>
              <a:rect b="b" l="l" r="r" t="t"/>
              <a:pathLst>
                <a:path extrusionOk="0" h="87493" w="89883">
                  <a:moveTo>
                    <a:pt x="54097" y="636"/>
                  </a:moveTo>
                  <a:cubicBezTo>
                    <a:pt x="116122" y="9867"/>
                    <a:pt x="90077" y="100321"/>
                    <a:pt x="32603" y="85950"/>
                  </a:cubicBezTo>
                  <a:cubicBezTo>
                    <a:pt x="-22578" y="71999"/>
                    <a:pt x="-2546" y="-7896"/>
                    <a:pt x="54097" y="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9" name="Google Shape;4369;p34"/>
          <p:cNvGrpSpPr/>
          <p:nvPr/>
        </p:nvGrpSpPr>
        <p:grpSpPr>
          <a:xfrm>
            <a:off x="2249494" y="3762450"/>
            <a:ext cx="341601" cy="604751"/>
            <a:chOff x="4443752" y="7544663"/>
            <a:chExt cx="683202" cy="1209503"/>
          </a:xfrm>
        </p:grpSpPr>
        <p:grpSp>
          <p:nvGrpSpPr>
            <p:cNvPr id="4370" name="Google Shape;4370;p34"/>
            <p:cNvGrpSpPr/>
            <p:nvPr/>
          </p:nvGrpSpPr>
          <p:grpSpPr>
            <a:xfrm>
              <a:off x="4443752" y="7544663"/>
              <a:ext cx="683202" cy="1209503"/>
              <a:chOff x="4443752" y="7544663"/>
              <a:chExt cx="683202" cy="1209503"/>
            </a:xfrm>
          </p:grpSpPr>
          <p:sp>
            <p:nvSpPr>
              <p:cNvPr id="4371" name="Google Shape;4371;p34"/>
              <p:cNvSpPr/>
              <p:nvPr/>
            </p:nvSpPr>
            <p:spPr>
              <a:xfrm>
                <a:off x="4506630" y="8193836"/>
                <a:ext cx="256835" cy="560330"/>
              </a:xfrm>
              <a:custGeom>
                <a:rect b="b" l="l" r="r" t="t"/>
                <a:pathLst>
                  <a:path extrusionOk="0" h="560330" w="256835">
                    <a:moveTo>
                      <a:pt x="235942" y="149752"/>
                    </a:moveTo>
                    <a:cubicBezTo>
                      <a:pt x="169124" y="289195"/>
                      <a:pt x="101263" y="415707"/>
                      <a:pt x="20711" y="554735"/>
                    </a:cubicBezTo>
                    <a:cubicBezTo>
                      <a:pt x="14749" y="565027"/>
                      <a:pt x="-2562" y="560204"/>
                      <a:pt x="321" y="547729"/>
                    </a:cubicBezTo>
                    <a:cubicBezTo>
                      <a:pt x="76712" y="217419"/>
                      <a:pt x="124111" y="-3884"/>
                      <a:pt x="144527" y="52"/>
                    </a:cubicBezTo>
                    <a:cubicBezTo>
                      <a:pt x="189015" y="8644"/>
                      <a:pt x="245060" y="24140"/>
                      <a:pt x="255631" y="75793"/>
                    </a:cubicBezTo>
                    <a:cubicBezTo>
                      <a:pt x="261064" y="102376"/>
                      <a:pt x="246994" y="126612"/>
                      <a:pt x="235942" y="149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2" name="Google Shape;4372;p34"/>
              <p:cNvSpPr/>
              <p:nvPr/>
            </p:nvSpPr>
            <p:spPr>
              <a:xfrm>
                <a:off x="4607811" y="8193437"/>
                <a:ext cx="154246" cy="224965"/>
              </a:xfrm>
              <a:custGeom>
                <a:rect b="b" l="l" r="r" t="t"/>
                <a:pathLst>
                  <a:path extrusionOk="0" h="224965" w="154246">
                    <a:moveTo>
                      <a:pt x="98211" y="224965"/>
                    </a:moveTo>
                    <a:cubicBezTo>
                      <a:pt x="10880" y="134451"/>
                      <a:pt x="15563" y="139526"/>
                      <a:pt x="0" y="122706"/>
                    </a:cubicBezTo>
                    <a:cubicBezTo>
                      <a:pt x="31956" y="-624"/>
                      <a:pt x="31874" y="-1761"/>
                      <a:pt x="43345" y="450"/>
                    </a:cubicBezTo>
                    <a:cubicBezTo>
                      <a:pt x="212757" y="33169"/>
                      <a:pt x="151335" y="118219"/>
                      <a:pt x="98211" y="2249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3" name="Google Shape;4373;p34"/>
              <p:cNvSpPr/>
              <p:nvPr/>
            </p:nvSpPr>
            <p:spPr>
              <a:xfrm>
                <a:off x="4443752" y="7544663"/>
                <a:ext cx="683202" cy="806492"/>
              </a:xfrm>
              <a:custGeom>
                <a:rect b="b" l="l" r="r" t="t"/>
                <a:pathLst>
                  <a:path extrusionOk="0" h="806492" w="683202">
                    <a:moveTo>
                      <a:pt x="423791" y="2179"/>
                    </a:moveTo>
                    <a:cubicBezTo>
                      <a:pt x="221650" y="-16239"/>
                      <a:pt x="377050" y="79171"/>
                      <a:pt x="214671" y="400841"/>
                    </a:cubicBezTo>
                    <a:cubicBezTo>
                      <a:pt x="138797" y="400841"/>
                      <a:pt x="43812" y="456241"/>
                      <a:pt x="6673" y="505388"/>
                    </a:cubicBezTo>
                    <a:cubicBezTo>
                      <a:pt x="-27859" y="551083"/>
                      <a:pt x="75067" y="717474"/>
                      <a:pt x="236196" y="779130"/>
                    </a:cubicBezTo>
                    <a:cubicBezTo>
                      <a:pt x="393991" y="840236"/>
                      <a:pt x="584775" y="787986"/>
                      <a:pt x="589821" y="729867"/>
                    </a:cubicBezTo>
                    <a:cubicBezTo>
                      <a:pt x="595179" y="668146"/>
                      <a:pt x="561517" y="563456"/>
                      <a:pt x="505404" y="512756"/>
                    </a:cubicBezTo>
                    <a:cubicBezTo>
                      <a:pt x="601356" y="160810"/>
                      <a:pt x="780514" y="199294"/>
                      <a:pt x="617038" y="76568"/>
                    </a:cubicBezTo>
                    <a:cubicBezTo>
                      <a:pt x="582629" y="50736"/>
                      <a:pt x="508108" y="9859"/>
                      <a:pt x="423791" y="21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4" name="Google Shape;4374;p34"/>
              <p:cNvSpPr/>
              <p:nvPr/>
            </p:nvSpPr>
            <p:spPr>
              <a:xfrm>
                <a:off x="4655722" y="7970918"/>
                <a:ext cx="284517" cy="121979"/>
              </a:xfrm>
              <a:custGeom>
                <a:rect b="b" l="l" r="r" t="t"/>
                <a:pathLst>
                  <a:path extrusionOk="0" h="121979" w="284517">
                    <a:moveTo>
                      <a:pt x="278969" y="105352"/>
                    </a:moveTo>
                    <a:cubicBezTo>
                      <a:pt x="167123" y="98739"/>
                      <a:pt x="127199" y="97916"/>
                      <a:pt x="13040" y="1778"/>
                    </a:cubicBezTo>
                    <a:cubicBezTo>
                      <a:pt x="7030" y="-3285"/>
                      <a:pt x="-3785" y="3326"/>
                      <a:pt x="1339" y="10815"/>
                    </a:cubicBezTo>
                    <a:cubicBezTo>
                      <a:pt x="55516" y="90006"/>
                      <a:pt x="197838" y="139013"/>
                      <a:pt x="280477" y="116485"/>
                    </a:cubicBezTo>
                    <a:cubicBezTo>
                      <a:pt x="286823" y="114755"/>
                      <a:pt x="285218" y="105723"/>
                      <a:pt x="278969" y="1053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5" name="Google Shape;4375;p34"/>
            <p:cNvSpPr/>
            <p:nvPr/>
          </p:nvSpPr>
          <p:spPr>
            <a:xfrm>
              <a:off x="4773295" y="7564706"/>
              <a:ext cx="322821" cy="167324"/>
            </a:xfrm>
            <a:custGeom>
              <a:rect b="b" l="l" r="r" t="t"/>
              <a:pathLst>
                <a:path extrusionOk="0" h="167324" w="322821">
                  <a:moveTo>
                    <a:pt x="312742" y="108437"/>
                  </a:moveTo>
                  <a:cubicBezTo>
                    <a:pt x="309642" y="104143"/>
                    <a:pt x="300920" y="106584"/>
                    <a:pt x="303346" y="112402"/>
                  </a:cubicBezTo>
                  <a:cubicBezTo>
                    <a:pt x="352298" y="229823"/>
                    <a:pt x="-68800" y="55795"/>
                    <a:pt x="23338" y="11648"/>
                  </a:cubicBezTo>
                  <a:cubicBezTo>
                    <a:pt x="29607" y="8643"/>
                    <a:pt x="25192" y="-2010"/>
                    <a:pt x="18572" y="334"/>
                  </a:cubicBezTo>
                  <a:cubicBezTo>
                    <a:pt x="-17985" y="13273"/>
                    <a:pt x="7497" y="56990"/>
                    <a:pt x="26448" y="73511"/>
                  </a:cubicBezTo>
                  <a:cubicBezTo>
                    <a:pt x="57834" y="100875"/>
                    <a:pt x="100512" y="117774"/>
                    <a:pt x="138696" y="133198"/>
                  </a:cubicBezTo>
                  <a:cubicBezTo>
                    <a:pt x="313743" y="203901"/>
                    <a:pt x="342175" y="149200"/>
                    <a:pt x="312742" y="108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6" name="Google Shape;4376;p34"/>
          <p:cNvSpPr/>
          <p:nvPr/>
        </p:nvSpPr>
        <p:spPr>
          <a:xfrm>
            <a:off x="2859452" y="3782273"/>
            <a:ext cx="460106" cy="664443"/>
          </a:xfrm>
          <a:custGeom>
            <a:rect b="b" l="l" r="r" t="t"/>
            <a:pathLst>
              <a:path extrusionOk="0" h="1328887" w="920213">
                <a:moveTo>
                  <a:pt x="270106" y="1322708"/>
                </a:moveTo>
                <a:cubicBezTo>
                  <a:pt x="263524" y="1322708"/>
                  <a:pt x="257314" y="1321924"/>
                  <a:pt x="250283" y="1319811"/>
                </a:cubicBezTo>
                <a:cubicBezTo>
                  <a:pt x="238108" y="1315867"/>
                  <a:pt x="211021" y="1272588"/>
                  <a:pt x="200128" y="1239905"/>
                </a:cubicBezTo>
                <a:cubicBezTo>
                  <a:pt x="185056" y="1194285"/>
                  <a:pt x="193402" y="1179672"/>
                  <a:pt x="184322" y="1177804"/>
                </a:cubicBezTo>
                <a:cubicBezTo>
                  <a:pt x="106029" y="1161796"/>
                  <a:pt x="39340" y="1104643"/>
                  <a:pt x="2520" y="1035488"/>
                </a:cubicBezTo>
                <a:cubicBezTo>
                  <a:pt x="-878" y="1035488"/>
                  <a:pt x="144" y="1019860"/>
                  <a:pt x="144" y="21675"/>
                </a:cubicBezTo>
                <a:cubicBezTo>
                  <a:pt x="48928" y="15567"/>
                  <a:pt x="97625" y="10836"/>
                  <a:pt x="146683" y="10826"/>
                </a:cubicBezTo>
                <a:cubicBezTo>
                  <a:pt x="513492" y="10740"/>
                  <a:pt x="700631" y="-4861"/>
                  <a:pt x="894608" y="1542"/>
                </a:cubicBezTo>
                <a:cubicBezTo>
                  <a:pt x="904274" y="1919"/>
                  <a:pt x="921211" y="933150"/>
                  <a:pt x="920168" y="1321759"/>
                </a:cubicBezTo>
                <a:cubicBezTo>
                  <a:pt x="920168" y="1337225"/>
                  <a:pt x="765836" y="1322708"/>
                  <a:pt x="270106" y="13227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7" name="Google Shape;4377;p34"/>
          <p:cNvGrpSpPr/>
          <p:nvPr/>
        </p:nvGrpSpPr>
        <p:grpSpPr>
          <a:xfrm>
            <a:off x="2860606" y="3829904"/>
            <a:ext cx="410909" cy="611161"/>
            <a:chOff x="5721366" y="7638738"/>
            <a:chExt cx="823300" cy="1224281"/>
          </a:xfrm>
        </p:grpSpPr>
        <p:grpSp>
          <p:nvGrpSpPr>
            <p:cNvPr id="4378" name="Google Shape;4378;p34"/>
            <p:cNvGrpSpPr/>
            <p:nvPr/>
          </p:nvGrpSpPr>
          <p:grpSpPr>
            <a:xfrm>
              <a:off x="5786511" y="7638738"/>
              <a:ext cx="758155" cy="1123003"/>
              <a:chOff x="5786511" y="7638738"/>
              <a:chExt cx="758155" cy="1123003"/>
            </a:xfrm>
          </p:grpSpPr>
          <p:grpSp>
            <p:nvGrpSpPr>
              <p:cNvPr id="4379" name="Google Shape;4379;p34"/>
              <p:cNvGrpSpPr/>
              <p:nvPr/>
            </p:nvGrpSpPr>
            <p:grpSpPr>
              <a:xfrm>
                <a:off x="5786520" y="7638738"/>
                <a:ext cx="758145" cy="15264"/>
                <a:chOff x="5786520" y="7638738"/>
                <a:chExt cx="758145" cy="15264"/>
              </a:xfrm>
            </p:grpSpPr>
            <p:grpSp>
              <p:nvGrpSpPr>
                <p:cNvPr id="4380" name="Google Shape;4380;p34"/>
                <p:cNvGrpSpPr/>
                <p:nvPr/>
              </p:nvGrpSpPr>
              <p:grpSpPr>
                <a:xfrm>
                  <a:off x="5786520" y="7638738"/>
                  <a:ext cx="13581" cy="15257"/>
                  <a:chOff x="5786520" y="7638738"/>
                  <a:chExt cx="13581" cy="15257"/>
                </a:xfrm>
              </p:grpSpPr>
              <p:sp>
                <p:nvSpPr>
                  <p:cNvPr id="4381" name="Google Shape;4381;p34"/>
                  <p:cNvSpPr/>
                  <p:nvPr/>
                </p:nvSpPr>
                <p:spPr>
                  <a:xfrm>
                    <a:off x="5795295" y="7639101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2" name="Google Shape;4382;p34"/>
                  <p:cNvSpPr/>
                  <p:nvPr/>
                </p:nvSpPr>
                <p:spPr>
                  <a:xfrm>
                    <a:off x="5786520" y="7638738"/>
                    <a:ext cx="13581" cy="15257"/>
                  </a:xfrm>
                  <a:custGeom>
                    <a:rect b="b" l="l" r="r" t="t"/>
                    <a:pathLst>
                      <a:path extrusionOk="0" h="15257" w="13581">
                        <a:moveTo>
                          <a:pt x="13556" y="7518"/>
                        </a:moveTo>
                        <a:cubicBezTo>
                          <a:pt x="12966" y="505"/>
                          <a:pt x="6540" y="-652"/>
                          <a:pt x="9379" y="709"/>
                        </a:cubicBezTo>
                        <a:cubicBezTo>
                          <a:pt x="7256" y="-362"/>
                          <a:pt x="5189" y="-192"/>
                          <a:pt x="3329" y="1031"/>
                        </a:cubicBezTo>
                        <a:cubicBezTo>
                          <a:pt x="-3908" y="5881"/>
                          <a:pt x="1935" y="17823"/>
                          <a:pt x="8685" y="14763"/>
                        </a:cubicBezTo>
                        <a:cubicBezTo>
                          <a:pt x="14496" y="12092"/>
                          <a:pt x="13482" y="6572"/>
                          <a:pt x="13556" y="751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3" name="Google Shape;4383;p34"/>
                <p:cNvGrpSpPr/>
                <p:nvPr/>
              </p:nvGrpSpPr>
              <p:grpSpPr>
                <a:xfrm>
                  <a:off x="5879597" y="7638742"/>
                  <a:ext cx="13577" cy="15260"/>
                  <a:chOff x="5879597" y="7638742"/>
                  <a:chExt cx="13577" cy="15260"/>
                </a:xfrm>
              </p:grpSpPr>
              <p:sp>
                <p:nvSpPr>
                  <p:cNvPr id="4384" name="Google Shape;4384;p34"/>
                  <p:cNvSpPr/>
                  <p:nvPr/>
                </p:nvSpPr>
                <p:spPr>
                  <a:xfrm>
                    <a:off x="5888366" y="763910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5" name="Google Shape;4385;p34"/>
                  <p:cNvSpPr/>
                  <p:nvPr/>
                </p:nvSpPr>
                <p:spPr>
                  <a:xfrm>
                    <a:off x="5879597" y="763874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6" name="Google Shape;4386;p34"/>
                <p:cNvGrpSpPr/>
                <p:nvPr/>
              </p:nvGrpSpPr>
              <p:grpSpPr>
                <a:xfrm>
                  <a:off x="5972669" y="7638742"/>
                  <a:ext cx="13577" cy="15260"/>
                  <a:chOff x="5972669" y="7638742"/>
                  <a:chExt cx="13577" cy="15260"/>
                </a:xfrm>
              </p:grpSpPr>
              <p:sp>
                <p:nvSpPr>
                  <p:cNvPr id="4387" name="Google Shape;4387;p34"/>
                  <p:cNvSpPr/>
                  <p:nvPr/>
                </p:nvSpPr>
                <p:spPr>
                  <a:xfrm>
                    <a:off x="5981436" y="7639101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8" name="Google Shape;4388;p34"/>
                  <p:cNvSpPr/>
                  <p:nvPr/>
                </p:nvSpPr>
                <p:spPr>
                  <a:xfrm>
                    <a:off x="5972669" y="763874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9" name="Google Shape;4389;p34"/>
                <p:cNvGrpSpPr/>
                <p:nvPr/>
              </p:nvGrpSpPr>
              <p:grpSpPr>
                <a:xfrm>
                  <a:off x="6065738" y="7638742"/>
                  <a:ext cx="13577" cy="15260"/>
                  <a:chOff x="6065738" y="7638742"/>
                  <a:chExt cx="13577" cy="15260"/>
                </a:xfrm>
              </p:grpSpPr>
              <p:sp>
                <p:nvSpPr>
                  <p:cNvPr id="4390" name="Google Shape;4390;p34"/>
                  <p:cNvSpPr/>
                  <p:nvPr/>
                </p:nvSpPr>
                <p:spPr>
                  <a:xfrm>
                    <a:off x="6074507" y="763910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1" name="Google Shape;4391;p34"/>
                  <p:cNvSpPr/>
                  <p:nvPr/>
                </p:nvSpPr>
                <p:spPr>
                  <a:xfrm>
                    <a:off x="6065738" y="763874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2" name="Google Shape;4392;p34"/>
                <p:cNvGrpSpPr/>
                <p:nvPr/>
              </p:nvGrpSpPr>
              <p:grpSpPr>
                <a:xfrm>
                  <a:off x="6158810" y="7638742"/>
                  <a:ext cx="13577" cy="15260"/>
                  <a:chOff x="6158810" y="7638742"/>
                  <a:chExt cx="13577" cy="15260"/>
                </a:xfrm>
              </p:grpSpPr>
              <p:sp>
                <p:nvSpPr>
                  <p:cNvPr id="4393" name="Google Shape;4393;p34"/>
                  <p:cNvSpPr/>
                  <p:nvPr/>
                </p:nvSpPr>
                <p:spPr>
                  <a:xfrm>
                    <a:off x="6167577" y="7639101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4" name="Google Shape;4394;p34"/>
                  <p:cNvSpPr/>
                  <p:nvPr/>
                </p:nvSpPr>
                <p:spPr>
                  <a:xfrm>
                    <a:off x="6158810" y="763874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5" name="Google Shape;4395;p34"/>
                <p:cNvGrpSpPr/>
                <p:nvPr/>
              </p:nvGrpSpPr>
              <p:grpSpPr>
                <a:xfrm>
                  <a:off x="6251879" y="7638742"/>
                  <a:ext cx="13577" cy="15260"/>
                  <a:chOff x="6251879" y="7638742"/>
                  <a:chExt cx="13577" cy="15260"/>
                </a:xfrm>
              </p:grpSpPr>
              <p:sp>
                <p:nvSpPr>
                  <p:cNvPr id="4396" name="Google Shape;4396;p34"/>
                  <p:cNvSpPr/>
                  <p:nvPr/>
                </p:nvSpPr>
                <p:spPr>
                  <a:xfrm>
                    <a:off x="6260648" y="763910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7" name="Google Shape;4397;p34"/>
                  <p:cNvSpPr/>
                  <p:nvPr/>
                </p:nvSpPr>
                <p:spPr>
                  <a:xfrm>
                    <a:off x="6251879" y="763874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8" name="Google Shape;4398;p34"/>
                <p:cNvGrpSpPr/>
                <p:nvPr/>
              </p:nvGrpSpPr>
              <p:grpSpPr>
                <a:xfrm>
                  <a:off x="6344951" y="7638742"/>
                  <a:ext cx="13577" cy="15260"/>
                  <a:chOff x="6344951" y="7638742"/>
                  <a:chExt cx="13577" cy="15260"/>
                </a:xfrm>
              </p:grpSpPr>
              <p:sp>
                <p:nvSpPr>
                  <p:cNvPr id="4399" name="Google Shape;4399;p34"/>
                  <p:cNvSpPr/>
                  <p:nvPr/>
                </p:nvSpPr>
                <p:spPr>
                  <a:xfrm>
                    <a:off x="6353718" y="7639101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0" name="Google Shape;4400;p34"/>
                  <p:cNvSpPr/>
                  <p:nvPr/>
                </p:nvSpPr>
                <p:spPr>
                  <a:xfrm>
                    <a:off x="6344951" y="763874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1" name="Google Shape;4401;p34"/>
                <p:cNvGrpSpPr/>
                <p:nvPr/>
              </p:nvGrpSpPr>
              <p:grpSpPr>
                <a:xfrm>
                  <a:off x="6438020" y="7638742"/>
                  <a:ext cx="13577" cy="15260"/>
                  <a:chOff x="6438020" y="7638742"/>
                  <a:chExt cx="13577" cy="15260"/>
                </a:xfrm>
              </p:grpSpPr>
              <p:sp>
                <p:nvSpPr>
                  <p:cNvPr id="4402" name="Google Shape;4402;p34"/>
                  <p:cNvSpPr/>
                  <p:nvPr/>
                </p:nvSpPr>
                <p:spPr>
                  <a:xfrm>
                    <a:off x="6446789" y="763910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3" name="Google Shape;4403;p34"/>
                  <p:cNvSpPr/>
                  <p:nvPr/>
                </p:nvSpPr>
                <p:spPr>
                  <a:xfrm>
                    <a:off x="6438020" y="763874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4" name="Google Shape;4404;p34"/>
                <p:cNvGrpSpPr/>
                <p:nvPr/>
              </p:nvGrpSpPr>
              <p:grpSpPr>
                <a:xfrm>
                  <a:off x="6531084" y="7638738"/>
                  <a:ext cx="13581" cy="15257"/>
                  <a:chOff x="6531084" y="7638738"/>
                  <a:chExt cx="13581" cy="15257"/>
                </a:xfrm>
              </p:grpSpPr>
              <p:sp>
                <p:nvSpPr>
                  <p:cNvPr id="4405" name="Google Shape;4405;p34"/>
                  <p:cNvSpPr/>
                  <p:nvPr/>
                </p:nvSpPr>
                <p:spPr>
                  <a:xfrm>
                    <a:off x="6539859" y="7639101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6" name="Google Shape;4406;p34"/>
                  <p:cNvSpPr/>
                  <p:nvPr/>
                </p:nvSpPr>
                <p:spPr>
                  <a:xfrm>
                    <a:off x="6531084" y="7638738"/>
                    <a:ext cx="13581" cy="15257"/>
                  </a:xfrm>
                  <a:custGeom>
                    <a:rect b="b" l="l" r="r" t="t"/>
                    <a:pathLst>
                      <a:path extrusionOk="0" h="15257" w="13581">
                        <a:moveTo>
                          <a:pt x="13556" y="7518"/>
                        </a:moveTo>
                        <a:cubicBezTo>
                          <a:pt x="12966" y="505"/>
                          <a:pt x="6541" y="-652"/>
                          <a:pt x="9379" y="709"/>
                        </a:cubicBezTo>
                        <a:cubicBezTo>
                          <a:pt x="7256" y="-362"/>
                          <a:pt x="5189" y="-192"/>
                          <a:pt x="3329" y="1031"/>
                        </a:cubicBezTo>
                        <a:cubicBezTo>
                          <a:pt x="-3908" y="5881"/>
                          <a:pt x="1935" y="17823"/>
                          <a:pt x="8685" y="14763"/>
                        </a:cubicBezTo>
                        <a:cubicBezTo>
                          <a:pt x="14496" y="12092"/>
                          <a:pt x="13482" y="6572"/>
                          <a:pt x="13556" y="751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07" name="Google Shape;4407;p34"/>
              <p:cNvGrpSpPr/>
              <p:nvPr/>
            </p:nvGrpSpPr>
            <p:grpSpPr>
              <a:xfrm>
                <a:off x="5786511" y="7739438"/>
                <a:ext cx="758155" cy="15267"/>
                <a:chOff x="5786511" y="7739438"/>
                <a:chExt cx="758155" cy="15267"/>
              </a:xfrm>
            </p:grpSpPr>
            <p:grpSp>
              <p:nvGrpSpPr>
                <p:cNvPr id="4408" name="Google Shape;4408;p34"/>
                <p:cNvGrpSpPr/>
                <p:nvPr/>
              </p:nvGrpSpPr>
              <p:grpSpPr>
                <a:xfrm>
                  <a:off x="5786511" y="7739438"/>
                  <a:ext cx="13591" cy="15263"/>
                  <a:chOff x="5786511" y="7739438"/>
                  <a:chExt cx="13591" cy="15263"/>
                </a:xfrm>
              </p:grpSpPr>
              <p:sp>
                <p:nvSpPr>
                  <p:cNvPr id="4409" name="Google Shape;4409;p34"/>
                  <p:cNvSpPr/>
                  <p:nvPr/>
                </p:nvSpPr>
                <p:spPr>
                  <a:xfrm>
                    <a:off x="5795295" y="7739806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0" name="Google Shape;4410;p34"/>
                  <p:cNvSpPr/>
                  <p:nvPr/>
                </p:nvSpPr>
                <p:spPr>
                  <a:xfrm>
                    <a:off x="5786511" y="7739438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1" name="Google Shape;4411;p34"/>
                <p:cNvGrpSpPr/>
                <p:nvPr/>
              </p:nvGrpSpPr>
              <p:grpSpPr>
                <a:xfrm>
                  <a:off x="5879597" y="7739445"/>
                  <a:ext cx="13577" cy="15260"/>
                  <a:chOff x="5879597" y="7739445"/>
                  <a:chExt cx="13577" cy="15260"/>
                </a:xfrm>
              </p:grpSpPr>
              <p:sp>
                <p:nvSpPr>
                  <p:cNvPr id="4412" name="Google Shape;4412;p34"/>
                  <p:cNvSpPr/>
                  <p:nvPr/>
                </p:nvSpPr>
                <p:spPr>
                  <a:xfrm>
                    <a:off x="5888366" y="7739806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3" name="Google Shape;4413;p34"/>
                  <p:cNvSpPr/>
                  <p:nvPr/>
                </p:nvSpPr>
                <p:spPr>
                  <a:xfrm>
                    <a:off x="5879597" y="773944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4" name="Google Shape;4414;p34"/>
                <p:cNvGrpSpPr/>
                <p:nvPr/>
              </p:nvGrpSpPr>
              <p:grpSpPr>
                <a:xfrm>
                  <a:off x="5972669" y="7739445"/>
                  <a:ext cx="13577" cy="15260"/>
                  <a:chOff x="5972669" y="7739445"/>
                  <a:chExt cx="13577" cy="15260"/>
                </a:xfrm>
              </p:grpSpPr>
              <p:sp>
                <p:nvSpPr>
                  <p:cNvPr id="4415" name="Google Shape;4415;p34"/>
                  <p:cNvSpPr/>
                  <p:nvPr/>
                </p:nvSpPr>
                <p:spPr>
                  <a:xfrm>
                    <a:off x="5981436" y="7739806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6" name="Google Shape;4416;p34"/>
                  <p:cNvSpPr/>
                  <p:nvPr/>
                </p:nvSpPr>
                <p:spPr>
                  <a:xfrm>
                    <a:off x="5972669" y="773944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7" name="Google Shape;4417;p34"/>
                <p:cNvGrpSpPr/>
                <p:nvPr/>
              </p:nvGrpSpPr>
              <p:grpSpPr>
                <a:xfrm>
                  <a:off x="6065738" y="7739445"/>
                  <a:ext cx="13577" cy="15260"/>
                  <a:chOff x="6065738" y="7739445"/>
                  <a:chExt cx="13577" cy="15260"/>
                </a:xfrm>
              </p:grpSpPr>
              <p:sp>
                <p:nvSpPr>
                  <p:cNvPr id="4418" name="Google Shape;4418;p34"/>
                  <p:cNvSpPr/>
                  <p:nvPr/>
                </p:nvSpPr>
                <p:spPr>
                  <a:xfrm>
                    <a:off x="6074507" y="7739806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9" name="Google Shape;4419;p34"/>
                  <p:cNvSpPr/>
                  <p:nvPr/>
                </p:nvSpPr>
                <p:spPr>
                  <a:xfrm>
                    <a:off x="6065738" y="773944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20" name="Google Shape;4420;p34"/>
                <p:cNvGrpSpPr/>
                <p:nvPr/>
              </p:nvGrpSpPr>
              <p:grpSpPr>
                <a:xfrm>
                  <a:off x="6158810" y="7739445"/>
                  <a:ext cx="13577" cy="15260"/>
                  <a:chOff x="6158810" y="7739445"/>
                  <a:chExt cx="13577" cy="15260"/>
                </a:xfrm>
              </p:grpSpPr>
              <p:sp>
                <p:nvSpPr>
                  <p:cNvPr id="4421" name="Google Shape;4421;p34"/>
                  <p:cNvSpPr/>
                  <p:nvPr/>
                </p:nvSpPr>
                <p:spPr>
                  <a:xfrm>
                    <a:off x="6167577" y="7739806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2" name="Google Shape;4422;p34"/>
                  <p:cNvSpPr/>
                  <p:nvPr/>
                </p:nvSpPr>
                <p:spPr>
                  <a:xfrm>
                    <a:off x="6158810" y="773944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23" name="Google Shape;4423;p34"/>
                <p:cNvGrpSpPr/>
                <p:nvPr/>
              </p:nvGrpSpPr>
              <p:grpSpPr>
                <a:xfrm>
                  <a:off x="6251879" y="7739445"/>
                  <a:ext cx="13577" cy="15260"/>
                  <a:chOff x="6251879" y="7739445"/>
                  <a:chExt cx="13577" cy="15260"/>
                </a:xfrm>
              </p:grpSpPr>
              <p:sp>
                <p:nvSpPr>
                  <p:cNvPr id="4424" name="Google Shape;4424;p34"/>
                  <p:cNvSpPr/>
                  <p:nvPr/>
                </p:nvSpPr>
                <p:spPr>
                  <a:xfrm>
                    <a:off x="6260648" y="7739806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5" name="Google Shape;4425;p34"/>
                  <p:cNvSpPr/>
                  <p:nvPr/>
                </p:nvSpPr>
                <p:spPr>
                  <a:xfrm>
                    <a:off x="6251879" y="773944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26" name="Google Shape;4426;p34"/>
                <p:cNvGrpSpPr/>
                <p:nvPr/>
              </p:nvGrpSpPr>
              <p:grpSpPr>
                <a:xfrm>
                  <a:off x="6344951" y="7739445"/>
                  <a:ext cx="13577" cy="15260"/>
                  <a:chOff x="6344951" y="7739445"/>
                  <a:chExt cx="13577" cy="15260"/>
                </a:xfrm>
              </p:grpSpPr>
              <p:sp>
                <p:nvSpPr>
                  <p:cNvPr id="4427" name="Google Shape;4427;p34"/>
                  <p:cNvSpPr/>
                  <p:nvPr/>
                </p:nvSpPr>
                <p:spPr>
                  <a:xfrm>
                    <a:off x="6353718" y="7739806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8" name="Google Shape;4428;p34"/>
                  <p:cNvSpPr/>
                  <p:nvPr/>
                </p:nvSpPr>
                <p:spPr>
                  <a:xfrm>
                    <a:off x="6344951" y="773944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29" name="Google Shape;4429;p34"/>
                <p:cNvGrpSpPr/>
                <p:nvPr/>
              </p:nvGrpSpPr>
              <p:grpSpPr>
                <a:xfrm>
                  <a:off x="6438020" y="7739445"/>
                  <a:ext cx="13577" cy="15260"/>
                  <a:chOff x="6438020" y="7739445"/>
                  <a:chExt cx="13577" cy="15260"/>
                </a:xfrm>
              </p:grpSpPr>
              <p:sp>
                <p:nvSpPr>
                  <p:cNvPr id="4430" name="Google Shape;4430;p34"/>
                  <p:cNvSpPr/>
                  <p:nvPr/>
                </p:nvSpPr>
                <p:spPr>
                  <a:xfrm>
                    <a:off x="6446789" y="7739806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1" name="Google Shape;4431;p34"/>
                  <p:cNvSpPr/>
                  <p:nvPr/>
                </p:nvSpPr>
                <p:spPr>
                  <a:xfrm>
                    <a:off x="6438020" y="773944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2" name="Google Shape;4432;p34"/>
                <p:cNvGrpSpPr/>
                <p:nvPr/>
              </p:nvGrpSpPr>
              <p:grpSpPr>
                <a:xfrm>
                  <a:off x="6531075" y="7739438"/>
                  <a:ext cx="13591" cy="15263"/>
                  <a:chOff x="6531075" y="7739438"/>
                  <a:chExt cx="13591" cy="15263"/>
                </a:xfrm>
              </p:grpSpPr>
              <p:sp>
                <p:nvSpPr>
                  <p:cNvPr id="4433" name="Google Shape;4433;p34"/>
                  <p:cNvSpPr/>
                  <p:nvPr/>
                </p:nvSpPr>
                <p:spPr>
                  <a:xfrm>
                    <a:off x="6539859" y="7739806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4" name="Google Shape;4434;p34"/>
                  <p:cNvSpPr/>
                  <p:nvPr/>
                </p:nvSpPr>
                <p:spPr>
                  <a:xfrm>
                    <a:off x="6531075" y="7739438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35" name="Google Shape;4435;p34"/>
              <p:cNvGrpSpPr/>
              <p:nvPr/>
            </p:nvGrpSpPr>
            <p:grpSpPr>
              <a:xfrm>
                <a:off x="5786511" y="7840141"/>
                <a:ext cx="758155" cy="15267"/>
                <a:chOff x="5786511" y="7840141"/>
                <a:chExt cx="758155" cy="15267"/>
              </a:xfrm>
            </p:grpSpPr>
            <p:grpSp>
              <p:nvGrpSpPr>
                <p:cNvPr id="4436" name="Google Shape;4436;p34"/>
                <p:cNvGrpSpPr/>
                <p:nvPr/>
              </p:nvGrpSpPr>
              <p:grpSpPr>
                <a:xfrm>
                  <a:off x="5786511" y="7840141"/>
                  <a:ext cx="13591" cy="15263"/>
                  <a:chOff x="5786511" y="7840141"/>
                  <a:chExt cx="13591" cy="15263"/>
                </a:xfrm>
              </p:grpSpPr>
              <p:sp>
                <p:nvSpPr>
                  <p:cNvPr id="4437" name="Google Shape;4437;p34"/>
                  <p:cNvSpPr/>
                  <p:nvPr/>
                </p:nvSpPr>
                <p:spPr>
                  <a:xfrm>
                    <a:off x="5795295" y="7840509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8" name="Google Shape;4438;p34"/>
                  <p:cNvSpPr/>
                  <p:nvPr/>
                </p:nvSpPr>
                <p:spPr>
                  <a:xfrm>
                    <a:off x="5786511" y="7840141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9" name="Google Shape;4439;p34"/>
                <p:cNvGrpSpPr/>
                <p:nvPr/>
              </p:nvGrpSpPr>
              <p:grpSpPr>
                <a:xfrm>
                  <a:off x="5879597" y="7840148"/>
                  <a:ext cx="13577" cy="15260"/>
                  <a:chOff x="5879597" y="7840148"/>
                  <a:chExt cx="13577" cy="15260"/>
                </a:xfrm>
              </p:grpSpPr>
              <p:sp>
                <p:nvSpPr>
                  <p:cNvPr id="4440" name="Google Shape;4440;p34"/>
                  <p:cNvSpPr/>
                  <p:nvPr/>
                </p:nvSpPr>
                <p:spPr>
                  <a:xfrm>
                    <a:off x="5888366" y="7840509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1" name="Google Shape;4441;p34"/>
                  <p:cNvSpPr/>
                  <p:nvPr/>
                </p:nvSpPr>
                <p:spPr>
                  <a:xfrm>
                    <a:off x="5879597" y="784014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2" name="Google Shape;4442;p34"/>
                <p:cNvGrpSpPr/>
                <p:nvPr/>
              </p:nvGrpSpPr>
              <p:grpSpPr>
                <a:xfrm>
                  <a:off x="5972669" y="7840148"/>
                  <a:ext cx="13577" cy="15260"/>
                  <a:chOff x="5972669" y="7840148"/>
                  <a:chExt cx="13577" cy="15260"/>
                </a:xfrm>
              </p:grpSpPr>
              <p:sp>
                <p:nvSpPr>
                  <p:cNvPr id="4443" name="Google Shape;4443;p34"/>
                  <p:cNvSpPr/>
                  <p:nvPr/>
                </p:nvSpPr>
                <p:spPr>
                  <a:xfrm>
                    <a:off x="5981436" y="7840509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4" name="Google Shape;4444;p34"/>
                  <p:cNvSpPr/>
                  <p:nvPr/>
                </p:nvSpPr>
                <p:spPr>
                  <a:xfrm>
                    <a:off x="5972669" y="784014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5" name="Google Shape;4445;p34"/>
                <p:cNvGrpSpPr/>
                <p:nvPr/>
              </p:nvGrpSpPr>
              <p:grpSpPr>
                <a:xfrm>
                  <a:off x="6065738" y="7840148"/>
                  <a:ext cx="13577" cy="15260"/>
                  <a:chOff x="6065738" y="7840148"/>
                  <a:chExt cx="13577" cy="15260"/>
                </a:xfrm>
              </p:grpSpPr>
              <p:sp>
                <p:nvSpPr>
                  <p:cNvPr id="4446" name="Google Shape;4446;p34"/>
                  <p:cNvSpPr/>
                  <p:nvPr/>
                </p:nvSpPr>
                <p:spPr>
                  <a:xfrm>
                    <a:off x="6074507" y="7840509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7" name="Google Shape;4447;p34"/>
                  <p:cNvSpPr/>
                  <p:nvPr/>
                </p:nvSpPr>
                <p:spPr>
                  <a:xfrm>
                    <a:off x="6065738" y="784014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8" name="Google Shape;4448;p34"/>
                <p:cNvGrpSpPr/>
                <p:nvPr/>
              </p:nvGrpSpPr>
              <p:grpSpPr>
                <a:xfrm>
                  <a:off x="6158810" y="7840148"/>
                  <a:ext cx="13577" cy="15260"/>
                  <a:chOff x="6158810" y="7840148"/>
                  <a:chExt cx="13577" cy="15260"/>
                </a:xfrm>
              </p:grpSpPr>
              <p:sp>
                <p:nvSpPr>
                  <p:cNvPr id="4449" name="Google Shape;4449;p34"/>
                  <p:cNvSpPr/>
                  <p:nvPr/>
                </p:nvSpPr>
                <p:spPr>
                  <a:xfrm>
                    <a:off x="6167577" y="7840509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0" name="Google Shape;4450;p34"/>
                  <p:cNvSpPr/>
                  <p:nvPr/>
                </p:nvSpPr>
                <p:spPr>
                  <a:xfrm>
                    <a:off x="6158810" y="784014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51" name="Google Shape;4451;p34"/>
                <p:cNvGrpSpPr/>
                <p:nvPr/>
              </p:nvGrpSpPr>
              <p:grpSpPr>
                <a:xfrm>
                  <a:off x="6251879" y="7840148"/>
                  <a:ext cx="13577" cy="15260"/>
                  <a:chOff x="6251879" y="7840148"/>
                  <a:chExt cx="13577" cy="15260"/>
                </a:xfrm>
              </p:grpSpPr>
              <p:sp>
                <p:nvSpPr>
                  <p:cNvPr id="4452" name="Google Shape;4452;p34"/>
                  <p:cNvSpPr/>
                  <p:nvPr/>
                </p:nvSpPr>
                <p:spPr>
                  <a:xfrm>
                    <a:off x="6260648" y="7840509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3" name="Google Shape;4453;p34"/>
                  <p:cNvSpPr/>
                  <p:nvPr/>
                </p:nvSpPr>
                <p:spPr>
                  <a:xfrm>
                    <a:off x="6251879" y="784014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54" name="Google Shape;4454;p34"/>
                <p:cNvGrpSpPr/>
                <p:nvPr/>
              </p:nvGrpSpPr>
              <p:grpSpPr>
                <a:xfrm>
                  <a:off x="6344951" y="7840148"/>
                  <a:ext cx="13577" cy="15260"/>
                  <a:chOff x="6344951" y="7840148"/>
                  <a:chExt cx="13577" cy="15260"/>
                </a:xfrm>
              </p:grpSpPr>
              <p:sp>
                <p:nvSpPr>
                  <p:cNvPr id="4455" name="Google Shape;4455;p34"/>
                  <p:cNvSpPr/>
                  <p:nvPr/>
                </p:nvSpPr>
                <p:spPr>
                  <a:xfrm>
                    <a:off x="6353718" y="7840509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6" name="Google Shape;4456;p34"/>
                  <p:cNvSpPr/>
                  <p:nvPr/>
                </p:nvSpPr>
                <p:spPr>
                  <a:xfrm>
                    <a:off x="6344951" y="784014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57" name="Google Shape;4457;p34"/>
                <p:cNvGrpSpPr/>
                <p:nvPr/>
              </p:nvGrpSpPr>
              <p:grpSpPr>
                <a:xfrm>
                  <a:off x="6438020" y="7840148"/>
                  <a:ext cx="13577" cy="15260"/>
                  <a:chOff x="6438020" y="7840148"/>
                  <a:chExt cx="13577" cy="15260"/>
                </a:xfrm>
              </p:grpSpPr>
              <p:sp>
                <p:nvSpPr>
                  <p:cNvPr id="4458" name="Google Shape;4458;p34"/>
                  <p:cNvSpPr/>
                  <p:nvPr/>
                </p:nvSpPr>
                <p:spPr>
                  <a:xfrm>
                    <a:off x="6446789" y="7840509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9" name="Google Shape;4459;p34"/>
                  <p:cNvSpPr/>
                  <p:nvPr/>
                </p:nvSpPr>
                <p:spPr>
                  <a:xfrm>
                    <a:off x="6438020" y="784014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0" name="Google Shape;4460;p34"/>
                <p:cNvGrpSpPr/>
                <p:nvPr/>
              </p:nvGrpSpPr>
              <p:grpSpPr>
                <a:xfrm>
                  <a:off x="6531075" y="7840141"/>
                  <a:ext cx="13591" cy="15263"/>
                  <a:chOff x="6531075" y="7840141"/>
                  <a:chExt cx="13591" cy="15263"/>
                </a:xfrm>
              </p:grpSpPr>
              <p:sp>
                <p:nvSpPr>
                  <p:cNvPr id="4461" name="Google Shape;4461;p34"/>
                  <p:cNvSpPr/>
                  <p:nvPr/>
                </p:nvSpPr>
                <p:spPr>
                  <a:xfrm>
                    <a:off x="6539859" y="7840509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2" name="Google Shape;4462;p34"/>
                  <p:cNvSpPr/>
                  <p:nvPr/>
                </p:nvSpPr>
                <p:spPr>
                  <a:xfrm>
                    <a:off x="6531075" y="7840141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63" name="Google Shape;4463;p34"/>
              <p:cNvGrpSpPr/>
              <p:nvPr/>
            </p:nvGrpSpPr>
            <p:grpSpPr>
              <a:xfrm>
                <a:off x="5786511" y="7940847"/>
                <a:ext cx="758155" cy="15267"/>
                <a:chOff x="5786511" y="7940847"/>
                <a:chExt cx="758155" cy="15267"/>
              </a:xfrm>
            </p:grpSpPr>
            <p:grpSp>
              <p:nvGrpSpPr>
                <p:cNvPr id="4464" name="Google Shape;4464;p34"/>
                <p:cNvGrpSpPr/>
                <p:nvPr/>
              </p:nvGrpSpPr>
              <p:grpSpPr>
                <a:xfrm>
                  <a:off x="5786511" y="7940847"/>
                  <a:ext cx="13591" cy="15263"/>
                  <a:chOff x="5786511" y="7940847"/>
                  <a:chExt cx="13591" cy="15263"/>
                </a:xfrm>
              </p:grpSpPr>
              <p:sp>
                <p:nvSpPr>
                  <p:cNvPr id="4465" name="Google Shape;4465;p34"/>
                  <p:cNvSpPr/>
                  <p:nvPr/>
                </p:nvSpPr>
                <p:spPr>
                  <a:xfrm>
                    <a:off x="5795295" y="794121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6" name="Google Shape;4466;p34"/>
                  <p:cNvSpPr/>
                  <p:nvPr/>
                </p:nvSpPr>
                <p:spPr>
                  <a:xfrm>
                    <a:off x="5786511" y="7940847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7" name="Google Shape;4467;p34"/>
                <p:cNvGrpSpPr/>
                <p:nvPr/>
              </p:nvGrpSpPr>
              <p:grpSpPr>
                <a:xfrm>
                  <a:off x="5879597" y="7940854"/>
                  <a:ext cx="13577" cy="15260"/>
                  <a:chOff x="5879597" y="7940854"/>
                  <a:chExt cx="13577" cy="15260"/>
                </a:xfrm>
              </p:grpSpPr>
              <p:sp>
                <p:nvSpPr>
                  <p:cNvPr id="4468" name="Google Shape;4468;p34"/>
                  <p:cNvSpPr/>
                  <p:nvPr/>
                </p:nvSpPr>
                <p:spPr>
                  <a:xfrm>
                    <a:off x="5888366" y="7941213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9" name="Google Shape;4469;p34"/>
                  <p:cNvSpPr/>
                  <p:nvPr/>
                </p:nvSpPr>
                <p:spPr>
                  <a:xfrm>
                    <a:off x="5879597" y="7940854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0" name="Google Shape;4470;p34"/>
                <p:cNvGrpSpPr/>
                <p:nvPr/>
              </p:nvGrpSpPr>
              <p:grpSpPr>
                <a:xfrm>
                  <a:off x="5972669" y="7940854"/>
                  <a:ext cx="13577" cy="15260"/>
                  <a:chOff x="5972669" y="7940854"/>
                  <a:chExt cx="13577" cy="15260"/>
                </a:xfrm>
              </p:grpSpPr>
              <p:sp>
                <p:nvSpPr>
                  <p:cNvPr id="4471" name="Google Shape;4471;p34"/>
                  <p:cNvSpPr/>
                  <p:nvPr/>
                </p:nvSpPr>
                <p:spPr>
                  <a:xfrm>
                    <a:off x="5981436" y="794121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2" name="Google Shape;4472;p34"/>
                  <p:cNvSpPr/>
                  <p:nvPr/>
                </p:nvSpPr>
                <p:spPr>
                  <a:xfrm>
                    <a:off x="5972669" y="7940854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3" name="Google Shape;4473;p34"/>
                <p:cNvGrpSpPr/>
                <p:nvPr/>
              </p:nvGrpSpPr>
              <p:grpSpPr>
                <a:xfrm>
                  <a:off x="6065738" y="7940854"/>
                  <a:ext cx="13577" cy="15260"/>
                  <a:chOff x="6065738" y="7940854"/>
                  <a:chExt cx="13577" cy="15260"/>
                </a:xfrm>
              </p:grpSpPr>
              <p:sp>
                <p:nvSpPr>
                  <p:cNvPr id="4474" name="Google Shape;4474;p34"/>
                  <p:cNvSpPr/>
                  <p:nvPr/>
                </p:nvSpPr>
                <p:spPr>
                  <a:xfrm>
                    <a:off x="6074507" y="7941213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5" name="Google Shape;4475;p34"/>
                  <p:cNvSpPr/>
                  <p:nvPr/>
                </p:nvSpPr>
                <p:spPr>
                  <a:xfrm>
                    <a:off x="6065738" y="7940854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6" name="Google Shape;4476;p34"/>
                <p:cNvGrpSpPr/>
                <p:nvPr/>
              </p:nvGrpSpPr>
              <p:grpSpPr>
                <a:xfrm>
                  <a:off x="6158810" y="7940854"/>
                  <a:ext cx="13577" cy="15260"/>
                  <a:chOff x="6158810" y="7940854"/>
                  <a:chExt cx="13577" cy="15260"/>
                </a:xfrm>
              </p:grpSpPr>
              <p:sp>
                <p:nvSpPr>
                  <p:cNvPr id="4477" name="Google Shape;4477;p34"/>
                  <p:cNvSpPr/>
                  <p:nvPr/>
                </p:nvSpPr>
                <p:spPr>
                  <a:xfrm>
                    <a:off x="6167577" y="7941213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8" name="Google Shape;4478;p34"/>
                  <p:cNvSpPr/>
                  <p:nvPr/>
                </p:nvSpPr>
                <p:spPr>
                  <a:xfrm>
                    <a:off x="6158810" y="7940854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9" name="Google Shape;4479;p34"/>
                <p:cNvGrpSpPr/>
                <p:nvPr/>
              </p:nvGrpSpPr>
              <p:grpSpPr>
                <a:xfrm>
                  <a:off x="6251879" y="7940854"/>
                  <a:ext cx="13577" cy="15260"/>
                  <a:chOff x="6251879" y="7940854"/>
                  <a:chExt cx="13577" cy="15260"/>
                </a:xfrm>
              </p:grpSpPr>
              <p:sp>
                <p:nvSpPr>
                  <p:cNvPr id="4480" name="Google Shape;4480;p34"/>
                  <p:cNvSpPr/>
                  <p:nvPr/>
                </p:nvSpPr>
                <p:spPr>
                  <a:xfrm>
                    <a:off x="6260648" y="7941213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1" name="Google Shape;4481;p34"/>
                  <p:cNvSpPr/>
                  <p:nvPr/>
                </p:nvSpPr>
                <p:spPr>
                  <a:xfrm>
                    <a:off x="6251879" y="7940854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82" name="Google Shape;4482;p34"/>
                <p:cNvGrpSpPr/>
                <p:nvPr/>
              </p:nvGrpSpPr>
              <p:grpSpPr>
                <a:xfrm>
                  <a:off x="6344951" y="7940854"/>
                  <a:ext cx="13577" cy="15260"/>
                  <a:chOff x="6344951" y="7940854"/>
                  <a:chExt cx="13577" cy="15260"/>
                </a:xfrm>
              </p:grpSpPr>
              <p:sp>
                <p:nvSpPr>
                  <p:cNvPr id="4483" name="Google Shape;4483;p34"/>
                  <p:cNvSpPr/>
                  <p:nvPr/>
                </p:nvSpPr>
                <p:spPr>
                  <a:xfrm>
                    <a:off x="6353718" y="7941213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4" name="Google Shape;4484;p34"/>
                  <p:cNvSpPr/>
                  <p:nvPr/>
                </p:nvSpPr>
                <p:spPr>
                  <a:xfrm>
                    <a:off x="6344951" y="7940854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85" name="Google Shape;4485;p34"/>
                <p:cNvGrpSpPr/>
                <p:nvPr/>
              </p:nvGrpSpPr>
              <p:grpSpPr>
                <a:xfrm>
                  <a:off x="6438020" y="7940854"/>
                  <a:ext cx="13577" cy="15260"/>
                  <a:chOff x="6438020" y="7940854"/>
                  <a:chExt cx="13577" cy="15260"/>
                </a:xfrm>
              </p:grpSpPr>
              <p:sp>
                <p:nvSpPr>
                  <p:cNvPr id="4486" name="Google Shape;4486;p34"/>
                  <p:cNvSpPr/>
                  <p:nvPr/>
                </p:nvSpPr>
                <p:spPr>
                  <a:xfrm>
                    <a:off x="6446789" y="7941213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7" name="Google Shape;4487;p34"/>
                  <p:cNvSpPr/>
                  <p:nvPr/>
                </p:nvSpPr>
                <p:spPr>
                  <a:xfrm>
                    <a:off x="6438020" y="7940854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88" name="Google Shape;4488;p34"/>
                <p:cNvGrpSpPr/>
                <p:nvPr/>
              </p:nvGrpSpPr>
              <p:grpSpPr>
                <a:xfrm>
                  <a:off x="6531075" y="7940847"/>
                  <a:ext cx="13591" cy="15263"/>
                  <a:chOff x="6531075" y="7940847"/>
                  <a:chExt cx="13591" cy="15263"/>
                </a:xfrm>
              </p:grpSpPr>
              <p:sp>
                <p:nvSpPr>
                  <p:cNvPr id="4489" name="Google Shape;4489;p34"/>
                  <p:cNvSpPr/>
                  <p:nvPr/>
                </p:nvSpPr>
                <p:spPr>
                  <a:xfrm>
                    <a:off x="6539859" y="7941213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0" name="Google Shape;4490;p34"/>
                  <p:cNvSpPr/>
                  <p:nvPr/>
                </p:nvSpPr>
                <p:spPr>
                  <a:xfrm>
                    <a:off x="6531075" y="7940847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91" name="Google Shape;4491;p34"/>
              <p:cNvGrpSpPr/>
              <p:nvPr/>
            </p:nvGrpSpPr>
            <p:grpSpPr>
              <a:xfrm>
                <a:off x="5786511" y="8041550"/>
                <a:ext cx="758155" cy="15267"/>
                <a:chOff x="5786511" y="8041550"/>
                <a:chExt cx="758155" cy="15267"/>
              </a:xfrm>
            </p:grpSpPr>
            <p:grpSp>
              <p:nvGrpSpPr>
                <p:cNvPr id="4492" name="Google Shape;4492;p34"/>
                <p:cNvGrpSpPr/>
                <p:nvPr/>
              </p:nvGrpSpPr>
              <p:grpSpPr>
                <a:xfrm>
                  <a:off x="5786511" y="8041550"/>
                  <a:ext cx="13591" cy="15263"/>
                  <a:chOff x="5786511" y="8041550"/>
                  <a:chExt cx="13591" cy="15263"/>
                </a:xfrm>
              </p:grpSpPr>
              <p:sp>
                <p:nvSpPr>
                  <p:cNvPr id="4493" name="Google Shape;4493;p34"/>
                  <p:cNvSpPr/>
                  <p:nvPr/>
                </p:nvSpPr>
                <p:spPr>
                  <a:xfrm>
                    <a:off x="5795295" y="8041916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4" name="Google Shape;4494;p34"/>
                  <p:cNvSpPr/>
                  <p:nvPr/>
                </p:nvSpPr>
                <p:spPr>
                  <a:xfrm>
                    <a:off x="5786511" y="8041550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5" name="Google Shape;4495;p34"/>
                <p:cNvGrpSpPr/>
                <p:nvPr/>
              </p:nvGrpSpPr>
              <p:grpSpPr>
                <a:xfrm>
                  <a:off x="5879597" y="8041557"/>
                  <a:ext cx="13577" cy="15260"/>
                  <a:chOff x="5879597" y="8041557"/>
                  <a:chExt cx="13577" cy="15260"/>
                </a:xfrm>
              </p:grpSpPr>
              <p:sp>
                <p:nvSpPr>
                  <p:cNvPr id="4496" name="Google Shape;4496;p34"/>
                  <p:cNvSpPr/>
                  <p:nvPr/>
                </p:nvSpPr>
                <p:spPr>
                  <a:xfrm>
                    <a:off x="5888366" y="8041916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7" name="Google Shape;4497;p34"/>
                  <p:cNvSpPr/>
                  <p:nvPr/>
                </p:nvSpPr>
                <p:spPr>
                  <a:xfrm>
                    <a:off x="5879597" y="8041557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8" name="Google Shape;4498;p34"/>
                <p:cNvGrpSpPr/>
                <p:nvPr/>
              </p:nvGrpSpPr>
              <p:grpSpPr>
                <a:xfrm>
                  <a:off x="5972669" y="8041557"/>
                  <a:ext cx="13577" cy="15260"/>
                  <a:chOff x="5972669" y="8041557"/>
                  <a:chExt cx="13577" cy="15260"/>
                </a:xfrm>
              </p:grpSpPr>
              <p:sp>
                <p:nvSpPr>
                  <p:cNvPr id="4499" name="Google Shape;4499;p34"/>
                  <p:cNvSpPr/>
                  <p:nvPr/>
                </p:nvSpPr>
                <p:spPr>
                  <a:xfrm>
                    <a:off x="5981436" y="8041916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0" name="Google Shape;4500;p34"/>
                  <p:cNvSpPr/>
                  <p:nvPr/>
                </p:nvSpPr>
                <p:spPr>
                  <a:xfrm>
                    <a:off x="5972669" y="8041557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1" name="Google Shape;4501;p34"/>
                <p:cNvGrpSpPr/>
                <p:nvPr/>
              </p:nvGrpSpPr>
              <p:grpSpPr>
                <a:xfrm>
                  <a:off x="6065738" y="8041557"/>
                  <a:ext cx="13577" cy="15260"/>
                  <a:chOff x="6065738" y="8041557"/>
                  <a:chExt cx="13577" cy="15260"/>
                </a:xfrm>
              </p:grpSpPr>
              <p:sp>
                <p:nvSpPr>
                  <p:cNvPr id="4502" name="Google Shape;4502;p34"/>
                  <p:cNvSpPr/>
                  <p:nvPr/>
                </p:nvSpPr>
                <p:spPr>
                  <a:xfrm>
                    <a:off x="6074507" y="8041916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3" name="Google Shape;4503;p34"/>
                  <p:cNvSpPr/>
                  <p:nvPr/>
                </p:nvSpPr>
                <p:spPr>
                  <a:xfrm>
                    <a:off x="6065738" y="8041557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4" name="Google Shape;4504;p34"/>
                <p:cNvGrpSpPr/>
                <p:nvPr/>
              </p:nvGrpSpPr>
              <p:grpSpPr>
                <a:xfrm>
                  <a:off x="6158810" y="8041557"/>
                  <a:ext cx="13577" cy="15260"/>
                  <a:chOff x="6158810" y="8041557"/>
                  <a:chExt cx="13577" cy="15260"/>
                </a:xfrm>
              </p:grpSpPr>
              <p:sp>
                <p:nvSpPr>
                  <p:cNvPr id="4505" name="Google Shape;4505;p34"/>
                  <p:cNvSpPr/>
                  <p:nvPr/>
                </p:nvSpPr>
                <p:spPr>
                  <a:xfrm>
                    <a:off x="6167577" y="8041916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6" name="Google Shape;4506;p34"/>
                  <p:cNvSpPr/>
                  <p:nvPr/>
                </p:nvSpPr>
                <p:spPr>
                  <a:xfrm>
                    <a:off x="6158810" y="8041557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7" name="Google Shape;4507;p34"/>
                <p:cNvGrpSpPr/>
                <p:nvPr/>
              </p:nvGrpSpPr>
              <p:grpSpPr>
                <a:xfrm>
                  <a:off x="6251879" y="8041557"/>
                  <a:ext cx="13577" cy="15260"/>
                  <a:chOff x="6251879" y="8041557"/>
                  <a:chExt cx="13577" cy="15260"/>
                </a:xfrm>
              </p:grpSpPr>
              <p:sp>
                <p:nvSpPr>
                  <p:cNvPr id="4508" name="Google Shape;4508;p34"/>
                  <p:cNvSpPr/>
                  <p:nvPr/>
                </p:nvSpPr>
                <p:spPr>
                  <a:xfrm>
                    <a:off x="6260648" y="8041916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9" name="Google Shape;4509;p34"/>
                  <p:cNvSpPr/>
                  <p:nvPr/>
                </p:nvSpPr>
                <p:spPr>
                  <a:xfrm>
                    <a:off x="6251879" y="8041557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10" name="Google Shape;4510;p34"/>
                <p:cNvGrpSpPr/>
                <p:nvPr/>
              </p:nvGrpSpPr>
              <p:grpSpPr>
                <a:xfrm>
                  <a:off x="6344951" y="8041557"/>
                  <a:ext cx="13577" cy="15260"/>
                  <a:chOff x="6344951" y="8041557"/>
                  <a:chExt cx="13577" cy="15260"/>
                </a:xfrm>
              </p:grpSpPr>
              <p:sp>
                <p:nvSpPr>
                  <p:cNvPr id="4511" name="Google Shape;4511;p34"/>
                  <p:cNvSpPr/>
                  <p:nvPr/>
                </p:nvSpPr>
                <p:spPr>
                  <a:xfrm>
                    <a:off x="6353718" y="8041916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2" name="Google Shape;4512;p34"/>
                  <p:cNvSpPr/>
                  <p:nvPr/>
                </p:nvSpPr>
                <p:spPr>
                  <a:xfrm>
                    <a:off x="6344951" y="8041557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13" name="Google Shape;4513;p34"/>
                <p:cNvGrpSpPr/>
                <p:nvPr/>
              </p:nvGrpSpPr>
              <p:grpSpPr>
                <a:xfrm>
                  <a:off x="6438020" y="8041557"/>
                  <a:ext cx="13577" cy="15260"/>
                  <a:chOff x="6438020" y="8041557"/>
                  <a:chExt cx="13577" cy="15260"/>
                </a:xfrm>
              </p:grpSpPr>
              <p:sp>
                <p:nvSpPr>
                  <p:cNvPr id="4514" name="Google Shape;4514;p34"/>
                  <p:cNvSpPr/>
                  <p:nvPr/>
                </p:nvSpPr>
                <p:spPr>
                  <a:xfrm>
                    <a:off x="6446789" y="8041916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5" name="Google Shape;4515;p34"/>
                  <p:cNvSpPr/>
                  <p:nvPr/>
                </p:nvSpPr>
                <p:spPr>
                  <a:xfrm>
                    <a:off x="6438020" y="8041557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16" name="Google Shape;4516;p34"/>
                <p:cNvGrpSpPr/>
                <p:nvPr/>
              </p:nvGrpSpPr>
              <p:grpSpPr>
                <a:xfrm>
                  <a:off x="6531075" y="8041550"/>
                  <a:ext cx="13591" cy="15263"/>
                  <a:chOff x="6531075" y="8041550"/>
                  <a:chExt cx="13591" cy="15263"/>
                </a:xfrm>
              </p:grpSpPr>
              <p:sp>
                <p:nvSpPr>
                  <p:cNvPr id="4517" name="Google Shape;4517;p34"/>
                  <p:cNvSpPr/>
                  <p:nvPr/>
                </p:nvSpPr>
                <p:spPr>
                  <a:xfrm>
                    <a:off x="6539859" y="8041916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8" name="Google Shape;4518;p34"/>
                  <p:cNvSpPr/>
                  <p:nvPr/>
                </p:nvSpPr>
                <p:spPr>
                  <a:xfrm>
                    <a:off x="6531075" y="8041550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19" name="Google Shape;4519;p34"/>
              <p:cNvGrpSpPr/>
              <p:nvPr/>
            </p:nvGrpSpPr>
            <p:grpSpPr>
              <a:xfrm>
                <a:off x="5786511" y="8142253"/>
                <a:ext cx="758155" cy="15267"/>
                <a:chOff x="5786511" y="8142253"/>
                <a:chExt cx="758155" cy="15267"/>
              </a:xfrm>
            </p:grpSpPr>
            <p:grpSp>
              <p:nvGrpSpPr>
                <p:cNvPr id="4520" name="Google Shape;4520;p34"/>
                <p:cNvGrpSpPr/>
                <p:nvPr/>
              </p:nvGrpSpPr>
              <p:grpSpPr>
                <a:xfrm>
                  <a:off x="5786511" y="8142253"/>
                  <a:ext cx="13591" cy="15263"/>
                  <a:chOff x="5786511" y="8142253"/>
                  <a:chExt cx="13591" cy="15263"/>
                </a:xfrm>
              </p:grpSpPr>
              <p:sp>
                <p:nvSpPr>
                  <p:cNvPr id="4521" name="Google Shape;4521;p34"/>
                  <p:cNvSpPr/>
                  <p:nvPr/>
                </p:nvSpPr>
                <p:spPr>
                  <a:xfrm>
                    <a:off x="5795295" y="814261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2" name="Google Shape;4522;p34"/>
                  <p:cNvSpPr/>
                  <p:nvPr/>
                </p:nvSpPr>
                <p:spPr>
                  <a:xfrm>
                    <a:off x="5786511" y="8142253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11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3" name="Google Shape;4523;p34"/>
                <p:cNvGrpSpPr/>
                <p:nvPr/>
              </p:nvGrpSpPr>
              <p:grpSpPr>
                <a:xfrm>
                  <a:off x="5879597" y="8142260"/>
                  <a:ext cx="13577" cy="15260"/>
                  <a:chOff x="5879597" y="8142260"/>
                  <a:chExt cx="13577" cy="15260"/>
                </a:xfrm>
              </p:grpSpPr>
              <p:sp>
                <p:nvSpPr>
                  <p:cNvPr id="4524" name="Google Shape;4524;p34"/>
                  <p:cNvSpPr/>
                  <p:nvPr/>
                </p:nvSpPr>
                <p:spPr>
                  <a:xfrm>
                    <a:off x="5888366" y="8142619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5" name="Google Shape;4525;p34"/>
                  <p:cNvSpPr/>
                  <p:nvPr/>
                </p:nvSpPr>
                <p:spPr>
                  <a:xfrm>
                    <a:off x="5879597" y="8142260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6" name="Google Shape;4526;p34"/>
                <p:cNvGrpSpPr/>
                <p:nvPr/>
              </p:nvGrpSpPr>
              <p:grpSpPr>
                <a:xfrm>
                  <a:off x="5972669" y="8142260"/>
                  <a:ext cx="13577" cy="15260"/>
                  <a:chOff x="5972669" y="8142260"/>
                  <a:chExt cx="13577" cy="15260"/>
                </a:xfrm>
              </p:grpSpPr>
              <p:sp>
                <p:nvSpPr>
                  <p:cNvPr id="4527" name="Google Shape;4527;p34"/>
                  <p:cNvSpPr/>
                  <p:nvPr/>
                </p:nvSpPr>
                <p:spPr>
                  <a:xfrm>
                    <a:off x="5981436" y="814261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8" name="Google Shape;4528;p34"/>
                  <p:cNvSpPr/>
                  <p:nvPr/>
                </p:nvSpPr>
                <p:spPr>
                  <a:xfrm>
                    <a:off x="5972669" y="8142260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9" name="Google Shape;4529;p34"/>
                <p:cNvGrpSpPr/>
                <p:nvPr/>
              </p:nvGrpSpPr>
              <p:grpSpPr>
                <a:xfrm>
                  <a:off x="6065738" y="8142260"/>
                  <a:ext cx="13577" cy="15260"/>
                  <a:chOff x="6065738" y="8142260"/>
                  <a:chExt cx="13577" cy="15260"/>
                </a:xfrm>
              </p:grpSpPr>
              <p:sp>
                <p:nvSpPr>
                  <p:cNvPr id="4530" name="Google Shape;4530;p34"/>
                  <p:cNvSpPr/>
                  <p:nvPr/>
                </p:nvSpPr>
                <p:spPr>
                  <a:xfrm>
                    <a:off x="6074507" y="8142619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1" name="Google Shape;4531;p34"/>
                  <p:cNvSpPr/>
                  <p:nvPr/>
                </p:nvSpPr>
                <p:spPr>
                  <a:xfrm>
                    <a:off x="6065738" y="8142260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2" name="Google Shape;4532;p34"/>
                <p:cNvGrpSpPr/>
                <p:nvPr/>
              </p:nvGrpSpPr>
              <p:grpSpPr>
                <a:xfrm>
                  <a:off x="6158810" y="8142260"/>
                  <a:ext cx="13577" cy="15260"/>
                  <a:chOff x="6158810" y="8142260"/>
                  <a:chExt cx="13577" cy="15260"/>
                </a:xfrm>
              </p:grpSpPr>
              <p:sp>
                <p:nvSpPr>
                  <p:cNvPr id="4533" name="Google Shape;4533;p34"/>
                  <p:cNvSpPr/>
                  <p:nvPr/>
                </p:nvSpPr>
                <p:spPr>
                  <a:xfrm>
                    <a:off x="6167577" y="8142619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4" name="Google Shape;4534;p34"/>
                  <p:cNvSpPr/>
                  <p:nvPr/>
                </p:nvSpPr>
                <p:spPr>
                  <a:xfrm>
                    <a:off x="6158810" y="8142260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5" name="Google Shape;4535;p34"/>
                <p:cNvGrpSpPr/>
                <p:nvPr/>
              </p:nvGrpSpPr>
              <p:grpSpPr>
                <a:xfrm>
                  <a:off x="6251879" y="8142260"/>
                  <a:ext cx="13577" cy="15260"/>
                  <a:chOff x="6251879" y="8142260"/>
                  <a:chExt cx="13577" cy="15260"/>
                </a:xfrm>
              </p:grpSpPr>
              <p:sp>
                <p:nvSpPr>
                  <p:cNvPr id="4536" name="Google Shape;4536;p34"/>
                  <p:cNvSpPr/>
                  <p:nvPr/>
                </p:nvSpPr>
                <p:spPr>
                  <a:xfrm>
                    <a:off x="6260648" y="8142619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7" name="Google Shape;4537;p34"/>
                  <p:cNvSpPr/>
                  <p:nvPr/>
                </p:nvSpPr>
                <p:spPr>
                  <a:xfrm>
                    <a:off x="6251879" y="8142260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8" name="Google Shape;4538;p34"/>
                <p:cNvGrpSpPr/>
                <p:nvPr/>
              </p:nvGrpSpPr>
              <p:grpSpPr>
                <a:xfrm>
                  <a:off x="6344951" y="8142260"/>
                  <a:ext cx="13577" cy="15260"/>
                  <a:chOff x="6344951" y="8142260"/>
                  <a:chExt cx="13577" cy="15260"/>
                </a:xfrm>
              </p:grpSpPr>
              <p:sp>
                <p:nvSpPr>
                  <p:cNvPr id="4539" name="Google Shape;4539;p34"/>
                  <p:cNvSpPr/>
                  <p:nvPr/>
                </p:nvSpPr>
                <p:spPr>
                  <a:xfrm>
                    <a:off x="6353718" y="8142619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0" name="Google Shape;4540;p34"/>
                  <p:cNvSpPr/>
                  <p:nvPr/>
                </p:nvSpPr>
                <p:spPr>
                  <a:xfrm>
                    <a:off x="6344951" y="8142260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1" name="Google Shape;4541;p34"/>
                <p:cNvGrpSpPr/>
                <p:nvPr/>
              </p:nvGrpSpPr>
              <p:grpSpPr>
                <a:xfrm>
                  <a:off x="6438020" y="8142260"/>
                  <a:ext cx="13577" cy="15260"/>
                  <a:chOff x="6438020" y="8142260"/>
                  <a:chExt cx="13577" cy="15260"/>
                </a:xfrm>
              </p:grpSpPr>
              <p:sp>
                <p:nvSpPr>
                  <p:cNvPr id="4542" name="Google Shape;4542;p34"/>
                  <p:cNvSpPr/>
                  <p:nvPr/>
                </p:nvSpPr>
                <p:spPr>
                  <a:xfrm>
                    <a:off x="6446789" y="8142619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3" name="Google Shape;4543;p34"/>
                  <p:cNvSpPr/>
                  <p:nvPr/>
                </p:nvSpPr>
                <p:spPr>
                  <a:xfrm>
                    <a:off x="6438020" y="8142260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4" name="Google Shape;4544;p34"/>
                <p:cNvGrpSpPr/>
                <p:nvPr/>
              </p:nvGrpSpPr>
              <p:grpSpPr>
                <a:xfrm>
                  <a:off x="6531075" y="8142253"/>
                  <a:ext cx="13591" cy="15263"/>
                  <a:chOff x="6531075" y="8142253"/>
                  <a:chExt cx="13591" cy="15263"/>
                </a:xfrm>
              </p:grpSpPr>
              <p:sp>
                <p:nvSpPr>
                  <p:cNvPr id="4545" name="Google Shape;4545;p34"/>
                  <p:cNvSpPr/>
                  <p:nvPr/>
                </p:nvSpPr>
                <p:spPr>
                  <a:xfrm>
                    <a:off x="6539859" y="8142619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6" name="Google Shape;4546;p34"/>
                  <p:cNvSpPr/>
                  <p:nvPr/>
                </p:nvSpPr>
                <p:spPr>
                  <a:xfrm>
                    <a:off x="6531075" y="8142253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11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47" name="Google Shape;4547;p34"/>
              <p:cNvGrpSpPr/>
              <p:nvPr/>
            </p:nvGrpSpPr>
            <p:grpSpPr>
              <a:xfrm>
                <a:off x="5786511" y="8242956"/>
                <a:ext cx="758155" cy="15267"/>
                <a:chOff x="5786511" y="8242956"/>
                <a:chExt cx="758155" cy="15267"/>
              </a:xfrm>
            </p:grpSpPr>
            <p:grpSp>
              <p:nvGrpSpPr>
                <p:cNvPr id="4548" name="Google Shape;4548;p34"/>
                <p:cNvGrpSpPr/>
                <p:nvPr/>
              </p:nvGrpSpPr>
              <p:grpSpPr>
                <a:xfrm>
                  <a:off x="5786511" y="8242956"/>
                  <a:ext cx="13591" cy="15263"/>
                  <a:chOff x="5786511" y="8242956"/>
                  <a:chExt cx="13591" cy="15263"/>
                </a:xfrm>
              </p:grpSpPr>
              <p:sp>
                <p:nvSpPr>
                  <p:cNvPr id="4549" name="Google Shape;4549;p34"/>
                  <p:cNvSpPr/>
                  <p:nvPr/>
                </p:nvSpPr>
                <p:spPr>
                  <a:xfrm>
                    <a:off x="5795295" y="8243324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0" name="Google Shape;4550;p34"/>
                  <p:cNvSpPr/>
                  <p:nvPr/>
                </p:nvSpPr>
                <p:spPr>
                  <a:xfrm>
                    <a:off x="5786511" y="8242956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1" name="Google Shape;4551;p34"/>
                <p:cNvGrpSpPr/>
                <p:nvPr/>
              </p:nvGrpSpPr>
              <p:grpSpPr>
                <a:xfrm>
                  <a:off x="5879597" y="8242963"/>
                  <a:ext cx="13577" cy="15260"/>
                  <a:chOff x="5879597" y="8242963"/>
                  <a:chExt cx="13577" cy="15260"/>
                </a:xfrm>
              </p:grpSpPr>
              <p:sp>
                <p:nvSpPr>
                  <p:cNvPr id="4552" name="Google Shape;4552;p34"/>
                  <p:cNvSpPr/>
                  <p:nvPr/>
                </p:nvSpPr>
                <p:spPr>
                  <a:xfrm>
                    <a:off x="5888366" y="8243324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3" name="Google Shape;4553;p34"/>
                  <p:cNvSpPr/>
                  <p:nvPr/>
                </p:nvSpPr>
                <p:spPr>
                  <a:xfrm>
                    <a:off x="5879597" y="8242963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7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4" name="Google Shape;4554;p34"/>
                <p:cNvGrpSpPr/>
                <p:nvPr/>
              </p:nvGrpSpPr>
              <p:grpSpPr>
                <a:xfrm>
                  <a:off x="5972669" y="8242963"/>
                  <a:ext cx="13577" cy="15260"/>
                  <a:chOff x="5972669" y="8242963"/>
                  <a:chExt cx="13577" cy="15260"/>
                </a:xfrm>
              </p:grpSpPr>
              <p:sp>
                <p:nvSpPr>
                  <p:cNvPr id="4555" name="Google Shape;4555;p34"/>
                  <p:cNvSpPr/>
                  <p:nvPr/>
                </p:nvSpPr>
                <p:spPr>
                  <a:xfrm>
                    <a:off x="5981436" y="8243324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6" name="Google Shape;4556;p34"/>
                  <p:cNvSpPr/>
                  <p:nvPr/>
                </p:nvSpPr>
                <p:spPr>
                  <a:xfrm>
                    <a:off x="5972669" y="8242963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7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7" name="Google Shape;4557;p34"/>
                <p:cNvGrpSpPr/>
                <p:nvPr/>
              </p:nvGrpSpPr>
              <p:grpSpPr>
                <a:xfrm>
                  <a:off x="6065738" y="8242963"/>
                  <a:ext cx="13577" cy="15260"/>
                  <a:chOff x="6065738" y="8242963"/>
                  <a:chExt cx="13577" cy="15260"/>
                </a:xfrm>
              </p:grpSpPr>
              <p:sp>
                <p:nvSpPr>
                  <p:cNvPr id="4558" name="Google Shape;4558;p34"/>
                  <p:cNvSpPr/>
                  <p:nvPr/>
                </p:nvSpPr>
                <p:spPr>
                  <a:xfrm>
                    <a:off x="6074507" y="8243324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9" name="Google Shape;4559;p34"/>
                  <p:cNvSpPr/>
                  <p:nvPr/>
                </p:nvSpPr>
                <p:spPr>
                  <a:xfrm>
                    <a:off x="6065738" y="8242963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7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0" name="Google Shape;4560;p34"/>
                <p:cNvGrpSpPr/>
                <p:nvPr/>
              </p:nvGrpSpPr>
              <p:grpSpPr>
                <a:xfrm>
                  <a:off x="6158810" y="8242963"/>
                  <a:ext cx="13577" cy="15260"/>
                  <a:chOff x="6158810" y="8242963"/>
                  <a:chExt cx="13577" cy="15260"/>
                </a:xfrm>
              </p:grpSpPr>
              <p:sp>
                <p:nvSpPr>
                  <p:cNvPr id="4561" name="Google Shape;4561;p34"/>
                  <p:cNvSpPr/>
                  <p:nvPr/>
                </p:nvSpPr>
                <p:spPr>
                  <a:xfrm>
                    <a:off x="6167577" y="8243324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2" name="Google Shape;4562;p34"/>
                  <p:cNvSpPr/>
                  <p:nvPr/>
                </p:nvSpPr>
                <p:spPr>
                  <a:xfrm>
                    <a:off x="6158810" y="8242963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7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3" name="Google Shape;4563;p34"/>
                <p:cNvGrpSpPr/>
                <p:nvPr/>
              </p:nvGrpSpPr>
              <p:grpSpPr>
                <a:xfrm>
                  <a:off x="6251879" y="8242963"/>
                  <a:ext cx="13577" cy="15260"/>
                  <a:chOff x="6251879" y="8242963"/>
                  <a:chExt cx="13577" cy="15260"/>
                </a:xfrm>
              </p:grpSpPr>
              <p:sp>
                <p:nvSpPr>
                  <p:cNvPr id="4564" name="Google Shape;4564;p34"/>
                  <p:cNvSpPr/>
                  <p:nvPr/>
                </p:nvSpPr>
                <p:spPr>
                  <a:xfrm>
                    <a:off x="6260648" y="8243324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5" name="Google Shape;4565;p34"/>
                  <p:cNvSpPr/>
                  <p:nvPr/>
                </p:nvSpPr>
                <p:spPr>
                  <a:xfrm>
                    <a:off x="6251879" y="8242963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7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6" name="Google Shape;4566;p34"/>
                <p:cNvGrpSpPr/>
                <p:nvPr/>
              </p:nvGrpSpPr>
              <p:grpSpPr>
                <a:xfrm>
                  <a:off x="6344951" y="8242963"/>
                  <a:ext cx="13577" cy="15260"/>
                  <a:chOff x="6344951" y="8242963"/>
                  <a:chExt cx="13577" cy="15260"/>
                </a:xfrm>
              </p:grpSpPr>
              <p:sp>
                <p:nvSpPr>
                  <p:cNvPr id="4567" name="Google Shape;4567;p34"/>
                  <p:cNvSpPr/>
                  <p:nvPr/>
                </p:nvSpPr>
                <p:spPr>
                  <a:xfrm>
                    <a:off x="6353718" y="8243324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8" name="Google Shape;4568;p34"/>
                  <p:cNvSpPr/>
                  <p:nvPr/>
                </p:nvSpPr>
                <p:spPr>
                  <a:xfrm>
                    <a:off x="6344951" y="8242963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7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9" name="Google Shape;4569;p34"/>
                <p:cNvGrpSpPr/>
                <p:nvPr/>
              </p:nvGrpSpPr>
              <p:grpSpPr>
                <a:xfrm>
                  <a:off x="6438020" y="8242963"/>
                  <a:ext cx="13577" cy="15260"/>
                  <a:chOff x="6438020" y="8242963"/>
                  <a:chExt cx="13577" cy="15260"/>
                </a:xfrm>
              </p:grpSpPr>
              <p:sp>
                <p:nvSpPr>
                  <p:cNvPr id="4570" name="Google Shape;4570;p34"/>
                  <p:cNvSpPr/>
                  <p:nvPr/>
                </p:nvSpPr>
                <p:spPr>
                  <a:xfrm>
                    <a:off x="6446789" y="8243324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1" name="Google Shape;4571;p34"/>
                  <p:cNvSpPr/>
                  <p:nvPr/>
                </p:nvSpPr>
                <p:spPr>
                  <a:xfrm>
                    <a:off x="6438020" y="8242963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7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72" name="Google Shape;4572;p34"/>
                <p:cNvGrpSpPr/>
                <p:nvPr/>
              </p:nvGrpSpPr>
              <p:grpSpPr>
                <a:xfrm>
                  <a:off x="6531075" y="8242956"/>
                  <a:ext cx="13591" cy="15263"/>
                  <a:chOff x="6531075" y="8242956"/>
                  <a:chExt cx="13591" cy="15263"/>
                </a:xfrm>
              </p:grpSpPr>
              <p:sp>
                <p:nvSpPr>
                  <p:cNvPr id="4573" name="Google Shape;4573;p34"/>
                  <p:cNvSpPr/>
                  <p:nvPr/>
                </p:nvSpPr>
                <p:spPr>
                  <a:xfrm>
                    <a:off x="6539859" y="8243324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4" name="Google Shape;4574;p34"/>
                  <p:cNvSpPr/>
                  <p:nvPr/>
                </p:nvSpPr>
                <p:spPr>
                  <a:xfrm>
                    <a:off x="6531075" y="8242956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75" name="Google Shape;4575;p34"/>
              <p:cNvGrpSpPr/>
              <p:nvPr/>
            </p:nvGrpSpPr>
            <p:grpSpPr>
              <a:xfrm>
                <a:off x="5786511" y="8343659"/>
                <a:ext cx="758155" cy="15266"/>
                <a:chOff x="5786511" y="8343659"/>
                <a:chExt cx="758155" cy="15266"/>
              </a:xfrm>
            </p:grpSpPr>
            <p:grpSp>
              <p:nvGrpSpPr>
                <p:cNvPr id="4576" name="Google Shape;4576;p34"/>
                <p:cNvGrpSpPr/>
                <p:nvPr/>
              </p:nvGrpSpPr>
              <p:grpSpPr>
                <a:xfrm>
                  <a:off x="5786511" y="8343659"/>
                  <a:ext cx="13591" cy="15263"/>
                  <a:chOff x="5786511" y="8343659"/>
                  <a:chExt cx="13591" cy="15263"/>
                </a:xfrm>
              </p:grpSpPr>
              <p:sp>
                <p:nvSpPr>
                  <p:cNvPr id="4577" name="Google Shape;4577;p34"/>
                  <p:cNvSpPr/>
                  <p:nvPr/>
                </p:nvSpPr>
                <p:spPr>
                  <a:xfrm>
                    <a:off x="5795295" y="8344027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8" name="Google Shape;4578;p34"/>
                  <p:cNvSpPr/>
                  <p:nvPr/>
                </p:nvSpPr>
                <p:spPr>
                  <a:xfrm>
                    <a:off x="5786511" y="8343659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79" name="Google Shape;4579;p34"/>
                <p:cNvGrpSpPr/>
                <p:nvPr/>
              </p:nvGrpSpPr>
              <p:grpSpPr>
                <a:xfrm>
                  <a:off x="5879597" y="8343666"/>
                  <a:ext cx="13577" cy="15260"/>
                  <a:chOff x="5879597" y="8343666"/>
                  <a:chExt cx="13577" cy="15260"/>
                </a:xfrm>
              </p:grpSpPr>
              <p:sp>
                <p:nvSpPr>
                  <p:cNvPr id="4580" name="Google Shape;4580;p34"/>
                  <p:cNvSpPr/>
                  <p:nvPr/>
                </p:nvSpPr>
                <p:spPr>
                  <a:xfrm>
                    <a:off x="5888366" y="8344027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1" name="Google Shape;4581;p34"/>
                  <p:cNvSpPr/>
                  <p:nvPr/>
                </p:nvSpPr>
                <p:spPr>
                  <a:xfrm>
                    <a:off x="5879597" y="8343666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82" name="Google Shape;4582;p34"/>
                <p:cNvGrpSpPr/>
                <p:nvPr/>
              </p:nvGrpSpPr>
              <p:grpSpPr>
                <a:xfrm>
                  <a:off x="5972669" y="8343666"/>
                  <a:ext cx="13577" cy="15260"/>
                  <a:chOff x="5972669" y="8343666"/>
                  <a:chExt cx="13577" cy="15260"/>
                </a:xfrm>
              </p:grpSpPr>
              <p:sp>
                <p:nvSpPr>
                  <p:cNvPr id="4583" name="Google Shape;4583;p34"/>
                  <p:cNvSpPr/>
                  <p:nvPr/>
                </p:nvSpPr>
                <p:spPr>
                  <a:xfrm>
                    <a:off x="5981436" y="8344027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5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4" name="Google Shape;4584;p34"/>
                  <p:cNvSpPr/>
                  <p:nvPr/>
                </p:nvSpPr>
                <p:spPr>
                  <a:xfrm>
                    <a:off x="5972669" y="8343666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85" name="Google Shape;4585;p34"/>
                <p:cNvGrpSpPr/>
                <p:nvPr/>
              </p:nvGrpSpPr>
              <p:grpSpPr>
                <a:xfrm>
                  <a:off x="6065738" y="8343666"/>
                  <a:ext cx="13577" cy="15260"/>
                  <a:chOff x="6065738" y="8343666"/>
                  <a:chExt cx="13577" cy="15260"/>
                </a:xfrm>
              </p:grpSpPr>
              <p:sp>
                <p:nvSpPr>
                  <p:cNvPr id="4586" name="Google Shape;4586;p34"/>
                  <p:cNvSpPr/>
                  <p:nvPr/>
                </p:nvSpPr>
                <p:spPr>
                  <a:xfrm>
                    <a:off x="6074507" y="8344027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7" name="Google Shape;4587;p34"/>
                  <p:cNvSpPr/>
                  <p:nvPr/>
                </p:nvSpPr>
                <p:spPr>
                  <a:xfrm>
                    <a:off x="6065738" y="8343666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88" name="Google Shape;4588;p34"/>
                <p:cNvGrpSpPr/>
                <p:nvPr/>
              </p:nvGrpSpPr>
              <p:grpSpPr>
                <a:xfrm>
                  <a:off x="6158810" y="8343666"/>
                  <a:ext cx="13577" cy="15260"/>
                  <a:chOff x="6158810" y="8343666"/>
                  <a:chExt cx="13577" cy="15260"/>
                </a:xfrm>
              </p:grpSpPr>
              <p:sp>
                <p:nvSpPr>
                  <p:cNvPr id="4589" name="Google Shape;4589;p34"/>
                  <p:cNvSpPr/>
                  <p:nvPr/>
                </p:nvSpPr>
                <p:spPr>
                  <a:xfrm>
                    <a:off x="6167577" y="8344027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0" name="Google Shape;4590;p34"/>
                  <p:cNvSpPr/>
                  <p:nvPr/>
                </p:nvSpPr>
                <p:spPr>
                  <a:xfrm>
                    <a:off x="6158810" y="8343666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1" name="Google Shape;4591;p34"/>
                <p:cNvGrpSpPr/>
                <p:nvPr/>
              </p:nvGrpSpPr>
              <p:grpSpPr>
                <a:xfrm>
                  <a:off x="6251879" y="8343666"/>
                  <a:ext cx="13577" cy="15260"/>
                  <a:chOff x="6251879" y="8343666"/>
                  <a:chExt cx="13577" cy="15260"/>
                </a:xfrm>
              </p:grpSpPr>
              <p:sp>
                <p:nvSpPr>
                  <p:cNvPr id="4592" name="Google Shape;4592;p34"/>
                  <p:cNvSpPr/>
                  <p:nvPr/>
                </p:nvSpPr>
                <p:spPr>
                  <a:xfrm>
                    <a:off x="6260648" y="8344027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3" name="Google Shape;4593;p34"/>
                  <p:cNvSpPr/>
                  <p:nvPr/>
                </p:nvSpPr>
                <p:spPr>
                  <a:xfrm>
                    <a:off x="6251879" y="8343666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4" name="Google Shape;4594;p34"/>
                <p:cNvGrpSpPr/>
                <p:nvPr/>
              </p:nvGrpSpPr>
              <p:grpSpPr>
                <a:xfrm>
                  <a:off x="6344951" y="8343666"/>
                  <a:ext cx="13577" cy="15260"/>
                  <a:chOff x="6344951" y="8343666"/>
                  <a:chExt cx="13577" cy="15260"/>
                </a:xfrm>
              </p:grpSpPr>
              <p:sp>
                <p:nvSpPr>
                  <p:cNvPr id="4595" name="Google Shape;4595;p34"/>
                  <p:cNvSpPr/>
                  <p:nvPr/>
                </p:nvSpPr>
                <p:spPr>
                  <a:xfrm>
                    <a:off x="6353718" y="8344027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6" name="Google Shape;4596;p34"/>
                  <p:cNvSpPr/>
                  <p:nvPr/>
                </p:nvSpPr>
                <p:spPr>
                  <a:xfrm>
                    <a:off x="6344951" y="8343666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7" name="Google Shape;4597;p34"/>
                <p:cNvGrpSpPr/>
                <p:nvPr/>
              </p:nvGrpSpPr>
              <p:grpSpPr>
                <a:xfrm>
                  <a:off x="6438020" y="8343666"/>
                  <a:ext cx="13577" cy="15260"/>
                  <a:chOff x="6438020" y="8343666"/>
                  <a:chExt cx="13577" cy="15260"/>
                </a:xfrm>
              </p:grpSpPr>
              <p:sp>
                <p:nvSpPr>
                  <p:cNvPr id="4598" name="Google Shape;4598;p34"/>
                  <p:cNvSpPr/>
                  <p:nvPr/>
                </p:nvSpPr>
                <p:spPr>
                  <a:xfrm>
                    <a:off x="6446789" y="8344027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5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9" name="Google Shape;4599;p34"/>
                  <p:cNvSpPr/>
                  <p:nvPr/>
                </p:nvSpPr>
                <p:spPr>
                  <a:xfrm>
                    <a:off x="6438020" y="8343666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00" name="Google Shape;4600;p34"/>
                <p:cNvGrpSpPr/>
                <p:nvPr/>
              </p:nvGrpSpPr>
              <p:grpSpPr>
                <a:xfrm>
                  <a:off x="6531075" y="8343659"/>
                  <a:ext cx="13591" cy="15263"/>
                  <a:chOff x="6531075" y="8343659"/>
                  <a:chExt cx="13591" cy="15263"/>
                </a:xfrm>
              </p:grpSpPr>
              <p:sp>
                <p:nvSpPr>
                  <p:cNvPr id="4601" name="Google Shape;4601;p34"/>
                  <p:cNvSpPr/>
                  <p:nvPr/>
                </p:nvSpPr>
                <p:spPr>
                  <a:xfrm>
                    <a:off x="6539859" y="8344027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5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2" name="Google Shape;4602;p34"/>
                  <p:cNvSpPr/>
                  <p:nvPr/>
                </p:nvSpPr>
                <p:spPr>
                  <a:xfrm>
                    <a:off x="6531075" y="8343659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11"/>
                          <a:pt x="13491" y="6578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03" name="Google Shape;4603;p34"/>
              <p:cNvGrpSpPr/>
              <p:nvPr/>
            </p:nvGrpSpPr>
            <p:grpSpPr>
              <a:xfrm>
                <a:off x="5786511" y="8444365"/>
                <a:ext cx="758155" cy="15267"/>
                <a:chOff x="5786511" y="8444365"/>
                <a:chExt cx="758155" cy="15267"/>
              </a:xfrm>
            </p:grpSpPr>
            <p:grpSp>
              <p:nvGrpSpPr>
                <p:cNvPr id="4604" name="Google Shape;4604;p34"/>
                <p:cNvGrpSpPr/>
                <p:nvPr/>
              </p:nvGrpSpPr>
              <p:grpSpPr>
                <a:xfrm>
                  <a:off x="5786511" y="8444365"/>
                  <a:ext cx="13591" cy="15263"/>
                  <a:chOff x="5786511" y="8444365"/>
                  <a:chExt cx="13591" cy="15263"/>
                </a:xfrm>
              </p:grpSpPr>
              <p:sp>
                <p:nvSpPr>
                  <p:cNvPr id="4605" name="Google Shape;4605;p34"/>
                  <p:cNvSpPr/>
                  <p:nvPr/>
                </p:nvSpPr>
                <p:spPr>
                  <a:xfrm>
                    <a:off x="5795295" y="8444731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6" name="Google Shape;4606;p34"/>
                  <p:cNvSpPr/>
                  <p:nvPr/>
                </p:nvSpPr>
                <p:spPr>
                  <a:xfrm>
                    <a:off x="5786511" y="8444365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07" name="Google Shape;4607;p34"/>
                <p:cNvGrpSpPr/>
                <p:nvPr/>
              </p:nvGrpSpPr>
              <p:grpSpPr>
                <a:xfrm>
                  <a:off x="5879597" y="8444372"/>
                  <a:ext cx="13577" cy="15260"/>
                  <a:chOff x="5879597" y="8444372"/>
                  <a:chExt cx="13577" cy="15260"/>
                </a:xfrm>
              </p:grpSpPr>
              <p:sp>
                <p:nvSpPr>
                  <p:cNvPr id="4608" name="Google Shape;4608;p34"/>
                  <p:cNvSpPr/>
                  <p:nvPr/>
                </p:nvSpPr>
                <p:spPr>
                  <a:xfrm>
                    <a:off x="5888366" y="844473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9" name="Google Shape;4609;p34"/>
                  <p:cNvSpPr/>
                  <p:nvPr/>
                </p:nvSpPr>
                <p:spPr>
                  <a:xfrm>
                    <a:off x="5879597" y="844437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10" name="Google Shape;4610;p34"/>
                <p:cNvGrpSpPr/>
                <p:nvPr/>
              </p:nvGrpSpPr>
              <p:grpSpPr>
                <a:xfrm>
                  <a:off x="5972669" y="8444372"/>
                  <a:ext cx="13577" cy="15260"/>
                  <a:chOff x="5972669" y="8444372"/>
                  <a:chExt cx="13577" cy="15260"/>
                </a:xfrm>
              </p:grpSpPr>
              <p:sp>
                <p:nvSpPr>
                  <p:cNvPr id="4611" name="Google Shape;4611;p34"/>
                  <p:cNvSpPr/>
                  <p:nvPr/>
                </p:nvSpPr>
                <p:spPr>
                  <a:xfrm>
                    <a:off x="5981436" y="8444731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2" name="Google Shape;4612;p34"/>
                  <p:cNvSpPr/>
                  <p:nvPr/>
                </p:nvSpPr>
                <p:spPr>
                  <a:xfrm>
                    <a:off x="5972669" y="844437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13" name="Google Shape;4613;p34"/>
                <p:cNvGrpSpPr/>
                <p:nvPr/>
              </p:nvGrpSpPr>
              <p:grpSpPr>
                <a:xfrm>
                  <a:off x="6065738" y="8444372"/>
                  <a:ext cx="13577" cy="15260"/>
                  <a:chOff x="6065738" y="8444372"/>
                  <a:chExt cx="13577" cy="15260"/>
                </a:xfrm>
              </p:grpSpPr>
              <p:sp>
                <p:nvSpPr>
                  <p:cNvPr id="4614" name="Google Shape;4614;p34"/>
                  <p:cNvSpPr/>
                  <p:nvPr/>
                </p:nvSpPr>
                <p:spPr>
                  <a:xfrm>
                    <a:off x="6074507" y="844473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5" name="Google Shape;4615;p34"/>
                  <p:cNvSpPr/>
                  <p:nvPr/>
                </p:nvSpPr>
                <p:spPr>
                  <a:xfrm>
                    <a:off x="6065738" y="844437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16" name="Google Shape;4616;p34"/>
                <p:cNvGrpSpPr/>
                <p:nvPr/>
              </p:nvGrpSpPr>
              <p:grpSpPr>
                <a:xfrm>
                  <a:off x="6158810" y="8444372"/>
                  <a:ext cx="13577" cy="15260"/>
                  <a:chOff x="6158810" y="8444372"/>
                  <a:chExt cx="13577" cy="15260"/>
                </a:xfrm>
              </p:grpSpPr>
              <p:sp>
                <p:nvSpPr>
                  <p:cNvPr id="4617" name="Google Shape;4617;p34"/>
                  <p:cNvSpPr/>
                  <p:nvPr/>
                </p:nvSpPr>
                <p:spPr>
                  <a:xfrm>
                    <a:off x="6167577" y="8444731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8" name="Google Shape;4618;p34"/>
                  <p:cNvSpPr/>
                  <p:nvPr/>
                </p:nvSpPr>
                <p:spPr>
                  <a:xfrm>
                    <a:off x="6158810" y="844437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19" name="Google Shape;4619;p34"/>
                <p:cNvGrpSpPr/>
                <p:nvPr/>
              </p:nvGrpSpPr>
              <p:grpSpPr>
                <a:xfrm>
                  <a:off x="6251879" y="8444372"/>
                  <a:ext cx="13577" cy="15260"/>
                  <a:chOff x="6251879" y="8444372"/>
                  <a:chExt cx="13577" cy="15260"/>
                </a:xfrm>
              </p:grpSpPr>
              <p:sp>
                <p:nvSpPr>
                  <p:cNvPr id="4620" name="Google Shape;4620;p34"/>
                  <p:cNvSpPr/>
                  <p:nvPr/>
                </p:nvSpPr>
                <p:spPr>
                  <a:xfrm>
                    <a:off x="6260648" y="844473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1" name="Google Shape;4621;p34"/>
                  <p:cNvSpPr/>
                  <p:nvPr/>
                </p:nvSpPr>
                <p:spPr>
                  <a:xfrm>
                    <a:off x="6251879" y="844437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22" name="Google Shape;4622;p34"/>
                <p:cNvGrpSpPr/>
                <p:nvPr/>
              </p:nvGrpSpPr>
              <p:grpSpPr>
                <a:xfrm>
                  <a:off x="6344951" y="8444372"/>
                  <a:ext cx="13577" cy="15260"/>
                  <a:chOff x="6344951" y="8444372"/>
                  <a:chExt cx="13577" cy="15260"/>
                </a:xfrm>
              </p:grpSpPr>
              <p:sp>
                <p:nvSpPr>
                  <p:cNvPr id="4623" name="Google Shape;4623;p34"/>
                  <p:cNvSpPr/>
                  <p:nvPr/>
                </p:nvSpPr>
                <p:spPr>
                  <a:xfrm>
                    <a:off x="6353718" y="8444731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4" name="Google Shape;4624;p34"/>
                  <p:cNvSpPr/>
                  <p:nvPr/>
                </p:nvSpPr>
                <p:spPr>
                  <a:xfrm>
                    <a:off x="6344951" y="844437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25" name="Google Shape;4625;p34"/>
                <p:cNvGrpSpPr/>
                <p:nvPr/>
              </p:nvGrpSpPr>
              <p:grpSpPr>
                <a:xfrm>
                  <a:off x="6438020" y="8444372"/>
                  <a:ext cx="13577" cy="15260"/>
                  <a:chOff x="6438020" y="8444372"/>
                  <a:chExt cx="13577" cy="15260"/>
                </a:xfrm>
              </p:grpSpPr>
              <p:sp>
                <p:nvSpPr>
                  <p:cNvPr id="4626" name="Google Shape;4626;p34"/>
                  <p:cNvSpPr/>
                  <p:nvPr/>
                </p:nvSpPr>
                <p:spPr>
                  <a:xfrm>
                    <a:off x="6446789" y="8444731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7" name="Google Shape;4627;p34"/>
                  <p:cNvSpPr/>
                  <p:nvPr/>
                </p:nvSpPr>
                <p:spPr>
                  <a:xfrm>
                    <a:off x="6438020" y="8444372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28" name="Google Shape;4628;p34"/>
                <p:cNvGrpSpPr/>
                <p:nvPr/>
              </p:nvGrpSpPr>
              <p:grpSpPr>
                <a:xfrm>
                  <a:off x="6531075" y="8444365"/>
                  <a:ext cx="13591" cy="15263"/>
                  <a:chOff x="6531075" y="8444365"/>
                  <a:chExt cx="13591" cy="15263"/>
                </a:xfrm>
              </p:grpSpPr>
              <p:sp>
                <p:nvSpPr>
                  <p:cNvPr id="4629" name="Google Shape;4629;p34"/>
                  <p:cNvSpPr/>
                  <p:nvPr/>
                </p:nvSpPr>
                <p:spPr>
                  <a:xfrm>
                    <a:off x="6539859" y="8444731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0" name="Google Shape;4630;p34"/>
                  <p:cNvSpPr/>
                  <p:nvPr/>
                </p:nvSpPr>
                <p:spPr>
                  <a:xfrm>
                    <a:off x="6531075" y="8444365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31" name="Google Shape;4631;p34"/>
              <p:cNvGrpSpPr/>
              <p:nvPr/>
            </p:nvGrpSpPr>
            <p:grpSpPr>
              <a:xfrm>
                <a:off x="5786511" y="8545068"/>
                <a:ext cx="758155" cy="15267"/>
                <a:chOff x="5786511" y="8545068"/>
                <a:chExt cx="758155" cy="15267"/>
              </a:xfrm>
            </p:grpSpPr>
            <p:grpSp>
              <p:nvGrpSpPr>
                <p:cNvPr id="4632" name="Google Shape;4632;p34"/>
                <p:cNvGrpSpPr/>
                <p:nvPr/>
              </p:nvGrpSpPr>
              <p:grpSpPr>
                <a:xfrm>
                  <a:off x="5786511" y="8545068"/>
                  <a:ext cx="13591" cy="15263"/>
                  <a:chOff x="5786511" y="8545068"/>
                  <a:chExt cx="13591" cy="15263"/>
                </a:xfrm>
              </p:grpSpPr>
              <p:sp>
                <p:nvSpPr>
                  <p:cNvPr id="4633" name="Google Shape;4633;p34"/>
                  <p:cNvSpPr/>
                  <p:nvPr/>
                </p:nvSpPr>
                <p:spPr>
                  <a:xfrm>
                    <a:off x="5795295" y="8545434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4" name="Google Shape;4634;p34"/>
                  <p:cNvSpPr/>
                  <p:nvPr/>
                </p:nvSpPr>
                <p:spPr>
                  <a:xfrm>
                    <a:off x="5786511" y="8545068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2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35" name="Google Shape;4635;p34"/>
                <p:cNvGrpSpPr/>
                <p:nvPr/>
              </p:nvGrpSpPr>
              <p:grpSpPr>
                <a:xfrm>
                  <a:off x="5879597" y="8545075"/>
                  <a:ext cx="13577" cy="15260"/>
                  <a:chOff x="5879597" y="8545075"/>
                  <a:chExt cx="13577" cy="15260"/>
                </a:xfrm>
              </p:grpSpPr>
              <p:sp>
                <p:nvSpPr>
                  <p:cNvPr id="4636" name="Google Shape;4636;p34"/>
                  <p:cNvSpPr/>
                  <p:nvPr/>
                </p:nvSpPr>
                <p:spPr>
                  <a:xfrm>
                    <a:off x="5888366" y="8545434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7" name="Google Shape;4637;p34"/>
                  <p:cNvSpPr/>
                  <p:nvPr/>
                </p:nvSpPr>
                <p:spPr>
                  <a:xfrm>
                    <a:off x="5879597" y="854507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38" name="Google Shape;4638;p34"/>
                <p:cNvGrpSpPr/>
                <p:nvPr/>
              </p:nvGrpSpPr>
              <p:grpSpPr>
                <a:xfrm>
                  <a:off x="5972669" y="8545075"/>
                  <a:ext cx="13577" cy="15260"/>
                  <a:chOff x="5972669" y="8545075"/>
                  <a:chExt cx="13577" cy="15260"/>
                </a:xfrm>
              </p:grpSpPr>
              <p:sp>
                <p:nvSpPr>
                  <p:cNvPr id="4639" name="Google Shape;4639;p34"/>
                  <p:cNvSpPr/>
                  <p:nvPr/>
                </p:nvSpPr>
                <p:spPr>
                  <a:xfrm>
                    <a:off x="5981436" y="8545434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0" name="Google Shape;4640;p34"/>
                  <p:cNvSpPr/>
                  <p:nvPr/>
                </p:nvSpPr>
                <p:spPr>
                  <a:xfrm>
                    <a:off x="5972669" y="854507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41" name="Google Shape;4641;p34"/>
                <p:cNvGrpSpPr/>
                <p:nvPr/>
              </p:nvGrpSpPr>
              <p:grpSpPr>
                <a:xfrm>
                  <a:off x="6065738" y="8545075"/>
                  <a:ext cx="13577" cy="15260"/>
                  <a:chOff x="6065738" y="8545075"/>
                  <a:chExt cx="13577" cy="15260"/>
                </a:xfrm>
              </p:grpSpPr>
              <p:sp>
                <p:nvSpPr>
                  <p:cNvPr id="4642" name="Google Shape;4642;p34"/>
                  <p:cNvSpPr/>
                  <p:nvPr/>
                </p:nvSpPr>
                <p:spPr>
                  <a:xfrm>
                    <a:off x="6074507" y="8545434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3" name="Google Shape;4643;p34"/>
                  <p:cNvSpPr/>
                  <p:nvPr/>
                </p:nvSpPr>
                <p:spPr>
                  <a:xfrm>
                    <a:off x="6065738" y="854507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44" name="Google Shape;4644;p34"/>
                <p:cNvGrpSpPr/>
                <p:nvPr/>
              </p:nvGrpSpPr>
              <p:grpSpPr>
                <a:xfrm>
                  <a:off x="6158810" y="8545075"/>
                  <a:ext cx="13577" cy="15260"/>
                  <a:chOff x="6158810" y="8545075"/>
                  <a:chExt cx="13577" cy="15260"/>
                </a:xfrm>
              </p:grpSpPr>
              <p:sp>
                <p:nvSpPr>
                  <p:cNvPr id="4645" name="Google Shape;4645;p34"/>
                  <p:cNvSpPr/>
                  <p:nvPr/>
                </p:nvSpPr>
                <p:spPr>
                  <a:xfrm>
                    <a:off x="6167577" y="8545434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6" name="Google Shape;4646;p34"/>
                  <p:cNvSpPr/>
                  <p:nvPr/>
                </p:nvSpPr>
                <p:spPr>
                  <a:xfrm>
                    <a:off x="6158810" y="854507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47" name="Google Shape;4647;p34"/>
                <p:cNvGrpSpPr/>
                <p:nvPr/>
              </p:nvGrpSpPr>
              <p:grpSpPr>
                <a:xfrm>
                  <a:off x="6251879" y="8545075"/>
                  <a:ext cx="13577" cy="15260"/>
                  <a:chOff x="6251879" y="8545075"/>
                  <a:chExt cx="13577" cy="15260"/>
                </a:xfrm>
              </p:grpSpPr>
              <p:sp>
                <p:nvSpPr>
                  <p:cNvPr id="4648" name="Google Shape;4648;p34"/>
                  <p:cNvSpPr/>
                  <p:nvPr/>
                </p:nvSpPr>
                <p:spPr>
                  <a:xfrm>
                    <a:off x="6260648" y="8545434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9" name="Google Shape;4649;p34"/>
                  <p:cNvSpPr/>
                  <p:nvPr/>
                </p:nvSpPr>
                <p:spPr>
                  <a:xfrm>
                    <a:off x="6251879" y="854507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50" name="Google Shape;4650;p34"/>
                <p:cNvGrpSpPr/>
                <p:nvPr/>
              </p:nvGrpSpPr>
              <p:grpSpPr>
                <a:xfrm>
                  <a:off x="6344951" y="8545075"/>
                  <a:ext cx="13577" cy="15260"/>
                  <a:chOff x="6344951" y="8545075"/>
                  <a:chExt cx="13577" cy="15260"/>
                </a:xfrm>
              </p:grpSpPr>
              <p:sp>
                <p:nvSpPr>
                  <p:cNvPr id="4651" name="Google Shape;4651;p34"/>
                  <p:cNvSpPr/>
                  <p:nvPr/>
                </p:nvSpPr>
                <p:spPr>
                  <a:xfrm>
                    <a:off x="6353718" y="8545434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2" name="Google Shape;4652;p34"/>
                  <p:cNvSpPr/>
                  <p:nvPr/>
                </p:nvSpPr>
                <p:spPr>
                  <a:xfrm>
                    <a:off x="6344951" y="854507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53" name="Google Shape;4653;p34"/>
                <p:cNvGrpSpPr/>
                <p:nvPr/>
              </p:nvGrpSpPr>
              <p:grpSpPr>
                <a:xfrm>
                  <a:off x="6438020" y="8545075"/>
                  <a:ext cx="13577" cy="15260"/>
                  <a:chOff x="6438020" y="8545075"/>
                  <a:chExt cx="13577" cy="15260"/>
                </a:xfrm>
              </p:grpSpPr>
              <p:sp>
                <p:nvSpPr>
                  <p:cNvPr id="4654" name="Google Shape;4654;p34"/>
                  <p:cNvSpPr/>
                  <p:nvPr/>
                </p:nvSpPr>
                <p:spPr>
                  <a:xfrm>
                    <a:off x="6446789" y="8545434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5" name="Google Shape;4655;p34"/>
                  <p:cNvSpPr/>
                  <p:nvPr/>
                </p:nvSpPr>
                <p:spPr>
                  <a:xfrm>
                    <a:off x="6438020" y="8545075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0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56" name="Google Shape;4656;p34"/>
                <p:cNvGrpSpPr/>
                <p:nvPr/>
              </p:nvGrpSpPr>
              <p:grpSpPr>
                <a:xfrm>
                  <a:off x="6531075" y="8545068"/>
                  <a:ext cx="13591" cy="15263"/>
                  <a:chOff x="6531075" y="8545068"/>
                  <a:chExt cx="13591" cy="15263"/>
                </a:xfrm>
              </p:grpSpPr>
              <p:sp>
                <p:nvSpPr>
                  <p:cNvPr id="4657" name="Google Shape;4657;p34"/>
                  <p:cNvSpPr/>
                  <p:nvPr/>
                </p:nvSpPr>
                <p:spPr>
                  <a:xfrm>
                    <a:off x="6539859" y="8545434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8" name="Google Shape;4658;p34"/>
                  <p:cNvSpPr/>
                  <p:nvPr/>
                </p:nvSpPr>
                <p:spPr>
                  <a:xfrm>
                    <a:off x="6531075" y="8545068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08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59" name="Google Shape;4659;p34"/>
              <p:cNvGrpSpPr/>
              <p:nvPr/>
            </p:nvGrpSpPr>
            <p:grpSpPr>
              <a:xfrm>
                <a:off x="5879597" y="8645771"/>
                <a:ext cx="665069" cy="15267"/>
                <a:chOff x="5879597" y="8645771"/>
                <a:chExt cx="665069" cy="15267"/>
              </a:xfrm>
            </p:grpSpPr>
            <p:grpSp>
              <p:nvGrpSpPr>
                <p:cNvPr id="4660" name="Google Shape;4660;p34"/>
                <p:cNvGrpSpPr/>
                <p:nvPr/>
              </p:nvGrpSpPr>
              <p:grpSpPr>
                <a:xfrm>
                  <a:off x="5879597" y="8645778"/>
                  <a:ext cx="13577" cy="15260"/>
                  <a:chOff x="5879597" y="8645778"/>
                  <a:chExt cx="13577" cy="15260"/>
                </a:xfrm>
              </p:grpSpPr>
              <p:sp>
                <p:nvSpPr>
                  <p:cNvPr id="4661" name="Google Shape;4661;p34"/>
                  <p:cNvSpPr/>
                  <p:nvPr/>
                </p:nvSpPr>
                <p:spPr>
                  <a:xfrm>
                    <a:off x="5888366" y="8646137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2" name="Google Shape;4662;p34"/>
                  <p:cNvSpPr/>
                  <p:nvPr/>
                </p:nvSpPr>
                <p:spPr>
                  <a:xfrm>
                    <a:off x="5879597" y="864577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3" name="Google Shape;4663;p34"/>
                <p:cNvGrpSpPr/>
                <p:nvPr/>
              </p:nvGrpSpPr>
              <p:grpSpPr>
                <a:xfrm>
                  <a:off x="5972669" y="8645778"/>
                  <a:ext cx="13577" cy="15260"/>
                  <a:chOff x="5972669" y="8645778"/>
                  <a:chExt cx="13577" cy="15260"/>
                </a:xfrm>
              </p:grpSpPr>
              <p:sp>
                <p:nvSpPr>
                  <p:cNvPr id="4664" name="Google Shape;4664;p34"/>
                  <p:cNvSpPr/>
                  <p:nvPr/>
                </p:nvSpPr>
                <p:spPr>
                  <a:xfrm>
                    <a:off x="5981436" y="8646137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5" y="0"/>
                          <a:pt x="-8" y="-5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5" name="Google Shape;4665;p34"/>
                  <p:cNvSpPr/>
                  <p:nvPr/>
                </p:nvSpPr>
                <p:spPr>
                  <a:xfrm>
                    <a:off x="5972669" y="864577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6" name="Google Shape;4666;p34"/>
                <p:cNvGrpSpPr/>
                <p:nvPr/>
              </p:nvGrpSpPr>
              <p:grpSpPr>
                <a:xfrm>
                  <a:off x="6065738" y="8645778"/>
                  <a:ext cx="13577" cy="15260"/>
                  <a:chOff x="6065738" y="8645778"/>
                  <a:chExt cx="13577" cy="15260"/>
                </a:xfrm>
              </p:grpSpPr>
              <p:sp>
                <p:nvSpPr>
                  <p:cNvPr id="4667" name="Google Shape;4667;p34"/>
                  <p:cNvSpPr/>
                  <p:nvPr/>
                </p:nvSpPr>
                <p:spPr>
                  <a:xfrm>
                    <a:off x="6074507" y="8646137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8" name="Google Shape;4668;p34"/>
                  <p:cNvSpPr/>
                  <p:nvPr/>
                </p:nvSpPr>
                <p:spPr>
                  <a:xfrm>
                    <a:off x="6065738" y="864577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9" name="Google Shape;4669;p34"/>
                <p:cNvGrpSpPr/>
                <p:nvPr/>
              </p:nvGrpSpPr>
              <p:grpSpPr>
                <a:xfrm>
                  <a:off x="6158810" y="8645778"/>
                  <a:ext cx="13577" cy="15260"/>
                  <a:chOff x="6158810" y="8645778"/>
                  <a:chExt cx="13577" cy="15260"/>
                </a:xfrm>
              </p:grpSpPr>
              <p:sp>
                <p:nvSpPr>
                  <p:cNvPr id="4670" name="Google Shape;4670;p34"/>
                  <p:cNvSpPr/>
                  <p:nvPr/>
                </p:nvSpPr>
                <p:spPr>
                  <a:xfrm>
                    <a:off x="6167577" y="8646137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1" name="Google Shape;4671;p34"/>
                  <p:cNvSpPr/>
                  <p:nvPr/>
                </p:nvSpPr>
                <p:spPr>
                  <a:xfrm>
                    <a:off x="6158810" y="864577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72" name="Google Shape;4672;p34"/>
                <p:cNvGrpSpPr/>
                <p:nvPr/>
              </p:nvGrpSpPr>
              <p:grpSpPr>
                <a:xfrm>
                  <a:off x="6251879" y="8645778"/>
                  <a:ext cx="13577" cy="15260"/>
                  <a:chOff x="6251879" y="8645778"/>
                  <a:chExt cx="13577" cy="15260"/>
                </a:xfrm>
              </p:grpSpPr>
              <p:sp>
                <p:nvSpPr>
                  <p:cNvPr id="4673" name="Google Shape;4673;p34"/>
                  <p:cNvSpPr/>
                  <p:nvPr/>
                </p:nvSpPr>
                <p:spPr>
                  <a:xfrm>
                    <a:off x="6260648" y="8646137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4" name="Google Shape;4674;p34"/>
                  <p:cNvSpPr/>
                  <p:nvPr/>
                </p:nvSpPr>
                <p:spPr>
                  <a:xfrm>
                    <a:off x="6251879" y="864577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75" name="Google Shape;4675;p34"/>
                <p:cNvGrpSpPr/>
                <p:nvPr/>
              </p:nvGrpSpPr>
              <p:grpSpPr>
                <a:xfrm>
                  <a:off x="6344951" y="8645778"/>
                  <a:ext cx="13577" cy="15260"/>
                  <a:chOff x="6344951" y="8645778"/>
                  <a:chExt cx="13577" cy="15260"/>
                </a:xfrm>
              </p:grpSpPr>
              <p:sp>
                <p:nvSpPr>
                  <p:cNvPr id="4676" name="Google Shape;4676;p34"/>
                  <p:cNvSpPr/>
                  <p:nvPr/>
                </p:nvSpPr>
                <p:spPr>
                  <a:xfrm>
                    <a:off x="6353718" y="8646137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7" name="Google Shape;4677;p34"/>
                  <p:cNvSpPr/>
                  <p:nvPr/>
                </p:nvSpPr>
                <p:spPr>
                  <a:xfrm>
                    <a:off x="6344951" y="864577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78" name="Google Shape;4678;p34"/>
                <p:cNvGrpSpPr/>
                <p:nvPr/>
              </p:nvGrpSpPr>
              <p:grpSpPr>
                <a:xfrm>
                  <a:off x="6438020" y="8645778"/>
                  <a:ext cx="13577" cy="15260"/>
                  <a:chOff x="6438020" y="8645778"/>
                  <a:chExt cx="13577" cy="15260"/>
                </a:xfrm>
              </p:grpSpPr>
              <p:sp>
                <p:nvSpPr>
                  <p:cNvPr id="4679" name="Google Shape;4679;p34"/>
                  <p:cNvSpPr/>
                  <p:nvPr/>
                </p:nvSpPr>
                <p:spPr>
                  <a:xfrm>
                    <a:off x="6446789" y="8646137"/>
                    <a:ext cx="6" cy="8"/>
                  </a:xfrm>
                  <a:custGeom>
                    <a:rect b="b" l="l" r="r" t="t"/>
                    <a:pathLst>
                      <a:path extrusionOk="0" h="8" w="6">
                        <a:moveTo>
                          <a:pt x="7" y="8"/>
                        </a:moveTo>
                        <a:cubicBezTo>
                          <a:pt x="4" y="0"/>
                          <a:pt x="-7" y="-5"/>
                          <a:pt x="7" y="8"/>
                        </a:cubicBez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0" name="Google Shape;4680;p34"/>
                  <p:cNvSpPr/>
                  <p:nvPr/>
                </p:nvSpPr>
                <p:spPr>
                  <a:xfrm>
                    <a:off x="6438020" y="8645778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4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81" name="Google Shape;4681;p34"/>
                <p:cNvGrpSpPr/>
                <p:nvPr/>
              </p:nvGrpSpPr>
              <p:grpSpPr>
                <a:xfrm>
                  <a:off x="6531075" y="8645771"/>
                  <a:ext cx="13591" cy="15263"/>
                  <a:chOff x="6531075" y="8645771"/>
                  <a:chExt cx="13591" cy="15263"/>
                </a:xfrm>
              </p:grpSpPr>
              <p:sp>
                <p:nvSpPr>
                  <p:cNvPr id="4682" name="Google Shape;4682;p34"/>
                  <p:cNvSpPr/>
                  <p:nvPr/>
                </p:nvSpPr>
                <p:spPr>
                  <a:xfrm>
                    <a:off x="6539859" y="8646137"/>
                    <a:ext cx="5" cy="8"/>
                  </a:xfrm>
                  <a:custGeom>
                    <a:rect b="b" l="l" r="r" t="t"/>
                    <a:pathLst>
                      <a:path extrusionOk="0" h="8" w="5">
                        <a:moveTo>
                          <a:pt x="6" y="8"/>
                        </a:moveTo>
                        <a:cubicBezTo>
                          <a:pt x="6" y="0"/>
                          <a:pt x="-7" y="-5"/>
                          <a:pt x="6" y="8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3" name="Google Shape;4683;p34"/>
                  <p:cNvSpPr/>
                  <p:nvPr/>
                </p:nvSpPr>
                <p:spPr>
                  <a:xfrm>
                    <a:off x="6531075" y="8645771"/>
                    <a:ext cx="13591" cy="15263"/>
                  </a:xfrm>
                  <a:custGeom>
                    <a:rect b="b" l="l" r="r" t="t"/>
                    <a:pathLst>
                      <a:path extrusionOk="0" h="15263" w="13591">
                        <a:moveTo>
                          <a:pt x="13565" y="7521"/>
                        </a:moveTo>
                        <a:cubicBezTo>
                          <a:pt x="12975" y="507"/>
                          <a:pt x="6549" y="-649"/>
                          <a:pt x="9388" y="712"/>
                        </a:cubicBezTo>
                        <a:cubicBezTo>
                          <a:pt x="7265" y="-359"/>
                          <a:pt x="5193" y="-197"/>
                          <a:pt x="3338" y="1033"/>
                        </a:cubicBezTo>
                        <a:cubicBezTo>
                          <a:pt x="-3923" y="5852"/>
                          <a:pt x="1952" y="17841"/>
                          <a:pt x="8694" y="14766"/>
                        </a:cubicBezTo>
                        <a:cubicBezTo>
                          <a:pt x="14510" y="12111"/>
                          <a:pt x="13491" y="6575"/>
                          <a:pt x="13565" y="752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84" name="Google Shape;4684;p34"/>
              <p:cNvGrpSpPr/>
              <p:nvPr/>
            </p:nvGrpSpPr>
            <p:grpSpPr>
              <a:xfrm>
                <a:off x="5972669" y="8746476"/>
                <a:ext cx="571996" cy="15265"/>
                <a:chOff x="5972669" y="8746476"/>
                <a:chExt cx="571996" cy="15265"/>
              </a:xfrm>
            </p:grpSpPr>
            <p:grpSp>
              <p:nvGrpSpPr>
                <p:cNvPr id="4685" name="Google Shape;4685;p34"/>
                <p:cNvGrpSpPr/>
                <p:nvPr/>
              </p:nvGrpSpPr>
              <p:grpSpPr>
                <a:xfrm>
                  <a:off x="5972669" y="8746481"/>
                  <a:ext cx="13577" cy="15260"/>
                  <a:chOff x="5972669" y="8746481"/>
                  <a:chExt cx="13577" cy="15260"/>
                </a:xfrm>
              </p:grpSpPr>
              <p:sp>
                <p:nvSpPr>
                  <p:cNvPr id="4686" name="Google Shape;4686;p34"/>
                  <p:cNvSpPr/>
                  <p:nvPr/>
                </p:nvSpPr>
                <p:spPr>
                  <a:xfrm>
                    <a:off x="5981436" y="8746842"/>
                    <a:ext cx="7" cy="6"/>
                  </a:xfrm>
                  <a:custGeom>
                    <a:rect b="b" l="l" r="r" t="t"/>
                    <a:pathLst>
                      <a:path extrusionOk="0" h="6" w="7">
                        <a:moveTo>
                          <a:pt x="8" y="6"/>
                        </a:moveTo>
                        <a:cubicBezTo>
                          <a:pt x="5" y="1"/>
                          <a:pt x="-8" y="-4"/>
                          <a:pt x="8" y="6"/>
                        </a:cubicBez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7" name="Google Shape;4687;p34"/>
                  <p:cNvSpPr/>
                  <p:nvPr/>
                </p:nvSpPr>
                <p:spPr>
                  <a:xfrm>
                    <a:off x="5972669" y="8746481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88" name="Google Shape;4688;p34"/>
                <p:cNvGrpSpPr/>
                <p:nvPr/>
              </p:nvGrpSpPr>
              <p:grpSpPr>
                <a:xfrm>
                  <a:off x="6065738" y="8746481"/>
                  <a:ext cx="13577" cy="15260"/>
                  <a:chOff x="6065738" y="8746481"/>
                  <a:chExt cx="13577" cy="15260"/>
                </a:xfrm>
              </p:grpSpPr>
              <p:sp>
                <p:nvSpPr>
                  <p:cNvPr id="4689" name="Google Shape;4689;p34"/>
                  <p:cNvSpPr/>
                  <p:nvPr/>
                </p:nvSpPr>
                <p:spPr>
                  <a:xfrm>
                    <a:off x="6074507" y="8746842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4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0" name="Google Shape;4690;p34"/>
                  <p:cNvSpPr/>
                  <p:nvPr/>
                </p:nvSpPr>
                <p:spPr>
                  <a:xfrm>
                    <a:off x="6065738" y="8746481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91" name="Google Shape;4691;p34"/>
                <p:cNvGrpSpPr/>
                <p:nvPr/>
              </p:nvGrpSpPr>
              <p:grpSpPr>
                <a:xfrm>
                  <a:off x="6158810" y="8746481"/>
                  <a:ext cx="13577" cy="15260"/>
                  <a:chOff x="6158810" y="8746481"/>
                  <a:chExt cx="13577" cy="15260"/>
                </a:xfrm>
              </p:grpSpPr>
              <p:sp>
                <p:nvSpPr>
                  <p:cNvPr id="4692" name="Google Shape;4692;p34"/>
                  <p:cNvSpPr/>
                  <p:nvPr/>
                </p:nvSpPr>
                <p:spPr>
                  <a:xfrm>
                    <a:off x="6167577" y="8746842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4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3" name="Google Shape;4693;p34"/>
                  <p:cNvSpPr/>
                  <p:nvPr/>
                </p:nvSpPr>
                <p:spPr>
                  <a:xfrm>
                    <a:off x="6158810" y="8746481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8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3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8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94" name="Google Shape;4694;p34"/>
                <p:cNvGrpSpPr/>
                <p:nvPr/>
              </p:nvGrpSpPr>
              <p:grpSpPr>
                <a:xfrm>
                  <a:off x="6251879" y="8746481"/>
                  <a:ext cx="13577" cy="15260"/>
                  <a:chOff x="6251879" y="8746481"/>
                  <a:chExt cx="13577" cy="15260"/>
                </a:xfrm>
              </p:grpSpPr>
              <p:sp>
                <p:nvSpPr>
                  <p:cNvPr id="4695" name="Google Shape;4695;p34"/>
                  <p:cNvSpPr/>
                  <p:nvPr/>
                </p:nvSpPr>
                <p:spPr>
                  <a:xfrm>
                    <a:off x="6260648" y="8746842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4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6" name="Google Shape;4696;p34"/>
                  <p:cNvSpPr/>
                  <p:nvPr/>
                </p:nvSpPr>
                <p:spPr>
                  <a:xfrm>
                    <a:off x="6251879" y="8746481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97" name="Google Shape;4697;p34"/>
                <p:cNvGrpSpPr/>
                <p:nvPr/>
              </p:nvGrpSpPr>
              <p:grpSpPr>
                <a:xfrm>
                  <a:off x="6344951" y="8746481"/>
                  <a:ext cx="13577" cy="15260"/>
                  <a:chOff x="6344951" y="8746481"/>
                  <a:chExt cx="13577" cy="15260"/>
                </a:xfrm>
              </p:grpSpPr>
              <p:sp>
                <p:nvSpPr>
                  <p:cNvPr id="4698" name="Google Shape;4698;p34"/>
                  <p:cNvSpPr/>
                  <p:nvPr/>
                </p:nvSpPr>
                <p:spPr>
                  <a:xfrm>
                    <a:off x="6353718" y="8746842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4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9" name="Google Shape;4699;p34"/>
                  <p:cNvSpPr/>
                  <p:nvPr/>
                </p:nvSpPr>
                <p:spPr>
                  <a:xfrm>
                    <a:off x="6344951" y="8746481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00" name="Google Shape;4700;p34"/>
                <p:cNvGrpSpPr/>
                <p:nvPr/>
              </p:nvGrpSpPr>
              <p:grpSpPr>
                <a:xfrm>
                  <a:off x="6438020" y="8746481"/>
                  <a:ext cx="13577" cy="15260"/>
                  <a:chOff x="6438020" y="8746481"/>
                  <a:chExt cx="13577" cy="15260"/>
                </a:xfrm>
              </p:grpSpPr>
              <p:sp>
                <p:nvSpPr>
                  <p:cNvPr id="4701" name="Google Shape;4701;p34"/>
                  <p:cNvSpPr/>
                  <p:nvPr/>
                </p:nvSpPr>
                <p:spPr>
                  <a:xfrm>
                    <a:off x="6446789" y="8746842"/>
                    <a:ext cx="6" cy="6"/>
                  </a:xfrm>
                  <a:custGeom>
                    <a:rect b="b" l="l" r="r" t="t"/>
                    <a:pathLst>
                      <a:path extrusionOk="0" h="6" w="6">
                        <a:moveTo>
                          <a:pt x="7" y="6"/>
                        </a:moveTo>
                        <a:cubicBezTo>
                          <a:pt x="4" y="1"/>
                          <a:pt x="-7" y="-4"/>
                          <a:pt x="7" y="6"/>
                        </a:cubicBez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2" name="Google Shape;4702;p34"/>
                  <p:cNvSpPr/>
                  <p:nvPr/>
                </p:nvSpPr>
                <p:spPr>
                  <a:xfrm>
                    <a:off x="6438020" y="8746481"/>
                    <a:ext cx="13577" cy="15260"/>
                  </a:xfrm>
                  <a:custGeom>
                    <a:rect b="b" l="l" r="r" t="t"/>
                    <a:pathLst>
                      <a:path extrusionOk="0" h="15260" w="13577">
                        <a:moveTo>
                          <a:pt x="13549" y="7514"/>
                        </a:moveTo>
                        <a:cubicBezTo>
                          <a:pt x="12979" y="503"/>
                          <a:pt x="6514" y="-667"/>
                          <a:pt x="9371" y="705"/>
                        </a:cubicBezTo>
                        <a:cubicBezTo>
                          <a:pt x="7206" y="-385"/>
                          <a:pt x="5107" y="-159"/>
                          <a:pt x="3321" y="1026"/>
                        </a:cubicBezTo>
                        <a:cubicBezTo>
                          <a:pt x="-3884" y="5808"/>
                          <a:pt x="1898" y="17853"/>
                          <a:pt x="8677" y="14759"/>
                        </a:cubicBezTo>
                        <a:cubicBezTo>
                          <a:pt x="14490" y="12106"/>
                          <a:pt x="13482" y="6693"/>
                          <a:pt x="13549" y="75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03" name="Google Shape;4703;p34"/>
                <p:cNvGrpSpPr/>
                <p:nvPr/>
              </p:nvGrpSpPr>
              <p:grpSpPr>
                <a:xfrm>
                  <a:off x="6531084" y="8746476"/>
                  <a:ext cx="13581" cy="15257"/>
                  <a:chOff x="6531084" y="8746476"/>
                  <a:chExt cx="13581" cy="15257"/>
                </a:xfrm>
              </p:grpSpPr>
              <p:sp>
                <p:nvSpPr>
                  <p:cNvPr id="4704" name="Google Shape;4704;p34"/>
                  <p:cNvSpPr/>
                  <p:nvPr/>
                </p:nvSpPr>
                <p:spPr>
                  <a:xfrm>
                    <a:off x="6539859" y="8746842"/>
                    <a:ext cx="5" cy="6"/>
                  </a:xfrm>
                  <a:custGeom>
                    <a:rect b="b" l="l" r="r" t="t"/>
                    <a:pathLst>
                      <a:path extrusionOk="0" h="6" w="5">
                        <a:moveTo>
                          <a:pt x="6" y="6"/>
                        </a:moveTo>
                        <a:cubicBezTo>
                          <a:pt x="6" y="1"/>
                          <a:pt x="-7" y="-4"/>
                          <a:pt x="6" y="6"/>
                        </a:cubicBez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5" name="Google Shape;4705;p34"/>
                  <p:cNvSpPr/>
                  <p:nvPr/>
                </p:nvSpPr>
                <p:spPr>
                  <a:xfrm>
                    <a:off x="6531084" y="8746476"/>
                    <a:ext cx="13581" cy="15257"/>
                  </a:xfrm>
                  <a:custGeom>
                    <a:rect b="b" l="l" r="r" t="t"/>
                    <a:pathLst>
                      <a:path extrusionOk="0" h="15257" w="13581">
                        <a:moveTo>
                          <a:pt x="13556" y="7518"/>
                        </a:moveTo>
                        <a:cubicBezTo>
                          <a:pt x="12966" y="505"/>
                          <a:pt x="6541" y="-652"/>
                          <a:pt x="9379" y="709"/>
                        </a:cubicBezTo>
                        <a:cubicBezTo>
                          <a:pt x="7256" y="-362"/>
                          <a:pt x="5189" y="-192"/>
                          <a:pt x="3329" y="1031"/>
                        </a:cubicBezTo>
                        <a:cubicBezTo>
                          <a:pt x="-3908" y="5881"/>
                          <a:pt x="1935" y="17823"/>
                          <a:pt x="8685" y="14764"/>
                        </a:cubicBezTo>
                        <a:cubicBezTo>
                          <a:pt x="14496" y="12092"/>
                          <a:pt x="13482" y="6575"/>
                          <a:pt x="13556" y="751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706" name="Google Shape;4706;p34"/>
            <p:cNvSpPr/>
            <p:nvPr/>
          </p:nvSpPr>
          <p:spPr>
            <a:xfrm>
              <a:off x="5721366" y="8580147"/>
              <a:ext cx="243923" cy="282872"/>
            </a:xfrm>
            <a:custGeom>
              <a:rect b="b" l="l" r="r" t="t"/>
              <a:pathLst>
                <a:path extrusionOk="0" h="282872" w="243923">
                  <a:moveTo>
                    <a:pt x="165479" y="226147"/>
                  </a:moveTo>
                  <a:cubicBezTo>
                    <a:pt x="181839" y="241977"/>
                    <a:pt x="199646" y="256255"/>
                    <a:pt x="218744" y="268651"/>
                  </a:cubicBezTo>
                  <a:cubicBezTo>
                    <a:pt x="228495" y="274981"/>
                    <a:pt x="237852" y="280579"/>
                    <a:pt x="243923" y="282872"/>
                  </a:cubicBezTo>
                  <a:cubicBezTo>
                    <a:pt x="223642" y="261033"/>
                    <a:pt x="217355" y="228449"/>
                    <a:pt x="207490" y="198847"/>
                  </a:cubicBezTo>
                  <a:cubicBezTo>
                    <a:pt x="195365" y="162146"/>
                    <a:pt x="204031" y="127023"/>
                    <a:pt x="193495" y="124854"/>
                  </a:cubicBezTo>
                  <a:cubicBezTo>
                    <a:pt x="107897" y="107353"/>
                    <a:pt x="39557" y="74303"/>
                    <a:pt x="0" y="0"/>
                  </a:cubicBezTo>
                  <a:cubicBezTo>
                    <a:pt x="2190" y="8933"/>
                    <a:pt x="5478" y="19253"/>
                    <a:pt x="9788" y="30479"/>
                  </a:cubicBezTo>
                  <a:cubicBezTo>
                    <a:pt x="28170" y="78359"/>
                    <a:pt x="57239" y="121423"/>
                    <a:pt x="94115" y="15709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7" name="Google Shape;4707;p34"/>
          <p:cNvGrpSpPr/>
          <p:nvPr/>
        </p:nvGrpSpPr>
        <p:grpSpPr>
          <a:xfrm>
            <a:off x="6568200" y="2050293"/>
            <a:ext cx="908610" cy="559579"/>
            <a:chOff x="13136388" y="4100588"/>
            <a:chExt cx="1817220" cy="1119158"/>
          </a:xfrm>
        </p:grpSpPr>
        <p:sp>
          <p:nvSpPr>
            <p:cNvPr id="4708" name="Google Shape;4708;p34"/>
            <p:cNvSpPr/>
            <p:nvPr/>
          </p:nvSpPr>
          <p:spPr>
            <a:xfrm>
              <a:off x="13365720" y="4100588"/>
              <a:ext cx="1358557" cy="920612"/>
            </a:xfrm>
            <a:custGeom>
              <a:rect b="b" l="l" r="r" t="t"/>
              <a:pathLst>
                <a:path extrusionOk="0" h="920612" w="1358557">
                  <a:moveTo>
                    <a:pt x="54204" y="0"/>
                  </a:moveTo>
                  <a:cubicBezTo>
                    <a:pt x="23784" y="0"/>
                    <a:pt x="-680" y="25045"/>
                    <a:pt x="14" y="55476"/>
                  </a:cubicBezTo>
                  <a:lnTo>
                    <a:pt x="22" y="55854"/>
                  </a:lnTo>
                  <a:cubicBezTo>
                    <a:pt x="22" y="58480"/>
                    <a:pt x="120" y="61102"/>
                    <a:pt x="120" y="63629"/>
                  </a:cubicBezTo>
                  <a:cubicBezTo>
                    <a:pt x="556" y="119687"/>
                    <a:pt x="992" y="175745"/>
                    <a:pt x="1432" y="231803"/>
                  </a:cubicBezTo>
                  <a:cubicBezTo>
                    <a:pt x="2159" y="324874"/>
                    <a:pt x="5339" y="417913"/>
                    <a:pt x="5848" y="510987"/>
                  </a:cubicBezTo>
                  <a:cubicBezTo>
                    <a:pt x="6098" y="557390"/>
                    <a:pt x="3903" y="603779"/>
                    <a:pt x="4001" y="650149"/>
                  </a:cubicBezTo>
                  <a:cubicBezTo>
                    <a:pt x="4089" y="691409"/>
                    <a:pt x="3220" y="732670"/>
                    <a:pt x="3351" y="773931"/>
                  </a:cubicBezTo>
                  <a:lnTo>
                    <a:pt x="3311" y="773931"/>
                  </a:lnTo>
                  <a:lnTo>
                    <a:pt x="3311" y="920612"/>
                  </a:lnTo>
                  <a:lnTo>
                    <a:pt x="1355243" y="920612"/>
                  </a:lnTo>
                  <a:lnTo>
                    <a:pt x="1355243" y="773931"/>
                  </a:lnTo>
                  <a:lnTo>
                    <a:pt x="1355203" y="773931"/>
                  </a:lnTo>
                  <a:cubicBezTo>
                    <a:pt x="1355334" y="732670"/>
                    <a:pt x="1354465" y="691409"/>
                    <a:pt x="1354552" y="650149"/>
                  </a:cubicBezTo>
                  <a:cubicBezTo>
                    <a:pt x="1354650" y="603779"/>
                    <a:pt x="1352451" y="557390"/>
                    <a:pt x="1352706" y="510987"/>
                  </a:cubicBezTo>
                  <a:cubicBezTo>
                    <a:pt x="1353211" y="417913"/>
                    <a:pt x="1356391" y="324874"/>
                    <a:pt x="1357122" y="231803"/>
                  </a:cubicBezTo>
                  <a:cubicBezTo>
                    <a:pt x="1357561" y="175745"/>
                    <a:pt x="1357998" y="119687"/>
                    <a:pt x="1358434" y="63629"/>
                  </a:cubicBezTo>
                  <a:cubicBezTo>
                    <a:pt x="1358434" y="61102"/>
                    <a:pt x="1358532" y="58480"/>
                    <a:pt x="1358532" y="55854"/>
                  </a:cubicBezTo>
                  <a:lnTo>
                    <a:pt x="1358543" y="55389"/>
                  </a:lnTo>
                  <a:cubicBezTo>
                    <a:pt x="1359237" y="25005"/>
                    <a:pt x="1334810" y="0"/>
                    <a:pt x="1304440" y="0"/>
                  </a:cubicBezTo>
                  <a:lnTo>
                    <a:pt x="54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34"/>
            <p:cNvSpPr/>
            <p:nvPr/>
          </p:nvSpPr>
          <p:spPr>
            <a:xfrm>
              <a:off x="13403697" y="4141103"/>
              <a:ext cx="1284352" cy="811747"/>
            </a:xfrm>
            <a:custGeom>
              <a:rect b="b" l="l" r="r" t="t"/>
              <a:pathLst>
                <a:path extrusionOk="0" h="811747" w="1284352">
                  <a:moveTo>
                    <a:pt x="1284353" y="32653"/>
                  </a:moveTo>
                  <a:lnTo>
                    <a:pt x="1284353" y="779193"/>
                  </a:lnTo>
                  <a:cubicBezTo>
                    <a:pt x="1284353" y="797172"/>
                    <a:pt x="1269786" y="811748"/>
                    <a:pt x="1251817" y="811748"/>
                  </a:cubicBezTo>
                  <a:lnTo>
                    <a:pt x="32634" y="811748"/>
                  </a:lnTo>
                  <a:cubicBezTo>
                    <a:pt x="27873" y="811748"/>
                    <a:pt x="23311" y="810678"/>
                    <a:pt x="19230" y="808831"/>
                  </a:cubicBezTo>
                  <a:cubicBezTo>
                    <a:pt x="7865" y="803776"/>
                    <a:pt x="0" y="792408"/>
                    <a:pt x="0" y="779193"/>
                  </a:cubicBezTo>
                  <a:lnTo>
                    <a:pt x="0" y="32653"/>
                  </a:lnTo>
                  <a:cubicBezTo>
                    <a:pt x="0" y="14674"/>
                    <a:pt x="14567" y="0"/>
                    <a:pt x="32634" y="0"/>
                  </a:cubicBezTo>
                  <a:lnTo>
                    <a:pt x="1251719" y="0"/>
                  </a:lnTo>
                  <a:cubicBezTo>
                    <a:pt x="1269666" y="0"/>
                    <a:pt x="1284353" y="14695"/>
                    <a:pt x="1284353" y="326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10" name="Google Shape;4710;p34"/>
            <p:cNvGrpSpPr/>
            <p:nvPr/>
          </p:nvGrpSpPr>
          <p:grpSpPr>
            <a:xfrm>
              <a:off x="13136388" y="4997267"/>
              <a:ext cx="1817220" cy="159620"/>
              <a:chOff x="13136388" y="4997267"/>
              <a:chExt cx="1817220" cy="159620"/>
            </a:xfrm>
          </p:grpSpPr>
          <p:sp>
            <p:nvSpPr>
              <p:cNvPr id="4711" name="Google Shape;4711;p34"/>
              <p:cNvSpPr/>
              <p:nvPr/>
            </p:nvSpPr>
            <p:spPr>
              <a:xfrm>
                <a:off x="13136388" y="4997267"/>
                <a:ext cx="1817220" cy="159620"/>
              </a:xfrm>
              <a:custGeom>
                <a:rect b="b" l="l" r="r" t="t"/>
                <a:pathLst>
                  <a:path extrusionOk="0" h="159620" w="1817220">
                    <a:moveTo>
                      <a:pt x="232644" y="0"/>
                    </a:moveTo>
                    <a:lnTo>
                      <a:pt x="0" y="159621"/>
                    </a:lnTo>
                    <a:lnTo>
                      <a:pt x="1817220" y="159621"/>
                    </a:lnTo>
                    <a:lnTo>
                      <a:pt x="15845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2" name="Google Shape;4712;p34"/>
              <p:cNvSpPr/>
              <p:nvPr/>
            </p:nvSpPr>
            <p:spPr>
              <a:xfrm>
                <a:off x="13281095" y="5032837"/>
                <a:ext cx="1527796" cy="88485"/>
              </a:xfrm>
              <a:custGeom>
                <a:rect b="b" l="l" r="r" t="t"/>
                <a:pathLst>
                  <a:path extrusionOk="0" h="88485" w="1527796">
                    <a:moveTo>
                      <a:pt x="53830" y="30958"/>
                    </a:moveTo>
                    <a:lnTo>
                      <a:pt x="5888" y="63851"/>
                    </a:lnTo>
                    <a:cubicBezTo>
                      <a:pt x="-5048" y="71353"/>
                      <a:pt x="259" y="88485"/>
                      <a:pt x="13517" y="88485"/>
                    </a:cubicBezTo>
                    <a:lnTo>
                      <a:pt x="1514279" y="88485"/>
                    </a:lnTo>
                    <a:cubicBezTo>
                      <a:pt x="1527538" y="88485"/>
                      <a:pt x="1532844" y="71353"/>
                      <a:pt x="1521908" y="63851"/>
                    </a:cubicBezTo>
                    <a:lnTo>
                      <a:pt x="1473966" y="30958"/>
                    </a:lnTo>
                    <a:cubicBezTo>
                      <a:pt x="1444574" y="10793"/>
                      <a:pt x="1409771" y="0"/>
                      <a:pt x="1374132" y="0"/>
                    </a:cubicBezTo>
                    <a:lnTo>
                      <a:pt x="153665" y="0"/>
                    </a:lnTo>
                    <a:cubicBezTo>
                      <a:pt x="118025" y="-4"/>
                      <a:pt x="83222" y="10790"/>
                      <a:pt x="53830" y="30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3" name="Google Shape;4713;p34"/>
            <p:cNvSpPr/>
            <p:nvPr/>
          </p:nvSpPr>
          <p:spPr>
            <a:xfrm>
              <a:off x="13136388" y="5156888"/>
              <a:ext cx="1817220" cy="62858"/>
            </a:xfrm>
            <a:custGeom>
              <a:rect b="b" l="l" r="r" t="t"/>
              <a:pathLst>
                <a:path extrusionOk="0" h="62858" w="1817220">
                  <a:moveTo>
                    <a:pt x="1754399" y="62858"/>
                  </a:moveTo>
                  <a:lnTo>
                    <a:pt x="62821" y="62858"/>
                  </a:lnTo>
                  <a:cubicBezTo>
                    <a:pt x="28127" y="62858"/>
                    <a:pt x="0" y="34715"/>
                    <a:pt x="0" y="0"/>
                  </a:cubicBezTo>
                  <a:lnTo>
                    <a:pt x="0" y="0"/>
                  </a:lnTo>
                  <a:lnTo>
                    <a:pt x="1817220" y="0"/>
                  </a:lnTo>
                  <a:lnTo>
                    <a:pt x="1817220" y="0"/>
                  </a:lnTo>
                  <a:cubicBezTo>
                    <a:pt x="1817220" y="34715"/>
                    <a:pt x="1789093" y="62858"/>
                    <a:pt x="1754399" y="62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4" name="Google Shape;4714;p34"/>
            <p:cNvSpPr/>
            <p:nvPr/>
          </p:nvSpPr>
          <p:spPr>
            <a:xfrm>
              <a:off x="13403697" y="4141103"/>
              <a:ext cx="657034" cy="657425"/>
            </a:xfrm>
            <a:custGeom>
              <a:rect b="b" l="l" r="r" t="t"/>
              <a:pathLst>
                <a:path extrusionOk="0" h="657425" w="657034">
                  <a:moveTo>
                    <a:pt x="657034" y="0"/>
                  </a:moveTo>
                  <a:lnTo>
                    <a:pt x="0" y="657425"/>
                  </a:lnTo>
                  <a:lnTo>
                    <a:pt x="0" y="395137"/>
                  </a:lnTo>
                  <a:lnTo>
                    <a:pt x="394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5" name="Google Shape;4715;p34"/>
            <p:cNvSpPr/>
            <p:nvPr/>
          </p:nvSpPr>
          <p:spPr>
            <a:xfrm>
              <a:off x="14094241" y="4358592"/>
              <a:ext cx="593809" cy="594257"/>
            </a:xfrm>
            <a:custGeom>
              <a:rect b="b" l="l" r="r" t="t"/>
              <a:pathLst>
                <a:path extrusionOk="0" h="594257" w="593809">
                  <a:moveTo>
                    <a:pt x="593809" y="0"/>
                  </a:moveTo>
                  <a:lnTo>
                    <a:pt x="593809" y="262289"/>
                  </a:lnTo>
                  <a:lnTo>
                    <a:pt x="262036" y="594258"/>
                  </a:lnTo>
                  <a:lnTo>
                    <a:pt x="0" y="5942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34"/>
            <p:cNvSpPr/>
            <p:nvPr/>
          </p:nvSpPr>
          <p:spPr>
            <a:xfrm>
              <a:off x="13422927" y="4141103"/>
              <a:ext cx="1153527" cy="811747"/>
            </a:xfrm>
            <a:custGeom>
              <a:rect b="b" l="l" r="r" t="t"/>
              <a:pathLst>
                <a:path extrusionOk="0" h="811747" w="1153527">
                  <a:moveTo>
                    <a:pt x="1153528" y="0"/>
                  </a:moveTo>
                  <a:lnTo>
                    <a:pt x="342262" y="811748"/>
                  </a:lnTo>
                  <a:lnTo>
                    <a:pt x="13404" y="811748"/>
                  </a:lnTo>
                  <a:cubicBezTo>
                    <a:pt x="8643" y="811748"/>
                    <a:pt x="4081" y="810678"/>
                    <a:pt x="0" y="808831"/>
                  </a:cubicBezTo>
                  <a:lnTo>
                    <a:pt x="808354" y="0"/>
                  </a:lnTo>
                  <a:lnTo>
                    <a:pt x="1153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20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1" name="Google Shape;4721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2" name="Google Shape;4722;p35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23" name="Google Shape;4723;p35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724" name="Google Shape;4724;p35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725" name="Google Shape;4725;p35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26" name="Google Shape;4726;p35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727" name="Google Shape;4727;p35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728" name="Google Shape;4728;p35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29" name="Google Shape;4729;p35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730" name="Google Shape;4730;p35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731" name="Google Shape;4731;p35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32" name="Google Shape;4732;p35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733" name="Google Shape;4733;p35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734" name="Google Shape;4734;p35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35" name="Google Shape;4735;p35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13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1154" name="Google Shape;1154;p13"/>
            <p:cNvSpPr/>
            <p:nvPr/>
          </p:nvSpPr>
          <p:spPr>
            <a:xfrm>
              <a:off x="1320053" y="3373085"/>
              <a:ext cx="4800523" cy="4866720"/>
            </a:xfrm>
            <a:custGeom>
              <a:rect b="b" l="l" r="r" t="t"/>
              <a:pathLst>
                <a:path extrusionOk="0" h="4866720" w="4800523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651899" y="3764509"/>
              <a:ext cx="4158005" cy="4185874"/>
            </a:xfrm>
            <a:custGeom>
              <a:rect b="b" l="l" r="r" t="t"/>
              <a:pathLst>
                <a:path extrusionOk="0" h="4185874" w="4158005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1157" name="Google Shape;1157;p13"/>
            <p:cNvSpPr/>
            <p:nvPr/>
          </p:nvSpPr>
          <p:spPr>
            <a:xfrm>
              <a:off x="6892746" y="3373085"/>
              <a:ext cx="4800523" cy="4866720"/>
            </a:xfrm>
            <a:custGeom>
              <a:rect b="b" l="l" r="r" t="t"/>
              <a:pathLst>
                <a:path extrusionOk="0" h="4866720" w="4800523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7224592" y="3764509"/>
              <a:ext cx="4158005" cy="4185874"/>
            </a:xfrm>
            <a:custGeom>
              <a:rect b="b" l="l" r="r" t="t"/>
              <a:pathLst>
                <a:path extrusionOk="0" h="4185874" w="4158005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13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1160" name="Google Shape;1160;p13"/>
            <p:cNvSpPr/>
            <p:nvPr/>
          </p:nvSpPr>
          <p:spPr>
            <a:xfrm>
              <a:off x="12172005" y="3373085"/>
              <a:ext cx="4800523" cy="4866720"/>
            </a:xfrm>
            <a:custGeom>
              <a:rect b="b" l="l" r="r" t="t"/>
              <a:pathLst>
                <a:path extrusionOk="0" h="4866720" w="4800523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12503851" y="3764509"/>
              <a:ext cx="4158005" cy="4185874"/>
            </a:xfrm>
            <a:custGeom>
              <a:rect b="b" l="l" r="r" t="t"/>
              <a:pathLst>
                <a:path extrusionOk="0" h="4185874" w="4158005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13"/>
          <p:cNvGrpSpPr/>
          <p:nvPr/>
        </p:nvGrpSpPr>
        <p:grpSpPr>
          <a:xfrm>
            <a:off x="900852" y="2329625"/>
            <a:ext cx="1916325" cy="955584"/>
            <a:chOff x="0" y="-19050"/>
            <a:chExt cx="5110200" cy="2548225"/>
          </a:xfrm>
        </p:grpSpPr>
        <p:sp>
          <p:nvSpPr>
            <p:cNvPr id="1163" name="Google Shape;1163;p13"/>
            <p:cNvSpPr txBox="1"/>
            <p:nvPr/>
          </p:nvSpPr>
          <p:spPr>
            <a:xfrm>
              <a:off x="0" y="1051375"/>
              <a:ext cx="5110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Write an agenda here.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164" name="Google Shape;1164;p13"/>
            <p:cNvSpPr txBox="1"/>
            <p:nvPr/>
          </p:nvSpPr>
          <p:spPr>
            <a:xfrm>
              <a:off x="0" y="-19050"/>
              <a:ext cx="511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1.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165" name="Google Shape;1165;p13"/>
          <p:cNvGrpSpPr/>
          <p:nvPr/>
        </p:nvGrpSpPr>
        <p:grpSpPr>
          <a:xfrm>
            <a:off x="3687198" y="2329681"/>
            <a:ext cx="1916325" cy="955640"/>
            <a:chOff x="0" y="-19050"/>
            <a:chExt cx="5110200" cy="2548374"/>
          </a:xfrm>
        </p:grpSpPr>
        <p:sp>
          <p:nvSpPr>
            <p:cNvPr id="1166" name="Google Shape;1166;p13"/>
            <p:cNvSpPr txBox="1"/>
            <p:nvPr/>
          </p:nvSpPr>
          <p:spPr>
            <a:xfrm>
              <a:off x="0" y="-19050"/>
              <a:ext cx="511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2</a:t>
              </a: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167" name="Google Shape;1167;p13"/>
            <p:cNvSpPr txBox="1"/>
            <p:nvPr/>
          </p:nvSpPr>
          <p:spPr>
            <a:xfrm>
              <a:off x="0" y="1051524"/>
              <a:ext cx="5110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Write an agenda here.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168" name="Google Shape;1168;p13"/>
          <p:cNvGrpSpPr/>
          <p:nvPr/>
        </p:nvGrpSpPr>
        <p:grpSpPr>
          <a:xfrm>
            <a:off x="6417163" y="2329681"/>
            <a:ext cx="1916325" cy="955640"/>
            <a:chOff x="0" y="-19050"/>
            <a:chExt cx="5110200" cy="2548374"/>
          </a:xfrm>
        </p:grpSpPr>
        <p:sp>
          <p:nvSpPr>
            <p:cNvPr id="1169" name="Google Shape;1169;p13"/>
            <p:cNvSpPr txBox="1"/>
            <p:nvPr/>
          </p:nvSpPr>
          <p:spPr>
            <a:xfrm>
              <a:off x="0" y="-19050"/>
              <a:ext cx="5110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3</a:t>
              </a: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170" name="Google Shape;1170;p13"/>
            <p:cNvSpPr txBox="1"/>
            <p:nvPr/>
          </p:nvSpPr>
          <p:spPr>
            <a:xfrm>
              <a:off x="0" y="1051524"/>
              <a:ext cx="5110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Write an agenda here.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171" name="Google Shape;1171;p13"/>
          <p:cNvSpPr txBox="1"/>
          <p:nvPr/>
        </p:nvSpPr>
        <p:spPr>
          <a:xfrm>
            <a:off x="1932371" y="678203"/>
            <a:ext cx="52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Add an Agenda Page</a:t>
            </a:r>
            <a:endParaRPr sz="4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172" name="Google Shape;1172;p13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rect b="b" l="l" r="r" t="t"/>
              <a:pathLst>
                <a:path extrusionOk="0" h="806453" w="2470924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rect b="b" l="l" r="r" t="t"/>
              <a:pathLst>
                <a:path extrusionOk="0" h="806453" w="2470924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7397198" y="3692747"/>
            <a:ext cx="1500156" cy="504556"/>
          </a:xfrm>
          <a:custGeom>
            <a:rect b="b" l="l" r="r" t="t"/>
            <a:pathLst>
              <a:path extrusionOk="0" h="1008393" w="2998176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rect b="b" l="l" r="r" t="t"/>
              <a:pathLst>
                <a:path extrusionOk="0" h="7944043" w="1187290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rect b="b" l="l" r="r" t="t"/>
              <a:pathLst>
                <a:path extrusionOk="0" h="8959596" w="13045658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rect b="b" l="l" r="r" t="t"/>
              <a:pathLst>
                <a:path extrusionOk="0" h="8411434" w="12529834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5" name="Google Shape;1185;p14"/>
          <p:cNvSpPr txBox="1"/>
          <p:nvPr/>
        </p:nvSpPr>
        <p:spPr>
          <a:xfrm>
            <a:off x="2209625" y="2206850"/>
            <a:ext cx="208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I'm Rain, and I'll be sharing with you my beautiful ideas. Follow me at @reallygreatsite to learn more. </a:t>
            </a:r>
            <a:endParaRPr sz="18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6" name="Google Shape;1186;p14"/>
          <p:cNvSpPr txBox="1"/>
          <p:nvPr/>
        </p:nvSpPr>
        <p:spPr>
          <a:xfrm>
            <a:off x="1932371" y="1031492"/>
            <a:ext cx="52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Hello there!</a:t>
            </a:r>
            <a:endParaRPr b="1" sz="4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187" name="Google Shape;1187;p14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rect b="b" l="l" r="r" t="t"/>
              <a:pathLst>
                <a:path extrusionOk="0" h="2743010" w="1908119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rect b="b" l="l" r="r" t="t"/>
              <a:pathLst>
                <a:path extrusionOk="0" h="1128193" w="421215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rect b="b" l="l" r="r" t="t"/>
              <a:pathLst>
                <a:path extrusionOk="0" h="405126" w="929687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rect b="b" l="l" r="r" t="t"/>
              <a:pathLst>
                <a:path extrusionOk="0" h="429252" w="1184346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rect b="b" l="l" r="r" t="t"/>
              <a:pathLst>
                <a:path extrusionOk="0" h="429252" w="1184343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rect b="b" l="l" r="r" t="t"/>
              <a:pathLst>
                <a:path extrusionOk="0" h="414223" w="118434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rect b="b" l="l" r="r" t="t"/>
              <a:pathLst>
                <a:path extrusionOk="0" h="1397690" w="879778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rect b="b" l="l" r="r" t="t"/>
              <a:pathLst>
                <a:path extrusionOk="0" h="276696" w="194385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rect b="b" l="l" r="r" t="t"/>
              <a:pathLst>
                <a:path extrusionOk="0" h="317335" w="290948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rect b="b" l="l" r="r" t="t"/>
              <a:pathLst>
                <a:path extrusionOk="0" h="130465" w="204815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rect b="b" l="l" r="r" t="t"/>
              <a:pathLst>
                <a:path extrusionOk="0" h="74907" w="182206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rect b="b" l="l" r="r" t="t"/>
              <a:pathLst>
                <a:path extrusionOk="0" h="126973" w="23545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rect b="b" l="l" r="r" t="t"/>
              <a:pathLst>
                <a:path extrusionOk="0" h="302704" w="316198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rect b="b" l="l" r="r" t="t"/>
              <a:pathLst>
                <a:path extrusionOk="0" h="289050" w="318459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rect b="b" l="l" r="r" t="t"/>
              <a:pathLst>
                <a:path extrusionOk="0" h="114321" w="153598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rect b="b" l="l" r="r" t="t"/>
              <a:pathLst>
                <a:path extrusionOk="0" h="74819" w="214262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rect b="b" l="l" r="r" t="t"/>
              <a:pathLst>
                <a:path extrusionOk="0" h="73785" w="127297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rect b="b" l="l" r="r" t="t"/>
              <a:pathLst>
                <a:path extrusionOk="0" h="265520" w="30985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rect b="b" l="l" r="r" t="t"/>
                <a:pathLst>
                  <a:path extrusionOk="0" h="1725895" w="2376882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rect b="b" l="l" r="r" t="t"/>
                <a:pathLst>
                  <a:path extrusionOk="0" h="1390734" w="1316795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rect b="b" l="l" r="r" t="t"/>
                <a:pathLst>
                  <a:path extrusionOk="0" h="850630" w="831085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rect b="b" l="l" r="r" t="t"/>
                <a:pathLst>
                  <a:path extrusionOk="0" h="255063" w="245362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rect b="b" l="l" r="r" t="t"/>
              <a:pathLst>
                <a:path extrusionOk="0" h="1178358" w="2368206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3" name="Google Shape;1213;p14"/>
          <p:cNvPicPr preferRelativeResize="0"/>
          <p:nvPr/>
        </p:nvPicPr>
        <p:blipFill rotWithShape="1">
          <a:blip r:embed="rId3">
            <a:alphaModFix/>
          </a:blip>
          <a:srcRect b="0" l="5944" r="24523" t="0"/>
          <a:stretch/>
        </p:blipFill>
        <p:spPr>
          <a:xfrm>
            <a:off x="4626688" y="2007712"/>
            <a:ext cx="2450952" cy="19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730100" y="221634"/>
            <a:ext cx="4366607" cy="6635662"/>
            <a:chOff x="1460200" y="443269"/>
            <a:chExt cx="8733214" cy="13271323"/>
          </a:xfrm>
        </p:grpSpPr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rect b="b" l="l" r="r" t="t"/>
              <a:pathLst>
                <a:path extrusionOk="0" h="13271323" w="8733214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1829324" y="852972"/>
              <a:ext cx="7983634" cy="12451881"/>
            </a:xfrm>
            <a:custGeom>
              <a:rect b="b" l="l" r="r" t="t"/>
              <a:pathLst>
                <a:path extrusionOk="0" h="12451881" w="7983634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1833775" y="848532"/>
              <a:ext cx="7967891" cy="12456510"/>
            </a:xfrm>
            <a:custGeom>
              <a:rect b="b" l="l" r="r" t="t"/>
              <a:pathLst>
                <a:path extrusionOk="0" h="12456510" w="7967891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3" name="Google Shape;1223;p15"/>
          <p:cNvSpPr txBox="1"/>
          <p:nvPr/>
        </p:nvSpPr>
        <p:spPr>
          <a:xfrm>
            <a:off x="5675383" y="1828800"/>
            <a:ext cx="27261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Write Your Topic or Idea On Social Media</a:t>
            </a:r>
            <a:endParaRPr b="1" sz="32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rect b="b" l="l" r="r" t="t"/>
            <a:pathLst>
              <a:path extrusionOk="0" h="2792154" w="1886296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4633074" y="4253118"/>
            <a:ext cx="1034706" cy="1060399"/>
          </a:xfrm>
          <a:custGeom>
            <a:rect b="b" l="l" r="r" t="t"/>
            <a:pathLst>
              <a:path extrusionOk="0" h="2125239" w="207024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rect b="b" l="l" r="r" t="t"/>
              <a:pathLst>
                <a:path extrusionOk="0" h="3038769" w="3027365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rect b="b" l="l" r="r" t="t"/>
              <a:pathLst>
                <a:path extrusionOk="0" h="2277485" w="892757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rect b="b" l="l" r="r" t="t"/>
              <a:pathLst>
                <a:path extrusionOk="0" h="1676741" w="1788641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rect b="b" l="l" r="r" t="t"/>
              <a:pathLst>
                <a:path extrusionOk="0" h="1475403" w="211566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1" name="Google Shape;1231;p15"/>
          <p:cNvPicPr preferRelativeResize="0"/>
          <p:nvPr/>
        </p:nvPicPr>
        <p:blipFill rotWithShape="1">
          <a:blip r:embed="rId3">
            <a:alphaModFix/>
          </a:blip>
          <a:srcRect b="650" l="2089" r="41134" t="759"/>
          <a:stretch/>
        </p:blipFill>
        <p:spPr>
          <a:xfrm>
            <a:off x="1282812" y="925449"/>
            <a:ext cx="3199160" cy="370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B9D"/>
        </a:solidFill>
      </p:bgPr>
    </p:bg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6"/>
          <p:cNvSpPr txBox="1"/>
          <p:nvPr/>
        </p:nvSpPr>
        <p:spPr>
          <a:xfrm>
            <a:off x="6191381" y="2185988"/>
            <a:ext cx="217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Write a caption for the photos.</a:t>
            </a:r>
            <a:endParaRPr b="1" sz="25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237" name="Google Shape;1237;p16"/>
          <p:cNvPicPr preferRelativeResize="0"/>
          <p:nvPr/>
        </p:nvPicPr>
        <p:blipFill rotWithShape="1">
          <a:blip r:embed="rId3">
            <a:alphaModFix/>
          </a:blip>
          <a:srcRect b="26375" l="0" r="0" t="9653"/>
          <a:stretch/>
        </p:blipFill>
        <p:spPr>
          <a:xfrm>
            <a:off x="3025673" y="300835"/>
            <a:ext cx="2481180" cy="238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6"/>
          <p:cNvPicPr preferRelativeResize="0"/>
          <p:nvPr/>
        </p:nvPicPr>
        <p:blipFill rotWithShape="1">
          <a:blip r:embed="rId4">
            <a:alphaModFix/>
          </a:blip>
          <a:srcRect b="0" l="8523" r="13776" t="0"/>
          <a:stretch/>
        </p:blipFill>
        <p:spPr>
          <a:xfrm>
            <a:off x="356070" y="300835"/>
            <a:ext cx="2551967" cy="439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"/>
          <p:cNvPicPr preferRelativeResize="0"/>
          <p:nvPr/>
        </p:nvPicPr>
        <p:blipFill rotWithShape="1">
          <a:blip r:embed="rId5">
            <a:alphaModFix/>
          </a:blip>
          <a:srcRect b="5181" l="3094" r="15901" t="2456"/>
          <a:stretch/>
        </p:blipFill>
        <p:spPr>
          <a:xfrm>
            <a:off x="3025673" y="2810404"/>
            <a:ext cx="2481180" cy="18867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0" name="Google Shape;1240;p16"/>
          <p:cNvGrpSpPr/>
          <p:nvPr/>
        </p:nvGrpSpPr>
        <p:grpSpPr>
          <a:xfrm rot="-1265656">
            <a:off x="-48529" y="3467917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rect b="b" l="l" r="r" t="t"/>
              <a:pathLst>
                <a:path extrusionOk="0" h="3388611" w="2356797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rect b="b" l="l" r="r" t="t"/>
              <a:pathLst>
                <a:path extrusionOk="0" h="3194514" w="2305179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rect b="b" l="l" r="r" t="t"/>
              <a:pathLst>
                <a:path extrusionOk="0" h="3171952" w="2257444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rect b="b" l="l" r="r" t="t"/>
              <a:pathLst>
                <a:path extrusionOk="0" h="500210" w="43555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rect b="b" l="l" r="r" t="t"/>
              <a:pathLst>
                <a:path extrusionOk="0" h="550378" w="391511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rect b="b" l="l" r="r" t="t"/>
              <a:pathLst>
                <a:path extrusionOk="0" h="474344" w="385966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rect b="b" l="l" r="r" t="t"/>
              <a:pathLst>
                <a:path extrusionOk="0" h="463486" w="441331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rect b="b" l="l" r="r" t="t"/>
              <a:pathLst>
                <a:path extrusionOk="0" h="223477" w="1249336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rect b="b" l="l" r="r" t="t"/>
              <a:pathLst>
                <a:path extrusionOk="0" h="241556" w="1194145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rect b="b" l="l" r="r" t="t"/>
                <a:pathLst>
                  <a:path extrusionOk="0" h="41" w="139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rect b="b" l="l" r="r" t="t"/>
                <a:pathLst>
                  <a:path extrusionOk="0" h="223" w="732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rect b="b" l="l" r="r" t="t"/>
                <a:pathLst>
                  <a:path extrusionOk="0" h="277577" w="1276137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rect b="b" l="l" r="r" t="t"/>
                <a:pathLst>
                  <a:path extrusionOk="0" h="262727" w="1184767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rect b="b" l="l" r="r" t="t"/>
                <a:pathLst>
                  <a:path extrusionOk="0" h="54" w="56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rect b="b" l="l" r="r" t="t"/>
                <a:pathLst>
                  <a:path extrusionOk="0" h="493" w="1004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rect b="b" l="l" r="r" t="t"/>
                <a:pathLst>
                  <a:path extrusionOk="0" h="75574" w="75542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rect b="b" l="l" r="r" t="t"/>
                <a:pathLst>
                  <a:path extrusionOk="0" h="274451" w="220852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rect b="b" l="l" r="r" t="t"/>
                <a:pathLst>
                  <a:path extrusionOk="0" h="274451" w="220852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rect b="b" l="l" r="r" t="t"/>
                <a:pathLst>
                  <a:path extrusionOk="0" h="274451" w="220853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rect b="b" l="l" r="r" t="t"/>
                <a:pathLst>
                  <a:path extrusionOk="0" h="274451" w="220855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rect b="b" l="l" r="r" t="t"/>
                <a:pathLst>
                  <a:path extrusionOk="0" h="274451" w="220852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rect b="b" l="l" r="r" t="t"/>
                <a:pathLst>
                  <a:path extrusionOk="0" h="274451" w="220852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rect b="b" l="l" r="r" t="t"/>
                <a:pathLst>
                  <a:path extrusionOk="0" h="274451" w="220852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rect b="b" l="l" r="r" t="t"/>
                <a:pathLst>
                  <a:path extrusionOk="0" h="274451" w="220855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rect b="b" l="l" r="r" t="t"/>
                <a:pathLst>
                  <a:path extrusionOk="0" h="274458" w="22085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rect b="b" l="l" r="r" t="t"/>
                <a:pathLst>
                  <a:path extrusionOk="0" h="274456" w="220852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rect b="b" l="l" r="r" t="t"/>
                <a:pathLst>
                  <a:path extrusionOk="0" h="274451" w="220852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rect b="b" l="l" r="r" t="t"/>
                <a:pathLst>
                  <a:path extrusionOk="0" h="274454" w="220852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rect b="b" l="l" r="r" t="t"/>
                <a:pathLst>
                  <a:path extrusionOk="0" h="274453" w="220851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2418460" y="-375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rect b="b" l="l" r="r" t="t"/>
              <a:pathLst>
                <a:path extrusionOk="0" h="132173" w="96128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rect b="b" l="l" r="r" t="t"/>
              <a:pathLst>
                <a:path extrusionOk="0" h="469305" w="387098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rect b="b" l="l" r="r" t="t"/>
                <a:pathLst>
                  <a:path extrusionOk="0" h="285108" w="260741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rect b="b" l="l" r="r" t="t"/>
                <a:pathLst>
                  <a:path extrusionOk="0" h="1848779" w="1239297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rect b="b" l="l" r="r" t="t"/>
                <a:pathLst>
                  <a:path extrusionOk="0" h="105666" w="157624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rect b="b" l="l" r="r" t="t"/>
              <a:pathLst>
                <a:path extrusionOk="0" h="155605" w="175514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rect b="b" l="l" r="r" t="t"/>
              <a:pathLst>
                <a:path extrusionOk="0" h="896102" w="612813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rect b="b" l="l" r="r" t="t"/>
              <a:pathLst>
                <a:path extrusionOk="0" h="1041" w="676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rect b="b" l="l" r="r" t="t"/>
              <a:pathLst>
                <a:path extrusionOk="0" h="95852" w="93303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rect b="b" l="l" r="r" t="t"/>
              <a:pathLst>
                <a:path extrusionOk="0" h="91652" w="88966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rect b="b" l="l" r="r" t="t"/>
                <a:pathLst>
                  <a:path extrusionOk="0" h="34401" w="43129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rect b="b" l="l" r="r" t="t"/>
                <a:pathLst>
                  <a:path extrusionOk="0" h="112388" w="197497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rect b="b" l="l" r="r" t="t"/>
                <a:pathLst>
                  <a:path extrusionOk="0" h="25223" w="16877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rect b="b" l="l" r="r" t="t"/>
                <a:pathLst>
                  <a:path extrusionOk="0" h="29488" w="20437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rect b="b" l="l" r="r" t="t"/>
                <a:pathLst>
                  <a:path extrusionOk="0" h="31089" w="19304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rect b="b" l="l" r="r" t="t"/>
                <a:pathLst>
                  <a:path extrusionOk="0" h="36060" w="19515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rect b="b" l="l" r="r" t="t"/>
                <a:pathLst>
                  <a:path extrusionOk="0" h="29927" w="20642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rect b="b" l="l" r="r" t="t"/>
                <a:pathLst>
                  <a:path extrusionOk="0" h="20010" w="13345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rect b="b" l="l" r="r" t="t"/>
              <a:pathLst>
                <a:path extrusionOk="0" h="810041" w="53024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rect b="b" l="l" r="r" t="t"/>
              <a:pathLst>
                <a:path extrusionOk="0" h="599797" w="387988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rect b="b" l="l" r="r" t="t"/>
              <a:pathLst>
                <a:path extrusionOk="0" h="1181818" w="910379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rect b="b" l="l" r="r" t="t"/>
              <a:pathLst>
                <a:path extrusionOk="0" h="1000477" w="778194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rect b="b" l="l" r="r" t="t"/>
              <a:pathLst>
                <a:path extrusionOk="0" h="193036" w="252346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rect b="b" l="l" r="r" t="t"/>
              <a:pathLst>
                <a:path extrusionOk="0" h="206428" w="239577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17"/>
          <p:cNvGrpSpPr/>
          <p:nvPr/>
        </p:nvGrpSpPr>
        <p:grpSpPr>
          <a:xfrm>
            <a:off x="601794" y="513603"/>
            <a:ext cx="978753" cy="973764"/>
            <a:chOff x="-62725" y="-2035"/>
            <a:chExt cx="2665449" cy="2651862"/>
          </a:xfrm>
        </p:grpSpPr>
        <p:sp>
          <p:nvSpPr>
            <p:cNvPr id="1318" name="Google Shape;1318;p17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0" name="Google Shape;1320;p17"/>
          <p:cNvGrpSpPr/>
          <p:nvPr/>
        </p:nvGrpSpPr>
        <p:grpSpPr>
          <a:xfrm>
            <a:off x="2260364" y="515063"/>
            <a:ext cx="4062196" cy="4133663"/>
            <a:chOff x="0" y="-47625"/>
            <a:chExt cx="10832522" cy="11023100"/>
          </a:xfrm>
        </p:grpSpPr>
        <p:sp>
          <p:nvSpPr>
            <p:cNvPr id="1321" name="Google Shape;1321;p17"/>
            <p:cNvSpPr txBox="1"/>
            <p:nvPr/>
          </p:nvSpPr>
          <p:spPr>
            <a:xfrm>
              <a:off x="1191880" y="10482875"/>
              <a:ext cx="116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1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2" name="Google Shape;1322;p17"/>
            <p:cNvSpPr txBox="1"/>
            <p:nvPr/>
          </p:nvSpPr>
          <p:spPr>
            <a:xfrm>
              <a:off x="3204858" y="10482875"/>
              <a:ext cx="116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2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3" name="Google Shape;1323;p17"/>
            <p:cNvSpPr txBox="1"/>
            <p:nvPr/>
          </p:nvSpPr>
          <p:spPr>
            <a:xfrm>
              <a:off x="5217836" y="10482875"/>
              <a:ext cx="116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3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4" name="Google Shape;1324;p17"/>
            <p:cNvSpPr txBox="1"/>
            <p:nvPr/>
          </p:nvSpPr>
          <p:spPr>
            <a:xfrm>
              <a:off x="7230813" y="10482875"/>
              <a:ext cx="116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4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5" name="Google Shape;1325;p17"/>
            <p:cNvSpPr txBox="1"/>
            <p:nvPr/>
          </p:nvSpPr>
          <p:spPr>
            <a:xfrm>
              <a:off x="9243791" y="10482875"/>
              <a:ext cx="116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Item 5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1326" name="Google Shape;1326;p17"/>
            <p:cNvGrpSpPr/>
            <p:nvPr/>
          </p:nvGrpSpPr>
          <p:grpSpPr>
            <a:xfrm>
              <a:off x="767721" y="247731"/>
              <a:ext cx="10064801" cy="10077226"/>
              <a:chOff x="0" y="-6350"/>
              <a:chExt cx="10287000" cy="10299700"/>
            </a:xfrm>
          </p:grpSpPr>
          <p:sp>
            <p:nvSpPr>
              <p:cNvPr id="1327" name="Google Shape;1327;p17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1328" name="Google Shape;1328;p17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1329" name="Google Shape;1329;p17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1330" name="Google Shape;1330;p17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  <p:sp>
            <p:nvSpPr>
              <p:cNvPr id="1331" name="Google Shape;1331;p1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</p:sp>
        </p:grpSp>
        <p:sp>
          <p:nvSpPr>
            <p:cNvPr id="1332" name="Google Shape;1332;p17"/>
            <p:cNvSpPr txBox="1"/>
            <p:nvPr/>
          </p:nvSpPr>
          <p:spPr>
            <a:xfrm>
              <a:off x="0" y="-47625"/>
              <a:ext cx="556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40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33" name="Google Shape;1333;p17"/>
            <p:cNvSpPr txBox="1"/>
            <p:nvPr/>
          </p:nvSpPr>
          <p:spPr>
            <a:xfrm>
              <a:off x="0" y="2468597"/>
              <a:ext cx="556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30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34" name="Google Shape;1334;p17"/>
            <p:cNvSpPr txBox="1"/>
            <p:nvPr/>
          </p:nvSpPr>
          <p:spPr>
            <a:xfrm>
              <a:off x="0" y="4984819"/>
              <a:ext cx="556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20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35" name="Google Shape;1335;p17"/>
            <p:cNvSpPr txBox="1"/>
            <p:nvPr/>
          </p:nvSpPr>
          <p:spPr>
            <a:xfrm>
              <a:off x="0" y="7501042"/>
              <a:ext cx="556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10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36" name="Google Shape;1336;p17"/>
            <p:cNvSpPr txBox="1"/>
            <p:nvPr/>
          </p:nvSpPr>
          <p:spPr>
            <a:xfrm>
              <a:off x="232725" y="10017264"/>
              <a:ext cx="323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0 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1337" name="Google Shape;1337;p17"/>
            <p:cNvGrpSpPr/>
            <p:nvPr/>
          </p:nvGrpSpPr>
          <p:grpSpPr>
            <a:xfrm>
              <a:off x="1712073" y="1198573"/>
              <a:ext cx="8176097" cy="4652863"/>
              <a:chOff x="965200" y="965483"/>
              <a:chExt cx="8356600" cy="4755584"/>
            </a:xfrm>
          </p:grpSpPr>
          <p:sp>
            <p:nvSpPr>
              <p:cNvPr id="1338" name="Google Shape;1338;p17"/>
              <p:cNvSpPr/>
              <p:nvPr/>
            </p:nvSpPr>
            <p:spPr>
              <a:xfrm>
                <a:off x="965200" y="3569170"/>
                <a:ext cx="2152180" cy="2151897"/>
              </a:xfrm>
              <a:custGeom>
                <a:rect b="b" l="l" r="r" t="t"/>
                <a:pathLst>
                  <a:path extrusionOk="0" h="2151897" w="2152180">
                    <a:moveTo>
                      <a:pt x="127000" y="2088680"/>
                    </a:moveTo>
                    <a:cubicBezTo>
                      <a:pt x="126844" y="2053721"/>
                      <a:pt x="98460" y="2025463"/>
                      <a:pt x="63500" y="2025463"/>
                    </a:cubicBezTo>
                    <a:cubicBezTo>
                      <a:pt x="28540" y="2025463"/>
                      <a:pt x="156" y="2053721"/>
                      <a:pt x="0" y="2088680"/>
                    </a:cubicBezTo>
                    <a:cubicBezTo>
                      <a:pt x="156" y="2123639"/>
                      <a:pt x="28540" y="2151897"/>
                      <a:pt x="63500" y="2151897"/>
                    </a:cubicBezTo>
                    <a:cubicBezTo>
                      <a:pt x="98460" y="2151897"/>
                      <a:pt x="126844" y="2123639"/>
                      <a:pt x="127000" y="2088680"/>
                    </a:cubicBezTo>
                    <a:close/>
                    <a:moveTo>
                      <a:pt x="43294" y="2068474"/>
                    </a:moveTo>
                    <a:cubicBezTo>
                      <a:pt x="32220" y="2079648"/>
                      <a:pt x="32260" y="2097671"/>
                      <a:pt x="43384" y="2108795"/>
                    </a:cubicBezTo>
                    <a:cubicBezTo>
                      <a:pt x="54508" y="2119920"/>
                      <a:pt x="72532" y="2119960"/>
                      <a:pt x="83706" y="2108886"/>
                    </a:cubicBezTo>
                    <a:lnTo>
                      <a:pt x="2141106" y="51486"/>
                    </a:lnTo>
                    <a:cubicBezTo>
                      <a:pt x="2152180" y="40312"/>
                      <a:pt x="2152140" y="22289"/>
                      <a:pt x="2141016" y="11165"/>
                    </a:cubicBezTo>
                    <a:cubicBezTo>
                      <a:pt x="2129892" y="40"/>
                      <a:pt x="2111868" y="0"/>
                      <a:pt x="2100694" y="1107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17"/>
              <p:cNvSpPr/>
              <p:nvPr/>
            </p:nvSpPr>
            <p:spPr>
              <a:xfrm>
                <a:off x="3022600" y="3537233"/>
                <a:ext cx="2153060" cy="866955"/>
              </a:xfrm>
              <a:custGeom>
                <a:rect b="b" l="l" r="r" t="t"/>
                <a:pathLst>
                  <a:path extrusionOk="0" h="866955" w="2153060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4"/>
                      <a:pt x="63500" y="126434"/>
                    </a:cubicBezTo>
                    <a:cubicBezTo>
                      <a:pt x="98459" y="126434"/>
                      <a:pt x="126844" y="98176"/>
                      <a:pt x="127000" y="63217"/>
                    </a:cubicBezTo>
                    <a:close/>
                    <a:moveTo>
                      <a:pt x="73533" y="36461"/>
                    </a:moveTo>
                    <a:cubicBezTo>
                      <a:pt x="58779" y="31003"/>
                      <a:pt x="42388" y="38498"/>
                      <a:pt x="36864" y="53228"/>
                    </a:cubicBezTo>
                    <a:cubicBezTo>
                      <a:pt x="31340" y="67959"/>
                      <a:pt x="38761" y="84383"/>
                      <a:pt x="53467" y="89973"/>
                    </a:cubicBezTo>
                    <a:lnTo>
                      <a:pt x="2110867" y="861498"/>
                    </a:lnTo>
                    <a:cubicBezTo>
                      <a:pt x="2125621" y="866956"/>
                      <a:pt x="2142012" y="859461"/>
                      <a:pt x="2147536" y="844731"/>
                    </a:cubicBezTo>
                    <a:cubicBezTo>
                      <a:pt x="2153060" y="830000"/>
                      <a:pt x="2145639" y="813576"/>
                      <a:pt x="2130933" y="807986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17"/>
              <p:cNvSpPr/>
              <p:nvPr/>
            </p:nvSpPr>
            <p:spPr>
              <a:xfrm>
                <a:off x="5080000" y="1253479"/>
                <a:ext cx="2153344" cy="3181713"/>
              </a:xfrm>
              <a:custGeom>
                <a:rect b="b" l="l" r="r" t="t"/>
                <a:pathLst>
                  <a:path extrusionOk="0" h="3181713" w="2153344">
                    <a:moveTo>
                      <a:pt x="127000" y="3118496"/>
                    </a:moveTo>
                    <a:cubicBezTo>
                      <a:pt x="126844" y="3083537"/>
                      <a:pt x="98459" y="3055279"/>
                      <a:pt x="63500" y="3055279"/>
                    </a:cubicBezTo>
                    <a:cubicBezTo>
                      <a:pt x="28541" y="3055279"/>
                      <a:pt x="156" y="3083537"/>
                      <a:pt x="0" y="3118496"/>
                    </a:cubicBezTo>
                    <a:cubicBezTo>
                      <a:pt x="156" y="3153455"/>
                      <a:pt x="28541" y="3181713"/>
                      <a:pt x="63500" y="3181713"/>
                    </a:cubicBezTo>
                    <a:cubicBezTo>
                      <a:pt x="98459" y="3181713"/>
                      <a:pt x="126844" y="3153455"/>
                      <a:pt x="127000" y="3118496"/>
                    </a:cubicBezTo>
                    <a:close/>
                    <a:moveTo>
                      <a:pt x="39724" y="3102645"/>
                    </a:moveTo>
                    <a:cubicBezTo>
                      <a:pt x="31057" y="3115774"/>
                      <a:pt x="34630" y="3133439"/>
                      <a:pt x="47720" y="3142165"/>
                    </a:cubicBezTo>
                    <a:cubicBezTo>
                      <a:pt x="60810" y="3150892"/>
                      <a:pt x="78491" y="3147397"/>
                      <a:pt x="87276" y="3134347"/>
                    </a:cubicBezTo>
                    <a:lnTo>
                      <a:pt x="2144676" y="48247"/>
                    </a:lnTo>
                    <a:cubicBezTo>
                      <a:pt x="2153344" y="35118"/>
                      <a:pt x="2149770" y="17452"/>
                      <a:pt x="2136680" y="8726"/>
                    </a:cubicBezTo>
                    <a:cubicBezTo>
                      <a:pt x="2123590" y="0"/>
                      <a:pt x="2105909" y="3495"/>
                      <a:pt x="2097124" y="16545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17"/>
              <p:cNvSpPr/>
              <p:nvPr/>
            </p:nvSpPr>
            <p:spPr>
              <a:xfrm>
                <a:off x="7137400" y="965483"/>
                <a:ext cx="2184400" cy="383608"/>
              </a:xfrm>
              <a:custGeom>
                <a:rect b="b" l="l" r="r" t="t"/>
                <a:pathLst>
                  <a:path extrusionOk="0" h="383608" w="2184400">
                    <a:moveTo>
                      <a:pt x="127000" y="320392"/>
                    </a:moveTo>
                    <a:cubicBezTo>
                      <a:pt x="126843" y="285433"/>
                      <a:pt x="98460" y="257175"/>
                      <a:pt x="63500" y="257175"/>
                    </a:cubicBezTo>
                    <a:cubicBezTo>
                      <a:pt x="28540" y="257175"/>
                      <a:pt x="157" y="285433"/>
                      <a:pt x="0" y="320392"/>
                    </a:cubicBezTo>
                    <a:cubicBezTo>
                      <a:pt x="157" y="355351"/>
                      <a:pt x="28540" y="383609"/>
                      <a:pt x="63500" y="383609"/>
                    </a:cubicBezTo>
                    <a:cubicBezTo>
                      <a:pt x="98460" y="383609"/>
                      <a:pt x="126843" y="355351"/>
                      <a:pt x="127000" y="320392"/>
                    </a:cubicBezTo>
                    <a:close/>
                    <a:moveTo>
                      <a:pt x="59956" y="292038"/>
                    </a:moveTo>
                    <a:cubicBezTo>
                      <a:pt x="44355" y="294059"/>
                      <a:pt x="33321" y="308310"/>
                      <a:pt x="35272" y="323920"/>
                    </a:cubicBezTo>
                    <a:cubicBezTo>
                      <a:pt x="37223" y="339530"/>
                      <a:pt x="51425" y="350628"/>
                      <a:pt x="67044" y="348746"/>
                    </a:cubicBezTo>
                    <a:lnTo>
                      <a:pt x="2124444" y="91571"/>
                    </a:lnTo>
                    <a:cubicBezTo>
                      <a:pt x="2140045" y="89550"/>
                      <a:pt x="2151079" y="75299"/>
                      <a:pt x="2149128" y="59689"/>
                    </a:cubicBezTo>
                    <a:cubicBezTo>
                      <a:pt x="2147177" y="44079"/>
                      <a:pt x="2132975" y="32981"/>
                      <a:pt x="2117356" y="34863"/>
                    </a:cubicBezTo>
                    <a:close/>
                    <a:moveTo>
                      <a:pt x="2184400" y="63217"/>
                    </a:move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42" name="Google Shape;1342;p17"/>
          <p:cNvGrpSpPr/>
          <p:nvPr/>
        </p:nvGrpSpPr>
        <p:grpSpPr>
          <a:xfrm>
            <a:off x="6668632" y="1688167"/>
            <a:ext cx="2139592" cy="735147"/>
            <a:chOff x="16351" y="0"/>
            <a:chExt cx="6571228" cy="2257821"/>
          </a:xfrm>
        </p:grpSpPr>
        <p:sp>
          <p:nvSpPr>
            <p:cNvPr id="1343" name="Google Shape;1343;p17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17"/>
          <p:cNvGrpSpPr/>
          <p:nvPr/>
        </p:nvGrpSpPr>
        <p:grpSpPr>
          <a:xfrm>
            <a:off x="386592" y="2306693"/>
            <a:ext cx="1420182" cy="253786"/>
            <a:chOff x="-5645" y="-183"/>
            <a:chExt cx="1281290" cy="228966"/>
          </a:xfrm>
        </p:grpSpPr>
        <p:sp>
          <p:nvSpPr>
            <p:cNvPr id="1346" name="Google Shape;1346;p17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8" name="Google Shape;1348;p17"/>
          <p:cNvGrpSpPr/>
          <p:nvPr/>
        </p:nvGrpSpPr>
        <p:grpSpPr>
          <a:xfrm>
            <a:off x="508838" y="3536490"/>
            <a:ext cx="1175766" cy="585260"/>
            <a:chOff x="0" y="5667"/>
            <a:chExt cx="2540000" cy="1264333"/>
          </a:xfrm>
        </p:grpSpPr>
        <p:sp>
          <p:nvSpPr>
            <p:cNvPr id="1349" name="Google Shape;1349;p17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17"/>
          <p:cNvGrpSpPr/>
          <p:nvPr/>
        </p:nvGrpSpPr>
        <p:grpSpPr>
          <a:xfrm>
            <a:off x="450844" y="1517979"/>
            <a:ext cx="1233675" cy="473275"/>
            <a:chOff x="0" y="-28575"/>
            <a:chExt cx="3289800" cy="1262067"/>
          </a:xfrm>
        </p:grpSpPr>
        <p:sp>
          <p:nvSpPr>
            <p:cNvPr id="1352" name="Google Shape;1352;p17"/>
            <p:cNvSpPr txBox="1"/>
            <p:nvPr/>
          </p:nvSpPr>
          <p:spPr>
            <a:xfrm>
              <a:off x="0" y="-28575"/>
              <a:ext cx="32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Platform 1</a:t>
              </a:r>
              <a:endParaRPr b="1" sz="1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353" name="Google Shape;1353;p17"/>
            <p:cNvSpPr txBox="1"/>
            <p:nvPr/>
          </p:nvSpPr>
          <p:spPr>
            <a:xfrm>
              <a:off x="0" y="740892"/>
              <a:ext cx="32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85% engagement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354" name="Google Shape;1354;p17"/>
          <p:cNvGrpSpPr/>
          <p:nvPr/>
        </p:nvGrpSpPr>
        <p:grpSpPr>
          <a:xfrm>
            <a:off x="7014884" y="612681"/>
            <a:ext cx="1614713" cy="699709"/>
            <a:chOff x="0" y="-38100"/>
            <a:chExt cx="4305900" cy="1865891"/>
          </a:xfrm>
        </p:grpSpPr>
        <p:sp>
          <p:nvSpPr>
            <p:cNvPr id="1355" name="Google Shape;1355;p17"/>
            <p:cNvSpPr txBox="1"/>
            <p:nvPr/>
          </p:nvSpPr>
          <p:spPr>
            <a:xfrm>
              <a:off x="0" y="-38100"/>
              <a:ext cx="430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123,456,789</a:t>
              </a:r>
              <a:endParaRPr b="1"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356" name="Google Shape;1356;p17"/>
            <p:cNvSpPr txBox="1"/>
            <p:nvPr/>
          </p:nvSpPr>
          <p:spPr>
            <a:xfrm>
              <a:off x="0" y="842591"/>
              <a:ext cx="4305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Latest number of acquired followers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357" name="Google Shape;1357;p17"/>
          <p:cNvGrpSpPr/>
          <p:nvPr/>
        </p:nvGrpSpPr>
        <p:grpSpPr>
          <a:xfrm>
            <a:off x="6822180" y="2639294"/>
            <a:ext cx="2000138" cy="699604"/>
            <a:chOff x="0" y="-38100"/>
            <a:chExt cx="5333700" cy="1865610"/>
          </a:xfrm>
        </p:grpSpPr>
        <p:sp>
          <p:nvSpPr>
            <p:cNvPr id="1358" name="Google Shape;1358;p17"/>
            <p:cNvSpPr txBox="1"/>
            <p:nvPr/>
          </p:nvSpPr>
          <p:spPr>
            <a:xfrm>
              <a:off x="0" y="-38100"/>
              <a:ext cx="5333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3 out of 5</a:t>
              </a: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359" name="Google Shape;1359;p17"/>
            <p:cNvSpPr txBox="1"/>
            <p:nvPr/>
          </p:nvSpPr>
          <p:spPr>
            <a:xfrm>
              <a:off x="0" y="842310"/>
              <a:ext cx="533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customers are pleased with our social media presence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360" name="Google Shape;1360;p17"/>
          <p:cNvGrpSpPr/>
          <p:nvPr/>
        </p:nvGrpSpPr>
        <p:grpSpPr>
          <a:xfrm>
            <a:off x="6822180" y="3844952"/>
            <a:ext cx="2000138" cy="699604"/>
            <a:chOff x="0" y="-38100"/>
            <a:chExt cx="5333700" cy="1865610"/>
          </a:xfrm>
        </p:grpSpPr>
        <p:sp>
          <p:nvSpPr>
            <p:cNvPr id="1361" name="Google Shape;1361;p17"/>
            <p:cNvSpPr txBox="1"/>
            <p:nvPr/>
          </p:nvSpPr>
          <p:spPr>
            <a:xfrm>
              <a:off x="0" y="-38100"/>
              <a:ext cx="5333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100%</a:t>
              </a:r>
              <a:endParaRPr b="1"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362" name="Google Shape;1362;p17"/>
            <p:cNvSpPr txBox="1"/>
            <p:nvPr/>
          </p:nvSpPr>
          <p:spPr>
            <a:xfrm>
              <a:off x="0" y="842310"/>
              <a:ext cx="533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Response rate to inquiries on social media channels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479840" y="2760899"/>
            <a:ext cx="1233675" cy="473275"/>
            <a:chOff x="0" y="-28575"/>
            <a:chExt cx="3289800" cy="1262067"/>
          </a:xfrm>
        </p:grpSpPr>
        <p:sp>
          <p:nvSpPr>
            <p:cNvPr id="1364" name="Google Shape;1364;p17"/>
            <p:cNvSpPr txBox="1"/>
            <p:nvPr/>
          </p:nvSpPr>
          <p:spPr>
            <a:xfrm>
              <a:off x="0" y="-28575"/>
              <a:ext cx="32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Platform 2</a:t>
              </a:r>
              <a:endParaRPr b="1" sz="1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365" name="Google Shape;1365;p17"/>
            <p:cNvSpPr txBox="1"/>
            <p:nvPr/>
          </p:nvSpPr>
          <p:spPr>
            <a:xfrm>
              <a:off x="0" y="740892"/>
              <a:ext cx="32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85% engagement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366" name="Google Shape;1366;p17"/>
          <p:cNvGrpSpPr/>
          <p:nvPr/>
        </p:nvGrpSpPr>
        <p:grpSpPr>
          <a:xfrm>
            <a:off x="566832" y="4320262"/>
            <a:ext cx="1233675" cy="473275"/>
            <a:chOff x="0" y="-28575"/>
            <a:chExt cx="3289800" cy="1262067"/>
          </a:xfrm>
        </p:grpSpPr>
        <p:sp>
          <p:nvSpPr>
            <p:cNvPr id="1367" name="Google Shape;1367;p17"/>
            <p:cNvSpPr txBox="1"/>
            <p:nvPr/>
          </p:nvSpPr>
          <p:spPr>
            <a:xfrm>
              <a:off x="0" y="-28575"/>
              <a:ext cx="328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Platform 3</a:t>
              </a:r>
              <a:endParaRPr b="1" sz="1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368" name="Google Shape;1368;p17"/>
            <p:cNvSpPr txBox="1"/>
            <p:nvPr/>
          </p:nvSpPr>
          <p:spPr>
            <a:xfrm>
              <a:off x="0" y="740892"/>
              <a:ext cx="32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85% engagement</a:t>
              </a:r>
              <a:endParaRPr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7B9D"/>
        </a:solidFill>
      </p:bgPr>
    </p:bg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3" name="Google Shape;1373;p18"/>
          <p:cNvCxnSpPr/>
          <p:nvPr/>
        </p:nvCxnSpPr>
        <p:spPr>
          <a:xfrm rot="10800000">
            <a:off x="2626563" y="2173363"/>
            <a:ext cx="60852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4" name="Google Shape;1374;p18"/>
          <p:cNvCxnSpPr/>
          <p:nvPr/>
        </p:nvCxnSpPr>
        <p:spPr>
          <a:xfrm rot="10800000">
            <a:off x="2626563" y="3567101"/>
            <a:ext cx="60852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75" name="Google Shape;1375;p18"/>
          <p:cNvGrpSpPr/>
          <p:nvPr/>
        </p:nvGrpSpPr>
        <p:grpSpPr>
          <a:xfrm>
            <a:off x="2626450" y="446150"/>
            <a:ext cx="2180713" cy="1592829"/>
            <a:chOff x="0" y="-28575"/>
            <a:chExt cx="5735700" cy="4247545"/>
          </a:xfrm>
        </p:grpSpPr>
        <p:sp>
          <p:nvSpPr>
            <p:cNvPr id="1376" name="Google Shape;1376;p18"/>
            <p:cNvSpPr txBox="1"/>
            <p:nvPr/>
          </p:nvSpPr>
          <p:spPr>
            <a:xfrm>
              <a:off x="0" y="651970"/>
              <a:ext cx="5735700" cy="35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Present with ease and wow any audience with our presentations. Choose from over a thousand professionally-made templates to fit any objective or topic. Make it your own by customizing it with text and photos. 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77" name="Google Shape;1377;p18"/>
            <p:cNvSpPr txBox="1"/>
            <p:nvPr/>
          </p:nvSpPr>
          <p:spPr>
            <a:xfrm>
              <a:off x="0" y="-28575"/>
              <a:ext cx="573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1FAEE"/>
                  </a:solidFill>
                  <a:latin typeface="Dosis"/>
                  <a:ea typeface="Dosis"/>
                  <a:cs typeface="Dosis"/>
                  <a:sym typeface="Dosis"/>
                </a:rPr>
                <a:t>DESCRIPTION</a:t>
              </a:r>
              <a:endParaRPr b="1" sz="1200"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78" name="Google Shape;1378;p18"/>
          <p:cNvGrpSpPr/>
          <p:nvPr/>
        </p:nvGrpSpPr>
        <p:grpSpPr>
          <a:xfrm>
            <a:off x="5160693" y="446162"/>
            <a:ext cx="1597500" cy="1409730"/>
            <a:chOff x="0" y="-28575"/>
            <a:chExt cx="4260000" cy="3759279"/>
          </a:xfrm>
        </p:grpSpPr>
        <p:sp>
          <p:nvSpPr>
            <p:cNvPr id="1379" name="Google Shape;1379;p18"/>
            <p:cNvSpPr txBox="1"/>
            <p:nvPr/>
          </p:nvSpPr>
          <p:spPr>
            <a:xfrm>
              <a:off x="0" y="1202304"/>
              <a:ext cx="4260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80" name="Google Shape;1380;p18"/>
            <p:cNvSpPr txBox="1"/>
            <p:nvPr/>
          </p:nvSpPr>
          <p:spPr>
            <a:xfrm>
              <a:off x="0" y="-28575"/>
              <a:ext cx="4260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PERSONAL CHARACTERISTICS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81" name="Google Shape;1381;p18"/>
          <p:cNvGrpSpPr/>
          <p:nvPr/>
        </p:nvGrpSpPr>
        <p:grpSpPr>
          <a:xfrm>
            <a:off x="5160693" y="2388536"/>
            <a:ext cx="1597500" cy="813992"/>
            <a:chOff x="0" y="-28575"/>
            <a:chExt cx="4260000" cy="2170645"/>
          </a:xfrm>
        </p:grpSpPr>
        <p:sp>
          <p:nvSpPr>
            <p:cNvPr id="1382" name="Google Shape;1382;p18"/>
            <p:cNvSpPr txBox="1"/>
            <p:nvPr/>
          </p:nvSpPr>
          <p:spPr>
            <a:xfrm>
              <a:off x="0" y="651970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83" name="Google Shape;1383;p18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GOALS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84" name="Google Shape;1384;p18"/>
          <p:cNvGrpSpPr/>
          <p:nvPr/>
        </p:nvGrpSpPr>
        <p:grpSpPr>
          <a:xfrm>
            <a:off x="5160693" y="3817495"/>
            <a:ext cx="1597500" cy="813992"/>
            <a:chOff x="0" y="-28575"/>
            <a:chExt cx="4260000" cy="2170645"/>
          </a:xfrm>
        </p:grpSpPr>
        <p:sp>
          <p:nvSpPr>
            <p:cNvPr id="1385" name="Google Shape;1385;p18"/>
            <p:cNvSpPr txBox="1"/>
            <p:nvPr/>
          </p:nvSpPr>
          <p:spPr>
            <a:xfrm>
              <a:off x="0" y="651970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AEE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rgbClr val="F1FAEE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AEE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rgbClr val="F1FAEE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FAEE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rgbClr val="F1FAEE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86" name="Google Shape;1386;p18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NEEDS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87" name="Google Shape;1387;p18"/>
          <p:cNvGrpSpPr/>
          <p:nvPr/>
        </p:nvGrpSpPr>
        <p:grpSpPr>
          <a:xfrm>
            <a:off x="7114316" y="2388536"/>
            <a:ext cx="1597500" cy="813992"/>
            <a:chOff x="0" y="-28575"/>
            <a:chExt cx="4260000" cy="2170645"/>
          </a:xfrm>
        </p:grpSpPr>
        <p:sp>
          <p:nvSpPr>
            <p:cNvPr id="1388" name="Google Shape;1388;p18"/>
            <p:cNvSpPr txBox="1"/>
            <p:nvPr/>
          </p:nvSpPr>
          <p:spPr>
            <a:xfrm>
              <a:off x="0" y="651970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89" name="Google Shape;1389;p18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CHALLENGES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90" name="Google Shape;1390;p18"/>
          <p:cNvGrpSpPr/>
          <p:nvPr/>
        </p:nvGrpSpPr>
        <p:grpSpPr>
          <a:xfrm>
            <a:off x="7114316" y="3817495"/>
            <a:ext cx="1597500" cy="813992"/>
            <a:chOff x="0" y="-28575"/>
            <a:chExt cx="4260000" cy="2170645"/>
          </a:xfrm>
        </p:grpSpPr>
        <p:sp>
          <p:nvSpPr>
            <p:cNvPr id="1391" name="Google Shape;1391;p18"/>
            <p:cNvSpPr txBox="1"/>
            <p:nvPr/>
          </p:nvSpPr>
          <p:spPr>
            <a:xfrm>
              <a:off x="0" y="651970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92" name="Google Shape;1392;p18"/>
            <p:cNvSpPr txBox="1"/>
            <p:nvPr/>
          </p:nvSpPr>
          <p:spPr>
            <a:xfrm>
              <a:off x="0" y="-28575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SOURCES OF INFO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93" name="Google Shape;1393;p18"/>
          <p:cNvGrpSpPr/>
          <p:nvPr/>
        </p:nvGrpSpPr>
        <p:grpSpPr>
          <a:xfrm>
            <a:off x="7114316" y="446162"/>
            <a:ext cx="1515375" cy="1409730"/>
            <a:chOff x="0" y="-28575"/>
            <a:chExt cx="4041000" cy="3759279"/>
          </a:xfrm>
        </p:grpSpPr>
        <p:sp>
          <p:nvSpPr>
            <p:cNvPr id="1394" name="Google Shape;1394;p18"/>
            <p:cNvSpPr txBox="1"/>
            <p:nvPr/>
          </p:nvSpPr>
          <p:spPr>
            <a:xfrm>
              <a:off x="0" y="1202304"/>
              <a:ext cx="4041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Questrial"/>
                <a:buChar char="•"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List here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95" name="Google Shape;1395;p18"/>
            <p:cNvSpPr txBox="1"/>
            <p:nvPr/>
          </p:nvSpPr>
          <p:spPr>
            <a:xfrm>
              <a:off x="0" y="-28575"/>
              <a:ext cx="4041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HOBBIES AND INTERESTS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96" name="Google Shape;1396;p18"/>
          <p:cNvGrpSpPr/>
          <p:nvPr/>
        </p:nvGrpSpPr>
        <p:grpSpPr>
          <a:xfrm>
            <a:off x="2626452" y="2428815"/>
            <a:ext cx="2180925" cy="424517"/>
            <a:chOff x="0" y="-28575"/>
            <a:chExt cx="5815800" cy="1132045"/>
          </a:xfrm>
        </p:grpSpPr>
        <p:sp>
          <p:nvSpPr>
            <p:cNvPr id="1397" name="Google Shape;1397;p18"/>
            <p:cNvSpPr txBox="1"/>
            <p:nvPr/>
          </p:nvSpPr>
          <p:spPr>
            <a:xfrm>
              <a:off x="0" y="651970"/>
              <a:ext cx="5815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(Decision maker or influencer)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98" name="Google Shape;1398;p18"/>
            <p:cNvSpPr txBox="1"/>
            <p:nvPr/>
          </p:nvSpPr>
          <p:spPr>
            <a:xfrm>
              <a:off x="0" y="-28575"/>
              <a:ext cx="581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BUYING ROLES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99" name="Google Shape;1399;p18"/>
          <p:cNvGrpSpPr/>
          <p:nvPr/>
        </p:nvGrpSpPr>
        <p:grpSpPr>
          <a:xfrm>
            <a:off x="2626452" y="3817495"/>
            <a:ext cx="2180925" cy="593829"/>
            <a:chOff x="0" y="-28575"/>
            <a:chExt cx="5815800" cy="1583545"/>
          </a:xfrm>
        </p:grpSpPr>
        <p:sp>
          <p:nvSpPr>
            <p:cNvPr id="1400" name="Google Shape;1400;p18"/>
            <p:cNvSpPr txBox="1"/>
            <p:nvPr/>
          </p:nvSpPr>
          <p:spPr>
            <a:xfrm>
              <a:off x="0" y="651970"/>
              <a:ext cx="5815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(Awareness, consideration, purchase, advocacy)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1" name="Google Shape;1401;p18"/>
            <p:cNvSpPr txBox="1"/>
            <p:nvPr/>
          </p:nvSpPr>
          <p:spPr>
            <a:xfrm>
              <a:off x="0" y="-28575"/>
              <a:ext cx="581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BUYER'S JOURNEY</a:t>
              </a:r>
              <a:endParaRPr b="1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02" name="Google Shape;1402;p18"/>
          <p:cNvGrpSpPr/>
          <p:nvPr/>
        </p:nvGrpSpPr>
        <p:grpSpPr>
          <a:xfrm>
            <a:off x="514350" y="2344955"/>
            <a:ext cx="1813163" cy="2109119"/>
            <a:chOff x="0" y="-57150"/>
            <a:chExt cx="4835100" cy="5624318"/>
          </a:xfrm>
        </p:grpSpPr>
        <p:sp>
          <p:nvSpPr>
            <p:cNvPr id="1403" name="Google Shape;1403;p18"/>
            <p:cNvSpPr txBox="1"/>
            <p:nvPr/>
          </p:nvSpPr>
          <p:spPr>
            <a:xfrm>
              <a:off x="0" y="4077068"/>
              <a:ext cx="48351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Testimonials are short quotes from people who love your brand. </a:t>
              </a:r>
              <a:endParaRPr sz="11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4" name="Google Shape;1404;p18"/>
            <p:cNvSpPr txBox="1"/>
            <p:nvPr/>
          </p:nvSpPr>
          <p:spPr>
            <a:xfrm>
              <a:off x="0" y="1185974"/>
              <a:ext cx="4835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Age: </a:t>
              </a:r>
              <a:endPara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Location: </a:t>
              </a:r>
              <a:endPara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Occupation:</a:t>
              </a:r>
              <a:r>
                <a:rPr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endPara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Level:</a:t>
              </a:r>
              <a:r>
                <a:rPr lang="en" sz="1200">
                  <a:solidFill>
                    <a:schemeClr val="accent1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endPara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5" name="Google Shape;1405;p18"/>
            <p:cNvSpPr txBox="1"/>
            <p:nvPr/>
          </p:nvSpPr>
          <p:spPr>
            <a:xfrm>
              <a:off x="0" y="-57150"/>
              <a:ext cx="48351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Name</a:t>
              </a:r>
              <a:endParaRPr b="1" sz="25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1406" name="Google Shape;1406;p18"/>
          <p:cNvPicPr preferRelativeResize="0"/>
          <p:nvPr/>
        </p:nvPicPr>
        <p:blipFill rotWithShape="1">
          <a:blip r:embed="rId3">
            <a:alphaModFix/>
          </a:blip>
          <a:srcRect b="26960" l="1755" r="1784" t="11230"/>
          <a:stretch/>
        </p:blipFill>
        <p:spPr>
          <a:xfrm>
            <a:off x="514350" y="456877"/>
            <a:ext cx="1813110" cy="174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AEE"/>
        </a:solidFill>
      </p:bgPr>
    </p:bg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1412" name="Google Shape;1412;p19"/>
            <p:cNvSpPr/>
            <p:nvPr/>
          </p:nvSpPr>
          <p:spPr>
            <a:xfrm>
              <a:off x="1517493" y="1647497"/>
              <a:ext cx="8066112" cy="10858417"/>
            </a:xfrm>
            <a:custGeom>
              <a:rect b="b" l="l" r="r" t="t"/>
              <a:pathLst>
                <a:path extrusionOk="0" h="10858417" w="8066112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rect b="b" l="l" r="r" t="t"/>
                <a:pathLst>
                  <a:path extrusionOk="0" h="78505" w="7748179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rect b="b" l="l" r="r" t="t"/>
                <a:pathLst>
                  <a:path extrusionOk="0" h="82044" w="7770442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rect b="b" l="l" r="r" t="t"/>
                <a:pathLst>
                  <a:path extrusionOk="0" h="64953" w="7822077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rect b="b" l="l" r="r" t="t"/>
                <a:pathLst>
                  <a:path extrusionOk="0" h="79592" w="7853045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rect b="b" l="l" r="r" t="t"/>
                <a:pathLst>
                  <a:path extrusionOk="0" h="79012" w="7837025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rect b="b" l="l" r="r" t="t"/>
                <a:pathLst>
                  <a:path extrusionOk="0" h="79528" w="7902107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rect b="b" l="l" r="r" t="t"/>
                <a:pathLst>
                  <a:path extrusionOk="0" h="72402" w="7918452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rect b="b" l="l" r="r" t="t"/>
                <a:pathLst>
                  <a:path extrusionOk="0" h="81292" w="7901218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rect b="b" l="l" r="r" t="t"/>
                <a:pathLst>
                  <a:path extrusionOk="0" h="82517" w="7960596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rect b="b" l="l" r="r" t="t"/>
                <a:pathLst>
                  <a:path extrusionOk="0" h="73807" w="8009422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rect b="b" l="l" r="r" t="t"/>
                <a:pathLst>
                  <a:path extrusionOk="0" h="80736" w="8041604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rect b="b" l="l" r="r" t="t"/>
                <a:pathLst>
                  <a:path extrusionOk="0" h="83452" w="8005491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rect b="b" l="l" r="r" t="t"/>
              <a:pathLst>
                <a:path extrusionOk="0" h="10753945" w="215982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1428" name="Google Shape;1428;p19"/>
            <p:cNvSpPr/>
            <p:nvPr/>
          </p:nvSpPr>
          <p:spPr>
            <a:xfrm>
              <a:off x="4317498" y="921511"/>
              <a:ext cx="10708965" cy="10840696"/>
            </a:xfrm>
            <a:custGeom>
              <a:rect b="b" l="l" r="r" t="t"/>
              <a:pathLst>
                <a:path extrusionOk="0" h="10840696" w="10708965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rect b="b" l="l" r="r" t="t"/>
                <a:pathLst>
                  <a:path extrusionOk="0" h="98851" w="10726741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rect b="b" l="l" r="r" t="t"/>
                <a:pathLst>
                  <a:path extrusionOk="0" h="116870" w="10726694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rect b="b" l="l" r="r" t="t"/>
                <a:pathLst>
                  <a:path extrusionOk="0" h="135207" w="10727072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rect b="b" l="l" r="r" t="t"/>
                <a:pathLst>
                  <a:path extrusionOk="0" h="49549" w="10726739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rect b="b" l="l" r="r" t="t"/>
                <a:pathLst>
                  <a:path extrusionOk="0" h="81337" w="10726806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rect b="b" l="l" r="r" t="t"/>
                <a:pathLst>
                  <a:path extrusionOk="0" h="64613" w="10726815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rect b="b" l="l" r="r" t="t"/>
                <a:pathLst>
                  <a:path extrusionOk="0" h="191392" w="10726457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rect b="b" l="l" r="r" t="t"/>
                <a:pathLst>
                  <a:path extrusionOk="0" h="229505" w="1072725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rect b="b" l="l" r="r" t="t"/>
                <a:pathLst>
                  <a:path extrusionOk="0" h="153778" w="10727122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rect b="b" l="l" r="r" t="t"/>
                <a:pathLst>
                  <a:path extrusionOk="0" h="248697" w="10727277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rect b="b" l="l" r="r" t="t"/>
                <a:pathLst>
                  <a:path extrusionOk="0" h="210381" w="10726401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rect b="b" l="l" r="r" t="t"/>
                <a:pathLst>
                  <a:path extrusionOk="0" h="172505" w="10726516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2" name="Google Shape;1442;p19"/>
          <p:cNvGrpSpPr/>
          <p:nvPr/>
        </p:nvGrpSpPr>
        <p:grpSpPr>
          <a:xfrm>
            <a:off x="2600951" y="1468959"/>
            <a:ext cx="4472550" cy="2401219"/>
            <a:chOff x="0" y="-9525"/>
            <a:chExt cx="11926800" cy="6403251"/>
          </a:xfrm>
        </p:grpSpPr>
        <p:sp>
          <p:nvSpPr>
            <p:cNvPr id="1443" name="Google Shape;1443;p19"/>
            <p:cNvSpPr txBox="1"/>
            <p:nvPr/>
          </p:nvSpPr>
          <p:spPr>
            <a:xfrm>
              <a:off x="0" y="5654826"/>
              <a:ext cx="11926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Include a citation or supporting message</a:t>
              </a: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44" name="Google Shape;1444;p19"/>
            <p:cNvSpPr txBox="1"/>
            <p:nvPr/>
          </p:nvSpPr>
          <p:spPr>
            <a:xfrm>
              <a:off x="0" y="-9525"/>
              <a:ext cx="119268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Write an original statement on</a:t>
              </a:r>
              <a:endParaRPr b="1" sz="4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social media</a:t>
              </a:r>
              <a:endParaRPr b="1" sz="4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45" name="Google Shape;1445;p19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rect b="b" l="l" r="r" t="t"/>
              <a:pathLst>
                <a:path extrusionOk="0" h="1448835" w="4123852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rect b="b" l="l" r="r" t="t"/>
              <a:pathLst>
                <a:path extrusionOk="0" h="1448835" w="4123852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