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0287000" cx="18288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Montserrat Black"/>
      <p:bold r:id="rId36"/>
      <p:boldItalic r:id="rId37"/>
    </p:embeddedFont>
    <p:embeddedFont>
      <p:font typeface="Montserrat Medium"/>
      <p:regular r:id="rId38"/>
      <p:bold r:id="rId39"/>
      <p:italic r:id="rId40"/>
      <p:boldItalic r:id="rId41"/>
    </p:embeddedFont>
    <p:embeddedFont>
      <p:font typeface="Shrikhand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A6EF91A-CA01-48E9-9191-8B398B4B0F71}">
  <a:tblStyle styleId="{BA6EF91A-CA01-48E9-9191-8B398B4B0F7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italic.fntdata"/><Relationship Id="rId20" Type="http://schemas.openxmlformats.org/officeDocument/2006/relationships/slide" Target="slides/slide14.xml"/><Relationship Id="rId42" Type="http://schemas.openxmlformats.org/officeDocument/2006/relationships/font" Target="fonts/Shrikhand-regular.fntdata"/><Relationship Id="rId41" Type="http://schemas.openxmlformats.org/officeDocument/2006/relationships/font" Target="fonts/MontserratMedium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bold.fntdata"/><Relationship Id="rId10" Type="http://schemas.openxmlformats.org/officeDocument/2006/relationships/slide" Target="slides/slide4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Black-bold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Black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Medium-bold.fntdata"/><Relationship Id="rId16" Type="http://schemas.openxmlformats.org/officeDocument/2006/relationships/slide" Target="slides/slide10.xml"/><Relationship Id="rId38" Type="http://schemas.openxmlformats.org/officeDocument/2006/relationships/font" Target="fonts/MontserratMedium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457200" y="274650"/>
            <a:ext cx="18717000" cy="202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b="0" l="3453" r="3462" t="0"/>
          <a:stretch/>
        </p:blipFill>
        <p:spPr>
          <a:xfrm>
            <a:off x="0" y="462000"/>
            <a:ext cx="18288000" cy="936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3"/>
          <p:cNvGrpSpPr/>
          <p:nvPr/>
        </p:nvGrpSpPr>
        <p:grpSpPr>
          <a:xfrm>
            <a:off x="6047587" y="1974161"/>
            <a:ext cx="6193306" cy="1664509"/>
            <a:chOff x="0" y="0"/>
            <a:chExt cx="1518600" cy="408138"/>
          </a:xfrm>
        </p:grpSpPr>
        <p:sp>
          <p:nvSpPr>
            <p:cNvPr id="13" name="Google Shape;13;p3"/>
            <p:cNvSpPr/>
            <p:nvPr/>
          </p:nvSpPr>
          <p:spPr>
            <a:xfrm>
              <a:off x="0" y="0"/>
              <a:ext cx="1518474" cy="408138"/>
            </a:xfrm>
            <a:custGeom>
              <a:rect b="b" l="l" r="r" t="t"/>
              <a:pathLst>
                <a:path extrusionOk="0" h="408138" w="1518474">
                  <a:moveTo>
                    <a:pt x="0" y="0"/>
                  </a:moveTo>
                  <a:lnTo>
                    <a:pt x="1518474" y="0"/>
                  </a:lnTo>
                  <a:lnTo>
                    <a:pt x="151847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14" name="Google Shape;14;p3"/>
            <p:cNvSpPr txBox="1"/>
            <p:nvPr/>
          </p:nvSpPr>
          <p:spPr>
            <a:xfrm>
              <a:off x="0" y="0"/>
              <a:ext cx="15186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3"/>
          <p:cNvGrpSpPr/>
          <p:nvPr/>
        </p:nvGrpSpPr>
        <p:grpSpPr>
          <a:xfrm>
            <a:off x="4981674" y="4090684"/>
            <a:ext cx="8324626" cy="1664509"/>
            <a:chOff x="0" y="0"/>
            <a:chExt cx="2041200" cy="408138"/>
          </a:xfrm>
        </p:grpSpPr>
        <p:sp>
          <p:nvSpPr>
            <p:cNvPr id="16" name="Google Shape;16;p3"/>
            <p:cNvSpPr/>
            <p:nvPr/>
          </p:nvSpPr>
          <p:spPr>
            <a:xfrm>
              <a:off x="0" y="0"/>
              <a:ext cx="2041196" cy="408138"/>
            </a:xfrm>
            <a:custGeom>
              <a:rect b="b" l="l" r="r" t="t"/>
              <a:pathLst>
                <a:path extrusionOk="0" h="408138" w="2041196">
                  <a:moveTo>
                    <a:pt x="0" y="0"/>
                  </a:moveTo>
                  <a:lnTo>
                    <a:pt x="2041196" y="0"/>
                  </a:lnTo>
                  <a:lnTo>
                    <a:pt x="2041196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17" name="Google Shape;17;p3"/>
            <p:cNvSpPr txBox="1"/>
            <p:nvPr/>
          </p:nvSpPr>
          <p:spPr>
            <a:xfrm>
              <a:off x="0" y="0"/>
              <a:ext cx="20412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3"/>
          <p:cNvGrpSpPr/>
          <p:nvPr/>
        </p:nvGrpSpPr>
        <p:grpSpPr>
          <a:xfrm>
            <a:off x="5541278" y="6297834"/>
            <a:ext cx="7205406" cy="1664509"/>
            <a:chOff x="0" y="0"/>
            <a:chExt cx="1766767" cy="408138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1766767" cy="408138"/>
            </a:xfrm>
            <a:custGeom>
              <a:rect b="b" l="l" r="r" t="t"/>
              <a:pathLst>
                <a:path extrusionOk="0" h="408138" w="1766767">
                  <a:moveTo>
                    <a:pt x="0" y="0"/>
                  </a:moveTo>
                  <a:lnTo>
                    <a:pt x="1766767" y="0"/>
                  </a:lnTo>
                  <a:lnTo>
                    <a:pt x="1766767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</p:sp>
        <p:sp>
          <p:nvSpPr>
            <p:cNvPr id="20" name="Google Shape;20;p3"/>
            <p:cNvSpPr txBox="1"/>
            <p:nvPr/>
          </p:nvSpPr>
          <p:spPr>
            <a:xfrm>
              <a:off x="0" y="0"/>
              <a:ext cx="17667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4745400" y="890375"/>
            <a:ext cx="8797200" cy="56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title"/>
          </p:nvPr>
        </p:nvSpPr>
        <p:spPr>
          <a:xfrm>
            <a:off x="4042425" y="2707300"/>
            <a:ext cx="10203600" cy="443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550"/>
              <a:buNone/>
              <a:defRPr sz="11550"/>
            </a:lvl1pPr>
            <a:lvl2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3" type="subTitle"/>
          </p:nvPr>
        </p:nvSpPr>
        <p:spPr>
          <a:xfrm>
            <a:off x="4745400" y="8696725"/>
            <a:ext cx="8797200" cy="56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EF9A2C"/>
              </a:buClr>
              <a:buSzPts val="3650"/>
              <a:buFont typeface="Montserrat Black"/>
              <a:buNone/>
              <a:defRPr sz="3650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b="44407" l="0" r="17965" t="0"/>
          <a:stretch/>
        </p:blipFill>
        <p:spPr>
          <a:xfrm>
            <a:off x="10478500" y="4987425"/>
            <a:ext cx="7809499" cy="529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>
            <p:ph idx="2" type="pic"/>
          </p:nvPr>
        </p:nvSpPr>
        <p:spPr>
          <a:xfrm>
            <a:off x="9365675" y="125"/>
            <a:ext cx="89223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"/>
          <p:cNvSpPr txBox="1"/>
          <p:nvPr/>
        </p:nvSpPr>
        <p:spPr>
          <a:xfrm>
            <a:off x="933450" y="1077214"/>
            <a:ext cx="19860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CCA7E6"/>
                </a:solidFill>
                <a:latin typeface="Shrikhand"/>
                <a:ea typeface="Shrikhand"/>
                <a:cs typeface="Shrikhand"/>
                <a:sym typeface="Shrikhand"/>
              </a:rPr>
              <a:t>01</a:t>
            </a: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933450" y="3339233"/>
            <a:ext cx="19860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E43B10"/>
                </a:solidFill>
                <a:latin typeface="Shrikhand"/>
                <a:ea typeface="Shrikhand"/>
                <a:cs typeface="Shrikhand"/>
                <a:sym typeface="Shrikhand"/>
              </a:rPr>
              <a:t>02</a:t>
            </a:r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933450" y="5600812"/>
            <a:ext cx="19860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D374C7"/>
                </a:solidFill>
                <a:latin typeface="Shrikhand"/>
                <a:ea typeface="Shrikhand"/>
                <a:cs typeface="Shrikhand"/>
                <a:sym typeface="Shrikhand"/>
              </a:rPr>
              <a:t>03</a:t>
            </a:r>
            <a:endParaRPr/>
          </a:p>
        </p:txBody>
      </p:sp>
      <p:sp>
        <p:nvSpPr>
          <p:cNvPr id="30" name="Google Shape;30;p4"/>
          <p:cNvSpPr txBox="1"/>
          <p:nvPr/>
        </p:nvSpPr>
        <p:spPr>
          <a:xfrm>
            <a:off x="933450" y="7862390"/>
            <a:ext cx="23739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EF9A2C"/>
                </a:solidFill>
                <a:latin typeface="Shrikhand"/>
                <a:ea typeface="Shrikhand"/>
                <a:cs typeface="Shrikhand"/>
                <a:sym typeface="Shrikhand"/>
              </a:rPr>
              <a:t>04</a:t>
            </a:r>
            <a:endParaRPr/>
          </a:p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2919450" y="1502875"/>
            <a:ext cx="5843400" cy="16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3" type="subTitle"/>
          </p:nvPr>
        </p:nvSpPr>
        <p:spPr>
          <a:xfrm>
            <a:off x="2919450" y="3754325"/>
            <a:ext cx="10837200" cy="80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4" type="subTitle"/>
          </p:nvPr>
        </p:nvSpPr>
        <p:spPr>
          <a:xfrm>
            <a:off x="2919450" y="6005775"/>
            <a:ext cx="10837200" cy="80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5" type="subTitle"/>
          </p:nvPr>
        </p:nvSpPr>
        <p:spPr>
          <a:xfrm>
            <a:off x="2919450" y="8257225"/>
            <a:ext cx="10837200" cy="80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9144000" y="862250"/>
            <a:ext cx="9144000" cy="1657800"/>
          </a:xfrm>
          <a:prstGeom prst="rect">
            <a:avLst/>
          </a:prstGeom>
          <a:solidFill>
            <a:srgbClr val="EF9A2C"/>
          </a:solidFill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750"/>
              <a:buNone/>
              <a:defRPr sz="1075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E43B10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35885" l="16219" r="0" t="0"/>
          <a:stretch/>
        </p:blipFill>
        <p:spPr>
          <a:xfrm>
            <a:off x="0" y="5426525"/>
            <a:ext cx="6351674" cy="48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type="title"/>
          </p:nvPr>
        </p:nvSpPr>
        <p:spPr>
          <a:xfrm>
            <a:off x="1198538" y="469325"/>
            <a:ext cx="3954600" cy="2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1pPr>
            <a:lvl2pPr lvl="1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2pPr>
            <a:lvl3pPr lvl="2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3pPr>
            <a:lvl4pPr lvl="3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4pPr>
            <a:lvl5pPr lvl="4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5pPr>
            <a:lvl6pPr lvl="5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6pPr>
            <a:lvl7pPr lvl="6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7pPr>
            <a:lvl8pPr lvl="7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8pPr>
            <a:lvl9pPr lvl="8">
              <a:spcBef>
                <a:spcPts val="0"/>
              </a:spcBef>
              <a:spcAft>
                <a:spcPts val="0"/>
              </a:spcAft>
              <a:buSzPts val="21350"/>
              <a:buNone/>
              <a:defRPr sz="21350"/>
            </a:lvl9pPr>
          </a:lstStyle>
          <a:p/>
        </p:txBody>
      </p:sp>
      <p:sp>
        <p:nvSpPr>
          <p:cNvPr id="39" name="Google Shape;39;p5"/>
          <p:cNvSpPr/>
          <p:nvPr/>
        </p:nvSpPr>
        <p:spPr>
          <a:xfrm>
            <a:off x="5060295" y="1635919"/>
            <a:ext cx="8166608" cy="816660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14669300" y="38"/>
            <a:ext cx="2590245" cy="10287228"/>
            <a:chOff x="0" y="0"/>
            <a:chExt cx="682200" cy="3045000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682139" cy="3044969"/>
            </a:xfrm>
            <a:custGeom>
              <a:rect b="b" l="l" r="r" t="t"/>
              <a:pathLst>
                <a:path extrusionOk="0" h="3044969" w="682139">
                  <a:moveTo>
                    <a:pt x="0" y="0"/>
                  </a:moveTo>
                  <a:lnTo>
                    <a:pt x="682139" y="0"/>
                  </a:lnTo>
                  <a:lnTo>
                    <a:pt x="682139" y="3044969"/>
                  </a:lnTo>
                  <a:lnTo>
                    <a:pt x="0" y="30449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0" y="0"/>
              <a:ext cx="682200" cy="30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5"/>
          <p:cNvSpPr/>
          <p:nvPr>
            <p:ph idx="2" type="pic"/>
          </p:nvPr>
        </p:nvSpPr>
        <p:spPr>
          <a:xfrm>
            <a:off x="5060300" y="1635925"/>
            <a:ext cx="8166600" cy="81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" name="Google Shape;44;p5"/>
          <p:cNvSpPr txBox="1"/>
          <p:nvPr>
            <p:ph idx="3" type="title"/>
          </p:nvPr>
        </p:nvSpPr>
        <p:spPr>
          <a:xfrm rot="5400000">
            <a:off x="10715025" y="4381500"/>
            <a:ext cx="10498800" cy="152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0900"/>
              <a:buFont typeface="Montserrat Black"/>
              <a:buNone/>
              <a:defRPr sz="10900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EF9A2C"/>
              </a:buClr>
              <a:buSzPts val="1400"/>
              <a:buNone/>
              <a:defRPr>
                <a:solidFill>
                  <a:srgbClr val="EF9A2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>
            <p:ph idx="2" type="pic"/>
          </p:nvPr>
        </p:nvSpPr>
        <p:spPr>
          <a:xfrm>
            <a:off x="1810075" y="4341475"/>
            <a:ext cx="5297700" cy="52404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6"/>
          <p:cNvSpPr/>
          <p:nvPr>
            <p:ph idx="3" type="pic"/>
          </p:nvPr>
        </p:nvSpPr>
        <p:spPr>
          <a:xfrm>
            <a:off x="7400125" y="4341475"/>
            <a:ext cx="5297700" cy="5240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6"/>
          <p:cNvSpPr/>
          <p:nvPr>
            <p:ph idx="4" type="pic"/>
          </p:nvPr>
        </p:nvSpPr>
        <p:spPr>
          <a:xfrm>
            <a:off x="12990175" y="4341475"/>
            <a:ext cx="5297700" cy="524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9" name="Google Shape;49;p6"/>
          <p:cNvGrpSpPr/>
          <p:nvPr/>
        </p:nvGrpSpPr>
        <p:grpSpPr>
          <a:xfrm>
            <a:off x="0" y="619843"/>
            <a:ext cx="8055080" cy="1365671"/>
            <a:chOff x="0" y="0"/>
            <a:chExt cx="2407304" cy="408138"/>
          </a:xfrm>
        </p:grpSpPr>
        <p:sp>
          <p:nvSpPr>
            <p:cNvPr id="50" name="Google Shape;50;p6"/>
            <p:cNvSpPr/>
            <p:nvPr/>
          </p:nvSpPr>
          <p:spPr>
            <a:xfrm>
              <a:off x="0" y="0"/>
              <a:ext cx="2407304" cy="408138"/>
            </a:xfrm>
            <a:custGeom>
              <a:rect b="b" l="l" r="r" t="t"/>
              <a:pathLst>
                <a:path extrusionOk="0" h="408138" w="2407304">
                  <a:moveTo>
                    <a:pt x="0" y="0"/>
                  </a:moveTo>
                  <a:lnTo>
                    <a:pt x="2407304" y="0"/>
                  </a:lnTo>
                  <a:lnTo>
                    <a:pt x="240730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51" name="Google Shape;51;p6"/>
            <p:cNvSpPr txBox="1"/>
            <p:nvPr/>
          </p:nvSpPr>
          <p:spPr>
            <a:xfrm>
              <a:off x="0" y="0"/>
              <a:ext cx="24072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6"/>
          <p:cNvGrpSpPr/>
          <p:nvPr/>
        </p:nvGrpSpPr>
        <p:grpSpPr>
          <a:xfrm>
            <a:off x="0" y="2315962"/>
            <a:ext cx="8257506" cy="1365671"/>
            <a:chOff x="0" y="0"/>
            <a:chExt cx="2467800" cy="408138"/>
          </a:xfrm>
        </p:grpSpPr>
        <p:sp>
          <p:nvSpPr>
            <p:cNvPr id="53" name="Google Shape;53;p6"/>
            <p:cNvSpPr/>
            <p:nvPr/>
          </p:nvSpPr>
          <p:spPr>
            <a:xfrm>
              <a:off x="0" y="0"/>
              <a:ext cx="2467742" cy="408138"/>
            </a:xfrm>
            <a:custGeom>
              <a:rect b="b" l="l" r="r" t="t"/>
              <a:pathLst>
                <a:path extrusionOk="0" h="408138" w="2467742">
                  <a:moveTo>
                    <a:pt x="0" y="0"/>
                  </a:moveTo>
                  <a:lnTo>
                    <a:pt x="2467742" y="0"/>
                  </a:lnTo>
                  <a:lnTo>
                    <a:pt x="246774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54" name="Google Shape;54;p6"/>
            <p:cNvSpPr txBox="1"/>
            <p:nvPr/>
          </p:nvSpPr>
          <p:spPr>
            <a:xfrm>
              <a:off x="0" y="0"/>
              <a:ext cx="24678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1810075" y="9394755"/>
            <a:ext cx="5297856" cy="477270"/>
            <a:chOff x="0" y="0"/>
            <a:chExt cx="1395311" cy="125700"/>
          </a:xfrm>
        </p:grpSpPr>
        <p:sp>
          <p:nvSpPr>
            <p:cNvPr id="56" name="Google Shape;56;p6"/>
            <p:cNvSpPr/>
            <p:nvPr/>
          </p:nvSpPr>
          <p:spPr>
            <a:xfrm>
              <a:off x="0" y="0"/>
              <a:ext cx="1395311" cy="125571"/>
            </a:xfrm>
            <a:custGeom>
              <a:rect b="b" l="l" r="r" t="t"/>
              <a:pathLst>
                <a:path extrusionOk="0" h="125571" w="1395311">
                  <a:moveTo>
                    <a:pt x="0" y="0"/>
                  </a:moveTo>
                  <a:lnTo>
                    <a:pt x="1395311" y="0"/>
                  </a:lnTo>
                  <a:lnTo>
                    <a:pt x="1395311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57" name="Google Shape;57;p6"/>
            <p:cNvSpPr txBox="1"/>
            <p:nvPr/>
          </p:nvSpPr>
          <p:spPr>
            <a:xfrm>
              <a:off x="0" y="0"/>
              <a:ext cx="1395300" cy="1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7400126" y="9394755"/>
            <a:ext cx="5297856" cy="477270"/>
            <a:chOff x="0" y="0"/>
            <a:chExt cx="1395311" cy="125700"/>
          </a:xfrm>
        </p:grpSpPr>
        <p:sp>
          <p:nvSpPr>
            <p:cNvPr id="59" name="Google Shape;59;p6"/>
            <p:cNvSpPr/>
            <p:nvPr/>
          </p:nvSpPr>
          <p:spPr>
            <a:xfrm>
              <a:off x="0" y="0"/>
              <a:ext cx="1395311" cy="125571"/>
            </a:xfrm>
            <a:custGeom>
              <a:rect b="b" l="l" r="r" t="t"/>
              <a:pathLst>
                <a:path extrusionOk="0" h="125571" w="1395311">
                  <a:moveTo>
                    <a:pt x="0" y="0"/>
                  </a:moveTo>
                  <a:lnTo>
                    <a:pt x="1395311" y="0"/>
                  </a:lnTo>
                  <a:lnTo>
                    <a:pt x="1395311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</p:sp>
        <p:sp>
          <p:nvSpPr>
            <p:cNvPr id="60" name="Google Shape;60;p6"/>
            <p:cNvSpPr txBox="1"/>
            <p:nvPr/>
          </p:nvSpPr>
          <p:spPr>
            <a:xfrm>
              <a:off x="0" y="0"/>
              <a:ext cx="1395300" cy="1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6"/>
          <p:cNvGrpSpPr/>
          <p:nvPr/>
        </p:nvGrpSpPr>
        <p:grpSpPr>
          <a:xfrm>
            <a:off x="12993224" y="9394755"/>
            <a:ext cx="5297856" cy="477270"/>
            <a:chOff x="0" y="0"/>
            <a:chExt cx="1395311" cy="125700"/>
          </a:xfrm>
        </p:grpSpPr>
        <p:sp>
          <p:nvSpPr>
            <p:cNvPr id="62" name="Google Shape;62;p6"/>
            <p:cNvSpPr/>
            <p:nvPr/>
          </p:nvSpPr>
          <p:spPr>
            <a:xfrm>
              <a:off x="0" y="0"/>
              <a:ext cx="1395311" cy="125571"/>
            </a:xfrm>
            <a:custGeom>
              <a:rect b="b" l="l" r="r" t="t"/>
              <a:pathLst>
                <a:path extrusionOk="0" h="125571" w="1395311">
                  <a:moveTo>
                    <a:pt x="0" y="0"/>
                  </a:moveTo>
                  <a:lnTo>
                    <a:pt x="1395311" y="0"/>
                  </a:lnTo>
                  <a:lnTo>
                    <a:pt x="1395311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</p:sp>
        <p:sp>
          <p:nvSpPr>
            <p:cNvPr id="63" name="Google Shape;63;p6"/>
            <p:cNvSpPr txBox="1"/>
            <p:nvPr/>
          </p:nvSpPr>
          <p:spPr>
            <a:xfrm>
              <a:off x="0" y="0"/>
              <a:ext cx="1395300" cy="1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6"/>
          <p:cNvSpPr txBox="1"/>
          <p:nvPr/>
        </p:nvSpPr>
        <p:spPr>
          <a:xfrm>
            <a:off x="7400125" y="398293"/>
            <a:ext cx="8055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6"/>
          <p:cNvSpPr txBox="1"/>
          <p:nvPr>
            <p:ph type="title"/>
          </p:nvPr>
        </p:nvSpPr>
        <p:spPr>
          <a:xfrm>
            <a:off x="537975" y="497388"/>
            <a:ext cx="8055300" cy="443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9pPr>
          </a:lstStyle>
          <a:p/>
        </p:txBody>
      </p:sp>
      <p:sp>
        <p:nvSpPr>
          <p:cNvPr id="66" name="Google Shape;66;p6"/>
          <p:cNvSpPr txBox="1"/>
          <p:nvPr>
            <p:ph idx="1" type="body"/>
          </p:nvPr>
        </p:nvSpPr>
        <p:spPr>
          <a:xfrm>
            <a:off x="9062325" y="968275"/>
            <a:ext cx="8055300" cy="226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algn="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algn="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algn="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algn="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algn="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algn="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algn="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algn="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algn="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5770115" y="899750"/>
            <a:ext cx="6747922" cy="8679012"/>
            <a:chOff x="0" y="0"/>
            <a:chExt cx="1724400" cy="2217881"/>
          </a:xfrm>
        </p:grpSpPr>
        <p:sp>
          <p:nvSpPr>
            <p:cNvPr id="69" name="Google Shape;69;p7"/>
            <p:cNvSpPr/>
            <p:nvPr/>
          </p:nvSpPr>
          <p:spPr>
            <a:xfrm>
              <a:off x="0" y="0"/>
              <a:ext cx="1724380" cy="2217881"/>
            </a:xfrm>
            <a:custGeom>
              <a:rect b="b" l="l" r="r" t="t"/>
              <a:pathLst>
                <a:path extrusionOk="0" h="2217881" w="1724380">
                  <a:moveTo>
                    <a:pt x="0" y="0"/>
                  </a:moveTo>
                  <a:lnTo>
                    <a:pt x="1724380" y="0"/>
                  </a:lnTo>
                  <a:lnTo>
                    <a:pt x="1724380" y="2217881"/>
                  </a:lnTo>
                  <a:lnTo>
                    <a:pt x="0" y="2217881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70" name="Google Shape;70;p7"/>
            <p:cNvSpPr txBox="1"/>
            <p:nvPr/>
          </p:nvSpPr>
          <p:spPr>
            <a:xfrm>
              <a:off x="0" y="19050"/>
              <a:ext cx="1724400" cy="21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7"/>
          <p:cNvSpPr/>
          <p:nvPr>
            <p:ph idx="2" type="pic"/>
          </p:nvPr>
        </p:nvSpPr>
        <p:spPr>
          <a:xfrm>
            <a:off x="6440475" y="1370664"/>
            <a:ext cx="648300" cy="64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2" name="Google Shape;72;p7"/>
          <p:cNvSpPr txBox="1"/>
          <p:nvPr>
            <p:ph idx="1" type="subTitle"/>
          </p:nvPr>
        </p:nvSpPr>
        <p:spPr>
          <a:xfrm>
            <a:off x="7237592" y="1479575"/>
            <a:ext cx="5503200" cy="64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50"/>
              <a:buNone/>
              <a:defRPr b="1" sz="235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350"/>
              <a:buNone/>
              <a:defRPr sz="2350"/>
            </a:lvl2pPr>
            <a:lvl3pPr lvl="2">
              <a:spcBef>
                <a:spcPts val="480"/>
              </a:spcBef>
              <a:spcAft>
                <a:spcPts val="0"/>
              </a:spcAft>
              <a:buSzPts val="2350"/>
              <a:buNone/>
              <a:defRPr sz="2350"/>
            </a:lvl3pPr>
            <a:lvl4pPr lvl="3">
              <a:spcBef>
                <a:spcPts val="400"/>
              </a:spcBef>
              <a:spcAft>
                <a:spcPts val="0"/>
              </a:spcAft>
              <a:buSzPts val="2350"/>
              <a:buNone/>
              <a:defRPr sz="2350"/>
            </a:lvl4pPr>
            <a:lvl5pPr lvl="4">
              <a:spcBef>
                <a:spcPts val="400"/>
              </a:spcBef>
              <a:spcAft>
                <a:spcPts val="0"/>
              </a:spcAft>
              <a:buSzPts val="2350"/>
              <a:buNone/>
              <a:defRPr sz="2350"/>
            </a:lvl5pPr>
            <a:lvl6pPr lvl="5">
              <a:spcBef>
                <a:spcPts val="400"/>
              </a:spcBef>
              <a:spcAft>
                <a:spcPts val="0"/>
              </a:spcAft>
              <a:buSzPts val="2350"/>
              <a:buNone/>
              <a:defRPr sz="2350"/>
            </a:lvl6pPr>
            <a:lvl7pPr lvl="6">
              <a:spcBef>
                <a:spcPts val="400"/>
              </a:spcBef>
              <a:spcAft>
                <a:spcPts val="0"/>
              </a:spcAft>
              <a:buSzPts val="2350"/>
              <a:buNone/>
              <a:defRPr sz="2350"/>
            </a:lvl7pPr>
            <a:lvl8pPr lvl="7">
              <a:spcBef>
                <a:spcPts val="400"/>
              </a:spcBef>
              <a:spcAft>
                <a:spcPts val="0"/>
              </a:spcAft>
              <a:buSzPts val="2350"/>
              <a:buNone/>
              <a:defRPr sz="2350"/>
            </a:lvl8pPr>
            <a:lvl9pPr lvl="8">
              <a:spcBef>
                <a:spcPts val="400"/>
              </a:spcBef>
              <a:spcAft>
                <a:spcPts val="0"/>
              </a:spcAft>
              <a:buSzPts val="2350"/>
              <a:buNone/>
              <a:defRPr sz="2350"/>
            </a:lvl9pPr>
          </a:lstStyle>
          <a:p/>
        </p:txBody>
      </p:sp>
      <p:grpSp>
        <p:nvGrpSpPr>
          <p:cNvPr id="73" name="Google Shape;73;p7"/>
          <p:cNvGrpSpPr/>
          <p:nvPr/>
        </p:nvGrpSpPr>
        <p:grpSpPr>
          <a:xfrm>
            <a:off x="12517951" y="2693675"/>
            <a:ext cx="5770172" cy="1135766"/>
            <a:chOff x="0" y="0"/>
            <a:chExt cx="3737400" cy="408138"/>
          </a:xfrm>
        </p:grpSpPr>
        <p:sp>
          <p:nvSpPr>
            <p:cNvPr id="74" name="Google Shape;74;p7"/>
            <p:cNvSpPr/>
            <p:nvPr/>
          </p:nvSpPr>
          <p:spPr>
            <a:xfrm>
              <a:off x="0" y="0"/>
              <a:ext cx="3737307" cy="408138"/>
            </a:xfrm>
            <a:custGeom>
              <a:rect b="b" l="l" r="r" t="t"/>
              <a:pathLst>
                <a:path extrusionOk="0" h="408138" w="3737307">
                  <a:moveTo>
                    <a:pt x="0" y="0"/>
                  </a:moveTo>
                  <a:lnTo>
                    <a:pt x="3737307" y="0"/>
                  </a:lnTo>
                  <a:lnTo>
                    <a:pt x="3737307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75" name="Google Shape;75;p7"/>
            <p:cNvSpPr txBox="1"/>
            <p:nvPr/>
          </p:nvSpPr>
          <p:spPr>
            <a:xfrm>
              <a:off x="0" y="0"/>
              <a:ext cx="37374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7"/>
          <p:cNvGrpSpPr/>
          <p:nvPr/>
        </p:nvGrpSpPr>
        <p:grpSpPr>
          <a:xfrm>
            <a:off x="13354041" y="1320900"/>
            <a:ext cx="4933844" cy="1135766"/>
            <a:chOff x="0" y="0"/>
            <a:chExt cx="2931403" cy="408138"/>
          </a:xfrm>
        </p:grpSpPr>
        <p:sp>
          <p:nvSpPr>
            <p:cNvPr id="77" name="Google Shape;77;p7"/>
            <p:cNvSpPr/>
            <p:nvPr/>
          </p:nvSpPr>
          <p:spPr>
            <a:xfrm>
              <a:off x="0" y="0"/>
              <a:ext cx="2931403" cy="408138"/>
            </a:xfrm>
            <a:custGeom>
              <a:rect b="b" l="l" r="r" t="t"/>
              <a:pathLst>
                <a:path extrusionOk="0" h="408138" w="2931403">
                  <a:moveTo>
                    <a:pt x="0" y="0"/>
                  </a:moveTo>
                  <a:lnTo>
                    <a:pt x="2931403" y="0"/>
                  </a:lnTo>
                  <a:lnTo>
                    <a:pt x="2931403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78" name="Google Shape;78;p7"/>
            <p:cNvSpPr txBox="1"/>
            <p:nvPr/>
          </p:nvSpPr>
          <p:spPr>
            <a:xfrm>
              <a:off x="0" y="0"/>
              <a:ext cx="29313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/>
          <p:nvPr>
            <p:ph type="title"/>
          </p:nvPr>
        </p:nvSpPr>
        <p:spPr>
          <a:xfrm>
            <a:off x="12823475" y="1188325"/>
            <a:ext cx="4698300" cy="264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1pPr>
            <a:lvl2pPr lvl="1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2pPr>
            <a:lvl3pPr lvl="2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3pPr>
            <a:lvl4pPr lvl="3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4pPr>
            <a:lvl5pPr lvl="4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5pPr>
            <a:lvl6pPr lvl="5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6pPr>
            <a:lvl7pPr lvl="6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7pPr>
            <a:lvl8pPr lvl="7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8pPr>
            <a:lvl9pPr lvl="8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9pPr>
          </a:lstStyle>
          <a:p/>
        </p:txBody>
      </p:sp>
      <p:sp>
        <p:nvSpPr>
          <p:cNvPr id="80" name="Google Shape;80;p7"/>
          <p:cNvSpPr/>
          <p:nvPr>
            <p:ph idx="3" type="pic"/>
          </p:nvPr>
        </p:nvSpPr>
        <p:spPr>
          <a:xfrm>
            <a:off x="6440600" y="2409675"/>
            <a:ext cx="5407200" cy="54072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7"/>
          <p:cNvSpPr/>
          <p:nvPr/>
        </p:nvSpPr>
        <p:spPr>
          <a:xfrm>
            <a:off x="6712219" y="8098677"/>
            <a:ext cx="537821" cy="457637"/>
          </a:xfrm>
          <a:custGeom>
            <a:rect b="b" l="l" r="r" t="t"/>
            <a:pathLst>
              <a:path extrusionOk="0" h="457637" w="537821">
                <a:moveTo>
                  <a:pt x="0" y="0"/>
                </a:moveTo>
                <a:lnTo>
                  <a:pt x="537822" y="0"/>
                </a:lnTo>
                <a:lnTo>
                  <a:pt x="537822" y="457638"/>
                </a:lnTo>
                <a:lnTo>
                  <a:pt x="0" y="457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>
            <a:off x="7413826" y="8098677"/>
            <a:ext cx="457637" cy="457637"/>
          </a:xfrm>
          <a:custGeom>
            <a:rect b="b" l="l" r="r" t="t"/>
            <a:pathLst>
              <a:path extrusionOk="0" h="457637" w="457637">
                <a:moveTo>
                  <a:pt x="0" y="0"/>
                </a:moveTo>
                <a:lnTo>
                  <a:pt x="457637" y="0"/>
                </a:lnTo>
                <a:lnTo>
                  <a:pt x="457637" y="457638"/>
                </a:lnTo>
                <a:lnTo>
                  <a:pt x="0" y="457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7"/>
          <p:cNvSpPr/>
          <p:nvPr/>
        </p:nvSpPr>
        <p:spPr>
          <a:xfrm>
            <a:off x="8038053" y="8098677"/>
            <a:ext cx="526570" cy="457637"/>
          </a:xfrm>
          <a:custGeom>
            <a:rect b="b" l="l" r="r" t="t"/>
            <a:pathLst>
              <a:path extrusionOk="0" h="457637" w="526570">
                <a:moveTo>
                  <a:pt x="0" y="0"/>
                </a:moveTo>
                <a:lnTo>
                  <a:pt x="526570" y="0"/>
                </a:lnTo>
                <a:lnTo>
                  <a:pt x="526570" y="457638"/>
                </a:lnTo>
                <a:lnTo>
                  <a:pt x="0" y="457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4" name="Google Shape;84;p7"/>
          <p:cNvGrpSpPr/>
          <p:nvPr/>
        </p:nvGrpSpPr>
        <p:grpSpPr>
          <a:xfrm>
            <a:off x="11206384" y="8098677"/>
            <a:ext cx="369564" cy="457654"/>
            <a:chOff x="0" y="0"/>
            <a:chExt cx="347400" cy="430207"/>
          </a:xfrm>
        </p:grpSpPr>
        <p:sp>
          <p:nvSpPr>
            <p:cNvPr id="85" name="Google Shape;85;p7"/>
            <p:cNvSpPr/>
            <p:nvPr/>
          </p:nvSpPr>
          <p:spPr>
            <a:xfrm>
              <a:off x="0" y="0"/>
              <a:ext cx="347256" cy="430207"/>
            </a:xfrm>
            <a:custGeom>
              <a:rect b="b" l="l" r="r" t="t"/>
              <a:pathLst>
                <a:path extrusionOk="0" h="430207" w="347256">
                  <a:moveTo>
                    <a:pt x="347256" y="0"/>
                  </a:moveTo>
                  <a:lnTo>
                    <a:pt x="347256" y="430207"/>
                  </a:lnTo>
                  <a:lnTo>
                    <a:pt x="173628" y="303207"/>
                  </a:lnTo>
                  <a:lnTo>
                    <a:pt x="0" y="430207"/>
                  </a:lnTo>
                  <a:lnTo>
                    <a:pt x="0" y="0"/>
                  </a:lnTo>
                  <a:lnTo>
                    <a:pt x="347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6" name="Google Shape;86;p7"/>
            <p:cNvSpPr txBox="1"/>
            <p:nvPr/>
          </p:nvSpPr>
          <p:spPr>
            <a:xfrm>
              <a:off x="0" y="0"/>
              <a:ext cx="347400" cy="30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7"/>
          <p:cNvSpPr txBox="1"/>
          <p:nvPr>
            <p:ph idx="4" type="body"/>
          </p:nvPr>
        </p:nvSpPr>
        <p:spPr>
          <a:xfrm>
            <a:off x="13037350" y="6964750"/>
            <a:ext cx="4484400" cy="226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88" name="Google Shape;88;p7"/>
          <p:cNvSpPr txBox="1"/>
          <p:nvPr>
            <p:ph idx="5" type="subTitle"/>
          </p:nvPr>
        </p:nvSpPr>
        <p:spPr>
          <a:xfrm>
            <a:off x="13037500" y="6014950"/>
            <a:ext cx="4484400" cy="8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1pPr>
            <a:lvl2pPr lvl="1" algn="r">
              <a:spcBef>
                <a:spcPts val="56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2pPr>
            <a:lvl3pPr lvl="2" algn="r">
              <a:spcBef>
                <a:spcPts val="48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8pPr>
            <a:lvl9pPr lvl="8" algn="r">
              <a:spcBef>
                <a:spcPts val="400"/>
              </a:spcBef>
              <a:spcAft>
                <a:spcPts val="0"/>
              </a:spcAft>
              <a:buClr>
                <a:srgbClr val="E43B10"/>
              </a:buClr>
              <a:buSzPts val="2750"/>
              <a:buNone/>
              <a:defRPr b="1" sz="2750">
                <a:solidFill>
                  <a:srgbClr val="E43B10"/>
                </a:solidFill>
              </a:defRPr>
            </a:lvl9pPr>
          </a:lstStyle>
          <a:p/>
        </p:txBody>
      </p:sp>
      <p:sp>
        <p:nvSpPr>
          <p:cNvPr id="89" name="Google Shape;89;p7"/>
          <p:cNvSpPr txBox="1"/>
          <p:nvPr>
            <p:ph idx="6" type="body"/>
          </p:nvPr>
        </p:nvSpPr>
        <p:spPr>
          <a:xfrm>
            <a:off x="646837" y="6964750"/>
            <a:ext cx="4484400" cy="226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90" name="Google Shape;90;p7"/>
          <p:cNvSpPr txBox="1"/>
          <p:nvPr>
            <p:ph idx="7" type="subTitle"/>
          </p:nvPr>
        </p:nvSpPr>
        <p:spPr>
          <a:xfrm>
            <a:off x="646837" y="6014950"/>
            <a:ext cx="4484400" cy="8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CCA7E6"/>
              </a:buClr>
              <a:buSzPts val="2750"/>
              <a:buNone/>
              <a:defRPr b="1" sz="2750">
                <a:solidFill>
                  <a:srgbClr val="CCA7E6"/>
                </a:solidFill>
              </a:defRPr>
            </a:lvl9pPr>
          </a:lstStyle>
          <a:p/>
        </p:txBody>
      </p:sp>
      <p:sp>
        <p:nvSpPr>
          <p:cNvPr id="91" name="Google Shape;91;p7"/>
          <p:cNvSpPr txBox="1"/>
          <p:nvPr>
            <p:ph idx="8" type="body"/>
          </p:nvPr>
        </p:nvSpPr>
        <p:spPr>
          <a:xfrm>
            <a:off x="646837" y="2602313"/>
            <a:ext cx="4484400" cy="226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92" name="Google Shape;92;p7"/>
          <p:cNvSpPr txBox="1"/>
          <p:nvPr>
            <p:ph idx="9" type="subTitle"/>
          </p:nvPr>
        </p:nvSpPr>
        <p:spPr>
          <a:xfrm>
            <a:off x="646837" y="1652513"/>
            <a:ext cx="4484400" cy="8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EF9A2C"/>
              </a:buClr>
              <a:buSzPts val="2750"/>
              <a:buNone/>
              <a:defRPr b="1" sz="2750">
                <a:solidFill>
                  <a:srgbClr val="EF9A2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8717000" cy="20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Shrikhand"/>
              <a:buNone/>
              <a:defRPr i="0" sz="9450" u="none" cap="none" strike="noStrik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30496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•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5125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–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5125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•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5125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–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5125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»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5125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•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5125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•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5125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•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5125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Montserrat"/>
              <a:buChar char="•"/>
              <a:defRPr i="0" sz="21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1.jp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23.jp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50.png"/><Relationship Id="rId8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Relationship Id="rId4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73.png"/><Relationship Id="rId11" Type="http://schemas.openxmlformats.org/officeDocument/2006/relationships/image" Target="../media/image6.png"/><Relationship Id="rId22" Type="http://schemas.openxmlformats.org/officeDocument/2006/relationships/image" Target="../media/image70.png"/><Relationship Id="rId10" Type="http://schemas.openxmlformats.org/officeDocument/2006/relationships/image" Target="../media/image5.png"/><Relationship Id="rId21" Type="http://schemas.openxmlformats.org/officeDocument/2006/relationships/image" Target="../media/image71.png"/><Relationship Id="rId13" Type="http://schemas.openxmlformats.org/officeDocument/2006/relationships/image" Target="../media/image36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4.png"/><Relationship Id="rId15" Type="http://schemas.openxmlformats.org/officeDocument/2006/relationships/image" Target="../media/image76.png"/><Relationship Id="rId14" Type="http://schemas.openxmlformats.org/officeDocument/2006/relationships/image" Target="../media/image39.png"/><Relationship Id="rId17" Type="http://schemas.openxmlformats.org/officeDocument/2006/relationships/image" Target="../media/image65.png"/><Relationship Id="rId16" Type="http://schemas.openxmlformats.org/officeDocument/2006/relationships/image" Target="../media/image66.png"/><Relationship Id="rId5" Type="http://schemas.openxmlformats.org/officeDocument/2006/relationships/image" Target="../media/image7.png"/><Relationship Id="rId19" Type="http://schemas.openxmlformats.org/officeDocument/2006/relationships/image" Target="../media/image64.png"/><Relationship Id="rId6" Type="http://schemas.openxmlformats.org/officeDocument/2006/relationships/image" Target="../media/image12.png"/><Relationship Id="rId18" Type="http://schemas.openxmlformats.org/officeDocument/2006/relationships/image" Target="../media/image63.png"/><Relationship Id="rId7" Type="http://schemas.openxmlformats.org/officeDocument/2006/relationships/image" Target="../media/image13.png"/><Relationship Id="rId8" Type="http://schemas.openxmlformats.org/officeDocument/2006/relationships/image" Target="../media/image6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5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Relationship Id="rId5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32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8"/>
          <p:cNvPicPr preferRelativeResize="0"/>
          <p:nvPr/>
        </p:nvPicPr>
        <p:blipFill rotWithShape="1">
          <a:blip r:embed="rId3">
            <a:alphaModFix/>
          </a:blip>
          <a:srcRect b="0" l="3453" r="3462" t="0"/>
          <a:stretch/>
        </p:blipFill>
        <p:spPr>
          <a:xfrm>
            <a:off x="0" y="462000"/>
            <a:ext cx="18288000" cy="936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8"/>
          <p:cNvGrpSpPr/>
          <p:nvPr/>
        </p:nvGrpSpPr>
        <p:grpSpPr>
          <a:xfrm>
            <a:off x="6047587" y="1974161"/>
            <a:ext cx="6192826" cy="1664520"/>
            <a:chOff x="0" y="0"/>
            <a:chExt cx="1518474" cy="408138"/>
          </a:xfrm>
        </p:grpSpPr>
        <p:sp>
          <p:nvSpPr>
            <p:cNvPr id="99" name="Google Shape;99;p8"/>
            <p:cNvSpPr/>
            <p:nvPr/>
          </p:nvSpPr>
          <p:spPr>
            <a:xfrm>
              <a:off x="0" y="0"/>
              <a:ext cx="1518474" cy="408138"/>
            </a:xfrm>
            <a:custGeom>
              <a:rect b="b" l="l" r="r" t="t"/>
              <a:pathLst>
                <a:path extrusionOk="0" h="408138" w="1518474">
                  <a:moveTo>
                    <a:pt x="0" y="0"/>
                  </a:moveTo>
                  <a:lnTo>
                    <a:pt x="1518474" y="0"/>
                  </a:lnTo>
                  <a:lnTo>
                    <a:pt x="151847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100" name="Google Shape;100;p8"/>
            <p:cNvSpPr txBox="1"/>
            <p:nvPr/>
          </p:nvSpPr>
          <p:spPr>
            <a:xfrm>
              <a:off x="0" y="0"/>
              <a:ext cx="1518474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8"/>
          <p:cNvGrpSpPr/>
          <p:nvPr/>
        </p:nvGrpSpPr>
        <p:grpSpPr>
          <a:xfrm>
            <a:off x="4981674" y="4090684"/>
            <a:ext cx="8324657" cy="1664520"/>
            <a:chOff x="0" y="0"/>
            <a:chExt cx="2041196" cy="408138"/>
          </a:xfrm>
        </p:grpSpPr>
        <p:sp>
          <p:nvSpPr>
            <p:cNvPr id="102" name="Google Shape;102;p8"/>
            <p:cNvSpPr/>
            <p:nvPr/>
          </p:nvSpPr>
          <p:spPr>
            <a:xfrm>
              <a:off x="0" y="0"/>
              <a:ext cx="2041196" cy="408138"/>
            </a:xfrm>
            <a:custGeom>
              <a:rect b="b" l="l" r="r" t="t"/>
              <a:pathLst>
                <a:path extrusionOk="0" h="408138" w="2041196">
                  <a:moveTo>
                    <a:pt x="0" y="0"/>
                  </a:moveTo>
                  <a:lnTo>
                    <a:pt x="2041196" y="0"/>
                  </a:lnTo>
                  <a:lnTo>
                    <a:pt x="2041196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103" name="Google Shape;103;p8"/>
            <p:cNvSpPr txBox="1"/>
            <p:nvPr/>
          </p:nvSpPr>
          <p:spPr>
            <a:xfrm>
              <a:off x="0" y="0"/>
              <a:ext cx="2041195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8"/>
          <p:cNvGrpSpPr/>
          <p:nvPr/>
        </p:nvGrpSpPr>
        <p:grpSpPr>
          <a:xfrm>
            <a:off x="5541278" y="6297834"/>
            <a:ext cx="7205444" cy="1664520"/>
            <a:chOff x="0" y="0"/>
            <a:chExt cx="1766767" cy="408138"/>
          </a:xfrm>
        </p:grpSpPr>
        <p:sp>
          <p:nvSpPr>
            <p:cNvPr id="105" name="Google Shape;105;p8"/>
            <p:cNvSpPr/>
            <p:nvPr/>
          </p:nvSpPr>
          <p:spPr>
            <a:xfrm>
              <a:off x="0" y="0"/>
              <a:ext cx="1766767" cy="408138"/>
            </a:xfrm>
            <a:custGeom>
              <a:rect b="b" l="l" r="r" t="t"/>
              <a:pathLst>
                <a:path extrusionOk="0" h="408138" w="1766767">
                  <a:moveTo>
                    <a:pt x="0" y="0"/>
                  </a:moveTo>
                  <a:lnTo>
                    <a:pt x="1766767" y="0"/>
                  </a:lnTo>
                  <a:lnTo>
                    <a:pt x="1766767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</p:sp>
        <p:sp>
          <p:nvSpPr>
            <p:cNvPr id="106" name="Google Shape;106;p8"/>
            <p:cNvSpPr txBox="1"/>
            <p:nvPr/>
          </p:nvSpPr>
          <p:spPr>
            <a:xfrm>
              <a:off x="0" y="0"/>
              <a:ext cx="1766767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8"/>
          <p:cNvSpPr txBox="1"/>
          <p:nvPr/>
        </p:nvSpPr>
        <p:spPr>
          <a:xfrm>
            <a:off x="4624971" y="8638886"/>
            <a:ext cx="9038059" cy="4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1" u="none" cap="none" strike="noStrike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SOCIAL MEDIA PLANNER</a:t>
            </a:r>
            <a:endParaRPr/>
          </a:p>
        </p:txBody>
      </p:sp>
      <p:sp>
        <p:nvSpPr>
          <p:cNvPr id="108" name="Google Shape;108;p8"/>
          <p:cNvSpPr txBox="1"/>
          <p:nvPr/>
        </p:nvSpPr>
        <p:spPr>
          <a:xfrm>
            <a:off x="4039535" y="962025"/>
            <a:ext cx="10208929" cy="48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a subtitle of this presentation here</a:t>
            </a:r>
            <a:endParaRPr/>
          </a:p>
        </p:txBody>
      </p:sp>
      <p:sp>
        <p:nvSpPr>
          <p:cNvPr id="109" name="Google Shape;109;p8"/>
          <p:cNvSpPr txBox="1"/>
          <p:nvPr/>
        </p:nvSpPr>
        <p:spPr>
          <a:xfrm>
            <a:off x="6047587" y="1891342"/>
            <a:ext cx="61929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68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BLACK</a:t>
            </a:r>
            <a:endParaRPr/>
          </a:p>
        </p:txBody>
      </p:sp>
      <p:sp>
        <p:nvSpPr>
          <p:cNvPr id="110" name="Google Shape;110;p8"/>
          <p:cNvSpPr txBox="1"/>
          <p:nvPr/>
        </p:nvSpPr>
        <p:spPr>
          <a:xfrm>
            <a:off x="5339975" y="3991978"/>
            <a:ext cx="76080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68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HISTORY</a:t>
            </a:r>
            <a:endParaRPr/>
          </a:p>
        </p:txBody>
      </p:sp>
      <p:sp>
        <p:nvSpPr>
          <p:cNvPr id="111" name="Google Shape;111;p8"/>
          <p:cNvSpPr txBox="1"/>
          <p:nvPr/>
        </p:nvSpPr>
        <p:spPr>
          <a:xfrm>
            <a:off x="5766341" y="6215015"/>
            <a:ext cx="67554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68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MONTH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7"/>
          <p:cNvPicPr preferRelativeResize="0"/>
          <p:nvPr/>
        </p:nvPicPr>
        <p:blipFill rotWithShape="1">
          <a:blip r:embed="rId3">
            <a:alphaModFix/>
          </a:blip>
          <a:srcRect b="0" l="19475" r="19511" t="65008"/>
          <a:stretch/>
        </p:blipFill>
        <p:spPr>
          <a:xfrm>
            <a:off x="0" y="0"/>
            <a:ext cx="18288000" cy="2652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17"/>
          <p:cNvGrpSpPr/>
          <p:nvPr/>
        </p:nvGrpSpPr>
        <p:grpSpPr>
          <a:xfrm>
            <a:off x="2119108" y="734410"/>
            <a:ext cx="14049783" cy="1365690"/>
            <a:chOff x="0" y="0"/>
            <a:chExt cx="4198800" cy="408138"/>
          </a:xfrm>
        </p:grpSpPr>
        <p:sp>
          <p:nvSpPr>
            <p:cNvPr id="275" name="Google Shape;275;p17"/>
            <p:cNvSpPr/>
            <p:nvPr/>
          </p:nvSpPr>
          <p:spPr>
            <a:xfrm>
              <a:off x="0" y="0"/>
              <a:ext cx="4198800" cy="408138"/>
            </a:xfrm>
            <a:custGeom>
              <a:rect b="b" l="l" r="r" t="t"/>
              <a:pathLst>
                <a:path extrusionOk="0" h="408138" w="4198800">
                  <a:moveTo>
                    <a:pt x="0" y="0"/>
                  </a:moveTo>
                  <a:lnTo>
                    <a:pt x="4198800" y="0"/>
                  </a:lnTo>
                  <a:lnTo>
                    <a:pt x="4198800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276" name="Google Shape;276;p17"/>
            <p:cNvSpPr txBox="1"/>
            <p:nvPr/>
          </p:nvSpPr>
          <p:spPr>
            <a:xfrm>
              <a:off x="0" y="0"/>
              <a:ext cx="4198800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77" name="Google Shape;277;p17"/>
          <p:cNvGraphicFramePr/>
          <p:nvPr/>
        </p:nvGraphicFramePr>
        <p:xfrm>
          <a:off x="605543" y="29040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{BA6EF91A-CA01-48E9-9191-8B398B4B0F71}</a:tableStyleId>
              </a:tblPr>
              <a:tblGrid>
                <a:gridCol w="2705100"/>
                <a:gridCol w="2112450"/>
                <a:gridCol w="3200375"/>
                <a:gridCol w="3522625"/>
                <a:gridCol w="2718150"/>
                <a:gridCol w="2818200"/>
              </a:tblGrid>
              <a:tr h="1433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TITLE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TYPE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TOPIC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DESCRIPTION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DATE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0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Social Media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Video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Black History Month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Promo Video for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2024-01-30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Finalized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  <a:tr h="1230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Blog Post 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Article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Sustainability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Tips for Eco-Friendly Living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2024-02-15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Draft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  <a:tr h="1230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Social Media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Video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Black History Month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Promo Video for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2024-01-30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Finalized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  <a:tr h="1230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Blog Post 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Article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Sustainability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Tips for Eco-Friendly Living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2024-02-15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Draft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</a:tbl>
          </a:graphicData>
        </a:graphic>
      </p:graphicFrame>
      <p:sp>
        <p:nvSpPr>
          <p:cNvPr id="278" name="Google Shape;278;p17"/>
          <p:cNvSpPr txBox="1"/>
          <p:nvPr/>
        </p:nvSpPr>
        <p:spPr>
          <a:xfrm>
            <a:off x="2522822" y="674438"/>
            <a:ext cx="132423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CONTENT LIBRARY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 b="26040" l="17423" r="0" t="0"/>
          <a:stretch/>
        </p:blipFill>
        <p:spPr>
          <a:xfrm>
            <a:off x="0" y="7037375"/>
            <a:ext cx="9144001" cy="32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/>
          <p:cNvPicPr preferRelativeResize="0"/>
          <p:nvPr/>
        </p:nvPicPr>
        <p:blipFill rotWithShape="1">
          <a:blip r:embed="rId4">
            <a:alphaModFix/>
          </a:blip>
          <a:srcRect b="15573" l="5984" r="14898" t="227"/>
          <a:stretch/>
        </p:blipFill>
        <p:spPr>
          <a:xfrm flipH="1">
            <a:off x="817394" y="1529970"/>
            <a:ext cx="7408345" cy="7227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18"/>
          <p:cNvGrpSpPr/>
          <p:nvPr/>
        </p:nvGrpSpPr>
        <p:grpSpPr>
          <a:xfrm>
            <a:off x="0" y="619843"/>
            <a:ext cx="4521567" cy="1365690"/>
            <a:chOff x="0" y="0"/>
            <a:chExt cx="1351277" cy="408138"/>
          </a:xfrm>
        </p:grpSpPr>
        <p:sp>
          <p:nvSpPr>
            <p:cNvPr id="286" name="Google Shape;286;p18"/>
            <p:cNvSpPr/>
            <p:nvPr/>
          </p:nvSpPr>
          <p:spPr>
            <a:xfrm>
              <a:off x="0" y="0"/>
              <a:ext cx="1351277" cy="408138"/>
            </a:xfrm>
            <a:custGeom>
              <a:rect b="b" l="l" r="r" t="t"/>
              <a:pathLst>
                <a:path extrusionOk="0" h="408138" w="1351277">
                  <a:moveTo>
                    <a:pt x="0" y="0"/>
                  </a:moveTo>
                  <a:lnTo>
                    <a:pt x="1351277" y="0"/>
                  </a:lnTo>
                  <a:lnTo>
                    <a:pt x="1351277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287" name="Google Shape;287;p18"/>
            <p:cNvSpPr txBox="1"/>
            <p:nvPr/>
          </p:nvSpPr>
          <p:spPr>
            <a:xfrm>
              <a:off x="0" y="0"/>
              <a:ext cx="1351277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8"/>
          <p:cNvGrpSpPr/>
          <p:nvPr/>
        </p:nvGrpSpPr>
        <p:grpSpPr>
          <a:xfrm>
            <a:off x="0" y="2315962"/>
            <a:ext cx="5889323" cy="1365690"/>
            <a:chOff x="0" y="0"/>
            <a:chExt cx="1760033" cy="408138"/>
          </a:xfrm>
        </p:grpSpPr>
        <p:sp>
          <p:nvSpPr>
            <p:cNvPr id="289" name="Google Shape;289;p18"/>
            <p:cNvSpPr/>
            <p:nvPr/>
          </p:nvSpPr>
          <p:spPr>
            <a:xfrm>
              <a:off x="0" y="0"/>
              <a:ext cx="1760033" cy="408138"/>
            </a:xfrm>
            <a:custGeom>
              <a:rect b="b" l="l" r="r" t="t"/>
              <a:pathLst>
                <a:path extrusionOk="0" h="408138" w="1760033">
                  <a:moveTo>
                    <a:pt x="0" y="0"/>
                  </a:moveTo>
                  <a:lnTo>
                    <a:pt x="1760033" y="0"/>
                  </a:lnTo>
                  <a:lnTo>
                    <a:pt x="1760033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290" name="Google Shape;290;p18"/>
            <p:cNvSpPr txBox="1"/>
            <p:nvPr/>
          </p:nvSpPr>
          <p:spPr>
            <a:xfrm>
              <a:off x="0" y="0"/>
              <a:ext cx="1760033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18"/>
          <p:cNvSpPr/>
          <p:nvPr/>
        </p:nvSpPr>
        <p:spPr>
          <a:xfrm>
            <a:off x="9760714" y="862662"/>
            <a:ext cx="2992687" cy="770296"/>
          </a:xfrm>
          <a:custGeom>
            <a:rect b="b" l="l" r="r" t="t"/>
            <a:pathLst>
              <a:path extrusionOk="0" h="770296" w="2992687">
                <a:moveTo>
                  <a:pt x="0" y="0"/>
                </a:moveTo>
                <a:lnTo>
                  <a:pt x="2992687" y="0"/>
                </a:lnTo>
                <a:lnTo>
                  <a:pt x="2992687" y="770295"/>
                </a:lnTo>
                <a:lnTo>
                  <a:pt x="0" y="770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29876" t="0"/>
            </a:stretch>
          </a:blipFill>
          <a:ln>
            <a:noFill/>
          </a:ln>
        </p:spPr>
      </p:sp>
      <p:sp>
        <p:nvSpPr>
          <p:cNvPr id="292" name="Google Shape;292;p18"/>
          <p:cNvSpPr/>
          <p:nvPr/>
        </p:nvSpPr>
        <p:spPr>
          <a:xfrm>
            <a:off x="9760714" y="3595926"/>
            <a:ext cx="3156376" cy="770296"/>
          </a:xfrm>
          <a:custGeom>
            <a:rect b="b" l="l" r="r" t="t"/>
            <a:pathLst>
              <a:path extrusionOk="0" h="770296" w="3156376">
                <a:moveTo>
                  <a:pt x="0" y="0"/>
                </a:moveTo>
                <a:lnTo>
                  <a:pt x="3156376" y="0"/>
                </a:lnTo>
                <a:lnTo>
                  <a:pt x="3156376" y="770296"/>
                </a:lnTo>
                <a:lnTo>
                  <a:pt x="0" y="770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23139" t="0"/>
            </a:stretch>
          </a:blipFill>
          <a:ln>
            <a:noFill/>
          </a:ln>
        </p:spPr>
      </p:sp>
      <p:sp>
        <p:nvSpPr>
          <p:cNvPr id="293" name="Google Shape;293;p18"/>
          <p:cNvSpPr/>
          <p:nvPr/>
        </p:nvSpPr>
        <p:spPr>
          <a:xfrm>
            <a:off x="9760714" y="7750325"/>
            <a:ext cx="3886813" cy="770296"/>
          </a:xfrm>
          <a:custGeom>
            <a:rect b="b" l="l" r="r" t="t"/>
            <a:pathLst>
              <a:path extrusionOk="0" h="770296" w="3886813">
                <a:moveTo>
                  <a:pt x="0" y="0"/>
                </a:moveTo>
                <a:lnTo>
                  <a:pt x="3886813" y="0"/>
                </a:lnTo>
                <a:lnTo>
                  <a:pt x="3886813" y="770295"/>
                </a:lnTo>
                <a:lnTo>
                  <a:pt x="0" y="770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4" name="Google Shape;294;p18"/>
          <p:cNvGrpSpPr/>
          <p:nvPr/>
        </p:nvGrpSpPr>
        <p:grpSpPr>
          <a:xfrm>
            <a:off x="9760714" y="6293494"/>
            <a:ext cx="4565573" cy="770296"/>
            <a:chOff x="0" y="0"/>
            <a:chExt cx="6087431" cy="1027061"/>
          </a:xfrm>
        </p:grpSpPr>
        <p:sp>
          <p:nvSpPr>
            <p:cNvPr id="295" name="Google Shape;295;p18"/>
            <p:cNvSpPr/>
            <p:nvPr/>
          </p:nvSpPr>
          <p:spPr>
            <a:xfrm>
              <a:off x="0" y="0"/>
              <a:ext cx="5182418" cy="1027061"/>
            </a:xfrm>
            <a:custGeom>
              <a:rect b="b" l="l" r="r" t="t"/>
              <a:pathLst>
                <a:path extrusionOk="0" h="1027061" w="5182418">
                  <a:moveTo>
                    <a:pt x="0" y="0"/>
                  </a:moveTo>
                  <a:lnTo>
                    <a:pt x="5182418" y="0"/>
                  </a:lnTo>
                  <a:lnTo>
                    <a:pt x="5182418" y="1027061"/>
                  </a:lnTo>
                  <a:lnTo>
                    <a:pt x="0" y="10270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96" name="Google Shape;296;p18"/>
            <p:cNvGrpSpPr/>
            <p:nvPr/>
          </p:nvGrpSpPr>
          <p:grpSpPr>
            <a:xfrm>
              <a:off x="3522218" y="0"/>
              <a:ext cx="2565213" cy="1027061"/>
              <a:chOff x="0" y="0"/>
              <a:chExt cx="506709" cy="202876"/>
            </a:xfrm>
          </p:grpSpPr>
          <p:sp>
            <p:nvSpPr>
              <p:cNvPr id="297" name="Google Shape;297;p18"/>
              <p:cNvSpPr/>
              <p:nvPr/>
            </p:nvSpPr>
            <p:spPr>
              <a:xfrm>
                <a:off x="0" y="0"/>
                <a:ext cx="506709" cy="202876"/>
              </a:xfrm>
              <a:custGeom>
                <a:rect b="b" l="l" r="r" t="t"/>
                <a:pathLst>
                  <a:path extrusionOk="0" h="202876" w="506709">
                    <a:moveTo>
                      <a:pt x="0" y="0"/>
                    </a:moveTo>
                    <a:lnTo>
                      <a:pt x="506709" y="0"/>
                    </a:lnTo>
                    <a:lnTo>
                      <a:pt x="506709" y="202876"/>
                    </a:lnTo>
                    <a:lnTo>
                      <a:pt x="0" y="202876"/>
                    </a:lnTo>
                    <a:close/>
                  </a:path>
                </a:pathLst>
              </a:custGeom>
              <a:solidFill>
                <a:srgbClr val="CCA7E6"/>
              </a:solidFill>
              <a:ln>
                <a:noFill/>
              </a:ln>
            </p:spPr>
          </p:sp>
          <p:sp>
            <p:nvSpPr>
              <p:cNvPr id="298" name="Google Shape;298;p18"/>
              <p:cNvSpPr txBox="1"/>
              <p:nvPr/>
            </p:nvSpPr>
            <p:spPr>
              <a:xfrm>
                <a:off x="0" y="0"/>
                <a:ext cx="506709" cy="2028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299" name="Google Shape;299;p18"/>
          <p:cNvGraphicFramePr/>
          <p:nvPr/>
        </p:nvGraphicFramePr>
        <p:xfrm>
          <a:off x="9760714" y="8912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{BA6EF91A-CA01-48E9-9191-8B398B4B0F71}</a:tableStyleId>
              </a:tblPr>
              <a:tblGrid>
                <a:gridCol w="7770150"/>
              </a:tblGrid>
              <a:tr h="71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99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            Content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Celebrate Black excellence and resilience during #BlackHistoryMonth by honoring the past, celebrating the present, and shaping the future. Amplify Black voices, share inspiring stories, and stand together for equality and justice to make history. #BHM #Empowerment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99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            Caption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Black History Month, we honor the legacy of those who paved the way, celebrate the achievements of today, and commit to building a better tomorrow. Join us in this journey of remembrance, empowerment, and advocacy. Together, we are stronger.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99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            Tags &amp; Hashtags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#BlackHistoryMonth #BHM #BlackHistory #Empowerment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99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            Call to Action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Share this post to spread awareness, celebrate Black history and culture, and inspire others to join the conversation.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0" name="Google Shape;300;p18"/>
          <p:cNvSpPr txBox="1"/>
          <p:nvPr/>
        </p:nvSpPr>
        <p:spPr>
          <a:xfrm>
            <a:off x="484450" y="578650"/>
            <a:ext cx="5186400" cy="30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PLAN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A POST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3B10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9"/>
          <p:cNvPicPr preferRelativeResize="0"/>
          <p:nvPr/>
        </p:nvPicPr>
        <p:blipFill rotWithShape="1">
          <a:blip r:embed="rId3">
            <a:alphaModFix/>
          </a:blip>
          <a:srcRect b="35885" l="16219" r="0" t="0"/>
          <a:stretch/>
        </p:blipFill>
        <p:spPr>
          <a:xfrm>
            <a:off x="0" y="5426525"/>
            <a:ext cx="6351674" cy="48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5060295" y="1635919"/>
            <a:ext cx="8167410" cy="816741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0300" y="1642318"/>
            <a:ext cx="8167500" cy="815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8" name="Google Shape;308;p19"/>
          <p:cNvSpPr txBox="1"/>
          <p:nvPr/>
        </p:nvSpPr>
        <p:spPr>
          <a:xfrm>
            <a:off x="1208173" y="304181"/>
            <a:ext cx="4534956" cy="3227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399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03</a:t>
            </a:r>
            <a:endParaRPr/>
          </a:p>
        </p:txBody>
      </p:sp>
      <p:sp>
        <p:nvSpPr>
          <p:cNvPr id="309" name="Google Shape;309;p19"/>
          <p:cNvSpPr/>
          <p:nvPr/>
        </p:nvSpPr>
        <p:spPr>
          <a:xfrm rot="1191718">
            <a:off x="7645089" y="1305798"/>
            <a:ext cx="5443564" cy="1771633"/>
          </a:xfrm>
          <a:custGeom>
            <a:rect b="b" l="l" r="r" t="t"/>
            <a:pathLst>
              <a:path extrusionOk="0" h="1771633" w="5443564">
                <a:moveTo>
                  <a:pt x="0" y="0"/>
                </a:moveTo>
                <a:lnTo>
                  <a:pt x="5443564" y="0"/>
                </a:lnTo>
                <a:lnTo>
                  <a:pt x="5443564" y="1771632"/>
                </a:lnTo>
                <a:lnTo>
                  <a:pt x="0" y="1771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0" name="Google Shape;310;p19"/>
          <p:cNvGrpSpPr/>
          <p:nvPr/>
        </p:nvGrpSpPr>
        <p:grpSpPr>
          <a:xfrm>
            <a:off x="14669300" y="38"/>
            <a:ext cx="2590245" cy="10287228"/>
            <a:chOff x="0" y="0"/>
            <a:chExt cx="682200" cy="3045000"/>
          </a:xfrm>
        </p:grpSpPr>
        <p:sp>
          <p:nvSpPr>
            <p:cNvPr id="311" name="Google Shape;311;p19"/>
            <p:cNvSpPr/>
            <p:nvPr/>
          </p:nvSpPr>
          <p:spPr>
            <a:xfrm>
              <a:off x="0" y="0"/>
              <a:ext cx="682139" cy="3044969"/>
            </a:xfrm>
            <a:custGeom>
              <a:rect b="b" l="l" r="r" t="t"/>
              <a:pathLst>
                <a:path extrusionOk="0" h="3044969" w="682139">
                  <a:moveTo>
                    <a:pt x="0" y="0"/>
                  </a:moveTo>
                  <a:lnTo>
                    <a:pt x="682139" y="0"/>
                  </a:lnTo>
                  <a:lnTo>
                    <a:pt x="682139" y="3044969"/>
                  </a:lnTo>
                  <a:lnTo>
                    <a:pt x="0" y="30449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2" name="Google Shape;312;p19"/>
            <p:cNvSpPr txBox="1"/>
            <p:nvPr/>
          </p:nvSpPr>
          <p:spPr>
            <a:xfrm>
              <a:off x="0" y="0"/>
              <a:ext cx="682200" cy="30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19"/>
          <p:cNvSpPr txBox="1"/>
          <p:nvPr/>
        </p:nvSpPr>
        <p:spPr>
          <a:xfrm rot="5400000">
            <a:off x="11252973" y="4310202"/>
            <a:ext cx="94194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35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AUDIENCE</a:t>
            </a:r>
            <a:endParaRPr sz="10935">
              <a:solidFill>
                <a:srgbClr val="EF9A2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0"/>
          <p:cNvPicPr preferRelativeResize="0"/>
          <p:nvPr/>
        </p:nvPicPr>
        <p:blipFill rotWithShape="1">
          <a:blip r:embed="rId3">
            <a:alphaModFix/>
          </a:blip>
          <a:srcRect b="35880" l="891" r="0" t="0"/>
          <a:stretch/>
        </p:blipFill>
        <p:spPr>
          <a:xfrm>
            <a:off x="0" y="3848800"/>
            <a:ext cx="17197624" cy="6438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9" name="Google Shape;319;p20"/>
          <p:cNvGraphicFramePr/>
          <p:nvPr/>
        </p:nvGraphicFramePr>
        <p:xfrm>
          <a:off x="0" y="44776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{BA6EF91A-CA01-48E9-9191-8B398B4B0F71}</a:tableStyleId>
              </a:tblPr>
              <a:tblGrid>
                <a:gridCol w="2668000"/>
                <a:gridCol w="2707375"/>
                <a:gridCol w="2077025"/>
                <a:gridCol w="3455325"/>
                <a:gridCol w="2630675"/>
                <a:gridCol w="3659250"/>
              </a:tblGrid>
              <a:tr h="1055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FFFFF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Competitor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FFFFF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Platform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FFFFF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Followers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FFFFF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Engagement Rate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FFFFF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Post Theme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FFFFF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Notes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Competitor A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Instagram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100,000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3%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Theme 01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  <a:tr h="118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Competitor B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Instagram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130,000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5%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Theme 02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  <a:tr h="118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Competitor C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Tiktok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100,000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4%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Theme 03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  <a:tr h="118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Competitor 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Tiktok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130,000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5%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Theme 04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A7E6"/>
                    </a:solidFill>
                  </a:tcPr>
                </a:tc>
              </a:tr>
            </a:tbl>
          </a:graphicData>
        </a:graphic>
      </p:graphicFrame>
      <p:grpSp>
        <p:nvGrpSpPr>
          <p:cNvPr id="320" name="Google Shape;320;p20"/>
          <p:cNvGrpSpPr/>
          <p:nvPr/>
        </p:nvGrpSpPr>
        <p:grpSpPr>
          <a:xfrm>
            <a:off x="11008141" y="2063840"/>
            <a:ext cx="7279900" cy="1192334"/>
            <a:chOff x="0" y="0"/>
            <a:chExt cx="3737307" cy="408138"/>
          </a:xfrm>
        </p:grpSpPr>
        <p:sp>
          <p:nvSpPr>
            <p:cNvPr id="321" name="Google Shape;321;p20"/>
            <p:cNvSpPr/>
            <p:nvPr/>
          </p:nvSpPr>
          <p:spPr>
            <a:xfrm>
              <a:off x="0" y="0"/>
              <a:ext cx="3737307" cy="408138"/>
            </a:xfrm>
            <a:custGeom>
              <a:rect b="b" l="l" r="r" t="t"/>
              <a:pathLst>
                <a:path extrusionOk="0" h="408138" w="3737307">
                  <a:moveTo>
                    <a:pt x="0" y="0"/>
                  </a:moveTo>
                  <a:lnTo>
                    <a:pt x="3737307" y="0"/>
                  </a:lnTo>
                  <a:lnTo>
                    <a:pt x="3737307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</p:sp>
        <p:sp>
          <p:nvSpPr>
            <p:cNvPr id="322" name="Google Shape;322;p20"/>
            <p:cNvSpPr txBox="1"/>
            <p:nvPr/>
          </p:nvSpPr>
          <p:spPr>
            <a:xfrm>
              <a:off x="0" y="0"/>
              <a:ext cx="3737307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0"/>
          <p:cNvGrpSpPr/>
          <p:nvPr/>
        </p:nvGrpSpPr>
        <p:grpSpPr>
          <a:xfrm>
            <a:off x="9695151" y="622650"/>
            <a:ext cx="8592894" cy="1192334"/>
            <a:chOff x="0" y="0"/>
            <a:chExt cx="4411363" cy="408138"/>
          </a:xfrm>
        </p:grpSpPr>
        <p:sp>
          <p:nvSpPr>
            <p:cNvPr id="324" name="Google Shape;324;p20"/>
            <p:cNvSpPr/>
            <p:nvPr/>
          </p:nvSpPr>
          <p:spPr>
            <a:xfrm>
              <a:off x="0" y="0"/>
              <a:ext cx="4411363" cy="408138"/>
            </a:xfrm>
            <a:custGeom>
              <a:rect b="b" l="l" r="r" t="t"/>
              <a:pathLst>
                <a:path extrusionOk="0" h="408138" w="4411363">
                  <a:moveTo>
                    <a:pt x="0" y="0"/>
                  </a:moveTo>
                  <a:lnTo>
                    <a:pt x="4411363" y="0"/>
                  </a:lnTo>
                  <a:lnTo>
                    <a:pt x="4411363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</p:sp>
        <p:sp>
          <p:nvSpPr>
            <p:cNvPr id="325" name="Google Shape;325;p20"/>
            <p:cNvSpPr txBox="1"/>
            <p:nvPr/>
          </p:nvSpPr>
          <p:spPr>
            <a:xfrm>
              <a:off x="0" y="0"/>
              <a:ext cx="4411363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0"/>
          <p:cNvSpPr/>
          <p:nvPr/>
        </p:nvSpPr>
        <p:spPr>
          <a:xfrm>
            <a:off x="843770" y="1338973"/>
            <a:ext cx="7315200" cy="1449740"/>
          </a:xfrm>
          <a:custGeom>
            <a:rect b="b" l="l" r="r" t="t"/>
            <a:pathLst>
              <a:path extrusionOk="0" h="1449740" w="7315200">
                <a:moveTo>
                  <a:pt x="0" y="0"/>
                </a:moveTo>
                <a:lnTo>
                  <a:pt x="7315200" y="0"/>
                </a:lnTo>
                <a:lnTo>
                  <a:pt x="7315200" y="1449740"/>
                </a:lnTo>
                <a:lnTo>
                  <a:pt x="0" y="1449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0"/>
          <p:cNvSpPr txBox="1"/>
          <p:nvPr/>
        </p:nvSpPr>
        <p:spPr>
          <a:xfrm>
            <a:off x="9695154" y="569472"/>
            <a:ext cx="8110800" cy="26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87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COMPETITOR</a:t>
            </a:r>
            <a:endParaRPr/>
          </a:p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87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ANALYSIS</a:t>
            </a:r>
            <a:endParaRPr/>
          </a:p>
        </p:txBody>
      </p:sp>
      <p:sp>
        <p:nvSpPr>
          <p:cNvPr id="328" name="Google Shape;328;p20"/>
          <p:cNvSpPr txBox="1"/>
          <p:nvPr/>
        </p:nvSpPr>
        <p:spPr>
          <a:xfrm>
            <a:off x="2591739" y="1914199"/>
            <a:ext cx="55671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8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1"/>
          <p:cNvGrpSpPr/>
          <p:nvPr/>
        </p:nvGrpSpPr>
        <p:grpSpPr>
          <a:xfrm>
            <a:off x="0" y="619843"/>
            <a:ext cx="3942100" cy="1365690"/>
            <a:chOff x="0" y="0"/>
            <a:chExt cx="1178103" cy="408138"/>
          </a:xfrm>
        </p:grpSpPr>
        <p:sp>
          <p:nvSpPr>
            <p:cNvPr id="334" name="Google Shape;334;p21"/>
            <p:cNvSpPr/>
            <p:nvPr/>
          </p:nvSpPr>
          <p:spPr>
            <a:xfrm>
              <a:off x="0" y="0"/>
              <a:ext cx="1178103" cy="408138"/>
            </a:xfrm>
            <a:custGeom>
              <a:rect b="b" l="l" r="r" t="t"/>
              <a:pathLst>
                <a:path extrusionOk="0" h="408138" w="1178103">
                  <a:moveTo>
                    <a:pt x="0" y="0"/>
                  </a:moveTo>
                  <a:lnTo>
                    <a:pt x="1178103" y="0"/>
                  </a:lnTo>
                  <a:lnTo>
                    <a:pt x="1178103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335" name="Google Shape;335;p21"/>
            <p:cNvSpPr txBox="1"/>
            <p:nvPr/>
          </p:nvSpPr>
          <p:spPr>
            <a:xfrm>
              <a:off x="0" y="0"/>
              <a:ext cx="1178103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21"/>
          <p:cNvSpPr/>
          <p:nvPr/>
        </p:nvSpPr>
        <p:spPr>
          <a:xfrm>
            <a:off x="9366077" y="-399772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1"/>
          <p:cNvSpPr/>
          <p:nvPr/>
        </p:nvSpPr>
        <p:spPr>
          <a:xfrm>
            <a:off x="5629197" y="2765724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8" name="Google Shape;338;p21"/>
          <p:cNvPicPr preferRelativeResize="0"/>
          <p:nvPr/>
        </p:nvPicPr>
        <p:blipFill rotWithShape="1">
          <a:blip r:embed="rId4">
            <a:alphaModFix/>
          </a:blip>
          <a:srcRect b="29282" l="0" r="691" t="9571"/>
          <a:stretch/>
        </p:blipFill>
        <p:spPr>
          <a:xfrm>
            <a:off x="7095763" y="1028700"/>
            <a:ext cx="5665479" cy="5232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1"/>
          <p:cNvGrpSpPr/>
          <p:nvPr/>
        </p:nvGrpSpPr>
        <p:grpSpPr>
          <a:xfrm>
            <a:off x="0" y="2315962"/>
            <a:ext cx="7627725" cy="1365690"/>
            <a:chOff x="0" y="0"/>
            <a:chExt cx="2279558" cy="408138"/>
          </a:xfrm>
        </p:grpSpPr>
        <p:sp>
          <p:nvSpPr>
            <p:cNvPr id="340" name="Google Shape;340;p21"/>
            <p:cNvSpPr/>
            <p:nvPr/>
          </p:nvSpPr>
          <p:spPr>
            <a:xfrm>
              <a:off x="0" y="0"/>
              <a:ext cx="2279558" cy="408138"/>
            </a:xfrm>
            <a:custGeom>
              <a:rect b="b" l="l" r="r" t="t"/>
              <a:pathLst>
                <a:path extrusionOk="0" h="408138" w="2279558">
                  <a:moveTo>
                    <a:pt x="0" y="0"/>
                  </a:moveTo>
                  <a:lnTo>
                    <a:pt x="2279558" y="0"/>
                  </a:lnTo>
                  <a:lnTo>
                    <a:pt x="2279558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341" name="Google Shape;341;p21"/>
            <p:cNvSpPr txBox="1"/>
            <p:nvPr/>
          </p:nvSpPr>
          <p:spPr>
            <a:xfrm>
              <a:off x="0" y="0"/>
              <a:ext cx="2279558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2" name="Google Shape;34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434" y="5361227"/>
            <a:ext cx="6840553" cy="4860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21"/>
          <p:cNvGrpSpPr/>
          <p:nvPr/>
        </p:nvGrpSpPr>
        <p:grpSpPr>
          <a:xfrm>
            <a:off x="7686597" y="7907320"/>
            <a:ext cx="1137947" cy="1137947"/>
            <a:chOff x="0" y="0"/>
            <a:chExt cx="812800" cy="812800"/>
          </a:xfrm>
        </p:grpSpPr>
        <p:sp>
          <p:nvSpPr>
            <p:cNvPr id="344" name="Google Shape;34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1"/>
          <p:cNvGrpSpPr/>
          <p:nvPr/>
        </p:nvGrpSpPr>
        <p:grpSpPr>
          <a:xfrm>
            <a:off x="9366077" y="7907320"/>
            <a:ext cx="1137947" cy="1137947"/>
            <a:chOff x="0" y="0"/>
            <a:chExt cx="812800" cy="812800"/>
          </a:xfrm>
        </p:grpSpPr>
        <p:sp>
          <p:nvSpPr>
            <p:cNvPr id="347" name="Google Shape;34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21"/>
          <p:cNvGrpSpPr/>
          <p:nvPr/>
        </p:nvGrpSpPr>
        <p:grpSpPr>
          <a:xfrm>
            <a:off x="11045556" y="7773967"/>
            <a:ext cx="1137947" cy="1271300"/>
            <a:chOff x="0" y="-95250"/>
            <a:chExt cx="812800" cy="908050"/>
          </a:xfrm>
        </p:grpSpPr>
        <p:sp>
          <p:nvSpPr>
            <p:cNvPr id="350" name="Google Shape;35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1"/>
            <p:cNvSpPr txBox="1"/>
            <p:nvPr/>
          </p:nvSpPr>
          <p:spPr>
            <a:xfrm>
              <a:off x="76200" y="-95250"/>
              <a:ext cx="6604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3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21"/>
          <p:cNvSpPr/>
          <p:nvPr/>
        </p:nvSpPr>
        <p:spPr>
          <a:xfrm>
            <a:off x="7862898" y="8093616"/>
            <a:ext cx="785346" cy="765355"/>
          </a:xfrm>
          <a:custGeom>
            <a:rect b="b" l="l" r="r" t="t"/>
            <a:pathLst>
              <a:path extrusionOk="0" h="765355" w="785346">
                <a:moveTo>
                  <a:pt x="0" y="0"/>
                </a:moveTo>
                <a:lnTo>
                  <a:pt x="785346" y="0"/>
                </a:lnTo>
                <a:lnTo>
                  <a:pt x="785346" y="765355"/>
                </a:lnTo>
                <a:lnTo>
                  <a:pt x="0" y="765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1"/>
          <p:cNvSpPr/>
          <p:nvPr/>
        </p:nvSpPr>
        <p:spPr>
          <a:xfrm>
            <a:off x="9587200" y="8150579"/>
            <a:ext cx="695701" cy="651429"/>
          </a:xfrm>
          <a:custGeom>
            <a:rect b="b" l="l" r="r" t="t"/>
            <a:pathLst>
              <a:path extrusionOk="0" h="651429" w="695701">
                <a:moveTo>
                  <a:pt x="0" y="0"/>
                </a:moveTo>
                <a:lnTo>
                  <a:pt x="695701" y="0"/>
                </a:lnTo>
                <a:lnTo>
                  <a:pt x="695701" y="651429"/>
                </a:lnTo>
                <a:lnTo>
                  <a:pt x="0" y="651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1"/>
          <p:cNvSpPr/>
          <p:nvPr/>
        </p:nvSpPr>
        <p:spPr>
          <a:xfrm>
            <a:off x="11253033" y="8124656"/>
            <a:ext cx="722993" cy="703275"/>
          </a:xfrm>
          <a:custGeom>
            <a:rect b="b" l="l" r="r" t="t"/>
            <a:pathLst>
              <a:path extrusionOk="0" h="703275" w="722993">
                <a:moveTo>
                  <a:pt x="0" y="0"/>
                </a:moveTo>
                <a:lnTo>
                  <a:pt x="722993" y="0"/>
                </a:lnTo>
                <a:lnTo>
                  <a:pt x="722993" y="703275"/>
                </a:lnTo>
                <a:lnTo>
                  <a:pt x="0" y="703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1"/>
          <p:cNvSpPr txBox="1"/>
          <p:nvPr/>
        </p:nvSpPr>
        <p:spPr>
          <a:xfrm>
            <a:off x="13837454" y="914400"/>
            <a:ext cx="3537645" cy="569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3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CHALLENGES</a:t>
            </a:r>
            <a:endParaRPr/>
          </a:p>
        </p:txBody>
      </p:sp>
      <p:sp>
        <p:nvSpPr>
          <p:cNvPr id="356" name="Google Shape;356;p21"/>
          <p:cNvSpPr txBox="1"/>
          <p:nvPr/>
        </p:nvSpPr>
        <p:spPr>
          <a:xfrm>
            <a:off x="1630015" y="4842244"/>
            <a:ext cx="3537645" cy="569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3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 &amp; GENDER</a:t>
            </a:r>
            <a:endParaRPr/>
          </a:p>
        </p:txBody>
      </p:sp>
      <p:sp>
        <p:nvSpPr>
          <p:cNvPr id="357" name="Google Shape;357;p21"/>
          <p:cNvSpPr txBox="1"/>
          <p:nvPr/>
        </p:nvSpPr>
        <p:spPr>
          <a:xfrm>
            <a:off x="8242475" y="7051974"/>
            <a:ext cx="3537645" cy="569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3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INTERESTS</a:t>
            </a:r>
            <a:endParaRPr/>
          </a:p>
        </p:txBody>
      </p:sp>
      <p:sp>
        <p:nvSpPr>
          <p:cNvPr id="358" name="Google Shape;358;p21"/>
          <p:cNvSpPr txBox="1"/>
          <p:nvPr/>
        </p:nvSpPr>
        <p:spPr>
          <a:xfrm>
            <a:off x="13308064" y="6666460"/>
            <a:ext cx="4596426" cy="1188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3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PSYCHOGRAPHICS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13688329" y="1679458"/>
            <a:ext cx="383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13688329" y="2981134"/>
            <a:ext cx="383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sp>
        <p:nvSpPr>
          <p:cNvPr id="361" name="Google Shape;361;p21"/>
          <p:cNvSpPr txBox="1"/>
          <p:nvPr/>
        </p:nvSpPr>
        <p:spPr>
          <a:xfrm>
            <a:off x="13688329" y="4282809"/>
            <a:ext cx="383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sp>
        <p:nvSpPr>
          <p:cNvPr id="362" name="Google Shape;362;p21"/>
          <p:cNvSpPr txBox="1"/>
          <p:nvPr/>
        </p:nvSpPr>
        <p:spPr>
          <a:xfrm>
            <a:off x="13688329" y="5587308"/>
            <a:ext cx="383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sp>
        <p:nvSpPr>
          <p:cNvPr id="363" name="Google Shape;363;p21"/>
          <p:cNvSpPr txBox="1"/>
          <p:nvPr/>
        </p:nvSpPr>
        <p:spPr>
          <a:xfrm>
            <a:off x="7493792" y="9302442"/>
            <a:ext cx="1497366" cy="330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Interest 1</a:t>
            </a:r>
            <a:endParaRPr/>
          </a:p>
        </p:txBody>
      </p:sp>
      <p:sp>
        <p:nvSpPr>
          <p:cNvPr id="364" name="Google Shape;364;p21"/>
          <p:cNvSpPr txBox="1"/>
          <p:nvPr/>
        </p:nvSpPr>
        <p:spPr>
          <a:xfrm>
            <a:off x="9153083" y="9302442"/>
            <a:ext cx="1563935" cy="330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Interest 2</a:t>
            </a:r>
            <a:endParaRPr/>
          </a:p>
        </p:txBody>
      </p:sp>
      <p:sp>
        <p:nvSpPr>
          <p:cNvPr id="365" name="Google Shape;365;p21"/>
          <p:cNvSpPr txBox="1"/>
          <p:nvPr/>
        </p:nvSpPr>
        <p:spPr>
          <a:xfrm>
            <a:off x="10883365" y="9302442"/>
            <a:ext cx="1462330" cy="330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Interest 3</a:t>
            </a:r>
            <a:endParaRPr/>
          </a:p>
        </p:txBody>
      </p:sp>
      <p:sp>
        <p:nvSpPr>
          <p:cNvPr id="366" name="Google Shape;366;p21"/>
          <p:cNvSpPr txBox="1"/>
          <p:nvPr/>
        </p:nvSpPr>
        <p:spPr>
          <a:xfrm>
            <a:off x="13688329" y="8298698"/>
            <a:ext cx="383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67" name="Google Shape;367;p21"/>
          <p:cNvSpPr txBox="1"/>
          <p:nvPr/>
        </p:nvSpPr>
        <p:spPr>
          <a:xfrm>
            <a:off x="484450" y="598916"/>
            <a:ext cx="6634500" cy="30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OUR</a:t>
            </a:r>
            <a:endParaRPr sz="9491">
              <a:latin typeface="Shrikhand"/>
              <a:ea typeface="Shrikhand"/>
              <a:cs typeface="Shrikhand"/>
              <a:sym typeface="Shrikhan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AUDIENCE</a:t>
            </a:r>
            <a:endParaRPr sz="9491">
              <a:latin typeface="Shrikhand"/>
              <a:ea typeface="Shrikhand"/>
              <a:cs typeface="Shrikhand"/>
              <a:sym typeface="Shrikh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2"/>
          <p:cNvPicPr preferRelativeResize="0"/>
          <p:nvPr/>
        </p:nvPicPr>
        <p:blipFill rotWithShape="1">
          <a:blip r:embed="rId3">
            <a:alphaModFix/>
          </a:blip>
          <a:srcRect b="19878" l="0" r="9338" t="0"/>
          <a:stretch/>
        </p:blipFill>
        <p:spPr>
          <a:xfrm>
            <a:off x="10485575" y="5422825"/>
            <a:ext cx="7802426" cy="4864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22"/>
          <p:cNvGrpSpPr/>
          <p:nvPr/>
        </p:nvGrpSpPr>
        <p:grpSpPr>
          <a:xfrm>
            <a:off x="1028700" y="734410"/>
            <a:ext cx="16230600" cy="1365690"/>
            <a:chOff x="0" y="0"/>
            <a:chExt cx="4850540" cy="408138"/>
          </a:xfrm>
        </p:grpSpPr>
        <p:sp>
          <p:nvSpPr>
            <p:cNvPr id="374" name="Google Shape;374;p22"/>
            <p:cNvSpPr/>
            <p:nvPr/>
          </p:nvSpPr>
          <p:spPr>
            <a:xfrm>
              <a:off x="0" y="0"/>
              <a:ext cx="4850540" cy="408138"/>
            </a:xfrm>
            <a:custGeom>
              <a:rect b="b" l="l" r="r" t="t"/>
              <a:pathLst>
                <a:path extrusionOk="0" h="408138" w="4850540">
                  <a:moveTo>
                    <a:pt x="0" y="0"/>
                  </a:moveTo>
                  <a:lnTo>
                    <a:pt x="4850540" y="0"/>
                  </a:lnTo>
                  <a:lnTo>
                    <a:pt x="4850540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375" name="Google Shape;375;p22"/>
            <p:cNvSpPr txBox="1"/>
            <p:nvPr/>
          </p:nvSpPr>
          <p:spPr>
            <a:xfrm>
              <a:off x="0" y="0"/>
              <a:ext cx="4850540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76" name="Google Shape;376;p22"/>
          <p:cNvGraphicFramePr/>
          <p:nvPr/>
        </p:nvGraphicFramePr>
        <p:xfrm>
          <a:off x="1028700" y="30344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{BA6EF91A-CA01-48E9-9191-8B398B4B0F71}</a:tableStyleId>
              </a:tblPr>
              <a:tblGrid>
                <a:gridCol w="3210250"/>
                <a:gridCol w="4340125"/>
                <a:gridCol w="4340125"/>
                <a:gridCol w="4340125"/>
              </a:tblGrid>
              <a:tr h="95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6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PLATFORM 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43B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PLATFORM 2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43B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u="none" cap="none" strike="noStrike">
                          <a:solidFill>
                            <a:srgbClr val="000000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PLATFORM 3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43B10"/>
                    </a:solidFill>
                  </a:tcPr>
                </a:tc>
              </a:tr>
              <a:tr h="70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Date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2024-01-30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2024-02-15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2024-04-05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Content Type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Instagram Post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Instagram Story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Instagram Post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Caption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 amet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 amet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Lorem ipsum dolor sit amet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Promo Video for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Promo Video for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Promo Video for Campaign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Photo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Character Count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</a:tr>
            </a:tbl>
          </a:graphicData>
        </a:graphic>
      </p:graphicFrame>
      <p:sp>
        <p:nvSpPr>
          <p:cNvPr id="377" name="Google Shape;377;p22"/>
          <p:cNvSpPr txBox="1"/>
          <p:nvPr/>
        </p:nvSpPr>
        <p:spPr>
          <a:xfrm>
            <a:off x="568140" y="652285"/>
            <a:ext cx="171516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SOCIAL MEDIA UPDATES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3B10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3"/>
          <p:cNvPicPr preferRelativeResize="0"/>
          <p:nvPr/>
        </p:nvPicPr>
        <p:blipFill rotWithShape="1">
          <a:blip r:embed="rId3">
            <a:alphaModFix/>
          </a:blip>
          <a:srcRect b="35885" l="16219" r="0" t="0"/>
          <a:stretch/>
        </p:blipFill>
        <p:spPr>
          <a:xfrm>
            <a:off x="0" y="5426525"/>
            <a:ext cx="6351674" cy="48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3"/>
          <p:cNvSpPr/>
          <p:nvPr/>
        </p:nvSpPr>
        <p:spPr>
          <a:xfrm>
            <a:off x="5060295" y="1635919"/>
            <a:ext cx="8167410" cy="816741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0301" y="1642286"/>
            <a:ext cx="8167500" cy="815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5" name="Google Shape;385;p23"/>
          <p:cNvSpPr txBox="1"/>
          <p:nvPr/>
        </p:nvSpPr>
        <p:spPr>
          <a:xfrm>
            <a:off x="1208173" y="304181"/>
            <a:ext cx="4534956" cy="3227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399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04</a:t>
            </a:r>
            <a:endParaRPr/>
          </a:p>
        </p:txBody>
      </p:sp>
      <p:sp>
        <p:nvSpPr>
          <p:cNvPr id="386" name="Google Shape;386;p23"/>
          <p:cNvSpPr/>
          <p:nvPr/>
        </p:nvSpPr>
        <p:spPr>
          <a:xfrm rot="1191718">
            <a:off x="7645089" y="1305798"/>
            <a:ext cx="5443564" cy="1771633"/>
          </a:xfrm>
          <a:custGeom>
            <a:rect b="b" l="l" r="r" t="t"/>
            <a:pathLst>
              <a:path extrusionOk="0" h="1771633" w="5443564">
                <a:moveTo>
                  <a:pt x="0" y="0"/>
                </a:moveTo>
                <a:lnTo>
                  <a:pt x="5443564" y="0"/>
                </a:lnTo>
                <a:lnTo>
                  <a:pt x="5443564" y="1771632"/>
                </a:lnTo>
                <a:lnTo>
                  <a:pt x="0" y="1771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7" name="Google Shape;387;p23"/>
          <p:cNvGrpSpPr/>
          <p:nvPr/>
        </p:nvGrpSpPr>
        <p:grpSpPr>
          <a:xfrm>
            <a:off x="14669300" y="38"/>
            <a:ext cx="2590245" cy="10287228"/>
            <a:chOff x="0" y="0"/>
            <a:chExt cx="682200" cy="3045000"/>
          </a:xfrm>
        </p:grpSpPr>
        <p:sp>
          <p:nvSpPr>
            <p:cNvPr id="388" name="Google Shape;388;p23"/>
            <p:cNvSpPr/>
            <p:nvPr/>
          </p:nvSpPr>
          <p:spPr>
            <a:xfrm>
              <a:off x="0" y="0"/>
              <a:ext cx="682139" cy="3044969"/>
            </a:xfrm>
            <a:custGeom>
              <a:rect b="b" l="l" r="r" t="t"/>
              <a:pathLst>
                <a:path extrusionOk="0" h="3044969" w="682139">
                  <a:moveTo>
                    <a:pt x="0" y="0"/>
                  </a:moveTo>
                  <a:lnTo>
                    <a:pt x="682139" y="0"/>
                  </a:lnTo>
                  <a:lnTo>
                    <a:pt x="682139" y="3044969"/>
                  </a:lnTo>
                  <a:lnTo>
                    <a:pt x="0" y="30449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9" name="Google Shape;389;p23"/>
            <p:cNvSpPr txBox="1"/>
            <p:nvPr/>
          </p:nvSpPr>
          <p:spPr>
            <a:xfrm>
              <a:off x="0" y="0"/>
              <a:ext cx="682200" cy="30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p23"/>
          <p:cNvSpPr txBox="1"/>
          <p:nvPr/>
        </p:nvSpPr>
        <p:spPr>
          <a:xfrm rot="5400000">
            <a:off x="11252973" y="4310202"/>
            <a:ext cx="94194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35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ANALYSIS</a:t>
            </a:r>
            <a:endParaRPr sz="10935">
              <a:solidFill>
                <a:srgbClr val="EF9A2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700" y="615329"/>
            <a:ext cx="16801423" cy="90898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24"/>
          <p:cNvGrpSpPr/>
          <p:nvPr/>
        </p:nvGrpSpPr>
        <p:grpSpPr>
          <a:xfrm>
            <a:off x="2379454" y="3490338"/>
            <a:ext cx="4170040" cy="3788867"/>
            <a:chOff x="0" y="0"/>
            <a:chExt cx="1098282" cy="997891"/>
          </a:xfrm>
        </p:grpSpPr>
        <p:sp>
          <p:nvSpPr>
            <p:cNvPr id="397" name="Google Shape;397;p24"/>
            <p:cNvSpPr/>
            <p:nvPr/>
          </p:nvSpPr>
          <p:spPr>
            <a:xfrm>
              <a:off x="0" y="0"/>
              <a:ext cx="1098282" cy="997891"/>
            </a:xfrm>
            <a:custGeom>
              <a:rect b="b" l="l" r="r" t="t"/>
              <a:pathLst>
                <a:path extrusionOk="0" h="997891" w="1098282">
                  <a:moveTo>
                    <a:pt x="0" y="0"/>
                  </a:moveTo>
                  <a:lnTo>
                    <a:pt x="1098282" y="0"/>
                  </a:lnTo>
                  <a:lnTo>
                    <a:pt x="1098282" y="997891"/>
                  </a:lnTo>
                  <a:lnTo>
                    <a:pt x="0" y="9978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8" name="Google Shape;398;p24"/>
            <p:cNvSpPr txBox="1"/>
            <p:nvPr/>
          </p:nvSpPr>
          <p:spPr>
            <a:xfrm>
              <a:off x="0" y="19050"/>
              <a:ext cx="1098282" cy="978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24"/>
          <p:cNvPicPr preferRelativeResize="0"/>
          <p:nvPr/>
        </p:nvPicPr>
        <p:blipFill rotWithShape="1">
          <a:blip r:embed="rId4">
            <a:alphaModFix/>
          </a:blip>
          <a:srcRect b="31855" l="0" r="0" t="0"/>
          <a:stretch/>
        </p:blipFill>
        <p:spPr>
          <a:xfrm>
            <a:off x="2379454" y="3490338"/>
            <a:ext cx="4170040" cy="3788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24"/>
          <p:cNvGrpSpPr/>
          <p:nvPr/>
        </p:nvGrpSpPr>
        <p:grpSpPr>
          <a:xfrm>
            <a:off x="0" y="2922464"/>
            <a:ext cx="6212142" cy="1135749"/>
            <a:chOff x="0" y="0"/>
            <a:chExt cx="2232372" cy="408138"/>
          </a:xfrm>
        </p:grpSpPr>
        <p:sp>
          <p:nvSpPr>
            <p:cNvPr id="401" name="Google Shape;401;p24"/>
            <p:cNvSpPr/>
            <p:nvPr/>
          </p:nvSpPr>
          <p:spPr>
            <a:xfrm>
              <a:off x="0" y="0"/>
              <a:ext cx="2232372" cy="408138"/>
            </a:xfrm>
            <a:custGeom>
              <a:rect b="b" l="l" r="r" t="t"/>
              <a:pathLst>
                <a:path extrusionOk="0" h="408138" w="2232372">
                  <a:moveTo>
                    <a:pt x="0" y="0"/>
                  </a:moveTo>
                  <a:lnTo>
                    <a:pt x="2232372" y="0"/>
                  </a:lnTo>
                  <a:lnTo>
                    <a:pt x="223237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402" name="Google Shape;402;p24"/>
            <p:cNvSpPr txBox="1"/>
            <p:nvPr/>
          </p:nvSpPr>
          <p:spPr>
            <a:xfrm>
              <a:off x="0" y="0"/>
              <a:ext cx="2232372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4"/>
          <p:cNvGrpSpPr/>
          <p:nvPr/>
        </p:nvGrpSpPr>
        <p:grpSpPr>
          <a:xfrm>
            <a:off x="0" y="1549676"/>
            <a:ext cx="7694573" cy="1135749"/>
            <a:chOff x="0" y="0"/>
            <a:chExt cx="2765093" cy="408138"/>
          </a:xfrm>
        </p:grpSpPr>
        <p:sp>
          <p:nvSpPr>
            <p:cNvPr id="404" name="Google Shape;404;p24"/>
            <p:cNvSpPr/>
            <p:nvPr/>
          </p:nvSpPr>
          <p:spPr>
            <a:xfrm>
              <a:off x="0" y="0"/>
              <a:ext cx="2765093" cy="408138"/>
            </a:xfrm>
            <a:custGeom>
              <a:rect b="b" l="l" r="r" t="t"/>
              <a:pathLst>
                <a:path extrusionOk="0" h="408138" w="2765093">
                  <a:moveTo>
                    <a:pt x="0" y="0"/>
                  </a:moveTo>
                  <a:lnTo>
                    <a:pt x="2765093" y="0"/>
                  </a:lnTo>
                  <a:lnTo>
                    <a:pt x="2765093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405" name="Google Shape;405;p24"/>
            <p:cNvSpPr txBox="1"/>
            <p:nvPr/>
          </p:nvSpPr>
          <p:spPr>
            <a:xfrm>
              <a:off x="0" y="0"/>
              <a:ext cx="2765093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06" name="Google Shape;406;p24"/>
          <p:cNvGraphicFramePr/>
          <p:nvPr/>
        </p:nvGraphicFramePr>
        <p:xfrm>
          <a:off x="7900802" y="43906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{BA6EF91A-CA01-48E9-9191-8B398B4B0F71}</a:tableStyleId>
              </a:tblPr>
              <a:tblGrid>
                <a:gridCol w="3014600"/>
                <a:gridCol w="4853775"/>
              </a:tblGrid>
              <a:tr h="802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Platforms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Instagram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</a:tr>
              <a:tr h="816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Deliverable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Sponsored Post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</a:tr>
              <a:tr h="816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Deadline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2024-03-10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</a:tr>
              <a:tr h="816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Payment Amount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$500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</a:tr>
              <a:tr h="802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Status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Pending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</a:tr>
            </a:tbl>
          </a:graphicData>
        </a:graphic>
      </p:graphicFrame>
      <p:sp>
        <p:nvSpPr>
          <p:cNvPr id="407" name="Google Shape;407;p24"/>
          <p:cNvSpPr txBox="1"/>
          <p:nvPr/>
        </p:nvSpPr>
        <p:spPr>
          <a:xfrm>
            <a:off x="2498441" y="7613975"/>
            <a:ext cx="4051053" cy="393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Influencer’s name</a:t>
            </a:r>
            <a:endParaRPr/>
          </a:p>
        </p:txBody>
      </p:sp>
      <p:sp>
        <p:nvSpPr>
          <p:cNvPr id="408" name="Google Shape;408;p24"/>
          <p:cNvSpPr txBox="1"/>
          <p:nvPr/>
        </p:nvSpPr>
        <p:spPr>
          <a:xfrm>
            <a:off x="3474232" y="8057148"/>
            <a:ext cx="3075262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@accountname</a:t>
            </a:r>
            <a:endParaRPr/>
          </a:p>
        </p:txBody>
      </p:sp>
      <p:sp>
        <p:nvSpPr>
          <p:cNvPr id="409" name="Google Shape;409;p24"/>
          <p:cNvSpPr txBox="1"/>
          <p:nvPr/>
        </p:nvSpPr>
        <p:spPr>
          <a:xfrm>
            <a:off x="9144000" y="2305244"/>
            <a:ext cx="5897978" cy="1167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410" name="Google Shape;410;p24"/>
          <p:cNvSpPr txBox="1"/>
          <p:nvPr/>
        </p:nvSpPr>
        <p:spPr>
          <a:xfrm>
            <a:off x="484450" y="1530725"/>
            <a:ext cx="7210200" cy="25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50">
                <a:latin typeface="Shrikhand"/>
                <a:ea typeface="Shrikhand"/>
                <a:cs typeface="Shrikhand"/>
                <a:sym typeface="Shrikhand"/>
              </a:rPr>
              <a:t>INFLUENCER</a:t>
            </a:r>
            <a:endParaRPr sz="7850">
              <a:latin typeface="Shrikhand"/>
              <a:ea typeface="Shrikhand"/>
              <a:cs typeface="Shrikhand"/>
              <a:sym typeface="Shrikhan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50">
                <a:latin typeface="Shrikhand"/>
                <a:ea typeface="Shrikhand"/>
                <a:cs typeface="Shrikhand"/>
                <a:sym typeface="Shrikhand"/>
              </a:rPr>
              <a:t>TRACKER</a:t>
            </a:r>
            <a:endParaRPr sz="7850">
              <a:latin typeface="Shrikhand"/>
              <a:ea typeface="Shrikhand"/>
              <a:cs typeface="Shrikhand"/>
              <a:sym typeface="Shrikha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5"/>
          <p:cNvPicPr preferRelativeResize="0"/>
          <p:nvPr/>
        </p:nvPicPr>
        <p:blipFill rotWithShape="1">
          <a:blip r:embed="rId3">
            <a:alphaModFix/>
          </a:blip>
          <a:srcRect b="0" l="0" r="41853" t="39700"/>
          <a:stretch/>
        </p:blipFill>
        <p:spPr>
          <a:xfrm>
            <a:off x="13879800" y="0"/>
            <a:ext cx="4408200" cy="45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/>
          <p:cNvPicPr preferRelativeResize="0"/>
          <p:nvPr/>
        </p:nvPicPr>
        <p:blipFill rotWithShape="1">
          <a:blip r:embed="rId4">
            <a:alphaModFix/>
          </a:blip>
          <a:srcRect b="0" l="50909" r="1658" t="0"/>
          <a:stretch/>
        </p:blipFill>
        <p:spPr>
          <a:xfrm>
            <a:off x="10969133" y="0"/>
            <a:ext cx="73188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5"/>
          <p:cNvSpPr txBox="1"/>
          <p:nvPr/>
        </p:nvSpPr>
        <p:spPr>
          <a:xfrm>
            <a:off x="1028700" y="1618703"/>
            <a:ext cx="9940500" cy="57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97" u="none" cap="none" strike="noStrike">
                <a:solidFill>
                  <a:srgbClr val="D374C7"/>
                </a:solidFill>
                <a:latin typeface="Shrikhand"/>
                <a:ea typeface="Shrikhand"/>
                <a:cs typeface="Shrikhand"/>
                <a:sym typeface="Shrikhand"/>
              </a:rPr>
              <a:t>LOREM IPSUM DOLOR SIT AMET, CONSECTETUR ADIPISCING ELIT, SED DO EIUSMOD TEMPOR INCIDIDUNT UT LABORE.</a:t>
            </a:r>
            <a:endParaRPr/>
          </a:p>
        </p:txBody>
      </p:sp>
      <p:sp>
        <p:nvSpPr>
          <p:cNvPr id="418" name="Google Shape;418;p25"/>
          <p:cNvSpPr txBox="1"/>
          <p:nvPr/>
        </p:nvSpPr>
        <p:spPr>
          <a:xfrm>
            <a:off x="1028700" y="8108807"/>
            <a:ext cx="5158999" cy="5125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John Doe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26"/>
          <p:cNvPicPr preferRelativeResize="0"/>
          <p:nvPr/>
        </p:nvPicPr>
        <p:blipFill rotWithShape="1">
          <a:blip r:embed="rId3">
            <a:alphaModFix/>
          </a:blip>
          <a:srcRect b="44641" l="0" r="10168" t="0"/>
          <a:stretch/>
        </p:blipFill>
        <p:spPr>
          <a:xfrm>
            <a:off x="9794850" y="2889750"/>
            <a:ext cx="8493150" cy="7397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26"/>
          <p:cNvGrpSpPr/>
          <p:nvPr/>
        </p:nvGrpSpPr>
        <p:grpSpPr>
          <a:xfrm>
            <a:off x="2268790" y="734410"/>
            <a:ext cx="13750421" cy="1365690"/>
            <a:chOff x="0" y="0"/>
            <a:chExt cx="4109335" cy="408138"/>
          </a:xfrm>
        </p:grpSpPr>
        <p:sp>
          <p:nvSpPr>
            <p:cNvPr id="425" name="Google Shape;425;p26"/>
            <p:cNvSpPr/>
            <p:nvPr/>
          </p:nvSpPr>
          <p:spPr>
            <a:xfrm>
              <a:off x="0" y="0"/>
              <a:ext cx="4109335" cy="408138"/>
            </a:xfrm>
            <a:custGeom>
              <a:rect b="b" l="l" r="r" t="t"/>
              <a:pathLst>
                <a:path extrusionOk="0" h="408138" w="4109335">
                  <a:moveTo>
                    <a:pt x="0" y="0"/>
                  </a:moveTo>
                  <a:lnTo>
                    <a:pt x="4109335" y="0"/>
                  </a:lnTo>
                  <a:lnTo>
                    <a:pt x="4109335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426" name="Google Shape;426;p26"/>
            <p:cNvSpPr txBox="1"/>
            <p:nvPr/>
          </p:nvSpPr>
          <p:spPr>
            <a:xfrm>
              <a:off x="0" y="0"/>
              <a:ext cx="4109335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26"/>
          <p:cNvGrpSpPr/>
          <p:nvPr/>
        </p:nvGrpSpPr>
        <p:grpSpPr>
          <a:xfrm>
            <a:off x="900463" y="2889742"/>
            <a:ext cx="8243537" cy="6493902"/>
            <a:chOff x="0" y="0"/>
            <a:chExt cx="2078393" cy="1637268"/>
          </a:xfrm>
        </p:grpSpPr>
        <p:sp>
          <p:nvSpPr>
            <p:cNvPr id="428" name="Google Shape;428;p26"/>
            <p:cNvSpPr/>
            <p:nvPr/>
          </p:nvSpPr>
          <p:spPr>
            <a:xfrm>
              <a:off x="0" y="0"/>
              <a:ext cx="2078393" cy="1637268"/>
            </a:xfrm>
            <a:custGeom>
              <a:rect b="b" l="l" r="r" t="t"/>
              <a:pathLst>
                <a:path extrusionOk="0" h="1637268" w="2078393">
                  <a:moveTo>
                    <a:pt x="0" y="0"/>
                  </a:moveTo>
                  <a:lnTo>
                    <a:pt x="2078393" y="0"/>
                  </a:lnTo>
                  <a:lnTo>
                    <a:pt x="2078393" y="1637268"/>
                  </a:lnTo>
                  <a:lnTo>
                    <a:pt x="0" y="16372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29" name="Google Shape;429;p26"/>
            <p:cNvSpPr txBox="1"/>
            <p:nvPr/>
          </p:nvSpPr>
          <p:spPr>
            <a:xfrm>
              <a:off x="0" y="0"/>
              <a:ext cx="2078393" cy="1637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30" name="Google Shape;430;p26"/>
          <p:cNvGraphicFramePr/>
          <p:nvPr/>
        </p:nvGraphicFramePr>
        <p:xfrm>
          <a:off x="900463" y="28897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{BA6EF91A-CA01-48E9-9191-8B398B4B0F71}</a:tableStyleId>
              </a:tblPr>
              <a:tblGrid>
                <a:gridCol w="1177650"/>
                <a:gridCol w="1177650"/>
                <a:gridCol w="1177650"/>
                <a:gridCol w="1177650"/>
                <a:gridCol w="1220400"/>
                <a:gridCol w="1134875"/>
                <a:gridCol w="1177650"/>
              </a:tblGrid>
              <a:tr h="100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M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W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F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97" u="none" cap="none" strike="noStrike">
                          <a:solidFill>
                            <a:srgbClr val="EF9A2C"/>
                          </a:solidFill>
                          <a:latin typeface="Shrikhand"/>
                          <a:ea typeface="Shrikhand"/>
                          <a:cs typeface="Shrikhand"/>
                          <a:sym typeface="Shrikhand"/>
                        </a:rPr>
                        <a:t>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3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80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74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2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9850">
                      <a:solidFill>
                        <a:srgbClr val="CCA7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31" name="Google Shape;431;p26"/>
          <p:cNvSpPr txBox="1"/>
          <p:nvPr/>
        </p:nvSpPr>
        <p:spPr>
          <a:xfrm>
            <a:off x="2690988" y="661311"/>
            <a:ext cx="129060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MONTHLY PLANNER</a:t>
            </a:r>
            <a:endParaRPr/>
          </a:p>
        </p:txBody>
      </p:sp>
      <p:sp>
        <p:nvSpPr>
          <p:cNvPr id="432" name="Google Shape;432;p26"/>
          <p:cNvSpPr txBox="1"/>
          <p:nvPr/>
        </p:nvSpPr>
        <p:spPr>
          <a:xfrm>
            <a:off x="10365932" y="4464067"/>
            <a:ext cx="379879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TOP PRIORITIES</a:t>
            </a:r>
            <a:endParaRPr/>
          </a:p>
        </p:txBody>
      </p:sp>
      <p:sp>
        <p:nvSpPr>
          <p:cNvPr id="433" name="Google Shape;433;p26"/>
          <p:cNvSpPr txBox="1"/>
          <p:nvPr/>
        </p:nvSpPr>
        <p:spPr>
          <a:xfrm>
            <a:off x="10365932" y="7661708"/>
            <a:ext cx="580296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SECONDARY PRIORITIES</a:t>
            </a:r>
            <a:endParaRPr/>
          </a:p>
        </p:txBody>
      </p:sp>
      <p:sp>
        <p:nvSpPr>
          <p:cNvPr id="434" name="Google Shape;434;p26"/>
          <p:cNvSpPr/>
          <p:nvPr/>
        </p:nvSpPr>
        <p:spPr>
          <a:xfrm>
            <a:off x="10859949" y="5339011"/>
            <a:ext cx="355388" cy="364969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6"/>
          <p:cNvSpPr/>
          <p:nvPr/>
        </p:nvSpPr>
        <p:spPr>
          <a:xfrm>
            <a:off x="10859949" y="8595158"/>
            <a:ext cx="355388" cy="364969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6"/>
          <p:cNvSpPr/>
          <p:nvPr/>
        </p:nvSpPr>
        <p:spPr>
          <a:xfrm>
            <a:off x="10859949" y="5903223"/>
            <a:ext cx="355388" cy="364969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6"/>
          <p:cNvSpPr/>
          <p:nvPr/>
        </p:nvSpPr>
        <p:spPr>
          <a:xfrm>
            <a:off x="10859949" y="9159370"/>
            <a:ext cx="355388" cy="364969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6"/>
          <p:cNvSpPr/>
          <p:nvPr/>
        </p:nvSpPr>
        <p:spPr>
          <a:xfrm>
            <a:off x="10859949" y="6468217"/>
            <a:ext cx="355388" cy="364969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6"/>
          <p:cNvSpPr/>
          <p:nvPr/>
        </p:nvSpPr>
        <p:spPr>
          <a:xfrm>
            <a:off x="10859949" y="9724364"/>
            <a:ext cx="355388" cy="364969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6"/>
          <p:cNvSpPr txBox="1"/>
          <p:nvPr/>
        </p:nvSpPr>
        <p:spPr>
          <a:xfrm>
            <a:off x="11366205" y="5333032"/>
            <a:ext cx="4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What's on your to-do list this month?</a:t>
            </a:r>
            <a:endParaRPr/>
          </a:p>
        </p:txBody>
      </p:sp>
      <p:sp>
        <p:nvSpPr>
          <p:cNvPr id="441" name="Google Shape;441;p26"/>
          <p:cNvSpPr txBox="1"/>
          <p:nvPr/>
        </p:nvSpPr>
        <p:spPr>
          <a:xfrm>
            <a:off x="11366205" y="8589179"/>
            <a:ext cx="4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What's on your to-do list this month?</a:t>
            </a:r>
            <a:endParaRPr/>
          </a:p>
        </p:txBody>
      </p:sp>
      <p:sp>
        <p:nvSpPr>
          <p:cNvPr id="442" name="Google Shape;442;p26"/>
          <p:cNvSpPr txBox="1"/>
          <p:nvPr/>
        </p:nvSpPr>
        <p:spPr>
          <a:xfrm>
            <a:off x="11366205" y="5897244"/>
            <a:ext cx="4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What's on your to-do list this month?</a:t>
            </a:r>
            <a:endParaRPr/>
          </a:p>
        </p:txBody>
      </p:sp>
      <p:sp>
        <p:nvSpPr>
          <p:cNvPr id="443" name="Google Shape;443;p26"/>
          <p:cNvSpPr txBox="1"/>
          <p:nvPr/>
        </p:nvSpPr>
        <p:spPr>
          <a:xfrm>
            <a:off x="11366205" y="9153391"/>
            <a:ext cx="4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What's on your to-do list this month?</a:t>
            </a:r>
            <a:endParaRPr/>
          </a:p>
        </p:txBody>
      </p:sp>
      <p:sp>
        <p:nvSpPr>
          <p:cNvPr id="444" name="Google Shape;444;p26"/>
          <p:cNvSpPr txBox="1"/>
          <p:nvPr/>
        </p:nvSpPr>
        <p:spPr>
          <a:xfrm>
            <a:off x="11366205" y="6461456"/>
            <a:ext cx="4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What's on your to-do list this month?</a:t>
            </a:r>
            <a:endParaRPr/>
          </a:p>
        </p:txBody>
      </p:sp>
      <p:sp>
        <p:nvSpPr>
          <p:cNvPr id="445" name="Google Shape;445;p26"/>
          <p:cNvSpPr txBox="1"/>
          <p:nvPr/>
        </p:nvSpPr>
        <p:spPr>
          <a:xfrm>
            <a:off x="11366205" y="9717603"/>
            <a:ext cx="4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What's on your to-do list this month?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/>
          <p:cNvPicPr preferRelativeResize="0"/>
          <p:nvPr/>
        </p:nvPicPr>
        <p:blipFill rotWithShape="1">
          <a:blip r:embed="rId3">
            <a:alphaModFix/>
          </a:blip>
          <a:srcRect b="44407" l="0" r="17965" t="0"/>
          <a:stretch/>
        </p:blipFill>
        <p:spPr>
          <a:xfrm>
            <a:off x="10478500" y="4987425"/>
            <a:ext cx="7809499" cy="529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 rotWithShape="1">
          <a:blip r:embed="rId4">
            <a:alphaModFix/>
          </a:blip>
          <a:srcRect b="2255" l="45422" r="7880" t="16984"/>
          <a:stretch/>
        </p:blipFill>
        <p:spPr>
          <a:xfrm>
            <a:off x="9365675" y="0"/>
            <a:ext cx="8922325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9"/>
          <p:cNvGrpSpPr/>
          <p:nvPr/>
        </p:nvGrpSpPr>
        <p:grpSpPr>
          <a:xfrm>
            <a:off x="9144000" y="854959"/>
            <a:ext cx="9369709" cy="1549651"/>
            <a:chOff x="0" y="0"/>
            <a:chExt cx="2467742" cy="408138"/>
          </a:xfrm>
        </p:grpSpPr>
        <p:sp>
          <p:nvSpPr>
            <p:cNvPr id="119" name="Google Shape;119;p9"/>
            <p:cNvSpPr/>
            <p:nvPr/>
          </p:nvSpPr>
          <p:spPr>
            <a:xfrm>
              <a:off x="0" y="0"/>
              <a:ext cx="2467742" cy="408138"/>
            </a:xfrm>
            <a:custGeom>
              <a:rect b="b" l="l" r="r" t="t"/>
              <a:pathLst>
                <a:path extrusionOk="0" h="408138" w="2467742">
                  <a:moveTo>
                    <a:pt x="0" y="0"/>
                  </a:moveTo>
                  <a:lnTo>
                    <a:pt x="2467742" y="0"/>
                  </a:lnTo>
                  <a:lnTo>
                    <a:pt x="246774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</p:sp>
        <p:sp>
          <p:nvSpPr>
            <p:cNvPr id="120" name="Google Shape;120;p9"/>
            <p:cNvSpPr txBox="1"/>
            <p:nvPr/>
          </p:nvSpPr>
          <p:spPr>
            <a:xfrm>
              <a:off x="0" y="0"/>
              <a:ext cx="2467742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9"/>
          <p:cNvSpPr txBox="1"/>
          <p:nvPr/>
        </p:nvSpPr>
        <p:spPr>
          <a:xfrm>
            <a:off x="9144000" y="801310"/>
            <a:ext cx="9144000" cy="16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70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CONTENTS</a:t>
            </a:r>
            <a:endParaRPr/>
          </a:p>
        </p:txBody>
      </p:sp>
      <p:sp>
        <p:nvSpPr>
          <p:cNvPr id="122" name="Google Shape;122;p9"/>
          <p:cNvSpPr txBox="1"/>
          <p:nvPr/>
        </p:nvSpPr>
        <p:spPr>
          <a:xfrm>
            <a:off x="933450" y="1077214"/>
            <a:ext cx="1985850" cy="1412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CCA7E6"/>
                </a:solidFill>
                <a:latin typeface="Shrikhand"/>
                <a:ea typeface="Shrikhand"/>
                <a:cs typeface="Shrikhand"/>
                <a:sym typeface="Shrikhand"/>
              </a:rPr>
              <a:t>01</a:t>
            </a:r>
            <a:endParaRPr/>
          </a:p>
        </p:txBody>
      </p:sp>
      <p:sp>
        <p:nvSpPr>
          <p:cNvPr id="123" name="Google Shape;123;p9"/>
          <p:cNvSpPr txBox="1"/>
          <p:nvPr/>
        </p:nvSpPr>
        <p:spPr>
          <a:xfrm>
            <a:off x="933450" y="3339233"/>
            <a:ext cx="1985850" cy="1412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E43B10"/>
                </a:solidFill>
                <a:latin typeface="Shrikhand"/>
                <a:ea typeface="Shrikhand"/>
                <a:cs typeface="Shrikhand"/>
                <a:sym typeface="Shrikhand"/>
              </a:rPr>
              <a:t>02</a:t>
            </a:r>
            <a:endParaRPr/>
          </a:p>
        </p:txBody>
      </p:sp>
      <p:sp>
        <p:nvSpPr>
          <p:cNvPr id="124" name="Google Shape;124;p9"/>
          <p:cNvSpPr txBox="1"/>
          <p:nvPr/>
        </p:nvSpPr>
        <p:spPr>
          <a:xfrm>
            <a:off x="933450" y="5600812"/>
            <a:ext cx="1985850" cy="1412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D374C7"/>
                </a:solidFill>
                <a:latin typeface="Shrikhand"/>
                <a:ea typeface="Shrikhand"/>
                <a:cs typeface="Shrikhand"/>
                <a:sym typeface="Shrikhand"/>
              </a:rPr>
              <a:t>03</a:t>
            </a:r>
            <a:endParaRPr/>
          </a:p>
        </p:txBody>
      </p:sp>
      <p:sp>
        <p:nvSpPr>
          <p:cNvPr id="125" name="Google Shape;125;p9"/>
          <p:cNvSpPr txBox="1"/>
          <p:nvPr/>
        </p:nvSpPr>
        <p:spPr>
          <a:xfrm>
            <a:off x="933450" y="7862390"/>
            <a:ext cx="2373915" cy="1412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0" u="none" cap="none" strike="noStrike">
                <a:solidFill>
                  <a:srgbClr val="EF9A2C"/>
                </a:solidFill>
                <a:latin typeface="Shrikhand"/>
                <a:ea typeface="Shrikhand"/>
                <a:cs typeface="Shrikhand"/>
                <a:sym typeface="Shrikhand"/>
              </a:rPr>
              <a:t>04</a:t>
            </a:r>
            <a:endParaRPr/>
          </a:p>
        </p:txBody>
      </p:sp>
      <p:sp>
        <p:nvSpPr>
          <p:cNvPr id="126" name="Google Shape;126;p9"/>
          <p:cNvSpPr txBox="1"/>
          <p:nvPr/>
        </p:nvSpPr>
        <p:spPr>
          <a:xfrm>
            <a:off x="2996963" y="1537877"/>
            <a:ext cx="5423311" cy="527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83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127" name="Google Shape;127;p9"/>
          <p:cNvSpPr txBox="1"/>
          <p:nvPr/>
        </p:nvSpPr>
        <p:spPr>
          <a:xfrm>
            <a:off x="2996963" y="3785464"/>
            <a:ext cx="7481543" cy="527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83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AUDIENCE ENGAGEMENT</a:t>
            </a:r>
            <a:endParaRPr/>
          </a:p>
        </p:txBody>
      </p:sp>
      <p:sp>
        <p:nvSpPr>
          <p:cNvPr id="128" name="Google Shape;128;p9"/>
          <p:cNvSpPr txBox="1"/>
          <p:nvPr/>
        </p:nvSpPr>
        <p:spPr>
          <a:xfrm>
            <a:off x="2996963" y="6033051"/>
            <a:ext cx="7138504" cy="527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83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CONTENT CREATION</a:t>
            </a:r>
            <a:endParaRPr/>
          </a:p>
        </p:txBody>
      </p:sp>
      <p:sp>
        <p:nvSpPr>
          <p:cNvPr id="129" name="Google Shape;129;p9"/>
          <p:cNvSpPr txBox="1"/>
          <p:nvPr/>
        </p:nvSpPr>
        <p:spPr>
          <a:xfrm>
            <a:off x="2996963" y="8280638"/>
            <a:ext cx="6051787" cy="527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83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CAMPAIGN ANALYSIS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7"/>
          <p:cNvGrpSpPr/>
          <p:nvPr/>
        </p:nvGrpSpPr>
        <p:grpSpPr>
          <a:xfrm>
            <a:off x="1652589" y="8124846"/>
            <a:ext cx="754204" cy="754204"/>
            <a:chOff x="0" y="0"/>
            <a:chExt cx="812800" cy="812800"/>
          </a:xfrm>
        </p:grpSpPr>
        <p:sp>
          <p:nvSpPr>
            <p:cNvPr id="451" name="Google Shape;45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7"/>
          <p:cNvGrpSpPr/>
          <p:nvPr/>
        </p:nvGrpSpPr>
        <p:grpSpPr>
          <a:xfrm>
            <a:off x="3224317" y="8124846"/>
            <a:ext cx="754204" cy="754204"/>
            <a:chOff x="0" y="0"/>
            <a:chExt cx="812800" cy="812800"/>
          </a:xfrm>
        </p:grpSpPr>
        <p:sp>
          <p:nvSpPr>
            <p:cNvPr id="454" name="Google Shape;45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27"/>
          <p:cNvGrpSpPr/>
          <p:nvPr/>
        </p:nvGrpSpPr>
        <p:grpSpPr>
          <a:xfrm>
            <a:off x="4798115" y="8124846"/>
            <a:ext cx="754204" cy="754204"/>
            <a:chOff x="0" y="0"/>
            <a:chExt cx="812800" cy="812800"/>
          </a:xfrm>
        </p:grpSpPr>
        <p:sp>
          <p:nvSpPr>
            <p:cNvPr id="457" name="Google Shape;45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" name="Google Shape;459;p27"/>
          <p:cNvGrpSpPr/>
          <p:nvPr/>
        </p:nvGrpSpPr>
        <p:grpSpPr>
          <a:xfrm>
            <a:off x="6371914" y="8124846"/>
            <a:ext cx="754204" cy="754204"/>
            <a:chOff x="0" y="0"/>
            <a:chExt cx="812800" cy="812800"/>
          </a:xfrm>
        </p:grpSpPr>
        <p:sp>
          <p:nvSpPr>
            <p:cNvPr id="460" name="Google Shape;46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27"/>
          <p:cNvGrpSpPr/>
          <p:nvPr/>
        </p:nvGrpSpPr>
        <p:grpSpPr>
          <a:xfrm>
            <a:off x="3216770" y="610585"/>
            <a:ext cx="11854459" cy="1365690"/>
            <a:chOff x="0" y="0"/>
            <a:chExt cx="3542724" cy="408138"/>
          </a:xfrm>
        </p:grpSpPr>
        <p:sp>
          <p:nvSpPr>
            <p:cNvPr id="463" name="Google Shape;463;p27"/>
            <p:cNvSpPr/>
            <p:nvPr/>
          </p:nvSpPr>
          <p:spPr>
            <a:xfrm>
              <a:off x="0" y="0"/>
              <a:ext cx="3542724" cy="408138"/>
            </a:xfrm>
            <a:custGeom>
              <a:rect b="b" l="l" r="r" t="t"/>
              <a:pathLst>
                <a:path extrusionOk="0" h="408138" w="3542724">
                  <a:moveTo>
                    <a:pt x="0" y="0"/>
                  </a:moveTo>
                  <a:lnTo>
                    <a:pt x="3542724" y="0"/>
                  </a:lnTo>
                  <a:lnTo>
                    <a:pt x="354272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</p:sp>
        <p:sp>
          <p:nvSpPr>
            <p:cNvPr id="464" name="Google Shape;464;p27"/>
            <p:cNvSpPr txBox="1"/>
            <p:nvPr/>
          </p:nvSpPr>
          <p:spPr>
            <a:xfrm>
              <a:off x="0" y="0"/>
              <a:ext cx="3542724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27"/>
          <p:cNvSpPr txBox="1"/>
          <p:nvPr/>
        </p:nvSpPr>
        <p:spPr>
          <a:xfrm>
            <a:off x="11321144" y="3121913"/>
            <a:ext cx="40158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Design Elements</a:t>
            </a:r>
            <a:endParaRPr/>
          </a:p>
        </p:txBody>
      </p:sp>
      <p:sp>
        <p:nvSpPr>
          <p:cNvPr id="466" name="Google Shape;466;p27"/>
          <p:cNvSpPr txBox="1"/>
          <p:nvPr/>
        </p:nvSpPr>
        <p:spPr>
          <a:xfrm>
            <a:off x="2039961" y="6712902"/>
            <a:ext cx="4698786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</a:t>
            </a:r>
            <a:endParaRPr/>
          </a:p>
        </p:txBody>
      </p:sp>
      <p:sp>
        <p:nvSpPr>
          <p:cNvPr id="467" name="Google Shape;467;p27"/>
          <p:cNvSpPr txBox="1"/>
          <p:nvPr/>
        </p:nvSpPr>
        <p:spPr>
          <a:xfrm>
            <a:off x="1419004" y="9042551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#CCA7E6</a:t>
            </a:r>
            <a:endParaRPr/>
          </a:p>
        </p:txBody>
      </p:sp>
      <p:sp>
        <p:nvSpPr>
          <p:cNvPr id="468" name="Google Shape;468;p27"/>
          <p:cNvSpPr txBox="1"/>
          <p:nvPr/>
        </p:nvSpPr>
        <p:spPr>
          <a:xfrm>
            <a:off x="2990732" y="9042551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#D374C7</a:t>
            </a:r>
            <a:endParaRPr/>
          </a:p>
        </p:txBody>
      </p:sp>
      <p:sp>
        <p:nvSpPr>
          <p:cNvPr id="469" name="Google Shape;469;p27"/>
          <p:cNvSpPr txBox="1"/>
          <p:nvPr/>
        </p:nvSpPr>
        <p:spPr>
          <a:xfrm>
            <a:off x="4564531" y="9042551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#E43B10</a:t>
            </a:r>
            <a:endParaRPr/>
          </a:p>
        </p:txBody>
      </p:sp>
      <p:sp>
        <p:nvSpPr>
          <p:cNvPr id="470" name="Google Shape;470;p27"/>
          <p:cNvSpPr txBox="1"/>
          <p:nvPr/>
        </p:nvSpPr>
        <p:spPr>
          <a:xfrm>
            <a:off x="6138329" y="9042551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#EF9A2C</a:t>
            </a:r>
            <a:endParaRPr/>
          </a:p>
        </p:txBody>
      </p:sp>
      <p:sp>
        <p:nvSpPr>
          <p:cNvPr id="471" name="Google Shape;471;p27"/>
          <p:cNvSpPr txBox="1"/>
          <p:nvPr/>
        </p:nvSpPr>
        <p:spPr>
          <a:xfrm>
            <a:off x="2814086" y="7320103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Colors</a:t>
            </a:r>
            <a:endParaRPr/>
          </a:p>
        </p:txBody>
      </p:sp>
      <p:sp>
        <p:nvSpPr>
          <p:cNvPr id="472" name="Google Shape;472;p27"/>
          <p:cNvSpPr txBox="1"/>
          <p:nvPr/>
        </p:nvSpPr>
        <p:spPr>
          <a:xfrm>
            <a:off x="795573" y="3787821"/>
            <a:ext cx="718756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uses the following free fonts:</a:t>
            </a:r>
            <a:endParaRPr/>
          </a:p>
        </p:txBody>
      </p:sp>
      <p:sp>
        <p:nvSpPr>
          <p:cNvPr id="473" name="Google Shape;473;p27"/>
          <p:cNvSpPr txBox="1"/>
          <p:nvPr/>
        </p:nvSpPr>
        <p:spPr>
          <a:xfrm>
            <a:off x="3034597" y="4215503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TITLES :</a:t>
            </a:r>
            <a:endParaRPr/>
          </a:p>
        </p:txBody>
      </p:sp>
      <p:sp>
        <p:nvSpPr>
          <p:cNvPr id="474" name="Google Shape;474;p27"/>
          <p:cNvSpPr txBox="1"/>
          <p:nvPr/>
        </p:nvSpPr>
        <p:spPr>
          <a:xfrm>
            <a:off x="3034597" y="4978795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HEADERS :</a:t>
            </a:r>
            <a:endParaRPr/>
          </a:p>
        </p:txBody>
      </p:sp>
      <p:sp>
        <p:nvSpPr>
          <p:cNvPr id="475" name="Google Shape;475;p27"/>
          <p:cNvSpPr txBox="1"/>
          <p:nvPr/>
        </p:nvSpPr>
        <p:spPr>
          <a:xfrm>
            <a:off x="3034597" y="5742087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BODY COPY :</a:t>
            </a:r>
            <a:endParaRPr/>
          </a:p>
        </p:txBody>
      </p:sp>
      <p:sp>
        <p:nvSpPr>
          <p:cNvPr id="476" name="Google Shape;476;p27"/>
          <p:cNvSpPr txBox="1"/>
          <p:nvPr/>
        </p:nvSpPr>
        <p:spPr>
          <a:xfrm>
            <a:off x="3034597" y="4629423"/>
            <a:ext cx="2709513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Shrikhand</a:t>
            </a:r>
            <a:endParaRPr/>
          </a:p>
        </p:txBody>
      </p:sp>
      <p:sp>
        <p:nvSpPr>
          <p:cNvPr id="477" name="Google Shape;477;p27"/>
          <p:cNvSpPr txBox="1"/>
          <p:nvPr/>
        </p:nvSpPr>
        <p:spPr>
          <a:xfrm>
            <a:off x="2749273" y="5392715"/>
            <a:ext cx="3280161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</p:txBody>
      </p:sp>
      <p:sp>
        <p:nvSpPr>
          <p:cNvPr id="478" name="Google Shape;478;p27"/>
          <p:cNvSpPr txBox="1"/>
          <p:nvPr/>
        </p:nvSpPr>
        <p:spPr>
          <a:xfrm>
            <a:off x="2539034" y="6156007"/>
            <a:ext cx="3700639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</p:txBody>
      </p:sp>
      <p:sp>
        <p:nvSpPr>
          <p:cNvPr id="479" name="Google Shape;479;p27"/>
          <p:cNvSpPr txBox="1"/>
          <p:nvPr/>
        </p:nvSpPr>
        <p:spPr>
          <a:xfrm>
            <a:off x="2814086" y="3121913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Fonts</a:t>
            </a:r>
            <a:endParaRPr/>
          </a:p>
        </p:txBody>
      </p:sp>
      <p:sp>
        <p:nvSpPr>
          <p:cNvPr id="480" name="Google Shape;480;p27"/>
          <p:cNvSpPr txBox="1"/>
          <p:nvPr/>
        </p:nvSpPr>
        <p:spPr>
          <a:xfrm>
            <a:off x="3744010" y="2180022"/>
            <a:ext cx="10799980" cy="419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/>
          </a:p>
        </p:txBody>
      </p:sp>
      <p:sp>
        <p:nvSpPr>
          <p:cNvPr id="481" name="Google Shape;481;p27"/>
          <p:cNvSpPr txBox="1"/>
          <p:nvPr/>
        </p:nvSpPr>
        <p:spPr>
          <a:xfrm>
            <a:off x="2690988" y="512404"/>
            <a:ext cx="129060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RESOURCE PAGE</a:t>
            </a:r>
            <a:endParaRPr/>
          </a:p>
        </p:txBody>
      </p:sp>
      <p:sp>
        <p:nvSpPr>
          <p:cNvPr id="482" name="Google Shape;482;p27"/>
          <p:cNvSpPr/>
          <p:nvPr/>
        </p:nvSpPr>
        <p:spPr>
          <a:xfrm>
            <a:off x="10980652" y="4440354"/>
            <a:ext cx="1752495" cy="729675"/>
          </a:xfrm>
          <a:custGeom>
            <a:rect b="b" l="l" r="r" t="t"/>
            <a:pathLst>
              <a:path extrusionOk="0" h="729675" w="1752495">
                <a:moveTo>
                  <a:pt x="0" y="0"/>
                </a:moveTo>
                <a:lnTo>
                  <a:pt x="1752495" y="0"/>
                </a:lnTo>
                <a:lnTo>
                  <a:pt x="1752495" y="729675"/>
                </a:lnTo>
                <a:lnTo>
                  <a:pt x="0" y="729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7"/>
          <p:cNvSpPr/>
          <p:nvPr/>
        </p:nvSpPr>
        <p:spPr>
          <a:xfrm>
            <a:off x="14591970" y="5666797"/>
            <a:ext cx="969738" cy="1047352"/>
          </a:xfrm>
          <a:custGeom>
            <a:rect b="b" l="l" r="r" t="t"/>
            <a:pathLst>
              <a:path extrusionOk="0" h="1047352" w="969738">
                <a:moveTo>
                  <a:pt x="0" y="0"/>
                </a:moveTo>
                <a:lnTo>
                  <a:pt x="969738" y="0"/>
                </a:lnTo>
                <a:lnTo>
                  <a:pt x="969738" y="1047352"/>
                </a:lnTo>
                <a:lnTo>
                  <a:pt x="0" y="1047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712" l="-137298" r="0" t="0"/>
            </a:stretch>
          </a:blipFill>
          <a:ln>
            <a:noFill/>
          </a:ln>
        </p:spPr>
      </p:sp>
      <p:sp>
        <p:nvSpPr>
          <p:cNvPr id="484" name="Google Shape;484;p27"/>
          <p:cNvSpPr/>
          <p:nvPr/>
        </p:nvSpPr>
        <p:spPr>
          <a:xfrm>
            <a:off x="14128921" y="7043653"/>
            <a:ext cx="1513812" cy="492677"/>
          </a:xfrm>
          <a:custGeom>
            <a:rect b="b" l="l" r="r" t="t"/>
            <a:pathLst>
              <a:path extrusionOk="0" h="492677" w="1513812">
                <a:moveTo>
                  <a:pt x="0" y="0"/>
                </a:moveTo>
                <a:lnTo>
                  <a:pt x="1513813" y="0"/>
                </a:lnTo>
                <a:lnTo>
                  <a:pt x="1513813" y="492678"/>
                </a:lnTo>
                <a:lnTo>
                  <a:pt x="0" y="492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27"/>
          <p:cNvSpPr/>
          <p:nvPr/>
        </p:nvSpPr>
        <p:spPr>
          <a:xfrm>
            <a:off x="15898262" y="5842906"/>
            <a:ext cx="1476152" cy="695133"/>
          </a:xfrm>
          <a:custGeom>
            <a:rect b="b" l="l" r="r" t="t"/>
            <a:pathLst>
              <a:path extrusionOk="0" h="695133" w="1476152">
                <a:moveTo>
                  <a:pt x="0" y="0"/>
                </a:moveTo>
                <a:lnTo>
                  <a:pt x="1476152" y="0"/>
                </a:lnTo>
                <a:lnTo>
                  <a:pt x="1476152" y="695133"/>
                </a:lnTo>
                <a:lnTo>
                  <a:pt x="0" y="695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7"/>
          <p:cNvSpPr/>
          <p:nvPr/>
        </p:nvSpPr>
        <p:spPr>
          <a:xfrm>
            <a:off x="16296203" y="6834658"/>
            <a:ext cx="910668" cy="910668"/>
          </a:xfrm>
          <a:custGeom>
            <a:rect b="b" l="l" r="r" t="t"/>
            <a:pathLst>
              <a:path extrusionOk="0" h="910668" w="910668">
                <a:moveTo>
                  <a:pt x="0" y="0"/>
                </a:moveTo>
                <a:lnTo>
                  <a:pt x="910668" y="0"/>
                </a:lnTo>
                <a:lnTo>
                  <a:pt x="910668" y="910668"/>
                </a:lnTo>
                <a:lnTo>
                  <a:pt x="0" y="910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7"/>
          <p:cNvSpPr/>
          <p:nvPr/>
        </p:nvSpPr>
        <p:spPr>
          <a:xfrm rot="5400000">
            <a:off x="9552322" y="4179563"/>
            <a:ext cx="884979" cy="1251256"/>
          </a:xfrm>
          <a:custGeom>
            <a:rect b="b" l="l" r="r" t="t"/>
            <a:pathLst>
              <a:path extrusionOk="0" h="1251256" w="884979">
                <a:moveTo>
                  <a:pt x="0" y="0"/>
                </a:moveTo>
                <a:lnTo>
                  <a:pt x="884979" y="0"/>
                </a:lnTo>
                <a:lnTo>
                  <a:pt x="884979" y="1251256"/>
                </a:lnTo>
                <a:lnTo>
                  <a:pt x="0" y="1251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7"/>
          <p:cNvSpPr/>
          <p:nvPr/>
        </p:nvSpPr>
        <p:spPr>
          <a:xfrm>
            <a:off x="11416070" y="8031637"/>
            <a:ext cx="809456" cy="688773"/>
          </a:xfrm>
          <a:custGeom>
            <a:rect b="b" l="l" r="r" t="t"/>
            <a:pathLst>
              <a:path extrusionOk="0" h="688773" w="809456">
                <a:moveTo>
                  <a:pt x="0" y="0"/>
                </a:moveTo>
                <a:lnTo>
                  <a:pt x="809456" y="0"/>
                </a:lnTo>
                <a:lnTo>
                  <a:pt x="809456" y="688773"/>
                </a:lnTo>
                <a:lnTo>
                  <a:pt x="0" y="68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7"/>
          <p:cNvSpPr/>
          <p:nvPr/>
        </p:nvSpPr>
        <p:spPr>
          <a:xfrm>
            <a:off x="9283753" y="8031637"/>
            <a:ext cx="688773" cy="688773"/>
          </a:xfrm>
          <a:custGeom>
            <a:rect b="b" l="l" r="r" t="t"/>
            <a:pathLst>
              <a:path extrusionOk="0" h="688773" w="688773">
                <a:moveTo>
                  <a:pt x="0" y="0"/>
                </a:moveTo>
                <a:lnTo>
                  <a:pt x="688773" y="0"/>
                </a:lnTo>
                <a:lnTo>
                  <a:pt x="688773" y="688773"/>
                </a:lnTo>
                <a:lnTo>
                  <a:pt x="0" y="68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27"/>
          <p:cNvSpPr/>
          <p:nvPr/>
        </p:nvSpPr>
        <p:spPr>
          <a:xfrm>
            <a:off x="12669314" y="8031637"/>
            <a:ext cx="792522" cy="688773"/>
          </a:xfrm>
          <a:custGeom>
            <a:rect b="b" l="l" r="r" t="t"/>
            <a:pathLst>
              <a:path extrusionOk="0" h="688773" w="792522">
                <a:moveTo>
                  <a:pt x="0" y="0"/>
                </a:moveTo>
                <a:lnTo>
                  <a:pt x="792522" y="0"/>
                </a:lnTo>
                <a:lnTo>
                  <a:pt x="792522" y="688773"/>
                </a:lnTo>
                <a:lnTo>
                  <a:pt x="0" y="68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1" name="Google Shape;491;p27"/>
          <p:cNvGrpSpPr/>
          <p:nvPr/>
        </p:nvGrpSpPr>
        <p:grpSpPr>
          <a:xfrm>
            <a:off x="10416315" y="8031637"/>
            <a:ext cx="555966" cy="688773"/>
            <a:chOff x="0" y="0"/>
            <a:chExt cx="347256" cy="430207"/>
          </a:xfrm>
        </p:grpSpPr>
        <p:sp>
          <p:nvSpPr>
            <p:cNvPr id="492" name="Google Shape;492;p27"/>
            <p:cNvSpPr/>
            <p:nvPr/>
          </p:nvSpPr>
          <p:spPr>
            <a:xfrm>
              <a:off x="0" y="0"/>
              <a:ext cx="347256" cy="430207"/>
            </a:xfrm>
            <a:custGeom>
              <a:rect b="b" l="l" r="r" t="t"/>
              <a:pathLst>
                <a:path extrusionOk="0" h="430207" w="347256">
                  <a:moveTo>
                    <a:pt x="347256" y="0"/>
                  </a:moveTo>
                  <a:lnTo>
                    <a:pt x="347256" y="430207"/>
                  </a:lnTo>
                  <a:lnTo>
                    <a:pt x="173628" y="303207"/>
                  </a:lnTo>
                  <a:lnTo>
                    <a:pt x="0" y="430207"/>
                  </a:lnTo>
                  <a:lnTo>
                    <a:pt x="0" y="0"/>
                  </a:lnTo>
                  <a:lnTo>
                    <a:pt x="347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93" name="Google Shape;493;p27"/>
            <p:cNvSpPr txBox="1"/>
            <p:nvPr/>
          </p:nvSpPr>
          <p:spPr>
            <a:xfrm>
              <a:off x="0" y="0"/>
              <a:ext cx="347256" cy="303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450" lIns="76450" spcFirstLastPara="1" rIns="76450" wrap="square" tIns="7645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27"/>
          <p:cNvSpPr/>
          <p:nvPr/>
        </p:nvSpPr>
        <p:spPr>
          <a:xfrm>
            <a:off x="10956994" y="5837494"/>
            <a:ext cx="1781086" cy="705958"/>
          </a:xfrm>
          <a:custGeom>
            <a:rect b="b" l="l" r="r" t="t"/>
            <a:pathLst>
              <a:path extrusionOk="0" h="705958" w="1781086">
                <a:moveTo>
                  <a:pt x="0" y="0"/>
                </a:moveTo>
                <a:lnTo>
                  <a:pt x="1781086" y="0"/>
                </a:lnTo>
                <a:lnTo>
                  <a:pt x="1781086" y="705958"/>
                </a:lnTo>
                <a:lnTo>
                  <a:pt x="0" y="705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27"/>
          <p:cNvSpPr/>
          <p:nvPr/>
        </p:nvSpPr>
        <p:spPr>
          <a:xfrm>
            <a:off x="11790949" y="7073203"/>
            <a:ext cx="1684503" cy="433579"/>
          </a:xfrm>
          <a:custGeom>
            <a:rect b="b" l="l" r="r" t="t"/>
            <a:pathLst>
              <a:path extrusionOk="0" h="433579" w="1684503">
                <a:moveTo>
                  <a:pt x="0" y="0"/>
                </a:moveTo>
                <a:lnTo>
                  <a:pt x="1684502" y="0"/>
                </a:lnTo>
                <a:lnTo>
                  <a:pt x="1684502" y="433578"/>
                </a:lnTo>
                <a:lnTo>
                  <a:pt x="0" y="433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-29876" t="0"/>
            </a:stretch>
          </a:blipFill>
          <a:ln>
            <a:noFill/>
          </a:ln>
        </p:spPr>
      </p:sp>
      <p:sp>
        <p:nvSpPr>
          <p:cNvPr id="496" name="Google Shape;496;p27"/>
          <p:cNvSpPr/>
          <p:nvPr/>
        </p:nvSpPr>
        <p:spPr>
          <a:xfrm>
            <a:off x="9369184" y="7114770"/>
            <a:ext cx="1768295" cy="350444"/>
          </a:xfrm>
          <a:custGeom>
            <a:rect b="b" l="l" r="r" t="t"/>
            <a:pathLst>
              <a:path extrusionOk="0" h="350444" w="1768295">
                <a:moveTo>
                  <a:pt x="0" y="0"/>
                </a:moveTo>
                <a:lnTo>
                  <a:pt x="1768295" y="0"/>
                </a:lnTo>
                <a:lnTo>
                  <a:pt x="1768295" y="350444"/>
                </a:lnTo>
                <a:lnTo>
                  <a:pt x="0" y="350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7"/>
          <p:cNvSpPr/>
          <p:nvPr/>
        </p:nvSpPr>
        <p:spPr>
          <a:xfrm rot="5400000">
            <a:off x="13247458" y="5600082"/>
            <a:ext cx="835135" cy="1180782"/>
          </a:xfrm>
          <a:custGeom>
            <a:rect b="b" l="l" r="r" t="t"/>
            <a:pathLst>
              <a:path extrusionOk="0" h="1180782" w="835135">
                <a:moveTo>
                  <a:pt x="0" y="0"/>
                </a:moveTo>
                <a:lnTo>
                  <a:pt x="835134" y="0"/>
                </a:lnTo>
                <a:lnTo>
                  <a:pt x="835134" y="1180781"/>
                </a:lnTo>
                <a:lnTo>
                  <a:pt x="0" y="1180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7"/>
          <p:cNvSpPr/>
          <p:nvPr/>
        </p:nvSpPr>
        <p:spPr>
          <a:xfrm>
            <a:off x="9369184" y="5564845"/>
            <a:ext cx="1251256" cy="1251256"/>
          </a:xfrm>
          <a:custGeom>
            <a:rect b="b" l="l" r="r" t="t"/>
            <a:pathLst>
              <a:path extrusionOk="0" h="1251256" w="1251256">
                <a:moveTo>
                  <a:pt x="0" y="0"/>
                </a:moveTo>
                <a:lnTo>
                  <a:pt x="1251256" y="0"/>
                </a:lnTo>
                <a:lnTo>
                  <a:pt x="1251256" y="1251256"/>
                </a:lnTo>
                <a:lnTo>
                  <a:pt x="0" y="1251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7"/>
          <p:cNvSpPr/>
          <p:nvPr/>
        </p:nvSpPr>
        <p:spPr>
          <a:xfrm>
            <a:off x="15080420" y="7973926"/>
            <a:ext cx="825201" cy="804196"/>
          </a:xfrm>
          <a:custGeom>
            <a:rect b="b" l="l" r="r" t="t"/>
            <a:pathLst>
              <a:path extrusionOk="0" h="804196" w="825201">
                <a:moveTo>
                  <a:pt x="0" y="0"/>
                </a:moveTo>
                <a:lnTo>
                  <a:pt x="825201" y="0"/>
                </a:lnTo>
                <a:lnTo>
                  <a:pt x="825201" y="804195"/>
                </a:lnTo>
                <a:lnTo>
                  <a:pt x="0" y="804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7"/>
          <p:cNvSpPr/>
          <p:nvPr/>
        </p:nvSpPr>
        <p:spPr>
          <a:xfrm>
            <a:off x="13905625" y="8033780"/>
            <a:ext cx="731007" cy="684488"/>
          </a:xfrm>
          <a:custGeom>
            <a:rect b="b" l="l" r="r" t="t"/>
            <a:pathLst>
              <a:path extrusionOk="0" h="684488" w="731007">
                <a:moveTo>
                  <a:pt x="0" y="0"/>
                </a:moveTo>
                <a:lnTo>
                  <a:pt x="731007" y="0"/>
                </a:lnTo>
                <a:lnTo>
                  <a:pt x="731007" y="684488"/>
                </a:lnTo>
                <a:lnTo>
                  <a:pt x="0" y="684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27"/>
          <p:cNvSpPr/>
          <p:nvPr/>
        </p:nvSpPr>
        <p:spPr>
          <a:xfrm>
            <a:off x="16349410" y="8006541"/>
            <a:ext cx="759684" cy="738965"/>
          </a:xfrm>
          <a:custGeom>
            <a:rect b="b" l="l" r="r" t="t"/>
            <a:pathLst>
              <a:path extrusionOk="0" h="738965" w="759684">
                <a:moveTo>
                  <a:pt x="0" y="0"/>
                </a:moveTo>
                <a:lnTo>
                  <a:pt x="759684" y="0"/>
                </a:lnTo>
                <a:lnTo>
                  <a:pt x="759684" y="738965"/>
                </a:lnTo>
                <a:lnTo>
                  <a:pt x="0" y="738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27"/>
          <p:cNvSpPr/>
          <p:nvPr/>
        </p:nvSpPr>
        <p:spPr>
          <a:xfrm rot="-5400000">
            <a:off x="14906912" y="4225687"/>
            <a:ext cx="819735" cy="1159008"/>
          </a:xfrm>
          <a:custGeom>
            <a:rect b="b" l="l" r="r" t="t"/>
            <a:pathLst>
              <a:path extrusionOk="0" h="1159008" w="819735">
                <a:moveTo>
                  <a:pt x="0" y="0"/>
                </a:moveTo>
                <a:lnTo>
                  <a:pt x="819735" y="0"/>
                </a:lnTo>
                <a:lnTo>
                  <a:pt x="819735" y="1159008"/>
                </a:lnTo>
                <a:lnTo>
                  <a:pt x="0" y="11590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27"/>
          <p:cNvSpPr/>
          <p:nvPr/>
        </p:nvSpPr>
        <p:spPr>
          <a:xfrm rot="5400000">
            <a:off x="13310422" y="4163340"/>
            <a:ext cx="849578" cy="1283703"/>
          </a:xfrm>
          <a:custGeom>
            <a:rect b="b" l="l" r="r" t="t"/>
            <a:pathLst>
              <a:path extrusionOk="0" h="1283703" w="849578">
                <a:moveTo>
                  <a:pt x="0" y="0"/>
                </a:moveTo>
                <a:lnTo>
                  <a:pt x="849578" y="0"/>
                </a:lnTo>
                <a:lnTo>
                  <a:pt x="849578" y="1283703"/>
                </a:lnTo>
                <a:lnTo>
                  <a:pt x="0" y="1283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27"/>
          <p:cNvSpPr/>
          <p:nvPr/>
        </p:nvSpPr>
        <p:spPr>
          <a:xfrm>
            <a:off x="16256496" y="4133332"/>
            <a:ext cx="950375" cy="1343718"/>
          </a:xfrm>
          <a:custGeom>
            <a:rect b="b" l="l" r="r" t="t"/>
            <a:pathLst>
              <a:path extrusionOk="0" h="1343718" w="950375">
                <a:moveTo>
                  <a:pt x="0" y="0"/>
                </a:moveTo>
                <a:lnTo>
                  <a:pt x="950375" y="0"/>
                </a:lnTo>
                <a:lnTo>
                  <a:pt x="950375" y="1343718"/>
                </a:lnTo>
                <a:lnTo>
                  <a:pt x="0" y="1343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8"/>
          <p:cNvPicPr preferRelativeResize="0"/>
          <p:nvPr/>
        </p:nvPicPr>
        <p:blipFill rotWithShape="1">
          <a:blip r:embed="rId3">
            <a:alphaModFix/>
          </a:blip>
          <a:srcRect b="2139" l="0" r="0" t="-2140"/>
          <a:stretch/>
        </p:blipFill>
        <p:spPr>
          <a:xfrm>
            <a:off x="466992" y="0"/>
            <a:ext cx="1735401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8"/>
          <p:cNvSpPr txBox="1"/>
          <p:nvPr/>
        </p:nvSpPr>
        <p:spPr>
          <a:xfrm>
            <a:off x="5344761" y="4264814"/>
            <a:ext cx="7598479" cy="94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19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11" name="Google Shape;511;p28"/>
          <p:cNvSpPr txBox="1"/>
          <p:nvPr/>
        </p:nvSpPr>
        <p:spPr>
          <a:xfrm>
            <a:off x="6409057" y="9005493"/>
            <a:ext cx="5469886" cy="485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8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the photos</a:t>
            </a:r>
            <a:endParaRPr/>
          </a:p>
        </p:txBody>
      </p:sp>
      <p:sp>
        <p:nvSpPr>
          <p:cNvPr id="512" name="Google Shape;512;p28"/>
          <p:cNvSpPr txBox="1"/>
          <p:nvPr/>
        </p:nvSpPr>
        <p:spPr>
          <a:xfrm>
            <a:off x="5344761" y="8239315"/>
            <a:ext cx="7598479" cy="8423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18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Pexels &amp; Pixabay</a:t>
            </a:r>
            <a:endParaRPr/>
          </a:p>
        </p:txBody>
      </p:sp>
      <p:sp>
        <p:nvSpPr>
          <p:cNvPr id="513" name="Google Shape;513;p28"/>
          <p:cNvSpPr txBox="1"/>
          <p:nvPr/>
        </p:nvSpPr>
        <p:spPr>
          <a:xfrm>
            <a:off x="6024836" y="7492686"/>
            <a:ext cx="6238329" cy="49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8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the presentation template</a:t>
            </a:r>
            <a:endParaRPr/>
          </a:p>
        </p:txBody>
      </p:sp>
      <p:grpSp>
        <p:nvGrpSpPr>
          <p:cNvPr id="514" name="Google Shape;514;p28"/>
          <p:cNvGrpSpPr/>
          <p:nvPr/>
        </p:nvGrpSpPr>
        <p:grpSpPr>
          <a:xfrm>
            <a:off x="5104841" y="2339123"/>
            <a:ext cx="8078319" cy="1716608"/>
            <a:chOff x="0" y="0"/>
            <a:chExt cx="1920690" cy="408138"/>
          </a:xfrm>
        </p:grpSpPr>
        <p:sp>
          <p:nvSpPr>
            <p:cNvPr id="515" name="Google Shape;515;p28"/>
            <p:cNvSpPr/>
            <p:nvPr/>
          </p:nvSpPr>
          <p:spPr>
            <a:xfrm>
              <a:off x="0" y="0"/>
              <a:ext cx="1920690" cy="408138"/>
            </a:xfrm>
            <a:custGeom>
              <a:rect b="b" l="l" r="r" t="t"/>
              <a:pathLst>
                <a:path extrusionOk="0" h="408138" w="1920690">
                  <a:moveTo>
                    <a:pt x="0" y="0"/>
                  </a:moveTo>
                  <a:lnTo>
                    <a:pt x="1920690" y="0"/>
                  </a:lnTo>
                  <a:lnTo>
                    <a:pt x="1920690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516" name="Google Shape;516;p28"/>
            <p:cNvSpPr txBox="1"/>
            <p:nvPr/>
          </p:nvSpPr>
          <p:spPr>
            <a:xfrm>
              <a:off x="0" y="0"/>
              <a:ext cx="1920690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50" lIns="53350" spcFirstLastPara="1" rIns="53350" wrap="square" tIns="5335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28"/>
          <p:cNvSpPr txBox="1"/>
          <p:nvPr/>
        </p:nvSpPr>
        <p:spPr>
          <a:xfrm>
            <a:off x="5104841" y="2242408"/>
            <a:ext cx="8078400" cy="18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30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CREDITS</a:t>
            </a:r>
            <a:endParaRPr/>
          </a:p>
        </p:txBody>
      </p:sp>
      <p:pic>
        <p:nvPicPr>
          <p:cNvPr id="518" name="Google Shape;5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0004" y="5796162"/>
            <a:ext cx="6187992" cy="15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3B1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0"/>
          <p:cNvPicPr preferRelativeResize="0"/>
          <p:nvPr/>
        </p:nvPicPr>
        <p:blipFill rotWithShape="1">
          <a:blip r:embed="rId3">
            <a:alphaModFix/>
          </a:blip>
          <a:srcRect b="35885" l="16219" r="0" t="0"/>
          <a:stretch/>
        </p:blipFill>
        <p:spPr>
          <a:xfrm>
            <a:off x="0" y="5426525"/>
            <a:ext cx="6351674" cy="48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0"/>
          <p:cNvSpPr/>
          <p:nvPr/>
        </p:nvSpPr>
        <p:spPr>
          <a:xfrm>
            <a:off x="5060295" y="1635919"/>
            <a:ext cx="8166608" cy="816660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0300" y="1642176"/>
            <a:ext cx="8167500" cy="815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7" name="Google Shape;137;p10"/>
          <p:cNvSpPr/>
          <p:nvPr/>
        </p:nvSpPr>
        <p:spPr>
          <a:xfrm rot="1191718">
            <a:off x="7645089" y="1305798"/>
            <a:ext cx="5443564" cy="1771633"/>
          </a:xfrm>
          <a:custGeom>
            <a:rect b="b" l="l" r="r" t="t"/>
            <a:pathLst>
              <a:path extrusionOk="0" h="1771633" w="5443564">
                <a:moveTo>
                  <a:pt x="0" y="0"/>
                </a:moveTo>
                <a:lnTo>
                  <a:pt x="5443564" y="0"/>
                </a:lnTo>
                <a:lnTo>
                  <a:pt x="5443564" y="1771632"/>
                </a:lnTo>
                <a:lnTo>
                  <a:pt x="0" y="1771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8" name="Google Shape;138;p10"/>
          <p:cNvGrpSpPr/>
          <p:nvPr/>
        </p:nvGrpSpPr>
        <p:grpSpPr>
          <a:xfrm>
            <a:off x="14669300" y="38"/>
            <a:ext cx="2590014" cy="10287123"/>
            <a:chOff x="0" y="0"/>
            <a:chExt cx="682139" cy="3044969"/>
          </a:xfrm>
        </p:grpSpPr>
        <p:sp>
          <p:nvSpPr>
            <p:cNvPr id="139" name="Google Shape;139;p10"/>
            <p:cNvSpPr/>
            <p:nvPr/>
          </p:nvSpPr>
          <p:spPr>
            <a:xfrm>
              <a:off x="0" y="0"/>
              <a:ext cx="682139" cy="3044969"/>
            </a:xfrm>
            <a:custGeom>
              <a:rect b="b" l="l" r="r" t="t"/>
              <a:pathLst>
                <a:path extrusionOk="0" h="3044969" w="682139">
                  <a:moveTo>
                    <a:pt x="0" y="0"/>
                  </a:moveTo>
                  <a:lnTo>
                    <a:pt x="682139" y="0"/>
                  </a:lnTo>
                  <a:lnTo>
                    <a:pt x="682139" y="3044969"/>
                  </a:lnTo>
                  <a:lnTo>
                    <a:pt x="0" y="30449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0" name="Google Shape;140;p10"/>
            <p:cNvSpPr txBox="1"/>
            <p:nvPr/>
          </p:nvSpPr>
          <p:spPr>
            <a:xfrm>
              <a:off x="0" y="0"/>
              <a:ext cx="682139" cy="3044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10"/>
          <p:cNvSpPr txBox="1"/>
          <p:nvPr/>
        </p:nvSpPr>
        <p:spPr>
          <a:xfrm>
            <a:off x="1208173" y="304181"/>
            <a:ext cx="4534956" cy="3227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399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01</a:t>
            </a:r>
            <a:endParaRPr/>
          </a:p>
        </p:txBody>
      </p:sp>
      <p:sp>
        <p:nvSpPr>
          <p:cNvPr id="142" name="Google Shape;142;p10"/>
          <p:cNvSpPr txBox="1"/>
          <p:nvPr/>
        </p:nvSpPr>
        <p:spPr>
          <a:xfrm rot="5400000">
            <a:off x="11252973" y="4310202"/>
            <a:ext cx="94194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35" u="none" cap="none" strike="noStrike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OVERVIEW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 b="24961" l="0" r="52976" t="22298"/>
          <a:stretch/>
        </p:blipFill>
        <p:spPr>
          <a:xfrm>
            <a:off x="14723175" y="0"/>
            <a:ext cx="3564824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1"/>
          <p:cNvGrpSpPr/>
          <p:nvPr/>
        </p:nvGrpSpPr>
        <p:grpSpPr>
          <a:xfrm>
            <a:off x="881933" y="837479"/>
            <a:ext cx="7083694" cy="8612043"/>
            <a:chOff x="0" y="0"/>
            <a:chExt cx="9444925" cy="11482723"/>
          </a:xfrm>
        </p:grpSpPr>
        <p:sp>
          <p:nvSpPr>
            <p:cNvPr id="149" name="Google Shape;149;p11"/>
            <p:cNvSpPr/>
            <p:nvPr/>
          </p:nvSpPr>
          <p:spPr>
            <a:xfrm>
              <a:off x="0" y="0"/>
              <a:ext cx="9444925" cy="9444925"/>
            </a:xfrm>
            <a:custGeom>
              <a:rect b="b" l="l" r="r" t="t"/>
              <a:pathLst>
                <a:path extrusionOk="0" h="9444925" w="9444925">
                  <a:moveTo>
                    <a:pt x="0" y="0"/>
                  </a:moveTo>
                  <a:lnTo>
                    <a:pt x="9444925" y="0"/>
                  </a:lnTo>
                  <a:lnTo>
                    <a:pt x="9444925" y="9444925"/>
                  </a:lnTo>
                  <a:lnTo>
                    <a:pt x="0" y="94449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" name="Google Shape;150;p11"/>
            <p:cNvSpPr/>
            <p:nvPr/>
          </p:nvSpPr>
          <p:spPr>
            <a:xfrm>
              <a:off x="0" y="9326645"/>
              <a:ext cx="9444925" cy="2156078"/>
            </a:xfrm>
            <a:custGeom>
              <a:rect b="b" l="l" r="r" t="t"/>
              <a:pathLst>
                <a:path extrusionOk="0" h="2156078" w="9444925">
                  <a:moveTo>
                    <a:pt x="0" y="0"/>
                  </a:moveTo>
                  <a:lnTo>
                    <a:pt x="9444925" y="0"/>
                  </a:lnTo>
                  <a:lnTo>
                    <a:pt x="9444925" y="2156078"/>
                  </a:lnTo>
                  <a:lnTo>
                    <a:pt x="0" y="2156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-338058"/>
              </a:stretch>
            </a:blipFill>
            <a:ln>
              <a:noFill/>
            </a:ln>
          </p:spPr>
        </p:sp>
      </p:grpSp>
      <p:grpSp>
        <p:nvGrpSpPr>
          <p:cNvPr id="151" name="Google Shape;151;p11"/>
          <p:cNvGrpSpPr/>
          <p:nvPr/>
        </p:nvGrpSpPr>
        <p:grpSpPr>
          <a:xfrm>
            <a:off x="9144000" y="2716150"/>
            <a:ext cx="9172103" cy="1549659"/>
            <a:chOff x="0" y="0"/>
            <a:chExt cx="2467742" cy="408138"/>
          </a:xfrm>
        </p:grpSpPr>
        <p:sp>
          <p:nvSpPr>
            <p:cNvPr id="152" name="Google Shape;152;p11"/>
            <p:cNvSpPr/>
            <p:nvPr/>
          </p:nvSpPr>
          <p:spPr>
            <a:xfrm>
              <a:off x="0" y="0"/>
              <a:ext cx="2467742" cy="408138"/>
            </a:xfrm>
            <a:custGeom>
              <a:rect b="b" l="l" r="r" t="t"/>
              <a:pathLst>
                <a:path extrusionOk="0" h="408138" w="2467742">
                  <a:moveTo>
                    <a:pt x="0" y="0"/>
                  </a:moveTo>
                  <a:lnTo>
                    <a:pt x="2467742" y="0"/>
                  </a:lnTo>
                  <a:lnTo>
                    <a:pt x="246774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153" name="Google Shape;153;p11"/>
            <p:cNvSpPr txBox="1"/>
            <p:nvPr/>
          </p:nvSpPr>
          <p:spPr>
            <a:xfrm>
              <a:off x="0" y="0"/>
              <a:ext cx="2467742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4" name="Google Shape;154;p11"/>
          <p:cNvPicPr preferRelativeResize="0"/>
          <p:nvPr/>
        </p:nvPicPr>
        <p:blipFill rotWithShape="1">
          <a:blip r:embed="rId5">
            <a:alphaModFix/>
          </a:blip>
          <a:srcRect b="32723" l="8741" r="8740" t="0"/>
          <a:stretch/>
        </p:blipFill>
        <p:spPr>
          <a:xfrm flipH="1">
            <a:off x="881933" y="837479"/>
            <a:ext cx="7083694" cy="866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1"/>
          <p:cNvSpPr/>
          <p:nvPr/>
        </p:nvSpPr>
        <p:spPr>
          <a:xfrm>
            <a:off x="9144000" y="4834357"/>
            <a:ext cx="9172187" cy="2736503"/>
          </a:xfrm>
          <a:custGeom>
            <a:rect b="b" l="l" r="r" t="t"/>
            <a:pathLst>
              <a:path extrusionOk="0" h="2736503" w="9172187">
                <a:moveTo>
                  <a:pt x="0" y="0"/>
                </a:moveTo>
                <a:lnTo>
                  <a:pt x="9172187" y="0"/>
                </a:lnTo>
                <a:lnTo>
                  <a:pt x="9172187" y="2736503"/>
                </a:lnTo>
                <a:lnTo>
                  <a:pt x="0" y="2736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7835" l="0" r="0" t="0"/>
            </a:stretch>
          </a:blipFill>
          <a:ln>
            <a:noFill/>
          </a:ln>
        </p:spPr>
      </p:sp>
      <p:sp>
        <p:nvSpPr>
          <p:cNvPr id="156" name="Google Shape;156;p11"/>
          <p:cNvSpPr txBox="1"/>
          <p:nvPr/>
        </p:nvSpPr>
        <p:spPr>
          <a:xfrm>
            <a:off x="9373478" y="2727067"/>
            <a:ext cx="8685044" cy="1623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70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OVERVIEW</a:t>
            </a:r>
            <a:endParaRPr/>
          </a:p>
        </p:txBody>
      </p:sp>
      <p:sp>
        <p:nvSpPr>
          <p:cNvPr id="157" name="Google Shape;157;p11"/>
          <p:cNvSpPr txBox="1"/>
          <p:nvPr/>
        </p:nvSpPr>
        <p:spPr>
          <a:xfrm>
            <a:off x="10172700" y="5373393"/>
            <a:ext cx="7086600" cy="16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Brief overview of the significance of Black History Month, its origins, and its importance in celebrating the achievements and contributions of Black individuals throughout history.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/>
          <p:nvPr/>
        </p:nvSpPr>
        <p:spPr>
          <a:xfrm>
            <a:off x="12477826" y="4432943"/>
            <a:ext cx="4994394" cy="4994394"/>
          </a:xfrm>
          <a:custGeom>
            <a:rect b="b" l="l" r="r" t="t"/>
            <a:pathLst>
              <a:path extrusionOk="0" h="4994394" w="4994394">
                <a:moveTo>
                  <a:pt x="0" y="0"/>
                </a:moveTo>
                <a:lnTo>
                  <a:pt x="4994394" y="0"/>
                </a:lnTo>
                <a:lnTo>
                  <a:pt x="4994394" y="4994394"/>
                </a:lnTo>
                <a:lnTo>
                  <a:pt x="0" y="4994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2"/>
          <p:cNvSpPr/>
          <p:nvPr/>
        </p:nvSpPr>
        <p:spPr>
          <a:xfrm>
            <a:off x="815780" y="4432943"/>
            <a:ext cx="4994394" cy="4994394"/>
          </a:xfrm>
          <a:custGeom>
            <a:rect b="b" l="l" r="r" t="t"/>
            <a:pathLst>
              <a:path extrusionOk="0" h="4994394" w="4994394">
                <a:moveTo>
                  <a:pt x="0" y="0"/>
                </a:moveTo>
                <a:lnTo>
                  <a:pt x="4994394" y="0"/>
                </a:lnTo>
                <a:lnTo>
                  <a:pt x="4994394" y="4994394"/>
                </a:lnTo>
                <a:lnTo>
                  <a:pt x="0" y="4994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2"/>
          <p:cNvSpPr/>
          <p:nvPr/>
        </p:nvSpPr>
        <p:spPr>
          <a:xfrm>
            <a:off x="6646803" y="4432943"/>
            <a:ext cx="4994394" cy="4994394"/>
          </a:xfrm>
          <a:custGeom>
            <a:rect b="b" l="l" r="r" t="t"/>
            <a:pathLst>
              <a:path extrusionOk="0" h="4994394" w="4994394">
                <a:moveTo>
                  <a:pt x="0" y="0"/>
                </a:moveTo>
                <a:lnTo>
                  <a:pt x="4994394" y="0"/>
                </a:lnTo>
                <a:lnTo>
                  <a:pt x="4994394" y="4994394"/>
                </a:lnTo>
                <a:lnTo>
                  <a:pt x="0" y="4994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2"/>
          <p:cNvSpPr/>
          <p:nvPr/>
        </p:nvSpPr>
        <p:spPr>
          <a:xfrm>
            <a:off x="8320356" y="5825676"/>
            <a:ext cx="1935934" cy="2116827"/>
          </a:xfrm>
          <a:custGeom>
            <a:rect b="b" l="l" r="r" t="t"/>
            <a:pathLst>
              <a:path extrusionOk="0" h="2116827" w="1935934">
                <a:moveTo>
                  <a:pt x="0" y="0"/>
                </a:moveTo>
                <a:lnTo>
                  <a:pt x="1935935" y="0"/>
                </a:lnTo>
                <a:lnTo>
                  <a:pt x="1935935" y="2116827"/>
                </a:lnTo>
                <a:lnTo>
                  <a:pt x="0" y="2116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6" name="Google Shape;166;p12"/>
          <p:cNvGrpSpPr/>
          <p:nvPr/>
        </p:nvGrpSpPr>
        <p:grpSpPr>
          <a:xfrm>
            <a:off x="0" y="619843"/>
            <a:ext cx="8055182" cy="1365690"/>
            <a:chOff x="0" y="0"/>
            <a:chExt cx="2407304" cy="408138"/>
          </a:xfrm>
        </p:grpSpPr>
        <p:sp>
          <p:nvSpPr>
            <p:cNvPr id="167" name="Google Shape;167;p12"/>
            <p:cNvSpPr/>
            <p:nvPr/>
          </p:nvSpPr>
          <p:spPr>
            <a:xfrm>
              <a:off x="0" y="0"/>
              <a:ext cx="2407304" cy="408138"/>
            </a:xfrm>
            <a:custGeom>
              <a:rect b="b" l="l" r="r" t="t"/>
              <a:pathLst>
                <a:path extrusionOk="0" h="408138" w="2407304">
                  <a:moveTo>
                    <a:pt x="0" y="0"/>
                  </a:moveTo>
                  <a:lnTo>
                    <a:pt x="2407304" y="0"/>
                  </a:lnTo>
                  <a:lnTo>
                    <a:pt x="240730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</p:sp>
        <p:sp>
          <p:nvSpPr>
            <p:cNvPr id="168" name="Google Shape;168;p12"/>
            <p:cNvSpPr txBox="1"/>
            <p:nvPr/>
          </p:nvSpPr>
          <p:spPr>
            <a:xfrm>
              <a:off x="0" y="0"/>
              <a:ext cx="2407304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2"/>
          <p:cNvGrpSpPr/>
          <p:nvPr/>
        </p:nvGrpSpPr>
        <p:grpSpPr>
          <a:xfrm>
            <a:off x="0" y="2315950"/>
            <a:ext cx="10256183" cy="1365671"/>
            <a:chOff x="0" y="0"/>
            <a:chExt cx="2467742" cy="408138"/>
          </a:xfrm>
        </p:grpSpPr>
        <p:sp>
          <p:nvSpPr>
            <p:cNvPr id="170" name="Google Shape;170;p12"/>
            <p:cNvSpPr/>
            <p:nvPr/>
          </p:nvSpPr>
          <p:spPr>
            <a:xfrm>
              <a:off x="0" y="0"/>
              <a:ext cx="2467742" cy="408138"/>
            </a:xfrm>
            <a:custGeom>
              <a:rect b="b" l="l" r="r" t="t"/>
              <a:pathLst>
                <a:path extrusionOk="0" h="408138" w="2467742">
                  <a:moveTo>
                    <a:pt x="0" y="0"/>
                  </a:moveTo>
                  <a:lnTo>
                    <a:pt x="2467742" y="0"/>
                  </a:lnTo>
                  <a:lnTo>
                    <a:pt x="246774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</p:sp>
        <p:sp>
          <p:nvSpPr>
            <p:cNvPr id="171" name="Google Shape;171;p12"/>
            <p:cNvSpPr txBox="1"/>
            <p:nvPr/>
          </p:nvSpPr>
          <p:spPr>
            <a:xfrm>
              <a:off x="0" y="0"/>
              <a:ext cx="2467742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2"/>
          <p:cNvSpPr txBox="1"/>
          <p:nvPr/>
        </p:nvSpPr>
        <p:spPr>
          <a:xfrm>
            <a:off x="537975" y="504844"/>
            <a:ext cx="97896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1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AUDIENCE </a:t>
            </a: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ENGAGEMENT</a:t>
            </a:r>
            <a:endParaRPr/>
          </a:p>
        </p:txBody>
      </p:sp>
      <p:sp>
        <p:nvSpPr>
          <p:cNvPr id="173" name="Google Shape;173;p12"/>
          <p:cNvSpPr txBox="1"/>
          <p:nvPr/>
        </p:nvSpPr>
        <p:spPr>
          <a:xfrm>
            <a:off x="10865550" y="973225"/>
            <a:ext cx="6252300" cy="23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Outline effective strategies for engaging with your audience during Black History Month, such as hosting interactive events, launching social media challenges, and fostering community dialogue.</a:t>
            </a:r>
            <a:endParaRPr/>
          </a:p>
        </p:txBody>
      </p:sp>
      <p:sp>
        <p:nvSpPr>
          <p:cNvPr id="174" name="Google Shape;174;p12"/>
          <p:cNvSpPr txBox="1"/>
          <p:nvPr/>
        </p:nvSpPr>
        <p:spPr>
          <a:xfrm>
            <a:off x="2129393" y="5074668"/>
            <a:ext cx="2367168" cy="48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Idea 01</a:t>
            </a:r>
            <a:endParaRPr/>
          </a:p>
        </p:txBody>
      </p:sp>
      <p:sp>
        <p:nvSpPr>
          <p:cNvPr id="175" name="Google Shape;175;p12"/>
          <p:cNvSpPr txBox="1"/>
          <p:nvPr/>
        </p:nvSpPr>
        <p:spPr>
          <a:xfrm>
            <a:off x="7960416" y="5074668"/>
            <a:ext cx="2367168" cy="48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Idea 02</a:t>
            </a:r>
            <a:endParaRPr/>
          </a:p>
        </p:txBody>
      </p:sp>
      <p:sp>
        <p:nvSpPr>
          <p:cNvPr id="176" name="Google Shape;176;p12"/>
          <p:cNvSpPr txBox="1"/>
          <p:nvPr/>
        </p:nvSpPr>
        <p:spPr>
          <a:xfrm>
            <a:off x="13791439" y="5074668"/>
            <a:ext cx="2367168" cy="48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Idea 03</a:t>
            </a:r>
            <a:endParaRPr/>
          </a:p>
        </p:txBody>
      </p:sp>
      <p:pic>
        <p:nvPicPr>
          <p:cNvPr id="177" name="Google Shape;17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5000" y="5904931"/>
            <a:ext cx="1935950" cy="188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47400" y="5948950"/>
            <a:ext cx="1643250" cy="1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3"/>
          <p:cNvGrpSpPr/>
          <p:nvPr/>
        </p:nvGrpSpPr>
        <p:grpSpPr>
          <a:xfrm>
            <a:off x="0" y="619843"/>
            <a:ext cx="8055182" cy="1365690"/>
            <a:chOff x="0" y="0"/>
            <a:chExt cx="2407304" cy="408138"/>
          </a:xfrm>
        </p:grpSpPr>
        <p:sp>
          <p:nvSpPr>
            <p:cNvPr id="184" name="Google Shape;184;p13"/>
            <p:cNvSpPr/>
            <p:nvPr/>
          </p:nvSpPr>
          <p:spPr>
            <a:xfrm>
              <a:off x="0" y="0"/>
              <a:ext cx="2407304" cy="408138"/>
            </a:xfrm>
            <a:custGeom>
              <a:rect b="b" l="l" r="r" t="t"/>
              <a:pathLst>
                <a:path extrusionOk="0" h="408138" w="2407304">
                  <a:moveTo>
                    <a:pt x="0" y="0"/>
                  </a:moveTo>
                  <a:lnTo>
                    <a:pt x="2407304" y="0"/>
                  </a:lnTo>
                  <a:lnTo>
                    <a:pt x="240730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185" name="Google Shape;185;p13"/>
            <p:cNvSpPr txBox="1"/>
            <p:nvPr/>
          </p:nvSpPr>
          <p:spPr>
            <a:xfrm>
              <a:off x="0" y="0"/>
              <a:ext cx="2407304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3"/>
          <p:cNvGrpSpPr/>
          <p:nvPr/>
        </p:nvGrpSpPr>
        <p:grpSpPr>
          <a:xfrm>
            <a:off x="0" y="2315962"/>
            <a:ext cx="8257418" cy="1365690"/>
            <a:chOff x="0" y="0"/>
            <a:chExt cx="2467742" cy="408138"/>
          </a:xfrm>
        </p:grpSpPr>
        <p:sp>
          <p:nvSpPr>
            <p:cNvPr id="187" name="Google Shape;187;p13"/>
            <p:cNvSpPr/>
            <p:nvPr/>
          </p:nvSpPr>
          <p:spPr>
            <a:xfrm>
              <a:off x="0" y="0"/>
              <a:ext cx="2467742" cy="408138"/>
            </a:xfrm>
            <a:custGeom>
              <a:rect b="b" l="l" r="r" t="t"/>
              <a:pathLst>
                <a:path extrusionOk="0" h="408138" w="2467742">
                  <a:moveTo>
                    <a:pt x="0" y="0"/>
                  </a:moveTo>
                  <a:lnTo>
                    <a:pt x="2467742" y="0"/>
                  </a:lnTo>
                  <a:lnTo>
                    <a:pt x="246774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188" name="Google Shape;188;p13"/>
            <p:cNvSpPr txBox="1"/>
            <p:nvPr/>
          </p:nvSpPr>
          <p:spPr>
            <a:xfrm>
              <a:off x="0" y="0"/>
              <a:ext cx="2467742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3"/>
          <p:cNvSpPr txBox="1"/>
          <p:nvPr/>
        </p:nvSpPr>
        <p:spPr>
          <a:xfrm>
            <a:off x="537975" y="504850"/>
            <a:ext cx="80550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CONTENT</a:t>
            </a:r>
            <a:endParaRPr sz="9491">
              <a:latin typeface="Shrikhand"/>
              <a:ea typeface="Shrikhand"/>
              <a:cs typeface="Shrikhand"/>
              <a:sym typeface="Shrikhand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CREATION</a:t>
            </a:r>
            <a:endParaRPr sz="9491">
              <a:latin typeface="Shrikhand"/>
              <a:ea typeface="Shrikhand"/>
              <a:cs typeface="Shrikhand"/>
              <a:sym typeface="Shrikhand"/>
            </a:endParaRPr>
          </a:p>
        </p:txBody>
      </p:sp>
      <p:grpSp>
        <p:nvGrpSpPr>
          <p:cNvPr id="190" name="Google Shape;190;p13"/>
          <p:cNvGrpSpPr/>
          <p:nvPr/>
        </p:nvGrpSpPr>
        <p:grpSpPr>
          <a:xfrm>
            <a:off x="1810075" y="9394755"/>
            <a:ext cx="5297823" cy="476777"/>
            <a:chOff x="0" y="0"/>
            <a:chExt cx="1395311" cy="125571"/>
          </a:xfrm>
        </p:grpSpPr>
        <p:sp>
          <p:nvSpPr>
            <p:cNvPr id="191" name="Google Shape;191;p13"/>
            <p:cNvSpPr/>
            <p:nvPr/>
          </p:nvSpPr>
          <p:spPr>
            <a:xfrm>
              <a:off x="0" y="0"/>
              <a:ext cx="1395311" cy="125571"/>
            </a:xfrm>
            <a:custGeom>
              <a:rect b="b" l="l" r="r" t="t"/>
              <a:pathLst>
                <a:path extrusionOk="0" h="125571" w="1395311">
                  <a:moveTo>
                    <a:pt x="0" y="0"/>
                  </a:moveTo>
                  <a:lnTo>
                    <a:pt x="1395311" y="0"/>
                  </a:lnTo>
                  <a:lnTo>
                    <a:pt x="1395311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192" name="Google Shape;192;p13"/>
            <p:cNvSpPr txBox="1"/>
            <p:nvPr/>
          </p:nvSpPr>
          <p:spPr>
            <a:xfrm>
              <a:off x="0" y="0"/>
              <a:ext cx="1395311" cy="125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13"/>
          <p:cNvGrpSpPr/>
          <p:nvPr/>
        </p:nvGrpSpPr>
        <p:grpSpPr>
          <a:xfrm>
            <a:off x="7400126" y="9394755"/>
            <a:ext cx="5297823" cy="476777"/>
            <a:chOff x="0" y="0"/>
            <a:chExt cx="1395311" cy="125571"/>
          </a:xfrm>
        </p:grpSpPr>
        <p:sp>
          <p:nvSpPr>
            <p:cNvPr id="194" name="Google Shape;194;p13"/>
            <p:cNvSpPr/>
            <p:nvPr/>
          </p:nvSpPr>
          <p:spPr>
            <a:xfrm>
              <a:off x="0" y="0"/>
              <a:ext cx="1395311" cy="125571"/>
            </a:xfrm>
            <a:custGeom>
              <a:rect b="b" l="l" r="r" t="t"/>
              <a:pathLst>
                <a:path extrusionOk="0" h="125571" w="1395311">
                  <a:moveTo>
                    <a:pt x="0" y="0"/>
                  </a:moveTo>
                  <a:lnTo>
                    <a:pt x="1395311" y="0"/>
                  </a:lnTo>
                  <a:lnTo>
                    <a:pt x="1395311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D374C7"/>
            </a:solidFill>
            <a:ln>
              <a:noFill/>
            </a:ln>
          </p:spPr>
        </p:sp>
        <p:sp>
          <p:nvSpPr>
            <p:cNvPr id="195" name="Google Shape;195;p13"/>
            <p:cNvSpPr txBox="1"/>
            <p:nvPr/>
          </p:nvSpPr>
          <p:spPr>
            <a:xfrm>
              <a:off x="0" y="0"/>
              <a:ext cx="1395311" cy="125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12993224" y="9394755"/>
            <a:ext cx="5297823" cy="476777"/>
            <a:chOff x="0" y="0"/>
            <a:chExt cx="1395311" cy="125571"/>
          </a:xfrm>
        </p:grpSpPr>
        <p:sp>
          <p:nvSpPr>
            <p:cNvPr id="197" name="Google Shape;197;p13"/>
            <p:cNvSpPr/>
            <p:nvPr/>
          </p:nvSpPr>
          <p:spPr>
            <a:xfrm>
              <a:off x="0" y="0"/>
              <a:ext cx="1395311" cy="125571"/>
            </a:xfrm>
            <a:custGeom>
              <a:rect b="b" l="l" r="r" t="t"/>
              <a:pathLst>
                <a:path extrusionOk="0" h="125571" w="1395311">
                  <a:moveTo>
                    <a:pt x="0" y="0"/>
                  </a:moveTo>
                  <a:lnTo>
                    <a:pt x="1395311" y="0"/>
                  </a:lnTo>
                  <a:lnTo>
                    <a:pt x="1395311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EF9A2C"/>
            </a:solidFill>
            <a:ln>
              <a:noFill/>
            </a:ln>
          </p:spPr>
        </p:sp>
        <p:sp>
          <p:nvSpPr>
            <p:cNvPr id="198" name="Google Shape;198;p13"/>
            <p:cNvSpPr txBox="1"/>
            <p:nvPr/>
          </p:nvSpPr>
          <p:spPr>
            <a:xfrm>
              <a:off x="0" y="0"/>
              <a:ext cx="1395311" cy="125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9" name="Google Shape;199;p13"/>
          <p:cNvPicPr preferRelativeResize="0"/>
          <p:nvPr/>
        </p:nvPicPr>
        <p:blipFill rotWithShape="1">
          <a:blip r:embed="rId3">
            <a:alphaModFix/>
          </a:blip>
          <a:srcRect b="17870" l="0" r="691" t="16641"/>
          <a:stretch/>
        </p:blipFill>
        <p:spPr>
          <a:xfrm>
            <a:off x="1810075" y="4341473"/>
            <a:ext cx="5297823" cy="524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4">
            <a:alphaModFix/>
          </a:blip>
          <a:srcRect b="0" l="4964" r="26625" t="0"/>
          <a:stretch/>
        </p:blipFill>
        <p:spPr>
          <a:xfrm>
            <a:off x="7400126" y="4341473"/>
            <a:ext cx="5297823" cy="524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5">
            <a:alphaModFix/>
          </a:blip>
          <a:srcRect b="0" l="16299" r="16299" t="0"/>
          <a:stretch/>
        </p:blipFill>
        <p:spPr>
          <a:xfrm>
            <a:off x="12990177" y="4341473"/>
            <a:ext cx="5297823" cy="5240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3"/>
          <p:cNvSpPr txBox="1"/>
          <p:nvPr/>
        </p:nvSpPr>
        <p:spPr>
          <a:xfrm>
            <a:off x="7400125" y="398293"/>
            <a:ext cx="8055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/>
        </p:nvSpPr>
        <p:spPr>
          <a:xfrm>
            <a:off x="9886171" y="1276369"/>
            <a:ext cx="7231606" cy="1722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8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Offer creative ideas for social media content during Black History Month, including spotlighting influential figures, sharing educational resources, and promoting Black-owned businesses.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3B1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4"/>
          <p:cNvPicPr preferRelativeResize="0"/>
          <p:nvPr/>
        </p:nvPicPr>
        <p:blipFill rotWithShape="1">
          <a:blip r:embed="rId3">
            <a:alphaModFix/>
          </a:blip>
          <a:srcRect b="35885" l="16219" r="0" t="0"/>
          <a:stretch/>
        </p:blipFill>
        <p:spPr>
          <a:xfrm>
            <a:off x="0" y="5426525"/>
            <a:ext cx="6351674" cy="48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4"/>
          <p:cNvSpPr/>
          <p:nvPr/>
        </p:nvSpPr>
        <p:spPr>
          <a:xfrm>
            <a:off x="5060295" y="1635919"/>
            <a:ext cx="8167410" cy="816741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0299" y="1642519"/>
            <a:ext cx="8167500" cy="815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1" name="Google Shape;211;p14"/>
          <p:cNvSpPr txBox="1"/>
          <p:nvPr/>
        </p:nvSpPr>
        <p:spPr>
          <a:xfrm>
            <a:off x="1208173" y="304181"/>
            <a:ext cx="4534956" cy="3227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399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02</a:t>
            </a:r>
            <a:endParaRPr/>
          </a:p>
        </p:txBody>
      </p:sp>
      <p:sp>
        <p:nvSpPr>
          <p:cNvPr id="212" name="Google Shape;212;p14"/>
          <p:cNvSpPr/>
          <p:nvPr/>
        </p:nvSpPr>
        <p:spPr>
          <a:xfrm rot="1191718">
            <a:off x="7645089" y="1305798"/>
            <a:ext cx="5443564" cy="1771633"/>
          </a:xfrm>
          <a:custGeom>
            <a:rect b="b" l="l" r="r" t="t"/>
            <a:pathLst>
              <a:path extrusionOk="0" h="1771633" w="5443564">
                <a:moveTo>
                  <a:pt x="0" y="0"/>
                </a:moveTo>
                <a:lnTo>
                  <a:pt x="5443564" y="0"/>
                </a:lnTo>
                <a:lnTo>
                  <a:pt x="5443564" y="1771632"/>
                </a:lnTo>
                <a:lnTo>
                  <a:pt x="0" y="1771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3" name="Google Shape;213;p14"/>
          <p:cNvGrpSpPr/>
          <p:nvPr/>
        </p:nvGrpSpPr>
        <p:grpSpPr>
          <a:xfrm>
            <a:off x="14669300" y="38"/>
            <a:ext cx="2590245" cy="10287228"/>
            <a:chOff x="0" y="0"/>
            <a:chExt cx="682200" cy="3045000"/>
          </a:xfrm>
        </p:grpSpPr>
        <p:sp>
          <p:nvSpPr>
            <p:cNvPr id="214" name="Google Shape;214;p14"/>
            <p:cNvSpPr/>
            <p:nvPr/>
          </p:nvSpPr>
          <p:spPr>
            <a:xfrm>
              <a:off x="0" y="0"/>
              <a:ext cx="682139" cy="3044969"/>
            </a:xfrm>
            <a:custGeom>
              <a:rect b="b" l="l" r="r" t="t"/>
              <a:pathLst>
                <a:path extrusionOk="0" h="3044969" w="682139">
                  <a:moveTo>
                    <a:pt x="0" y="0"/>
                  </a:moveTo>
                  <a:lnTo>
                    <a:pt x="682139" y="0"/>
                  </a:lnTo>
                  <a:lnTo>
                    <a:pt x="682139" y="3044969"/>
                  </a:lnTo>
                  <a:lnTo>
                    <a:pt x="0" y="30449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5" name="Google Shape;215;p14"/>
            <p:cNvSpPr txBox="1"/>
            <p:nvPr/>
          </p:nvSpPr>
          <p:spPr>
            <a:xfrm>
              <a:off x="0" y="0"/>
              <a:ext cx="682200" cy="30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14"/>
          <p:cNvSpPr txBox="1"/>
          <p:nvPr/>
        </p:nvSpPr>
        <p:spPr>
          <a:xfrm rot="5400000">
            <a:off x="11252973" y="4310202"/>
            <a:ext cx="94194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35">
                <a:solidFill>
                  <a:srgbClr val="EF9A2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24" y="630907"/>
            <a:ext cx="16670950" cy="8547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5"/>
          <p:cNvGrpSpPr/>
          <p:nvPr/>
        </p:nvGrpSpPr>
        <p:grpSpPr>
          <a:xfrm>
            <a:off x="10232818" y="6819844"/>
            <a:ext cx="8055182" cy="1365690"/>
            <a:chOff x="0" y="0"/>
            <a:chExt cx="2407304" cy="408138"/>
          </a:xfrm>
        </p:grpSpPr>
        <p:sp>
          <p:nvSpPr>
            <p:cNvPr id="223" name="Google Shape;223;p15"/>
            <p:cNvSpPr/>
            <p:nvPr/>
          </p:nvSpPr>
          <p:spPr>
            <a:xfrm>
              <a:off x="0" y="0"/>
              <a:ext cx="2407304" cy="408138"/>
            </a:xfrm>
            <a:custGeom>
              <a:rect b="b" l="l" r="r" t="t"/>
              <a:pathLst>
                <a:path extrusionOk="0" h="408138" w="2407304">
                  <a:moveTo>
                    <a:pt x="0" y="0"/>
                  </a:moveTo>
                  <a:lnTo>
                    <a:pt x="2407304" y="0"/>
                  </a:lnTo>
                  <a:lnTo>
                    <a:pt x="2407304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224" name="Google Shape;224;p15"/>
            <p:cNvSpPr txBox="1"/>
            <p:nvPr/>
          </p:nvSpPr>
          <p:spPr>
            <a:xfrm>
              <a:off x="0" y="0"/>
              <a:ext cx="2407304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5"/>
          <p:cNvGrpSpPr/>
          <p:nvPr/>
        </p:nvGrpSpPr>
        <p:grpSpPr>
          <a:xfrm>
            <a:off x="10030582" y="8515963"/>
            <a:ext cx="8257418" cy="1365690"/>
            <a:chOff x="0" y="0"/>
            <a:chExt cx="2467742" cy="408138"/>
          </a:xfrm>
        </p:grpSpPr>
        <p:sp>
          <p:nvSpPr>
            <p:cNvPr id="226" name="Google Shape;226;p15"/>
            <p:cNvSpPr/>
            <p:nvPr/>
          </p:nvSpPr>
          <p:spPr>
            <a:xfrm>
              <a:off x="0" y="0"/>
              <a:ext cx="2467742" cy="408138"/>
            </a:xfrm>
            <a:custGeom>
              <a:rect b="b" l="l" r="r" t="t"/>
              <a:pathLst>
                <a:path extrusionOk="0" h="408138" w="2467742">
                  <a:moveTo>
                    <a:pt x="0" y="0"/>
                  </a:moveTo>
                  <a:lnTo>
                    <a:pt x="2467742" y="0"/>
                  </a:lnTo>
                  <a:lnTo>
                    <a:pt x="2467742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227" name="Google Shape;227;p15"/>
            <p:cNvSpPr txBox="1"/>
            <p:nvPr/>
          </p:nvSpPr>
          <p:spPr>
            <a:xfrm>
              <a:off x="0" y="0"/>
              <a:ext cx="2467742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8" name="Google Shape;22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6956" y="1282771"/>
            <a:ext cx="4416991" cy="441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5504" y="1282771"/>
            <a:ext cx="4416991" cy="441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35605" y="1282771"/>
            <a:ext cx="4416991" cy="441699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5"/>
          <p:cNvSpPr txBox="1"/>
          <p:nvPr/>
        </p:nvSpPr>
        <p:spPr>
          <a:xfrm>
            <a:off x="2824615" y="3011614"/>
            <a:ext cx="1641673" cy="8724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56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70%</a:t>
            </a:r>
            <a:endParaRPr/>
          </a:p>
        </p:txBody>
      </p:sp>
      <p:sp>
        <p:nvSpPr>
          <p:cNvPr id="232" name="Google Shape;232;p15"/>
          <p:cNvSpPr txBox="1"/>
          <p:nvPr/>
        </p:nvSpPr>
        <p:spPr>
          <a:xfrm>
            <a:off x="8323164" y="3011614"/>
            <a:ext cx="1641673" cy="8724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56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95%</a:t>
            </a:r>
            <a:endParaRPr/>
          </a:p>
        </p:txBody>
      </p:sp>
      <p:sp>
        <p:nvSpPr>
          <p:cNvPr id="233" name="Google Shape;233;p15"/>
          <p:cNvSpPr txBox="1"/>
          <p:nvPr/>
        </p:nvSpPr>
        <p:spPr>
          <a:xfrm>
            <a:off x="13823264" y="3011614"/>
            <a:ext cx="1641673" cy="8724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56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40%</a:t>
            </a:r>
            <a:endParaRPr/>
          </a:p>
        </p:txBody>
      </p:sp>
      <p:sp>
        <p:nvSpPr>
          <p:cNvPr id="234" name="Google Shape;234;p15"/>
          <p:cNvSpPr txBox="1"/>
          <p:nvPr/>
        </p:nvSpPr>
        <p:spPr>
          <a:xfrm>
            <a:off x="1630548" y="5586358"/>
            <a:ext cx="40299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sp>
        <p:nvSpPr>
          <p:cNvPr id="235" name="Google Shape;235;p15"/>
          <p:cNvSpPr txBox="1"/>
          <p:nvPr/>
        </p:nvSpPr>
        <p:spPr>
          <a:xfrm>
            <a:off x="7129097" y="5586358"/>
            <a:ext cx="40299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sp>
        <p:nvSpPr>
          <p:cNvPr id="236" name="Google Shape;236;p15"/>
          <p:cNvSpPr txBox="1"/>
          <p:nvPr/>
        </p:nvSpPr>
        <p:spPr>
          <a:xfrm>
            <a:off x="12629197" y="5586358"/>
            <a:ext cx="40299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amet, consectetur adipiscing elit.</a:t>
            </a:r>
            <a:endParaRPr/>
          </a:p>
        </p:txBody>
      </p:sp>
      <p:pic>
        <p:nvPicPr>
          <p:cNvPr id="237" name="Google Shape;237;p15"/>
          <p:cNvPicPr preferRelativeResize="0"/>
          <p:nvPr/>
        </p:nvPicPr>
        <p:blipFill rotWithShape="1">
          <a:blip r:embed="rId7">
            <a:alphaModFix/>
          </a:blip>
          <a:srcRect b="38699" l="49869" r="0" t="0"/>
          <a:stretch/>
        </p:blipFill>
        <p:spPr>
          <a:xfrm>
            <a:off x="0" y="6025500"/>
            <a:ext cx="8357176" cy="426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 txBox="1"/>
          <p:nvPr/>
        </p:nvSpPr>
        <p:spPr>
          <a:xfrm>
            <a:off x="803757" y="7740055"/>
            <a:ext cx="5329800" cy="19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Provide guidance on tracking and analyzing key metrics for your Black History Month social media campaign, including engagement rates, reach, and sentiment analysis.</a:t>
            </a:r>
            <a:endParaRPr/>
          </a:p>
        </p:txBody>
      </p:sp>
      <p:sp>
        <p:nvSpPr>
          <p:cNvPr id="239" name="Google Shape;239;p15"/>
          <p:cNvSpPr txBox="1"/>
          <p:nvPr/>
        </p:nvSpPr>
        <p:spPr>
          <a:xfrm>
            <a:off x="9287300" y="6719454"/>
            <a:ext cx="80550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CAMPAIGN</a:t>
            </a:r>
            <a:endParaRPr sz="9491">
              <a:latin typeface="Shrikhand"/>
              <a:ea typeface="Shrikhand"/>
              <a:cs typeface="Shrikhand"/>
              <a:sym typeface="Shrikhand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91">
                <a:latin typeface="Shrikhand"/>
                <a:ea typeface="Shrikhand"/>
                <a:cs typeface="Shrikhand"/>
                <a:sym typeface="Shrikhand"/>
              </a:rPr>
              <a:t>ANALYSIS</a:t>
            </a:r>
            <a:endParaRPr sz="9491">
              <a:latin typeface="Shrikhand"/>
              <a:ea typeface="Shrikhand"/>
              <a:cs typeface="Shrikhand"/>
              <a:sym typeface="Shrikh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6"/>
          <p:cNvGrpSpPr/>
          <p:nvPr/>
        </p:nvGrpSpPr>
        <p:grpSpPr>
          <a:xfrm>
            <a:off x="5770115" y="899750"/>
            <a:ext cx="6747771" cy="8678917"/>
            <a:chOff x="0" y="0"/>
            <a:chExt cx="1724380" cy="2217881"/>
          </a:xfrm>
        </p:grpSpPr>
        <p:sp>
          <p:nvSpPr>
            <p:cNvPr id="245" name="Google Shape;245;p16"/>
            <p:cNvSpPr/>
            <p:nvPr/>
          </p:nvSpPr>
          <p:spPr>
            <a:xfrm>
              <a:off x="0" y="0"/>
              <a:ext cx="1724380" cy="2217881"/>
            </a:xfrm>
            <a:custGeom>
              <a:rect b="b" l="l" r="r" t="t"/>
              <a:pathLst>
                <a:path extrusionOk="0" h="2217881" w="1724380">
                  <a:moveTo>
                    <a:pt x="0" y="0"/>
                  </a:moveTo>
                  <a:lnTo>
                    <a:pt x="1724380" y="0"/>
                  </a:lnTo>
                  <a:lnTo>
                    <a:pt x="1724380" y="2217881"/>
                  </a:lnTo>
                  <a:lnTo>
                    <a:pt x="0" y="2217881"/>
                  </a:lnTo>
                  <a:close/>
                </a:path>
              </a:pathLst>
            </a:custGeom>
            <a:solidFill>
              <a:srgbClr val="E43B10"/>
            </a:solidFill>
            <a:ln>
              <a:noFill/>
            </a:ln>
          </p:spPr>
        </p:sp>
        <p:sp>
          <p:nvSpPr>
            <p:cNvPr id="246" name="Google Shape;246;p16"/>
            <p:cNvSpPr txBox="1"/>
            <p:nvPr/>
          </p:nvSpPr>
          <p:spPr>
            <a:xfrm>
              <a:off x="0" y="19050"/>
              <a:ext cx="1724380" cy="2198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7" name="Google Shape;24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462" y="2410020"/>
            <a:ext cx="5407050" cy="540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16"/>
          <p:cNvGrpSpPr/>
          <p:nvPr/>
        </p:nvGrpSpPr>
        <p:grpSpPr>
          <a:xfrm>
            <a:off x="12517951" y="2693675"/>
            <a:ext cx="5770028" cy="1135766"/>
            <a:chOff x="0" y="0"/>
            <a:chExt cx="3737307" cy="408138"/>
          </a:xfrm>
        </p:grpSpPr>
        <p:sp>
          <p:nvSpPr>
            <p:cNvPr id="249" name="Google Shape;249;p16"/>
            <p:cNvSpPr/>
            <p:nvPr/>
          </p:nvSpPr>
          <p:spPr>
            <a:xfrm>
              <a:off x="0" y="0"/>
              <a:ext cx="3737307" cy="408138"/>
            </a:xfrm>
            <a:custGeom>
              <a:rect b="b" l="l" r="r" t="t"/>
              <a:pathLst>
                <a:path extrusionOk="0" h="408138" w="3737307">
                  <a:moveTo>
                    <a:pt x="0" y="0"/>
                  </a:moveTo>
                  <a:lnTo>
                    <a:pt x="3737307" y="0"/>
                  </a:lnTo>
                  <a:lnTo>
                    <a:pt x="3737307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250" name="Google Shape;250;p16"/>
            <p:cNvSpPr txBox="1"/>
            <p:nvPr/>
          </p:nvSpPr>
          <p:spPr>
            <a:xfrm>
              <a:off x="0" y="0"/>
              <a:ext cx="3737307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16"/>
          <p:cNvSpPr/>
          <p:nvPr/>
        </p:nvSpPr>
        <p:spPr>
          <a:xfrm>
            <a:off x="6440478" y="1370636"/>
            <a:ext cx="648045" cy="64804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4998" r="-249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6712219" y="8098677"/>
            <a:ext cx="537821" cy="457637"/>
          </a:xfrm>
          <a:custGeom>
            <a:rect b="b" l="l" r="r" t="t"/>
            <a:pathLst>
              <a:path extrusionOk="0" h="457637" w="537821">
                <a:moveTo>
                  <a:pt x="0" y="0"/>
                </a:moveTo>
                <a:lnTo>
                  <a:pt x="537822" y="0"/>
                </a:lnTo>
                <a:lnTo>
                  <a:pt x="537822" y="457638"/>
                </a:lnTo>
                <a:lnTo>
                  <a:pt x="0" y="457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6"/>
          <p:cNvSpPr/>
          <p:nvPr/>
        </p:nvSpPr>
        <p:spPr>
          <a:xfrm>
            <a:off x="7413826" y="8098677"/>
            <a:ext cx="457637" cy="457637"/>
          </a:xfrm>
          <a:custGeom>
            <a:rect b="b" l="l" r="r" t="t"/>
            <a:pathLst>
              <a:path extrusionOk="0" h="457637" w="457637">
                <a:moveTo>
                  <a:pt x="0" y="0"/>
                </a:moveTo>
                <a:lnTo>
                  <a:pt x="457637" y="0"/>
                </a:lnTo>
                <a:lnTo>
                  <a:pt x="457637" y="457638"/>
                </a:lnTo>
                <a:lnTo>
                  <a:pt x="0" y="457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6"/>
          <p:cNvSpPr/>
          <p:nvPr/>
        </p:nvSpPr>
        <p:spPr>
          <a:xfrm>
            <a:off x="8038053" y="8098677"/>
            <a:ext cx="526570" cy="457637"/>
          </a:xfrm>
          <a:custGeom>
            <a:rect b="b" l="l" r="r" t="t"/>
            <a:pathLst>
              <a:path extrusionOk="0" h="457637" w="526570">
                <a:moveTo>
                  <a:pt x="0" y="0"/>
                </a:moveTo>
                <a:lnTo>
                  <a:pt x="526570" y="0"/>
                </a:lnTo>
                <a:lnTo>
                  <a:pt x="526570" y="457638"/>
                </a:lnTo>
                <a:lnTo>
                  <a:pt x="0" y="457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5" name="Google Shape;255;p16"/>
          <p:cNvGrpSpPr/>
          <p:nvPr/>
        </p:nvGrpSpPr>
        <p:grpSpPr>
          <a:xfrm>
            <a:off x="11206384" y="8098677"/>
            <a:ext cx="369397" cy="457637"/>
            <a:chOff x="0" y="0"/>
            <a:chExt cx="347256" cy="430207"/>
          </a:xfrm>
        </p:grpSpPr>
        <p:sp>
          <p:nvSpPr>
            <p:cNvPr id="256" name="Google Shape;256;p16"/>
            <p:cNvSpPr/>
            <p:nvPr/>
          </p:nvSpPr>
          <p:spPr>
            <a:xfrm>
              <a:off x="0" y="0"/>
              <a:ext cx="347256" cy="430207"/>
            </a:xfrm>
            <a:custGeom>
              <a:rect b="b" l="l" r="r" t="t"/>
              <a:pathLst>
                <a:path extrusionOk="0" h="430207" w="347256">
                  <a:moveTo>
                    <a:pt x="347256" y="0"/>
                  </a:moveTo>
                  <a:lnTo>
                    <a:pt x="347256" y="430207"/>
                  </a:lnTo>
                  <a:lnTo>
                    <a:pt x="173628" y="303207"/>
                  </a:lnTo>
                  <a:lnTo>
                    <a:pt x="0" y="430207"/>
                  </a:lnTo>
                  <a:lnTo>
                    <a:pt x="0" y="0"/>
                  </a:lnTo>
                  <a:lnTo>
                    <a:pt x="347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57" name="Google Shape;257;p16"/>
            <p:cNvSpPr txBox="1"/>
            <p:nvPr/>
          </p:nvSpPr>
          <p:spPr>
            <a:xfrm>
              <a:off x="0" y="0"/>
              <a:ext cx="347256" cy="303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6"/>
          <p:cNvGrpSpPr/>
          <p:nvPr/>
        </p:nvGrpSpPr>
        <p:grpSpPr>
          <a:xfrm>
            <a:off x="13354041" y="1320900"/>
            <a:ext cx="4933844" cy="1135766"/>
            <a:chOff x="0" y="0"/>
            <a:chExt cx="2931403" cy="408138"/>
          </a:xfrm>
        </p:grpSpPr>
        <p:sp>
          <p:nvSpPr>
            <p:cNvPr id="259" name="Google Shape;259;p16"/>
            <p:cNvSpPr/>
            <p:nvPr/>
          </p:nvSpPr>
          <p:spPr>
            <a:xfrm>
              <a:off x="0" y="0"/>
              <a:ext cx="2931403" cy="408138"/>
            </a:xfrm>
            <a:custGeom>
              <a:rect b="b" l="l" r="r" t="t"/>
              <a:pathLst>
                <a:path extrusionOk="0" h="408138" w="2931403">
                  <a:moveTo>
                    <a:pt x="0" y="0"/>
                  </a:moveTo>
                  <a:lnTo>
                    <a:pt x="2931403" y="0"/>
                  </a:lnTo>
                  <a:lnTo>
                    <a:pt x="2931403" y="408138"/>
                  </a:lnTo>
                  <a:lnTo>
                    <a:pt x="0" y="408138"/>
                  </a:lnTo>
                  <a:close/>
                </a:path>
              </a:pathLst>
            </a:custGeom>
            <a:solidFill>
              <a:srgbClr val="CCA7E6"/>
            </a:solidFill>
            <a:ln>
              <a:noFill/>
            </a:ln>
          </p:spPr>
        </p:sp>
        <p:sp>
          <p:nvSpPr>
            <p:cNvPr id="260" name="Google Shape;260;p16"/>
            <p:cNvSpPr txBox="1"/>
            <p:nvPr/>
          </p:nvSpPr>
          <p:spPr>
            <a:xfrm>
              <a:off x="0" y="0"/>
              <a:ext cx="2931403" cy="408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6"/>
          <p:cNvSpPr txBox="1"/>
          <p:nvPr/>
        </p:nvSpPr>
        <p:spPr>
          <a:xfrm>
            <a:off x="12268331" y="1285716"/>
            <a:ext cx="5579400" cy="25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93" u="none" cap="none" strike="noStrike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PAGE PREVIEW</a:t>
            </a:r>
            <a:endParaRPr/>
          </a:p>
        </p:txBody>
      </p:sp>
      <p:sp>
        <p:nvSpPr>
          <p:cNvPr id="262" name="Google Shape;262;p16"/>
          <p:cNvSpPr txBox="1"/>
          <p:nvPr/>
        </p:nvSpPr>
        <p:spPr>
          <a:xfrm>
            <a:off x="7391854" y="1532018"/>
            <a:ext cx="31710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username</a:t>
            </a:r>
            <a:endParaRPr/>
          </a:p>
        </p:txBody>
      </p:sp>
      <p:sp>
        <p:nvSpPr>
          <p:cNvPr id="263" name="Google Shape;263;p16"/>
          <p:cNvSpPr txBox="1"/>
          <p:nvPr/>
        </p:nvSpPr>
        <p:spPr>
          <a:xfrm>
            <a:off x="656508" y="2114381"/>
            <a:ext cx="27708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EF9A2C"/>
                </a:solidFill>
                <a:latin typeface="Montserrat"/>
                <a:ea typeface="Montserrat"/>
                <a:cs typeface="Montserrat"/>
                <a:sym typeface="Montserrat"/>
              </a:rPr>
              <a:t>Clear and Professional</a:t>
            </a:r>
            <a:endParaRPr/>
          </a:p>
        </p:txBody>
      </p:sp>
      <p:sp>
        <p:nvSpPr>
          <p:cNvPr id="264" name="Google Shape;264;p16"/>
          <p:cNvSpPr txBox="1"/>
          <p:nvPr/>
        </p:nvSpPr>
        <p:spPr>
          <a:xfrm>
            <a:off x="646837" y="6014961"/>
            <a:ext cx="26205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D374C7"/>
                </a:solidFill>
                <a:latin typeface="Montserrat"/>
                <a:ea typeface="Montserrat"/>
                <a:cs typeface="Montserrat"/>
                <a:sym typeface="Montserrat"/>
              </a:rPr>
              <a:t>Eye-Catching and Relevant</a:t>
            </a:r>
            <a:endParaRPr/>
          </a:p>
        </p:txBody>
      </p:sp>
      <p:sp>
        <p:nvSpPr>
          <p:cNvPr id="265" name="Google Shape;265;p16"/>
          <p:cNvSpPr txBox="1"/>
          <p:nvPr/>
        </p:nvSpPr>
        <p:spPr>
          <a:xfrm>
            <a:off x="14074562" y="6014961"/>
            <a:ext cx="35505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E43B10"/>
                </a:solidFill>
                <a:latin typeface="Montserrat"/>
                <a:ea typeface="Montserrat"/>
                <a:cs typeface="Montserrat"/>
                <a:sym typeface="Montserrat"/>
              </a:rPr>
              <a:t>Consistency Across Platforms</a:t>
            </a:r>
            <a:endParaRPr/>
          </a:p>
        </p:txBody>
      </p:sp>
      <p:sp>
        <p:nvSpPr>
          <p:cNvPr id="266" name="Google Shape;266;p16"/>
          <p:cNvSpPr txBox="1"/>
          <p:nvPr/>
        </p:nvSpPr>
        <p:spPr>
          <a:xfrm>
            <a:off x="646837" y="3113108"/>
            <a:ext cx="43950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Select an authentic, high-resolution photo that reflects your personality professionally. Avoid over-edited or filtered images for credibility.</a:t>
            </a:r>
            <a:endParaRPr/>
          </a:p>
        </p:txBody>
      </p:sp>
      <p:sp>
        <p:nvSpPr>
          <p:cNvPr id="267" name="Google Shape;267;p16"/>
          <p:cNvSpPr txBox="1"/>
          <p:nvPr/>
        </p:nvSpPr>
        <p:spPr>
          <a:xfrm>
            <a:off x="646837" y="7013688"/>
            <a:ext cx="39276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Select a captivating photo aligned with your brand or style, like a headshot against a clean background to keep the focus on you.</a:t>
            </a:r>
            <a:endParaRPr/>
          </a:p>
        </p:txBody>
      </p:sp>
      <p:sp>
        <p:nvSpPr>
          <p:cNvPr id="268" name="Google Shape;268;p16"/>
          <p:cNvSpPr txBox="1"/>
          <p:nvPr/>
        </p:nvSpPr>
        <p:spPr>
          <a:xfrm>
            <a:off x="13415251" y="7013688"/>
            <a:ext cx="42099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Maintain consistent profile photos on social media to enhance brand recognition and aid follower identification.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