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Just Another Hand"/>
      <p:regular r:id="rId37"/>
    </p:embeddedFont>
    <p:embeddedFont>
      <p:font typeface="DM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6.xml"/><Relationship Id="rId41" Type="http://schemas.openxmlformats.org/officeDocument/2006/relationships/font" Target="fonts/DM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JustAnotherHand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bold.fntdata"/><Relationship Id="rId16" Type="http://schemas.openxmlformats.org/officeDocument/2006/relationships/slide" Target="slides/slide12.xml"/><Relationship Id="rId38" Type="http://schemas.openxmlformats.org/officeDocument/2006/relationships/font" Target="fonts/DM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6f29485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06f29485e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6f29485e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6f29485eb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6f29485e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6f29485eb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f29485e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6f29485eb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6f29485e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06f29485eb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6f29485e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06f29485eb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6f29485e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6f29485eb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6f29485e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06f29485eb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6f29485eb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06f29485eb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6f29485e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06f29485eb_0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6f29485e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106f29485eb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28b7dea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128b7dea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06f29485eb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106f29485eb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6f29485eb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106f29485eb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6f29485e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06f29485eb_0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6f29485e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06f29485eb_0_3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6f29485e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06f29485eb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06f29485eb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106f29485eb_0_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06f29485eb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106f29485eb_0_5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6f29485eb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106f29485eb_0_6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f29485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6f29485e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6f29485e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6f29485eb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6f29485e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06f29485e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6f29485e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06f29485eb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6f29485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06f29485eb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f29485e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6f29485eb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6f29485e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06f29485eb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24905">
            <a:off x="7395002" y="3333154"/>
            <a:ext cx="1533062" cy="1103174"/>
          </a:xfrm>
          <a:custGeom>
            <a:rect b="b" l="l" r="r" t="t"/>
            <a:pathLst>
              <a:path extrusionOk="0" h="2200086" w="3052986">
                <a:moveTo>
                  <a:pt x="1244237" y="1820576"/>
                </a:moveTo>
                <a:cubicBezTo>
                  <a:pt x="1210588" y="1820576"/>
                  <a:pt x="1188858" y="1823247"/>
                  <a:pt x="1167949" y="1820165"/>
                </a:cubicBezTo>
                <a:cubicBezTo>
                  <a:pt x="1074863" y="1806397"/>
                  <a:pt x="980236" y="1797921"/>
                  <a:pt x="889718" y="1773930"/>
                </a:cubicBezTo>
                <a:cubicBezTo>
                  <a:pt x="812968" y="1753690"/>
                  <a:pt x="735602" y="1750813"/>
                  <a:pt x="658543" y="1739100"/>
                </a:cubicBezTo>
                <a:cubicBezTo>
                  <a:pt x="617703" y="1732884"/>
                  <a:pt x="577992" y="1719424"/>
                  <a:pt x="537305" y="1711719"/>
                </a:cubicBezTo>
                <a:cubicBezTo>
                  <a:pt x="461994" y="1697540"/>
                  <a:pt x="384884" y="1690553"/>
                  <a:pt x="311268" y="1670261"/>
                </a:cubicBezTo>
                <a:cubicBezTo>
                  <a:pt x="253526" y="1654336"/>
                  <a:pt x="193112" y="1666306"/>
                  <a:pt x="136346" y="1641647"/>
                </a:cubicBezTo>
                <a:cubicBezTo>
                  <a:pt x="111430" y="1630808"/>
                  <a:pt x="78706" y="1638770"/>
                  <a:pt x="49784" y="1635842"/>
                </a:cubicBezTo>
                <a:cubicBezTo>
                  <a:pt x="16084" y="1632503"/>
                  <a:pt x="10279" y="1604197"/>
                  <a:pt x="2727" y="1578100"/>
                </a:cubicBezTo>
                <a:cubicBezTo>
                  <a:pt x="-3438" y="1556421"/>
                  <a:pt x="56" y="1537516"/>
                  <a:pt x="21427" y="1527036"/>
                </a:cubicBezTo>
                <a:cubicBezTo>
                  <a:pt x="32088" y="1521814"/>
                  <a:pt x="43881" y="1519325"/>
                  <a:pt x="55743" y="1519792"/>
                </a:cubicBezTo>
                <a:cubicBezTo>
                  <a:pt x="101516" y="1522566"/>
                  <a:pt x="146826" y="1532430"/>
                  <a:pt x="193266" y="1521436"/>
                </a:cubicBezTo>
                <a:cubicBezTo>
                  <a:pt x="206007" y="1518405"/>
                  <a:pt x="221829" y="1525906"/>
                  <a:pt x="235597" y="1530478"/>
                </a:cubicBezTo>
                <a:cubicBezTo>
                  <a:pt x="252652" y="1536129"/>
                  <a:pt x="268218" y="1547739"/>
                  <a:pt x="286969" y="1532995"/>
                </a:cubicBezTo>
                <a:cubicBezTo>
                  <a:pt x="291592" y="1529399"/>
                  <a:pt x="301302" y="1530786"/>
                  <a:pt x="308288" y="1531916"/>
                </a:cubicBezTo>
                <a:cubicBezTo>
                  <a:pt x="372093" y="1542550"/>
                  <a:pt x="435948" y="1552465"/>
                  <a:pt x="499393" y="1565103"/>
                </a:cubicBezTo>
                <a:cubicBezTo>
                  <a:pt x="519941" y="1569110"/>
                  <a:pt x="539257" y="1580514"/>
                  <a:pt x="559652" y="1586730"/>
                </a:cubicBezTo>
                <a:cubicBezTo>
                  <a:pt x="574495" y="1591010"/>
                  <a:pt x="589723" y="1593815"/>
                  <a:pt x="605116" y="1595104"/>
                </a:cubicBezTo>
                <a:cubicBezTo>
                  <a:pt x="625665" y="1597107"/>
                  <a:pt x="646985" y="1596388"/>
                  <a:pt x="667790" y="1598597"/>
                </a:cubicBezTo>
                <a:cubicBezTo>
                  <a:pt x="723478" y="1604505"/>
                  <a:pt x="776648" y="1622434"/>
                  <a:pt x="832592" y="1630088"/>
                </a:cubicBezTo>
                <a:cubicBezTo>
                  <a:pt x="911962" y="1640979"/>
                  <a:pt x="995647" y="1634609"/>
                  <a:pt x="1070394" y="1672830"/>
                </a:cubicBezTo>
                <a:cubicBezTo>
                  <a:pt x="1100806" y="1660038"/>
                  <a:pt x="1129215" y="1676477"/>
                  <a:pt x="1158394" y="1679765"/>
                </a:cubicBezTo>
                <a:cubicBezTo>
                  <a:pt x="1181049" y="1682334"/>
                  <a:pt x="1202882" y="1691324"/>
                  <a:pt x="1225178" y="1696461"/>
                </a:cubicBezTo>
                <a:cubicBezTo>
                  <a:pt x="1233553" y="1697937"/>
                  <a:pt x="1242088" y="1698282"/>
                  <a:pt x="1250556" y="1697489"/>
                </a:cubicBezTo>
                <a:cubicBezTo>
                  <a:pt x="1265967" y="1696666"/>
                  <a:pt x="1284153" y="1689474"/>
                  <a:pt x="1296790" y="1694920"/>
                </a:cubicBezTo>
                <a:cubicBezTo>
                  <a:pt x="1343385" y="1714801"/>
                  <a:pt x="1395682" y="1708174"/>
                  <a:pt x="1441968" y="1729956"/>
                </a:cubicBezTo>
                <a:cubicBezTo>
                  <a:pt x="1456301" y="1736737"/>
                  <a:pt x="1477261" y="1728209"/>
                  <a:pt x="1493340" y="1733295"/>
                </a:cubicBezTo>
                <a:cubicBezTo>
                  <a:pt x="1520362" y="1741977"/>
                  <a:pt x="1544712" y="1760522"/>
                  <a:pt x="1572145" y="1766224"/>
                </a:cubicBezTo>
                <a:cubicBezTo>
                  <a:pt x="1599578" y="1771927"/>
                  <a:pt x="1629784" y="1762937"/>
                  <a:pt x="1657474" y="1767817"/>
                </a:cubicBezTo>
                <a:cubicBezTo>
                  <a:pt x="1687475" y="1772954"/>
                  <a:pt x="1715781" y="1787801"/>
                  <a:pt x="1745320" y="1796791"/>
                </a:cubicBezTo>
                <a:cubicBezTo>
                  <a:pt x="1764379" y="1802596"/>
                  <a:pt x="1784312" y="1805473"/>
                  <a:pt x="1803782" y="1809788"/>
                </a:cubicBezTo>
                <a:cubicBezTo>
                  <a:pt x="1833321" y="1816312"/>
                  <a:pt x="1862860" y="1822682"/>
                  <a:pt x="1892245" y="1829720"/>
                </a:cubicBezTo>
                <a:cubicBezTo>
                  <a:pt x="1898974" y="1831364"/>
                  <a:pt x="1908940" y="1839584"/>
                  <a:pt x="1910944" y="1837786"/>
                </a:cubicBezTo>
                <a:cubicBezTo>
                  <a:pt x="1939455" y="1811586"/>
                  <a:pt x="1966580" y="1837169"/>
                  <a:pt x="1993859" y="1839430"/>
                </a:cubicBezTo>
                <a:cubicBezTo>
                  <a:pt x="2026172" y="1842101"/>
                  <a:pt x="2058177" y="1848060"/>
                  <a:pt x="2090284" y="1852889"/>
                </a:cubicBezTo>
                <a:cubicBezTo>
                  <a:pt x="2164774" y="1864157"/>
                  <a:pt x="2239280" y="1875493"/>
                  <a:pt x="2313804" y="1886897"/>
                </a:cubicBezTo>
                <a:cubicBezTo>
                  <a:pt x="2319249" y="1887719"/>
                  <a:pt x="2327109" y="1886435"/>
                  <a:pt x="2329678" y="1889517"/>
                </a:cubicBezTo>
                <a:cubicBezTo>
                  <a:pt x="2355056" y="1920341"/>
                  <a:pt x="2399184" y="1898610"/>
                  <a:pt x="2426104" y="1924759"/>
                </a:cubicBezTo>
                <a:cubicBezTo>
                  <a:pt x="2430616" y="1928096"/>
                  <a:pt x="2436279" y="1929484"/>
                  <a:pt x="2441823" y="1928612"/>
                </a:cubicBezTo>
                <a:cubicBezTo>
                  <a:pt x="2497151" y="1920289"/>
                  <a:pt x="2548215" y="1945102"/>
                  <a:pt x="2601591" y="1951678"/>
                </a:cubicBezTo>
                <a:cubicBezTo>
                  <a:pt x="2647055" y="1957277"/>
                  <a:pt x="2698170" y="1956815"/>
                  <a:pt x="2737778" y="1975514"/>
                </a:cubicBezTo>
                <a:cubicBezTo>
                  <a:pt x="2788482" y="1999556"/>
                  <a:pt x="2845916" y="1995138"/>
                  <a:pt x="2893949" y="2025345"/>
                </a:cubicBezTo>
                <a:cubicBezTo>
                  <a:pt x="2912289" y="2036853"/>
                  <a:pt x="2939670" y="2032897"/>
                  <a:pt x="2961606" y="2040038"/>
                </a:cubicBezTo>
                <a:cubicBezTo>
                  <a:pt x="2989912" y="2049233"/>
                  <a:pt x="3022174" y="2053908"/>
                  <a:pt x="3016061" y="2100451"/>
                </a:cubicBezTo>
                <a:cubicBezTo>
                  <a:pt x="3013800" y="2117507"/>
                  <a:pt x="3037329" y="2137182"/>
                  <a:pt x="3046525" y="2156961"/>
                </a:cubicBezTo>
                <a:cubicBezTo>
                  <a:pt x="3051302" y="2167235"/>
                  <a:pt x="3055771" y="2183880"/>
                  <a:pt x="3050840" y="2190455"/>
                </a:cubicBezTo>
                <a:cubicBezTo>
                  <a:pt x="3045240" y="2197904"/>
                  <a:pt x="3027928" y="2201757"/>
                  <a:pt x="3017448" y="2199394"/>
                </a:cubicBezTo>
                <a:cubicBezTo>
                  <a:pt x="2964175" y="2187578"/>
                  <a:pt x="2911467" y="2172937"/>
                  <a:pt x="2858194" y="2159837"/>
                </a:cubicBezTo>
                <a:cubicBezTo>
                  <a:pt x="2829888" y="2152799"/>
                  <a:pt x="2801377" y="2146583"/>
                  <a:pt x="2772865" y="2140573"/>
                </a:cubicBezTo>
                <a:cubicBezTo>
                  <a:pt x="2691595" y="2123449"/>
                  <a:pt x="2610307" y="2106325"/>
                  <a:pt x="2529002" y="2089201"/>
                </a:cubicBezTo>
                <a:cubicBezTo>
                  <a:pt x="2425898" y="2067727"/>
                  <a:pt x="2323000" y="2045380"/>
                  <a:pt x="2219639" y="2025345"/>
                </a:cubicBezTo>
                <a:cubicBezTo>
                  <a:pt x="2133950" y="2008752"/>
                  <a:pt x="2046258" y="2000378"/>
                  <a:pt x="1962059" y="1978442"/>
                </a:cubicBezTo>
                <a:cubicBezTo>
                  <a:pt x="1857260" y="1951164"/>
                  <a:pt x="1747786" y="1948082"/>
                  <a:pt x="1645042" y="1912378"/>
                </a:cubicBezTo>
                <a:cubicBezTo>
                  <a:pt x="1626699" y="1905111"/>
                  <a:pt x="1607992" y="1898801"/>
                  <a:pt x="1588995" y="1893473"/>
                </a:cubicBezTo>
                <a:cubicBezTo>
                  <a:pt x="1564850" y="1887822"/>
                  <a:pt x="1540037" y="1885254"/>
                  <a:pt x="1515584" y="1880990"/>
                </a:cubicBezTo>
                <a:cubicBezTo>
                  <a:pt x="1447876" y="1869174"/>
                  <a:pt x="1380116" y="1857718"/>
                  <a:pt x="1312613" y="1845029"/>
                </a:cubicBezTo>
                <a:cubicBezTo>
                  <a:pt x="1294941" y="1841690"/>
                  <a:pt x="1278040" y="1834292"/>
                  <a:pt x="1260984" y="1828179"/>
                </a:cubicBezTo>
                <a:cubicBezTo>
                  <a:pt x="1255226" y="1826050"/>
                  <a:pt x="1249629" y="1823509"/>
                  <a:pt x="1244237" y="1820576"/>
                </a:cubicBezTo>
                <a:close/>
                <a:moveTo>
                  <a:pt x="2324078" y="869216"/>
                </a:moveTo>
                <a:cubicBezTo>
                  <a:pt x="2311287" y="827091"/>
                  <a:pt x="2302297" y="820926"/>
                  <a:pt x="2261661" y="829403"/>
                </a:cubicBezTo>
                <a:cubicBezTo>
                  <a:pt x="2253306" y="830563"/>
                  <a:pt x="2244870" y="831027"/>
                  <a:pt x="2236438" y="830790"/>
                </a:cubicBezTo>
                <a:cubicBezTo>
                  <a:pt x="2188148" y="832434"/>
                  <a:pt x="2139704" y="832947"/>
                  <a:pt x="2091466" y="835927"/>
                </a:cubicBezTo>
                <a:cubicBezTo>
                  <a:pt x="2054221" y="838341"/>
                  <a:pt x="2017233" y="844455"/>
                  <a:pt x="1980039" y="848051"/>
                </a:cubicBezTo>
                <a:cubicBezTo>
                  <a:pt x="1885772" y="857092"/>
                  <a:pt x="1791350" y="864490"/>
                  <a:pt x="1697493" y="874816"/>
                </a:cubicBezTo>
                <a:cubicBezTo>
                  <a:pt x="1621668" y="883086"/>
                  <a:pt x="1546356" y="895673"/>
                  <a:pt x="1470582" y="904252"/>
                </a:cubicBezTo>
                <a:cubicBezTo>
                  <a:pt x="1445667" y="907026"/>
                  <a:pt x="1419210" y="898498"/>
                  <a:pt x="1394860" y="903327"/>
                </a:cubicBezTo>
                <a:cubicBezTo>
                  <a:pt x="1335320" y="915143"/>
                  <a:pt x="1274855" y="914218"/>
                  <a:pt x="1215057" y="919766"/>
                </a:cubicBezTo>
                <a:cubicBezTo>
                  <a:pt x="1133941" y="927318"/>
                  <a:pt x="1051797" y="922694"/>
                  <a:pt x="970269" y="926856"/>
                </a:cubicBezTo>
                <a:cubicBezTo>
                  <a:pt x="899427" y="930503"/>
                  <a:pt x="828739" y="937644"/>
                  <a:pt x="758308" y="945966"/>
                </a:cubicBezTo>
                <a:cubicBezTo>
                  <a:pt x="709864" y="951668"/>
                  <a:pt x="661985" y="962354"/>
                  <a:pt x="613747" y="969905"/>
                </a:cubicBezTo>
                <a:cubicBezTo>
                  <a:pt x="600339" y="971960"/>
                  <a:pt x="585852" y="968313"/>
                  <a:pt x="572649" y="971292"/>
                </a:cubicBezTo>
                <a:cubicBezTo>
                  <a:pt x="510592" y="985420"/>
                  <a:pt x="449356" y="1004119"/>
                  <a:pt x="384627" y="1002424"/>
                </a:cubicBezTo>
                <a:cubicBezTo>
                  <a:pt x="371936" y="1002450"/>
                  <a:pt x="359306" y="1004178"/>
                  <a:pt x="347074" y="1007561"/>
                </a:cubicBezTo>
                <a:cubicBezTo>
                  <a:pt x="285428" y="1022665"/>
                  <a:pt x="224090" y="1038384"/>
                  <a:pt x="162648" y="1053796"/>
                </a:cubicBezTo>
                <a:cubicBezTo>
                  <a:pt x="104136" y="1068745"/>
                  <a:pt x="96533" y="1078198"/>
                  <a:pt x="93142" y="1138714"/>
                </a:cubicBezTo>
                <a:cubicBezTo>
                  <a:pt x="90676" y="1183151"/>
                  <a:pt x="115848" y="1205190"/>
                  <a:pt x="158590" y="1195686"/>
                </a:cubicBezTo>
                <a:cubicBezTo>
                  <a:pt x="165782" y="1194093"/>
                  <a:pt x="172461" y="1190549"/>
                  <a:pt x="179653" y="1189059"/>
                </a:cubicBezTo>
                <a:cubicBezTo>
                  <a:pt x="218850" y="1180582"/>
                  <a:pt x="257944" y="1171233"/>
                  <a:pt x="297449" y="1164554"/>
                </a:cubicBezTo>
                <a:cubicBezTo>
                  <a:pt x="346150" y="1156283"/>
                  <a:pt x="395364" y="1151095"/>
                  <a:pt x="444116" y="1143132"/>
                </a:cubicBezTo>
                <a:cubicBezTo>
                  <a:pt x="535404" y="1128183"/>
                  <a:pt x="626128" y="1108867"/>
                  <a:pt x="717878" y="1097565"/>
                </a:cubicBezTo>
                <a:cubicBezTo>
                  <a:pt x="824989" y="1084414"/>
                  <a:pt x="932973" y="1077787"/>
                  <a:pt x="1040546" y="1068643"/>
                </a:cubicBezTo>
                <a:cubicBezTo>
                  <a:pt x="1093306" y="1064122"/>
                  <a:pt x="1146065" y="1059447"/>
                  <a:pt x="1198875" y="1056211"/>
                </a:cubicBezTo>
                <a:cubicBezTo>
                  <a:pt x="1300695" y="1049892"/>
                  <a:pt x="1402617" y="1045320"/>
                  <a:pt x="1504385" y="1038538"/>
                </a:cubicBezTo>
                <a:cubicBezTo>
                  <a:pt x="1584217" y="1033401"/>
                  <a:pt x="1664050" y="1027134"/>
                  <a:pt x="1743574" y="1018709"/>
                </a:cubicBezTo>
                <a:cubicBezTo>
                  <a:pt x="1810614" y="1011568"/>
                  <a:pt x="1877141" y="1000574"/>
                  <a:pt x="1943925" y="991379"/>
                </a:cubicBezTo>
                <a:cubicBezTo>
                  <a:pt x="1985588" y="985574"/>
                  <a:pt x="2027148" y="978176"/>
                  <a:pt x="2069016" y="974580"/>
                </a:cubicBezTo>
                <a:cubicBezTo>
                  <a:pt x="2125217" y="969803"/>
                  <a:pt x="2181778" y="968570"/>
                  <a:pt x="2238082" y="964614"/>
                </a:cubicBezTo>
                <a:cubicBezTo>
                  <a:pt x="2273169" y="962200"/>
                  <a:pt x="2308050" y="957627"/>
                  <a:pt x="2354748" y="952850"/>
                </a:cubicBezTo>
                <a:cubicBezTo>
                  <a:pt x="2341185" y="916376"/>
                  <a:pt x="2331322" y="893155"/>
                  <a:pt x="2324078" y="869216"/>
                </a:cubicBezTo>
                <a:close/>
                <a:moveTo>
                  <a:pt x="1998379" y="32159"/>
                </a:moveTo>
                <a:cubicBezTo>
                  <a:pt x="1868511" y="73257"/>
                  <a:pt x="1739002" y="115793"/>
                  <a:pt x="1609236" y="157301"/>
                </a:cubicBezTo>
                <a:cubicBezTo>
                  <a:pt x="1573583" y="168757"/>
                  <a:pt x="1537571" y="179135"/>
                  <a:pt x="1501611" y="189409"/>
                </a:cubicBezTo>
                <a:cubicBezTo>
                  <a:pt x="1465651" y="199683"/>
                  <a:pt x="1430153" y="208160"/>
                  <a:pt x="1394963" y="219102"/>
                </a:cubicBezTo>
                <a:cubicBezTo>
                  <a:pt x="1357718" y="230712"/>
                  <a:pt x="1326740" y="257837"/>
                  <a:pt x="1282715" y="254600"/>
                </a:cubicBezTo>
                <a:cubicBezTo>
                  <a:pt x="1261549" y="253008"/>
                  <a:pt x="1239459" y="272478"/>
                  <a:pt x="1216958" y="279875"/>
                </a:cubicBezTo>
                <a:cubicBezTo>
                  <a:pt x="1124488" y="310339"/>
                  <a:pt x="1029604" y="332788"/>
                  <a:pt x="942528" y="377893"/>
                </a:cubicBezTo>
                <a:cubicBezTo>
                  <a:pt x="939292" y="379537"/>
                  <a:pt x="935234" y="382157"/>
                  <a:pt x="932254" y="381489"/>
                </a:cubicBezTo>
                <a:cubicBezTo>
                  <a:pt x="892697" y="372345"/>
                  <a:pt x="865059" y="398802"/>
                  <a:pt x="832027" y="411285"/>
                </a:cubicBezTo>
                <a:cubicBezTo>
                  <a:pt x="799919" y="423358"/>
                  <a:pt x="773360" y="455979"/>
                  <a:pt x="731646" y="443393"/>
                </a:cubicBezTo>
                <a:cubicBezTo>
                  <a:pt x="720704" y="440105"/>
                  <a:pt x="704984" y="449866"/>
                  <a:pt x="692244" y="455414"/>
                </a:cubicBezTo>
                <a:cubicBezTo>
                  <a:pt x="617240" y="488086"/>
                  <a:pt x="545730" y="528619"/>
                  <a:pt x="466206" y="551480"/>
                </a:cubicBezTo>
                <a:cubicBezTo>
                  <a:pt x="422951" y="563963"/>
                  <a:pt x="375534" y="575059"/>
                  <a:pt x="340756" y="601105"/>
                </a:cubicBezTo>
                <a:cubicBezTo>
                  <a:pt x="293545" y="636500"/>
                  <a:pt x="238011" y="649292"/>
                  <a:pt x="188026" y="676673"/>
                </a:cubicBezTo>
                <a:cubicBezTo>
                  <a:pt x="145696" y="700048"/>
                  <a:pt x="132339" y="720186"/>
                  <a:pt x="149497" y="766934"/>
                </a:cubicBezTo>
                <a:cubicBezTo>
                  <a:pt x="163676" y="805566"/>
                  <a:pt x="196605" y="820104"/>
                  <a:pt x="236316" y="804487"/>
                </a:cubicBezTo>
                <a:cubicBezTo>
                  <a:pt x="282294" y="786353"/>
                  <a:pt x="327656" y="766523"/>
                  <a:pt x="373993" y="749314"/>
                </a:cubicBezTo>
                <a:cubicBezTo>
                  <a:pt x="500574" y="702359"/>
                  <a:pt x="627617" y="656844"/>
                  <a:pt x="754147" y="609890"/>
                </a:cubicBezTo>
                <a:cubicBezTo>
                  <a:pt x="792984" y="595557"/>
                  <a:pt x="831205" y="579066"/>
                  <a:pt x="869734" y="564477"/>
                </a:cubicBezTo>
                <a:cubicBezTo>
                  <a:pt x="934155" y="540435"/>
                  <a:pt x="999089" y="517677"/>
                  <a:pt x="1063458" y="493635"/>
                </a:cubicBezTo>
                <a:cubicBezTo>
                  <a:pt x="1131835" y="467948"/>
                  <a:pt x="1199081" y="439540"/>
                  <a:pt x="1268176" y="416268"/>
                </a:cubicBezTo>
                <a:cubicBezTo>
                  <a:pt x="1326381" y="396695"/>
                  <a:pt x="1386846" y="383955"/>
                  <a:pt x="1445615" y="366026"/>
                </a:cubicBezTo>
                <a:cubicBezTo>
                  <a:pt x="1495703" y="350615"/>
                  <a:pt x="1544301" y="330631"/>
                  <a:pt x="1594595" y="315630"/>
                </a:cubicBezTo>
                <a:cubicBezTo>
                  <a:pt x="1724309" y="276896"/>
                  <a:pt x="1854794" y="240730"/>
                  <a:pt x="1984406" y="201584"/>
                </a:cubicBezTo>
                <a:cubicBezTo>
                  <a:pt x="2042046" y="184169"/>
                  <a:pt x="2098247" y="162028"/>
                  <a:pt x="2157633" y="141171"/>
                </a:cubicBezTo>
                <a:lnTo>
                  <a:pt x="2112426" y="0"/>
                </a:lnTo>
                <a:cubicBezTo>
                  <a:pt x="2078006" y="9607"/>
                  <a:pt x="2037730" y="19624"/>
                  <a:pt x="1998379" y="321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9770043">
            <a:off x="450264" y="596545"/>
            <a:ext cx="1525768" cy="1099520"/>
          </a:xfrm>
          <a:custGeom>
            <a:rect b="b" l="l" r="r" t="t"/>
            <a:pathLst>
              <a:path extrusionOk="0" h="2200086" w="3052986">
                <a:moveTo>
                  <a:pt x="1244237" y="1820576"/>
                </a:moveTo>
                <a:cubicBezTo>
                  <a:pt x="1210588" y="1820576"/>
                  <a:pt x="1188858" y="1823247"/>
                  <a:pt x="1167949" y="1820165"/>
                </a:cubicBezTo>
                <a:cubicBezTo>
                  <a:pt x="1074863" y="1806397"/>
                  <a:pt x="980236" y="1797921"/>
                  <a:pt x="889718" y="1773930"/>
                </a:cubicBezTo>
                <a:cubicBezTo>
                  <a:pt x="812968" y="1753690"/>
                  <a:pt x="735602" y="1750813"/>
                  <a:pt x="658543" y="1739100"/>
                </a:cubicBezTo>
                <a:cubicBezTo>
                  <a:pt x="617703" y="1732884"/>
                  <a:pt x="577992" y="1719424"/>
                  <a:pt x="537305" y="1711719"/>
                </a:cubicBezTo>
                <a:cubicBezTo>
                  <a:pt x="461994" y="1697540"/>
                  <a:pt x="384884" y="1690553"/>
                  <a:pt x="311268" y="1670261"/>
                </a:cubicBezTo>
                <a:cubicBezTo>
                  <a:pt x="253526" y="1654336"/>
                  <a:pt x="193112" y="1666306"/>
                  <a:pt x="136346" y="1641647"/>
                </a:cubicBezTo>
                <a:cubicBezTo>
                  <a:pt x="111430" y="1630808"/>
                  <a:pt x="78706" y="1638770"/>
                  <a:pt x="49784" y="1635842"/>
                </a:cubicBezTo>
                <a:cubicBezTo>
                  <a:pt x="16084" y="1632503"/>
                  <a:pt x="10279" y="1604197"/>
                  <a:pt x="2727" y="1578100"/>
                </a:cubicBezTo>
                <a:cubicBezTo>
                  <a:pt x="-3438" y="1556421"/>
                  <a:pt x="56" y="1537516"/>
                  <a:pt x="21427" y="1527036"/>
                </a:cubicBezTo>
                <a:cubicBezTo>
                  <a:pt x="32088" y="1521814"/>
                  <a:pt x="43881" y="1519325"/>
                  <a:pt x="55743" y="1519792"/>
                </a:cubicBezTo>
                <a:cubicBezTo>
                  <a:pt x="101516" y="1522566"/>
                  <a:pt x="146826" y="1532430"/>
                  <a:pt x="193266" y="1521436"/>
                </a:cubicBezTo>
                <a:cubicBezTo>
                  <a:pt x="206007" y="1518405"/>
                  <a:pt x="221829" y="1525906"/>
                  <a:pt x="235597" y="1530478"/>
                </a:cubicBezTo>
                <a:cubicBezTo>
                  <a:pt x="252652" y="1536129"/>
                  <a:pt x="268218" y="1547739"/>
                  <a:pt x="286969" y="1532995"/>
                </a:cubicBezTo>
                <a:cubicBezTo>
                  <a:pt x="291592" y="1529399"/>
                  <a:pt x="301302" y="1530786"/>
                  <a:pt x="308288" y="1531916"/>
                </a:cubicBezTo>
                <a:cubicBezTo>
                  <a:pt x="372093" y="1542550"/>
                  <a:pt x="435948" y="1552465"/>
                  <a:pt x="499393" y="1565103"/>
                </a:cubicBezTo>
                <a:cubicBezTo>
                  <a:pt x="519941" y="1569110"/>
                  <a:pt x="539257" y="1580514"/>
                  <a:pt x="559652" y="1586730"/>
                </a:cubicBezTo>
                <a:cubicBezTo>
                  <a:pt x="574495" y="1591010"/>
                  <a:pt x="589723" y="1593815"/>
                  <a:pt x="605116" y="1595104"/>
                </a:cubicBezTo>
                <a:cubicBezTo>
                  <a:pt x="625665" y="1597107"/>
                  <a:pt x="646985" y="1596388"/>
                  <a:pt x="667790" y="1598597"/>
                </a:cubicBezTo>
                <a:cubicBezTo>
                  <a:pt x="723478" y="1604505"/>
                  <a:pt x="776648" y="1622434"/>
                  <a:pt x="832592" y="1630088"/>
                </a:cubicBezTo>
                <a:cubicBezTo>
                  <a:pt x="911962" y="1640979"/>
                  <a:pt x="995647" y="1634609"/>
                  <a:pt x="1070394" y="1672830"/>
                </a:cubicBezTo>
                <a:cubicBezTo>
                  <a:pt x="1100806" y="1660038"/>
                  <a:pt x="1129215" y="1676477"/>
                  <a:pt x="1158394" y="1679765"/>
                </a:cubicBezTo>
                <a:cubicBezTo>
                  <a:pt x="1181049" y="1682334"/>
                  <a:pt x="1202882" y="1691324"/>
                  <a:pt x="1225178" y="1696461"/>
                </a:cubicBezTo>
                <a:cubicBezTo>
                  <a:pt x="1233553" y="1697937"/>
                  <a:pt x="1242088" y="1698282"/>
                  <a:pt x="1250556" y="1697489"/>
                </a:cubicBezTo>
                <a:cubicBezTo>
                  <a:pt x="1265967" y="1696666"/>
                  <a:pt x="1284153" y="1689474"/>
                  <a:pt x="1296790" y="1694920"/>
                </a:cubicBezTo>
                <a:cubicBezTo>
                  <a:pt x="1343385" y="1714801"/>
                  <a:pt x="1395682" y="1708174"/>
                  <a:pt x="1441968" y="1729956"/>
                </a:cubicBezTo>
                <a:cubicBezTo>
                  <a:pt x="1456301" y="1736737"/>
                  <a:pt x="1477261" y="1728209"/>
                  <a:pt x="1493340" y="1733295"/>
                </a:cubicBezTo>
                <a:cubicBezTo>
                  <a:pt x="1520362" y="1741977"/>
                  <a:pt x="1544712" y="1760522"/>
                  <a:pt x="1572145" y="1766224"/>
                </a:cubicBezTo>
                <a:cubicBezTo>
                  <a:pt x="1599578" y="1771927"/>
                  <a:pt x="1629784" y="1762937"/>
                  <a:pt x="1657474" y="1767817"/>
                </a:cubicBezTo>
                <a:cubicBezTo>
                  <a:pt x="1687475" y="1772954"/>
                  <a:pt x="1715781" y="1787801"/>
                  <a:pt x="1745320" y="1796791"/>
                </a:cubicBezTo>
                <a:cubicBezTo>
                  <a:pt x="1764379" y="1802596"/>
                  <a:pt x="1784312" y="1805473"/>
                  <a:pt x="1803782" y="1809788"/>
                </a:cubicBezTo>
                <a:cubicBezTo>
                  <a:pt x="1833321" y="1816312"/>
                  <a:pt x="1862860" y="1822682"/>
                  <a:pt x="1892245" y="1829720"/>
                </a:cubicBezTo>
                <a:cubicBezTo>
                  <a:pt x="1898974" y="1831364"/>
                  <a:pt x="1908940" y="1839584"/>
                  <a:pt x="1910944" y="1837786"/>
                </a:cubicBezTo>
                <a:cubicBezTo>
                  <a:pt x="1939455" y="1811586"/>
                  <a:pt x="1966580" y="1837169"/>
                  <a:pt x="1993859" y="1839430"/>
                </a:cubicBezTo>
                <a:cubicBezTo>
                  <a:pt x="2026172" y="1842101"/>
                  <a:pt x="2058177" y="1848060"/>
                  <a:pt x="2090284" y="1852889"/>
                </a:cubicBezTo>
                <a:cubicBezTo>
                  <a:pt x="2164774" y="1864157"/>
                  <a:pt x="2239280" y="1875493"/>
                  <a:pt x="2313804" y="1886897"/>
                </a:cubicBezTo>
                <a:cubicBezTo>
                  <a:pt x="2319249" y="1887719"/>
                  <a:pt x="2327109" y="1886435"/>
                  <a:pt x="2329678" y="1889517"/>
                </a:cubicBezTo>
                <a:cubicBezTo>
                  <a:pt x="2355056" y="1920341"/>
                  <a:pt x="2399184" y="1898610"/>
                  <a:pt x="2426104" y="1924759"/>
                </a:cubicBezTo>
                <a:cubicBezTo>
                  <a:pt x="2430616" y="1928096"/>
                  <a:pt x="2436279" y="1929484"/>
                  <a:pt x="2441823" y="1928612"/>
                </a:cubicBezTo>
                <a:cubicBezTo>
                  <a:pt x="2497151" y="1920289"/>
                  <a:pt x="2548215" y="1945102"/>
                  <a:pt x="2601591" y="1951678"/>
                </a:cubicBezTo>
                <a:cubicBezTo>
                  <a:pt x="2647055" y="1957277"/>
                  <a:pt x="2698170" y="1956815"/>
                  <a:pt x="2737778" y="1975514"/>
                </a:cubicBezTo>
                <a:cubicBezTo>
                  <a:pt x="2788482" y="1999556"/>
                  <a:pt x="2845916" y="1995138"/>
                  <a:pt x="2893949" y="2025345"/>
                </a:cubicBezTo>
                <a:cubicBezTo>
                  <a:pt x="2912289" y="2036853"/>
                  <a:pt x="2939670" y="2032897"/>
                  <a:pt x="2961606" y="2040038"/>
                </a:cubicBezTo>
                <a:cubicBezTo>
                  <a:pt x="2989912" y="2049233"/>
                  <a:pt x="3022174" y="2053908"/>
                  <a:pt x="3016061" y="2100451"/>
                </a:cubicBezTo>
                <a:cubicBezTo>
                  <a:pt x="3013800" y="2117507"/>
                  <a:pt x="3037329" y="2137182"/>
                  <a:pt x="3046525" y="2156961"/>
                </a:cubicBezTo>
                <a:cubicBezTo>
                  <a:pt x="3051302" y="2167235"/>
                  <a:pt x="3055771" y="2183880"/>
                  <a:pt x="3050840" y="2190455"/>
                </a:cubicBezTo>
                <a:cubicBezTo>
                  <a:pt x="3045240" y="2197904"/>
                  <a:pt x="3027928" y="2201757"/>
                  <a:pt x="3017448" y="2199394"/>
                </a:cubicBezTo>
                <a:cubicBezTo>
                  <a:pt x="2964175" y="2187578"/>
                  <a:pt x="2911467" y="2172937"/>
                  <a:pt x="2858194" y="2159837"/>
                </a:cubicBezTo>
                <a:cubicBezTo>
                  <a:pt x="2829888" y="2152799"/>
                  <a:pt x="2801377" y="2146583"/>
                  <a:pt x="2772865" y="2140573"/>
                </a:cubicBezTo>
                <a:cubicBezTo>
                  <a:pt x="2691595" y="2123449"/>
                  <a:pt x="2610307" y="2106325"/>
                  <a:pt x="2529002" y="2089201"/>
                </a:cubicBezTo>
                <a:cubicBezTo>
                  <a:pt x="2425898" y="2067727"/>
                  <a:pt x="2323000" y="2045380"/>
                  <a:pt x="2219639" y="2025345"/>
                </a:cubicBezTo>
                <a:cubicBezTo>
                  <a:pt x="2133950" y="2008752"/>
                  <a:pt x="2046258" y="2000378"/>
                  <a:pt x="1962059" y="1978442"/>
                </a:cubicBezTo>
                <a:cubicBezTo>
                  <a:pt x="1857260" y="1951164"/>
                  <a:pt x="1747786" y="1948082"/>
                  <a:pt x="1645042" y="1912378"/>
                </a:cubicBezTo>
                <a:cubicBezTo>
                  <a:pt x="1626699" y="1905111"/>
                  <a:pt x="1607992" y="1898801"/>
                  <a:pt x="1588995" y="1893473"/>
                </a:cubicBezTo>
                <a:cubicBezTo>
                  <a:pt x="1564850" y="1887822"/>
                  <a:pt x="1540037" y="1885254"/>
                  <a:pt x="1515584" y="1880990"/>
                </a:cubicBezTo>
                <a:cubicBezTo>
                  <a:pt x="1447876" y="1869174"/>
                  <a:pt x="1380116" y="1857718"/>
                  <a:pt x="1312613" y="1845029"/>
                </a:cubicBezTo>
                <a:cubicBezTo>
                  <a:pt x="1294941" y="1841690"/>
                  <a:pt x="1278040" y="1834292"/>
                  <a:pt x="1260984" y="1828179"/>
                </a:cubicBezTo>
                <a:cubicBezTo>
                  <a:pt x="1255226" y="1826050"/>
                  <a:pt x="1249629" y="1823509"/>
                  <a:pt x="1244237" y="1820576"/>
                </a:cubicBezTo>
                <a:close/>
                <a:moveTo>
                  <a:pt x="2324078" y="869216"/>
                </a:moveTo>
                <a:cubicBezTo>
                  <a:pt x="2311287" y="827091"/>
                  <a:pt x="2302297" y="820926"/>
                  <a:pt x="2261661" y="829403"/>
                </a:cubicBezTo>
                <a:cubicBezTo>
                  <a:pt x="2253306" y="830563"/>
                  <a:pt x="2244870" y="831027"/>
                  <a:pt x="2236438" y="830790"/>
                </a:cubicBezTo>
                <a:cubicBezTo>
                  <a:pt x="2188148" y="832434"/>
                  <a:pt x="2139704" y="832947"/>
                  <a:pt x="2091466" y="835927"/>
                </a:cubicBezTo>
                <a:cubicBezTo>
                  <a:pt x="2054221" y="838341"/>
                  <a:pt x="2017233" y="844455"/>
                  <a:pt x="1980039" y="848051"/>
                </a:cubicBezTo>
                <a:cubicBezTo>
                  <a:pt x="1885772" y="857092"/>
                  <a:pt x="1791350" y="864490"/>
                  <a:pt x="1697493" y="874816"/>
                </a:cubicBezTo>
                <a:cubicBezTo>
                  <a:pt x="1621668" y="883086"/>
                  <a:pt x="1546356" y="895673"/>
                  <a:pt x="1470582" y="904252"/>
                </a:cubicBezTo>
                <a:cubicBezTo>
                  <a:pt x="1445667" y="907026"/>
                  <a:pt x="1419210" y="898498"/>
                  <a:pt x="1394860" y="903327"/>
                </a:cubicBezTo>
                <a:cubicBezTo>
                  <a:pt x="1335320" y="915143"/>
                  <a:pt x="1274855" y="914218"/>
                  <a:pt x="1215057" y="919766"/>
                </a:cubicBezTo>
                <a:cubicBezTo>
                  <a:pt x="1133941" y="927318"/>
                  <a:pt x="1051797" y="922694"/>
                  <a:pt x="970269" y="926856"/>
                </a:cubicBezTo>
                <a:cubicBezTo>
                  <a:pt x="899427" y="930503"/>
                  <a:pt x="828739" y="937644"/>
                  <a:pt x="758308" y="945966"/>
                </a:cubicBezTo>
                <a:cubicBezTo>
                  <a:pt x="709864" y="951668"/>
                  <a:pt x="661985" y="962354"/>
                  <a:pt x="613747" y="969905"/>
                </a:cubicBezTo>
                <a:cubicBezTo>
                  <a:pt x="600339" y="971960"/>
                  <a:pt x="585852" y="968313"/>
                  <a:pt x="572649" y="971292"/>
                </a:cubicBezTo>
                <a:cubicBezTo>
                  <a:pt x="510592" y="985420"/>
                  <a:pt x="449356" y="1004119"/>
                  <a:pt x="384627" y="1002424"/>
                </a:cubicBezTo>
                <a:cubicBezTo>
                  <a:pt x="371936" y="1002450"/>
                  <a:pt x="359306" y="1004178"/>
                  <a:pt x="347074" y="1007561"/>
                </a:cubicBezTo>
                <a:cubicBezTo>
                  <a:pt x="285428" y="1022665"/>
                  <a:pt x="224090" y="1038384"/>
                  <a:pt x="162648" y="1053796"/>
                </a:cubicBezTo>
                <a:cubicBezTo>
                  <a:pt x="104136" y="1068745"/>
                  <a:pt x="96533" y="1078198"/>
                  <a:pt x="93142" y="1138714"/>
                </a:cubicBezTo>
                <a:cubicBezTo>
                  <a:pt x="90676" y="1183151"/>
                  <a:pt x="115848" y="1205190"/>
                  <a:pt x="158590" y="1195686"/>
                </a:cubicBezTo>
                <a:cubicBezTo>
                  <a:pt x="165782" y="1194093"/>
                  <a:pt x="172461" y="1190549"/>
                  <a:pt x="179653" y="1189059"/>
                </a:cubicBezTo>
                <a:cubicBezTo>
                  <a:pt x="218850" y="1180582"/>
                  <a:pt x="257944" y="1171233"/>
                  <a:pt x="297449" y="1164554"/>
                </a:cubicBezTo>
                <a:cubicBezTo>
                  <a:pt x="346150" y="1156283"/>
                  <a:pt x="395364" y="1151095"/>
                  <a:pt x="444116" y="1143132"/>
                </a:cubicBezTo>
                <a:cubicBezTo>
                  <a:pt x="535404" y="1128183"/>
                  <a:pt x="626128" y="1108867"/>
                  <a:pt x="717878" y="1097565"/>
                </a:cubicBezTo>
                <a:cubicBezTo>
                  <a:pt x="824989" y="1084414"/>
                  <a:pt x="932973" y="1077787"/>
                  <a:pt x="1040546" y="1068643"/>
                </a:cubicBezTo>
                <a:cubicBezTo>
                  <a:pt x="1093306" y="1064122"/>
                  <a:pt x="1146065" y="1059447"/>
                  <a:pt x="1198875" y="1056211"/>
                </a:cubicBezTo>
                <a:cubicBezTo>
                  <a:pt x="1300695" y="1049892"/>
                  <a:pt x="1402617" y="1045320"/>
                  <a:pt x="1504385" y="1038538"/>
                </a:cubicBezTo>
                <a:cubicBezTo>
                  <a:pt x="1584217" y="1033401"/>
                  <a:pt x="1664050" y="1027134"/>
                  <a:pt x="1743574" y="1018709"/>
                </a:cubicBezTo>
                <a:cubicBezTo>
                  <a:pt x="1810614" y="1011568"/>
                  <a:pt x="1877141" y="1000574"/>
                  <a:pt x="1943925" y="991379"/>
                </a:cubicBezTo>
                <a:cubicBezTo>
                  <a:pt x="1985588" y="985574"/>
                  <a:pt x="2027148" y="978176"/>
                  <a:pt x="2069016" y="974580"/>
                </a:cubicBezTo>
                <a:cubicBezTo>
                  <a:pt x="2125217" y="969803"/>
                  <a:pt x="2181778" y="968570"/>
                  <a:pt x="2238082" y="964614"/>
                </a:cubicBezTo>
                <a:cubicBezTo>
                  <a:pt x="2273169" y="962200"/>
                  <a:pt x="2308050" y="957627"/>
                  <a:pt x="2354748" y="952850"/>
                </a:cubicBezTo>
                <a:cubicBezTo>
                  <a:pt x="2341185" y="916376"/>
                  <a:pt x="2331322" y="893155"/>
                  <a:pt x="2324078" y="869216"/>
                </a:cubicBezTo>
                <a:close/>
                <a:moveTo>
                  <a:pt x="1998379" y="32159"/>
                </a:moveTo>
                <a:cubicBezTo>
                  <a:pt x="1868511" y="73257"/>
                  <a:pt x="1739002" y="115793"/>
                  <a:pt x="1609236" y="157301"/>
                </a:cubicBezTo>
                <a:cubicBezTo>
                  <a:pt x="1573583" y="168757"/>
                  <a:pt x="1537571" y="179135"/>
                  <a:pt x="1501611" y="189409"/>
                </a:cubicBezTo>
                <a:cubicBezTo>
                  <a:pt x="1465651" y="199683"/>
                  <a:pt x="1430153" y="208160"/>
                  <a:pt x="1394963" y="219102"/>
                </a:cubicBezTo>
                <a:cubicBezTo>
                  <a:pt x="1357718" y="230712"/>
                  <a:pt x="1326740" y="257837"/>
                  <a:pt x="1282715" y="254600"/>
                </a:cubicBezTo>
                <a:cubicBezTo>
                  <a:pt x="1261549" y="253008"/>
                  <a:pt x="1239459" y="272478"/>
                  <a:pt x="1216958" y="279875"/>
                </a:cubicBezTo>
                <a:cubicBezTo>
                  <a:pt x="1124488" y="310339"/>
                  <a:pt x="1029604" y="332788"/>
                  <a:pt x="942528" y="377893"/>
                </a:cubicBezTo>
                <a:cubicBezTo>
                  <a:pt x="939292" y="379537"/>
                  <a:pt x="935234" y="382157"/>
                  <a:pt x="932254" y="381489"/>
                </a:cubicBezTo>
                <a:cubicBezTo>
                  <a:pt x="892697" y="372345"/>
                  <a:pt x="865059" y="398802"/>
                  <a:pt x="832027" y="411285"/>
                </a:cubicBezTo>
                <a:cubicBezTo>
                  <a:pt x="799919" y="423358"/>
                  <a:pt x="773360" y="455979"/>
                  <a:pt x="731646" y="443393"/>
                </a:cubicBezTo>
                <a:cubicBezTo>
                  <a:pt x="720704" y="440105"/>
                  <a:pt x="704984" y="449866"/>
                  <a:pt x="692244" y="455414"/>
                </a:cubicBezTo>
                <a:cubicBezTo>
                  <a:pt x="617240" y="488086"/>
                  <a:pt x="545730" y="528619"/>
                  <a:pt x="466206" y="551480"/>
                </a:cubicBezTo>
                <a:cubicBezTo>
                  <a:pt x="422951" y="563963"/>
                  <a:pt x="375534" y="575059"/>
                  <a:pt x="340756" y="601105"/>
                </a:cubicBezTo>
                <a:cubicBezTo>
                  <a:pt x="293545" y="636500"/>
                  <a:pt x="238011" y="649292"/>
                  <a:pt x="188026" y="676673"/>
                </a:cubicBezTo>
                <a:cubicBezTo>
                  <a:pt x="145696" y="700048"/>
                  <a:pt x="132339" y="720186"/>
                  <a:pt x="149497" y="766934"/>
                </a:cubicBezTo>
                <a:cubicBezTo>
                  <a:pt x="163676" y="805566"/>
                  <a:pt x="196605" y="820104"/>
                  <a:pt x="236316" y="804487"/>
                </a:cubicBezTo>
                <a:cubicBezTo>
                  <a:pt x="282294" y="786353"/>
                  <a:pt x="327656" y="766523"/>
                  <a:pt x="373993" y="749314"/>
                </a:cubicBezTo>
                <a:cubicBezTo>
                  <a:pt x="500574" y="702359"/>
                  <a:pt x="627617" y="656844"/>
                  <a:pt x="754147" y="609890"/>
                </a:cubicBezTo>
                <a:cubicBezTo>
                  <a:pt x="792984" y="595557"/>
                  <a:pt x="831205" y="579066"/>
                  <a:pt x="869734" y="564477"/>
                </a:cubicBezTo>
                <a:cubicBezTo>
                  <a:pt x="934155" y="540435"/>
                  <a:pt x="999089" y="517677"/>
                  <a:pt x="1063458" y="493635"/>
                </a:cubicBezTo>
                <a:cubicBezTo>
                  <a:pt x="1131835" y="467948"/>
                  <a:pt x="1199081" y="439540"/>
                  <a:pt x="1268176" y="416268"/>
                </a:cubicBezTo>
                <a:cubicBezTo>
                  <a:pt x="1326381" y="396695"/>
                  <a:pt x="1386846" y="383955"/>
                  <a:pt x="1445615" y="366026"/>
                </a:cubicBezTo>
                <a:cubicBezTo>
                  <a:pt x="1495703" y="350615"/>
                  <a:pt x="1544301" y="330631"/>
                  <a:pt x="1594595" y="315630"/>
                </a:cubicBezTo>
                <a:cubicBezTo>
                  <a:pt x="1724309" y="276896"/>
                  <a:pt x="1854794" y="240730"/>
                  <a:pt x="1984406" y="201584"/>
                </a:cubicBezTo>
                <a:cubicBezTo>
                  <a:pt x="2042046" y="184169"/>
                  <a:pt x="2098247" y="162028"/>
                  <a:pt x="2157633" y="141171"/>
                </a:cubicBezTo>
                <a:lnTo>
                  <a:pt x="2112426" y="0"/>
                </a:lnTo>
                <a:cubicBezTo>
                  <a:pt x="2078006" y="9607"/>
                  <a:pt x="2037730" y="19624"/>
                  <a:pt x="1998379" y="321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922472" y="4011450"/>
            <a:ext cx="3299561" cy="617411"/>
          </a:xfrm>
          <a:custGeom>
            <a:rect b="b" l="l" r="r" t="t"/>
            <a:pathLst>
              <a:path extrusionOk="0" h="1234823" w="6599122">
                <a:moveTo>
                  <a:pt x="4352462" y="48744"/>
                </a:moveTo>
                <a:cubicBezTo>
                  <a:pt x="4345234" y="104369"/>
                  <a:pt x="4389545" y="124796"/>
                  <a:pt x="4409658" y="165336"/>
                </a:cubicBezTo>
                <a:cubicBezTo>
                  <a:pt x="4338320" y="216875"/>
                  <a:pt x="4252212" y="237302"/>
                  <a:pt x="4178675" y="282241"/>
                </a:cubicBezTo>
                <a:cubicBezTo>
                  <a:pt x="4104194" y="327809"/>
                  <a:pt x="4023743" y="364264"/>
                  <a:pt x="3947378" y="407004"/>
                </a:cubicBezTo>
                <a:cubicBezTo>
                  <a:pt x="3868812" y="451315"/>
                  <a:pt x="3792760" y="499397"/>
                  <a:pt x="3714509" y="544336"/>
                </a:cubicBezTo>
                <a:cubicBezTo>
                  <a:pt x="3638458" y="588019"/>
                  <a:pt x="3559892" y="627301"/>
                  <a:pt x="3485098" y="672555"/>
                </a:cubicBezTo>
                <a:cubicBezTo>
                  <a:pt x="3410932" y="717495"/>
                  <a:pt x="3340223" y="768091"/>
                  <a:pt x="3272028" y="825601"/>
                </a:cubicBezTo>
                <a:cubicBezTo>
                  <a:pt x="3293083" y="820259"/>
                  <a:pt x="3315082" y="817744"/>
                  <a:pt x="3334880" y="809259"/>
                </a:cubicBezTo>
                <a:cubicBezTo>
                  <a:pt x="3374163" y="792918"/>
                  <a:pt x="3411875" y="772176"/>
                  <a:pt x="3450843" y="755206"/>
                </a:cubicBezTo>
                <a:cubicBezTo>
                  <a:pt x="3469385" y="747350"/>
                  <a:pt x="3489497" y="743579"/>
                  <a:pt x="3508982" y="737922"/>
                </a:cubicBezTo>
                <a:cubicBezTo>
                  <a:pt x="3519666" y="734779"/>
                  <a:pt x="3532237" y="734779"/>
                  <a:pt x="3540408" y="728494"/>
                </a:cubicBezTo>
                <a:cubicBezTo>
                  <a:pt x="3593833" y="688583"/>
                  <a:pt x="3661085" y="684497"/>
                  <a:pt x="3719852" y="657471"/>
                </a:cubicBezTo>
                <a:cubicBezTo>
                  <a:pt x="3754735" y="641443"/>
                  <a:pt x="3788675" y="616617"/>
                  <a:pt x="3831101" y="623845"/>
                </a:cubicBezTo>
                <a:cubicBezTo>
                  <a:pt x="3862212" y="586762"/>
                  <a:pt x="3911866" y="593675"/>
                  <a:pt x="3951149" y="573877"/>
                </a:cubicBezTo>
                <a:cubicBezTo>
                  <a:pt x="4015887" y="541508"/>
                  <a:pt x="4086282" y="520138"/>
                  <a:pt x="4155733" y="497511"/>
                </a:cubicBezTo>
                <a:cubicBezTo>
                  <a:pt x="4196273" y="484312"/>
                  <a:pt x="4239327" y="478341"/>
                  <a:pt x="4281124" y="468913"/>
                </a:cubicBezTo>
                <a:cubicBezTo>
                  <a:pt x="4290238" y="466713"/>
                  <a:pt x="4300608" y="465771"/>
                  <a:pt x="4307837" y="460742"/>
                </a:cubicBezTo>
                <a:cubicBezTo>
                  <a:pt x="4379489" y="408261"/>
                  <a:pt x="4467482" y="399775"/>
                  <a:pt x="4548247" y="372749"/>
                </a:cubicBezTo>
                <a:cubicBezTo>
                  <a:pt x="4609843" y="352008"/>
                  <a:pt x="4673952" y="338180"/>
                  <a:pt x="4736176" y="318067"/>
                </a:cubicBezTo>
                <a:cubicBezTo>
                  <a:pt x="4820084" y="291041"/>
                  <a:pt x="4904307" y="266843"/>
                  <a:pt x="4991671" y="253958"/>
                </a:cubicBezTo>
                <a:cubicBezTo>
                  <a:pt x="5020584" y="249558"/>
                  <a:pt x="5047610" y="232274"/>
                  <a:pt x="5076522" y="226617"/>
                </a:cubicBezTo>
                <a:cubicBezTo>
                  <a:pt x="5129318" y="215618"/>
                  <a:pt x="5184943" y="214361"/>
                  <a:pt x="5236167" y="198962"/>
                </a:cubicBezTo>
                <a:cubicBezTo>
                  <a:pt x="5310333" y="176649"/>
                  <a:pt x="5386385" y="162822"/>
                  <a:pt x="5461493" y="144594"/>
                </a:cubicBezTo>
                <a:cubicBezTo>
                  <a:pt x="5508319" y="133281"/>
                  <a:pt x="5557029" y="130453"/>
                  <a:pt x="5604483" y="121968"/>
                </a:cubicBezTo>
                <a:cubicBezTo>
                  <a:pt x="5668278" y="110340"/>
                  <a:pt x="5731759" y="95255"/>
                  <a:pt x="5795869" y="84570"/>
                </a:cubicBezTo>
                <a:cubicBezTo>
                  <a:pt x="5830123" y="78914"/>
                  <a:pt x="5865635" y="79228"/>
                  <a:pt x="5900518" y="77028"/>
                </a:cubicBezTo>
                <a:cubicBezTo>
                  <a:pt x="5913717" y="76400"/>
                  <a:pt x="5930687" y="81742"/>
                  <a:pt x="5939172" y="75457"/>
                </a:cubicBezTo>
                <a:cubicBezTo>
                  <a:pt x="5986626" y="40888"/>
                  <a:pt x="6043822" y="60058"/>
                  <a:pt x="6092532" y="44031"/>
                </a:cubicBezTo>
                <a:cubicBezTo>
                  <a:pt x="6156642" y="23289"/>
                  <a:pt x="6221380" y="23603"/>
                  <a:pt x="6286118" y="19832"/>
                </a:cubicBezTo>
                <a:cubicBezTo>
                  <a:pt x="6319744" y="17947"/>
                  <a:pt x="6351170" y="9147"/>
                  <a:pt x="6383853" y="5376"/>
                </a:cubicBezTo>
                <a:cubicBezTo>
                  <a:pt x="6416851" y="1605"/>
                  <a:pt x="6450477" y="-280"/>
                  <a:pt x="6483475" y="34"/>
                </a:cubicBezTo>
                <a:cubicBezTo>
                  <a:pt x="6507673" y="348"/>
                  <a:pt x="6531871" y="5376"/>
                  <a:pt x="6558897" y="8519"/>
                </a:cubicBezTo>
                <a:cubicBezTo>
                  <a:pt x="6571153" y="34288"/>
                  <a:pt x="6583410" y="60686"/>
                  <a:pt x="6599123" y="93684"/>
                </a:cubicBezTo>
                <a:cubicBezTo>
                  <a:pt x="6558583" y="98712"/>
                  <a:pt x="6524014" y="103426"/>
                  <a:pt x="6489445" y="106883"/>
                </a:cubicBezTo>
                <a:cubicBezTo>
                  <a:pt x="6398624" y="116311"/>
                  <a:pt x="6307802" y="126367"/>
                  <a:pt x="6216666" y="134538"/>
                </a:cubicBezTo>
                <a:cubicBezTo>
                  <a:pt x="6134643" y="141766"/>
                  <a:pt x="6054192" y="161250"/>
                  <a:pt x="5970912" y="161250"/>
                </a:cubicBezTo>
                <a:cubicBezTo>
                  <a:pt x="5939486" y="161250"/>
                  <a:pt x="5908375" y="173192"/>
                  <a:pt x="5876634" y="178849"/>
                </a:cubicBezTo>
                <a:cubicBezTo>
                  <a:pt x="5704732" y="209647"/>
                  <a:pt x="5532831" y="239187"/>
                  <a:pt x="5361244" y="271871"/>
                </a:cubicBezTo>
                <a:cubicBezTo>
                  <a:pt x="5278593" y="287584"/>
                  <a:pt x="5196885" y="308954"/>
                  <a:pt x="5115176" y="329695"/>
                </a:cubicBezTo>
                <a:cubicBezTo>
                  <a:pt x="4952074" y="370863"/>
                  <a:pt x="4788972" y="412346"/>
                  <a:pt x="4626499" y="455714"/>
                </a:cubicBezTo>
                <a:cubicBezTo>
                  <a:pt x="4574017" y="469542"/>
                  <a:pt x="4523106" y="489655"/>
                  <a:pt x="4471567" y="506625"/>
                </a:cubicBezTo>
                <a:cubicBezTo>
                  <a:pt x="4328892" y="554078"/>
                  <a:pt x="4185274" y="599018"/>
                  <a:pt x="4043542" y="649300"/>
                </a:cubicBezTo>
                <a:cubicBezTo>
                  <a:pt x="3908409" y="697068"/>
                  <a:pt x="3775162" y="750492"/>
                  <a:pt x="3640972" y="801403"/>
                </a:cubicBezTo>
                <a:cubicBezTo>
                  <a:pt x="3549836" y="835972"/>
                  <a:pt x="3458385" y="869912"/>
                  <a:pt x="3367878" y="905424"/>
                </a:cubicBezTo>
                <a:cubicBezTo>
                  <a:pt x="3327652" y="921137"/>
                  <a:pt x="3289312" y="941878"/>
                  <a:pt x="3249401" y="957905"/>
                </a:cubicBezTo>
                <a:cubicBezTo>
                  <a:pt x="3173350" y="989017"/>
                  <a:pt x="3097927" y="1021701"/>
                  <a:pt x="3019990" y="1047156"/>
                </a:cubicBezTo>
                <a:cubicBezTo>
                  <a:pt x="2983849" y="1058784"/>
                  <a:pt x="2941738" y="1061612"/>
                  <a:pt x="2904027" y="1056584"/>
                </a:cubicBezTo>
                <a:cubicBezTo>
                  <a:pt x="2845260" y="1049042"/>
                  <a:pt x="2826718" y="984932"/>
                  <a:pt x="2869144" y="942507"/>
                </a:cubicBezTo>
                <a:cubicBezTo>
                  <a:pt x="2898370" y="913594"/>
                  <a:pt x="2930425" y="886254"/>
                  <a:pt x="2964994" y="864884"/>
                </a:cubicBezTo>
                <a:cubicBezTo>
                  <a:pt x="3062101" y="805488"/>
                  <a:pt x="3162036" y="750807"/>
                  <a:pt x="3259458" y="692354"/>
                </a:cubicBezTo>
                <a:cubicBezTo>
                  <a:pt x="3312568" y="660299"/>
                  <a:pt x="3361907" y="622902"/>
                  <a:pt x="3414389" y="589904"/>
                </a:cubicBezTo>
                <a:cubicBezTo>
                  <a:pt x="3476927" y="550621"/>
                  <a:pt x="3540722" y="513853"/>
                  <a:pt x="3604203" y="475827"/>
                </a:cubicBezTo>
                <a:cubicBezTo>
                  <a:pt x="3712624" y="410775"/>
                  <a:pt x="3820730" y="345408"/>
                  <a:pt x="3928836" y="280042"/>
                </a:cubicBezTo>
                <a:cubicBezTo>
                  <a:pt x="3963719" y="258986"/>
                  <a:pt x="3998916" y="238873"/>
                  <a:pt x="4031600" y="210590"/>
                </a:cubicBezTo>
                <a:cubicBezTo>
                  <a:pt x="3986975" y="213104"/>
                  <a:pt x="3941721" y="212789"/>
                  <a:pt x="3897410" y="218446"/>
                </a:cubicBezTo>
                <a:cubicBezTo>
                  <a:pt x="3765734" y="234474"/>
                  <a:pt x="3634058" y="250501"/>
                  <a:pt x="3502697" y="270299"/>
                </a:cubicBezTo>
                <a:cubicBezTo>
                  <a:pt x="3404647" y="285070"/>
                  <a:pt x="3307225" y="305183"/>
                  <a:pt x="3209490" y="322781"/>
                </a:cubicBezTo>
                <a:cubicBezTo>
                  <a:pt x="3109869" y="341008"/>
                  <a:pt x="3009619" y="357036"/>
                  <a:pt x="2910626" y="378091"/>
                </a:cubicBezTo>
                <a:cubicBezTo>
                  <a:pt x="2775494" y="407004"/>
                  <a:pt x="2640675" y="437801"/>
                  <a:pt x="2506485" y="471427"/>
                </a:cubicBezTo>
                <a:cubicBezTo>
                  <a:pt x="2403407" y="497197"/>
                  <a:pt x="2301900" y="528937"/>
                  <a:pt x="2199765" y="557221"/>
                </a:cubicBezTo>
                <a:cubicBezTo>
                  <a:pt x="2160482" y="568220"/>
                  <a:pt x="2119942" y="575448"/>
                  <a:pt x="2080660" y="586133"/>
                </a:cubicBezTo>
                <a:cubicBezTo>
                  <a:pt x="2034149" y="598704"/>
                  <a:pt x="1988267" y="613788"/>
                  <a:pt x="1942070" y="627301"/>
                </a:cubicBezTo>
                <a:cubicBezTo>
                  <a:pt x="1886445" y="643329"/>
                  <a:pt x="1830192" y="657156"/>
                  <a:pt x="1774882" y="673812"/>
                </a:cubicBezTo>
                <a:cubicBezTo>
                  <a:pt x="1658291" y="708695"/>
                  <a:pt x="1542014" y="745150"/>
                  <a:pt x="1425423" y="780033"/>
                </a:cubicBezTo>
                <a:cubicBezTo>
                  <a:pt x="1321088" y="811145"/>
                  <a:pt x="1216438" y="840057"/>
                  <a:pt x="1112418" y="872112"/>
                </a:cubicBezTo>
                <a:cubicBezTo>
                  <a:pt x="1020967" y="900081"/>
                  <a:pt x="930460" y="930565"/>
                  <a:pt x="839638" y="960734"/>
                </a:cubicBezTo>
                <a:cubicBezTo>
                  <a:pt x="750702" y="990274"/>
                  <a:pt x="661765" y="1020129"/>
                  <a:pt x="572829" y="1050299"/>
                </a:cubicBezTo>
                <a:cubicBezTo>
                  <a:pt x="551774" y="1057527"/>
                  <a:pt x="531661" y="1067897"/>
                  <a:pt x="510605" y="1074497"/>
                </a:cubicBezTo>
                <a:cubicBezTo>
                  <a:pt x="396842" y="1110008"/>
                  <a:pt x="285908" y="1154005"/>
                  <a:pt x="175287" y="1198316"/>
                </a:cubicBezTo>
                <a:cubicBezTo>
                  <a:pt x="130034" y="1216543"/>
                  <a:pt x="87608" y="1240742"/>
                  <a:pt x="29784" y="1233514"/>
                </a:cubicBezTo>
                <a:cubicBezTo>
                  <a:pt x="23184" y="1223143"/>
                  <a:pt x="11242" y="1209001"/>
                  <a:pt x="4329" y="1192345"/>
                </a:cubicBezTo>
                <a:cubicBezTo>
                  <a:pt x="-8556" y="1160605"/>
                  <a:pt x="8414" y="1128236"/>
                  <a:pt x="40783" y="1115037"/>
                </a:cubicBezTo>
                <a:cubicBezTo>
                  <a:pt x="141661" y="1074497"/>
                  <a:pt x="244111" y="1037414"/>
                  <a:pt x="341846" y="990274"/>
                </a:cubicBezTo>
                <a:cubicBezTo>
                  <a:pt x="390871" y="966705"/>
                  <a:pt x="440525" y="951306"/>
                  <a:pt x="491749" y="936850"/>
                </a:cubicBezTo>
                <a:cubicBezTo>
                  <a:pt x="517833" y="929308"/>
                  <a:pt x="542031" y="915166"/>
                  <a:pt x="567801" y="905738"/>
                </a:cubicBezTo>
                <a:cubicBezTo>
                  <a:pt x="628768" y="883425"/>
                  <a:pt x="690049" y="861741"/>
                  <a:pt x="751330" y="841000"/>
                </a:cubicBezTo>
                <a:cubicBezTo>
                  <a:pt x="838695" y="811459"/>
                  <a:pt x="926060" y="782233"/>
                  <a:pt x="1014053" y="754578"/>
                </a:cubicBezTo>
                <a:cubicBezTo>
                  <a:pt x="1090105" y="730694"/>
                  <a:pt x="1166785" y="708381"/>
                  <a:pt x="1243465" y="686383"/>
                </a:cubicBezTo>
                <a:cubicBezTo>
                  <a:pt x="1312603" y="666584"/>
                  <a:pt x="1382369" y="648986"/>
                  <a:pt x="1451506" y="629187"/>
                </a:cubicBezTo>
                <a:cubicBezTo>
                  <a:pt x="1499589" y="615359"/>
                  <a:pt x="1546728" y="598389"/>
                  <a:pt x="1595124" y="585190"/>
                </a:cubicBezTo>
                <a:cubicBezTo>
                  <a:pt x="1675261" y="563192"/>
                  <a:pt x="1756027" y="543079"/>
                  <a:pt x="1836164" y="521395"/>
                </a:cubicBezTo>
                <a:cubicBezTo>
                  <a:pt x="1890531" y="506625"/>
                  <a:pt x="1944584" y="490283"/>
                  <a:pt x="1998951" y="475827"/>
                </a:cubicBezTo>
                <a:cubicBezTo>
                  <a:pt x="2016236" y="471427"/>
                  <a:pt x="2035092" y="472999"/>
                  <a:pt x="2052062" y="467970"/>
                </a:cubicBezTo>
                <a:cubicBezTo>
                  <a:pt x="2069346" y="462942"/>
                  <a:pt x="2088516" y="456971"/>
                  <a:pt x="2101715" y="445344"/>
                </a:cubicBezTo>
                <a:cubicBezTo>
                  <a:pt x="2124342" y="425231"/>
                  <a:pt x="2148226" y="419260"/>
                  <a:pt x="2178081" y="419260"/>
                </a:cubicBezTo>
                <a:cubicBezTo>
                  <a:pt x="2205736" y="419260"/>
                  <a:pt x="2234334" y="413917"/>
                  <a:pt x="2261046" y="405746"/>
                </a:cubicBezTo>
                <a:cubicBezTo>
                  <a:pt x="2303472" y="392547"/>
                  <a:pt x="2345897" y="377777"/>
                  <a:pt x="2386123" y="358921"/>
                </a:cubicBezTo>
                <a:cubicBezTo>
                  <a:pt x="2415035" y="345408"/>
                  <a:pt x="2445518" y="352636"/>
                  <a:pt x="2476002" y="340066"/>
                </a:cubicBezTo>
                <a:cubicBezTo>
                  <a:pt x="2530369" y="318067"/>
                  <a:pt x="2591650" y="313353"/>
                  <a:pt x="2649789" y="300783"/>
                </a:cubicBezTo>
                <a:cubicBezTo>
                  <a:pt x="2683415" y="293555"/>
                  <a:pt x="2714527" y="273442"/>
                  <a:pt x="2751295" y="285070"/>
                </a:cubicBezTo>
                <a:cubicBezTo>
                  <a:pt x="2756324" y="286641"/>
                  <a:pt x="2764180" y="278470"/>
                  <a:pt x="2771094" y="275642"/>
                </a:cubicBezTo>
                <a:cubicBezTo>
                  <a:pt x="2791521" y="267471"/>
                  <a:pt x="2811948" y="252701"/>
                  <a:pt x="2832061" y="253015"/>
                </a:cubicBezTo>
                <a:cubicBezTo>
                  <a:pt x="2888314" y="253958"/>
                  <a:pt x="2941110" y="240444"/>
                  <a:pt x="2993906" y="224731"/>
                </a:cubicBezTo>
                <a:cubicBezTo>
                  <a:pt x="3009305" y="220017"/>
                  <a:pt x="3025961" y="220332"/>
                  <a:pt x="3041674" y="216875"/>
                </a:cubicBezTo>
                <a:cubicBezTo>
                  <a:pt x="3083156" y="208075"/>
                  <a:pt x="3124325" y="198962"/>
                  <a:pt x="3165493" y="189534"/>
                </a:cubicBezTo>
                <a:cubicBezTo>
                  <a:pt x="3176492" y="187020"/>
                  <a:pt x="3186863" y="181363"/>
                  <a:pt x="3197862" y="180735"/>
                </a:cubicBezTo>
                <a:cubicBezTo>
                  <a:pt x="3279570" y="177278"/>
                  <a:pt x="3358450" y="158422"/>
                  <a:pt x="3438273" y="144909"/>
                </a:cubicBezTo>
                <a:cubicBezTo>
                  <a:pt x="3479755" y="137995"/>
                  <a:pt x="3521552" y="137681"/>
                  <a:pt x="3563349" y="127624"/>
                </a:cubicBezTo>
                <a:cubicBezTo>
                  <a:pt x="3591633" y="120711"/>
                  <a:pt x="3625887" y="127310"/>
                  <a:pt x="3657628" y="123539"/>
                </a:cubicBezTo>
                <a:cubicBezTo>
                  <a:pt x="3769820" y="110654"/>
                  <a:pt x="3882325" y="100912"/>
                  <a:pt x="3993888" y="84256"/>
                </a:cubicBezTo>
                <a:cubicBezTo>
                  <a:pt x="4020915" y="80171"/>
                  <a:pt x="4045742" y="64772"/>
                  <a:pt x="4073083" y="80799"/>
                </a:cubicBezTo>
                <a:cubicBezTo>
                  <a:pt x="4144106" y="50944"/>
                  <a:pt x="4218900" y="78914"/>
                  <a:pt x="4290552" y="65715"/>
                </a:cubicBezTo>
                <a:cubicBezTo>
                  <a:pt x="4308151" y="64143"/>
                  <a:pt x="4325121" y="57230"/>
                  <a:pt x="4352462" y="487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1448193">
            <a:off x="747104" y="3416688"/>
            <a:ext cx="532978" cy="1489629"/>
          </a:xfrm>
          <a:custGeom>
            <a:rect b="b" l="l" r="r" t="t"/>
            <a:pathLst>
              <a:path extrusionOk="0" h="2971358" w="1063129">
                <a:moveTo>
                  <a:pt x="482763" y="1735521"/>
                </a:moveTo>
                <a:cubicBezTo>
                  <a:pt x="467944" y="1745220"/>
                  <a:pt x="458283" y="1750147"/>
                  <a:pt x="450238" y="1756999"/>
                </a:cubicBezTo>
                <a:cubicBezTo>
                  <a:pt x="372255" y="1823819"/>
                  <a:pt x="294619" y="1891063"/>
                  <a:pt x="216559" y="1957806"/>
                </a:cubicBezTo>
                <a:cubicBezTo>
                  <a:pt x="204165" y="1968391"/>
                  <a:pt x="189616" y="1976397"/>
                  <a:pt x="177029" y="1986905"/>
                </a:cubicBezTo>
                <a:cubicBezTo>
                  <a:pt x="161633" y="1999723"/>
                  <a:pt x="145159" y="2004804"/>
                  <a:pt x="129531" y="1991178"/>
                </a:cubicBezTo>
                <a:cubicBezTo>
                  <a:pt x="112826" y="1976590"/>
                  <a:pt x="98738" y="1958230"/>
                  <a:pt x="107245" y="1933711"/>
                </a:cubicBezTo>
                <a:cubicBezTo>
                  <a:pt x="123373" y="1887098"/>
                  <a:pt x="139115" y="1840255"/>
                  <a:pt x="158015" y="1794835"/>
                </a:cubicBezTo>
                <a:cubicBezTo>
                  <a:pt x="177260" y="1748646"/>
                  <a:pt x="201432" y="1704689"/>
                  <a:pt x="221486" y="1658924"/>
                </a:cubicBezTo>
                <a:cubicBezTo>
                  <a:pt x="243311" y="1609155"/>
                  <a:pt x="260439" y="1557192"/>
                  <a:pt x="283996" y="1508308"/>
                </a:cubicBezTo>
                <a:cubicBezTo>
                  <a:pt x="331570" y="1409656"/>
                  <a:pt x="381955" y="1312389"/>
                  <a:pt x="431416" y="1214660"/>
                </a:cubicBezTo>
                <a:cubicBezTo>
                  <a:pt x="456012" y="1166046"/>
                  <a:pt x="480569" y="1117432"/>
                  <a:pt x="506358" y="1069511"/>
                </a:cubicBezTo>
                <a:cubicBezTo>
                  <a:pt x="514595" y="1054115"/>
                  <a:pt x="526797" y="1040989"/>
                  <a:pt x="534687" y="1021936"/>
                </a:cubicBezTo>
                <a:cubicBezTo>
                  <a:pt x="520985" y="1029403"/>
                  <a:pt x="506512" y="1035716"/>
                  <a:pt x="493771" y="1044492"/>
                </a:cubicBezTo>
                <a:cubicBezTo>
                  <a:pt x="433033" y="1086524"/>
                  <a:pt x="372602" y="1128979"/>
                  <a:pt x="312479" y="1171859"/>
                </a:cubicBezTo>
                <a:cubicBezTo>
                  <a:pt x="287488" y="1190580"/>
                  <a:pt x="258076" y="1202515"/>
                  <a:pt x="227106" y="1206500"/>
                </a:cubicBezTo>
                <a:cubicBezTo>
                  <a:pt x="213365" y="1208117"/>
                  <a:pt x="206359" y="1203960"/>
                  <a:pt x="197391" y="1191989"/>
                </a:cubicBezTo>
                <a:cubicBezTo>
                  <a:pt x="179493" y="1167971"/>
                  <a:pt x="178145" y="1144761"/>
                  <a:pt x="189346" y="1119087"/>
                </a:cubicBezTo>
                <a:cubicBezTo>
                  <a:pt x="222294" y="1042644"/>
                  <a:pt x="261170" y="968972"/>
                  <a:pt x="291694" y="891298"/>
                </a:cubicBezTo>
                <a:cubicBezTo>
                  <a:pt x="315135" y="831483"/>
                  <a:pt x="348468" y="775517"/>
                  <a:pt x="377144" y="717703"/>
                </a:cubicBezTo>
                <a:cubicBezTo>
                  <a:pt x="411170" y="649074"/>
                  <a:pt x="443271" y="579444"/>
                  <a:pt x="479145" y="511815"/>
                </a:cubicBezTo>
                <a:cubicBezTo>
                  <a:pt x="524757" y="426288"/>
                  <a:pt x="573717" y="342454"/>
                  <a:pt x="619906" y="257120"/>
                </a:cubicBezTo>
                <a:cubicBezTo>
                  <a:pt x="639152" y="222209"/>
                  <a:pt x="655703" y="186027"/>
                  <a:pt x="672600" y="149999"/>
                </a:cubicBezTo>
                <a:cubicBezTo>
                  <a:pt x="677720" y="139068"/>
                  <a:pt x="679375" y="126520"/>
                  <a:pt x="683840" y="115358"/>
                </a:cubicBezTo>
                <a:cubicBezTo>
                  <a:pt x="690075" y="99461"/>
                  <a:pt x="681299" y="74596"/>
                  <a:pt x="711207" y="71632"/>
                </a:cubicBezTo>
                <a:cubicBezTo>
                  <a:pt x="715710" y="71170"/>
                  <a:pt x="719944" y="52964"/>
                  <a:pt x="721561" y="42571"/>
                </a:cubicBezTo>
                <a:cubicBezTo>
                  <a:pt x="723332" y="31024"/>
                  <a:pt x="721946" y="18938"/>
                  <a:pt x="721946" y="0"/>
                </a:cubicBezTo>
                <a:cubicBezTo>
                  <a:pt x="740499" y="9122"/>
                  <a:pt x="753239" y="13703"/>
                  <a:pt x="763824" y="21286"/>
                </a:cubicBezTo>
                <a:cubicBezTo>
                  <a:pt x="769713" y="25520"/>
                  <a:pt x="775795" y="35142"/>
                  <a:pt x="775371" y="41724"/>
                </a:cubicBezTo>
                <a:cubicBezTo>
                  <a:pt x="769136" y="108275"/>
                  <a:pt x="764209" y="175134"/>
                  <a:pt x="753278" y="240954"/>
                </a:cubicBezTo>
                <a:cubicBezTo>
                  <a:pt x="746426" y="282331"/>
                  <a:pt x="730683" y="322362"/>
                  <a:pt x="717635" y="362624"/>
                </a:cubicBezTo>
                <a:cubicBezTo>
                  <a:pt x="689806" y="448382"/>
                  <a:pt x="661246" y="533947"/>
                  <a:pt x="632647" y="619474"/>
                </a:cubicBezTo>
                <a:cubicBezTo>
                  <a:pt x="626257" y="638720"/>
                  <a:pt x="618405" y="657311"/>
                  <a:pt x="608821" y="682599"/>
                </a:cubicBezTo>
                <a:cubicBezTo>
                  <a:pt x="632262" y="675286"/>
                  <a:pt x="648852" y="674016"/>
                  <a:pt x="665942" y="663354"/>
                </a:cubicBezTo>
                <a:cubicBezTo>
                  <a:pt x="695580" y="644878"/>
                  <a:pt x="728913" y="632215"/>
                  <a:pt x="760899" y="617588"/>
                </a:cubicBezTo>
                <a:cubicBezTo>
                  <a:pt x="794925" y="602192"/>
                  <a:pt x="833839" y="597765"/>
                  <a:pt x="863208" y="571399"/>
                </a:cubicBezTo>
                <a:cubicBezTo>
                  <a:pt x="868366" y="566741"/>
                  <a:pt x="878335" y="567550"/>
                  <a:pt x="886302" y="565856"/>
                </a:cubicBezTo>
                <a:cubicBezTo>
                  <a:pt x="892846" y="564509"/>
                  <a:pt x="901930" y="565856"/>
                  <a:pt x="905548" y="562007"/>
                </a:cubicBezTo>
                <a:cubicBezTo>
                  <a:pt x="924793" y="541337"/>
                  <a:pt x="946926" y="542030"/>
                  <a:pt x="972946" y="544263"/>
                </a:cubicBezTo>
                <a:cubicBezTo>
                  <a:pt x="985032" y="545302"/>
                  <a:pt x="996040" y="544263"/>
                  <a:pt x="1006279" y="551461"/>
                </a:cubicBezTo>
                <a:lnTo>
                  <a:pt x="1063130" y="591376"/>
                </a:lnTo>
                <a:cubicBezTo>
                  <a:pt x="1061321" y="621707"/>
                  <a:pt x="1044654" y="649997"/>
                  <a:pt x="1030143" y="678134"/>
                </a:cubicBezTo>
                <a:cubicBezTo>
                  <a:pt x="978642" y="777865"/>
                  <a:pt x="924331" y="876171"/>
                  <a:pt x="873485" y="976209"/>
                </a:cubicBezTo>
                <a:cubicBezTo>
                  <a:pt x="840190" y="1041643"/>
                  <a:pt x="810899" y="1109272"/>
                  <a:pt x="780183" y="1176054"/>
                </a:cubicBezTo>
                <a:cubicBezTo>
                  <a:pt x="778836" y="1179018"/>
                  <a:pt x="780991" y="1183560"/>
                  <a:pt x="781414" y="1186524"/>
                </a:cubicBezTo>
                <a:cubicBezTo>
                  <a:pt x="813747" y="1172667"/>
                  <a:pt x="845002" y="1158348"/>
                  <a:pt x="876988" y="1145916"/>
                </a:cubicBezTo>
                <a:cubicBezTo>
                  <a:pt x="894655" y="1139064"/>
                  <a:pt x="917519" y="1126324"/>
                  <a:pt x="930875" y="1132251"/>
                </a:cubicBezTo>
                <a:cubicBezTo>
                  <a:pt x="951545" y="1141335"/>
                  <a:pt x="973215" y="1128672"/>
                  <a:pt x="992191" y="1143221"/>
                </a:cubicBezTo>
                <a:cubicBezTo>
                  <a:pt x="1011167" y="1157771"/>
                  <a:pt x="1033723" y="1169511"/>
                  <a:pt x="1056817" y="1183752"/>
                </a:cubicBezTo>
                <a:cubicBezTo>
                  <a:pt x="1037149" y="1225553"/>
                  <a:pt x="1018326" y="1269202"/>
                  <a:pt x="996502" y="1311273"/>
                </a:cubicBezTo>
                <a:cubicBezTo>
                  <a:pt x="943461" y="1413710"/>
                  <a:pt x="889574" y="1515711"/>
                  <a:pt x="834840" y="1617276"/>
                </a:cubicBezTo>
                <a:cubicBezTo>
                  <a:pt x="809705" y="1664351"/>
                  <a:pt x="782300" y="1710232"/>
                  <a:pt x="757088" y="1757306"/>
                </a:cubicBezTo>
                <a:cubicBezTo>
                  <a:pt x="730645" y="1806614"/>
                  <a:pt x="706242" y="1857037"/>
                  <a:pt x="679875" y="1906382"/>
                </a:cubicBezTo>
                <a:cubicBezTo>
                  <a:pt x="655395" y="1952186"/>
                  <a:pt x="628451" y="1996682"/>
                  <a:pt x="604433" y="2042679"/>
                </a:cubicBezTo>
                <a:cubicBezTo>
                  <a:pt x="562093" y="2123702"/>
                  <a:pt x="521754" y="2205765"/>
                  <a:pt x="479376" y="2286750"/>
                </a:cubicBezTo>
                <a:cubicBezTo>
                  <a:pt x="447736" y="2347258"/>
                  <a:pt x="414249" y="2406765"/>
                  <a:pt x="381570" y="2466696"/>
                </a:cubicBezTo>
                <a:cubicBezTo>
                  <a:pt x="359977" y="2506188"/>
                  <a:pt x="338653" y="2545872"/>
                  <a:pt x="316674" y="2585171"/>
                </a:cubicBezTo>
                <a:cubicBezTo>
                  <a:pt x="300624" y="2613808"/>
                  <a:pt x="284650" y="2642523"/>
                  <a:pt x="267060" y="2670198"/>
                </a:cubicBezTo>
                <a:cubicBezTo>
                  <a:pt x="211171" y="2758111"/>
                  <a:pt x="155243" y="2845986"/>
                  <a:pt x="97699" y="2932706"/>
                </a:cubicBezTo>
                <a:cubicBezTo>
                  <a:pt x="86674" y="2948129"/>
                  <a:pt x="71741" y="2960338"/>
                  <a:pt x="54435" y="2968079"/>
                </a:cubicBezTo>
                <a:cubicBezTo>
                  <a:pt x="28569" y="2979627"/>
                  <a:pt x="663" y="2959150"/>
                  <a:pt x="202" y="2930512"/>
                </a:cubicBezTo>
                <a:cubicBezTo>
                  <a:pt x="-601" y="2915370"/>
                  <a:pt x="997" y="2900197"/>
                  <a:pt x="4936" y="2885555"/>
                </a:cubicBezTo>
                <a:cubicBezTo>
                  <a:pt x="15136" y="2853030"/>
                  <a:pt x="28261" y="2821467"/>
                  <a:pt x="39578" y="2789327"/>
                </a:cubicBezTo>
                <a:cubicBezTo>
                  <a:pt x="55667" y="2744177"/>
                  <a:pt x="72796" y="2699335"/>
                  <a:pt x="86845" y="2653569"/>
                </a:cubicBezTo>
                <a:cubicBezTo>
                  <a:pt x="111824" y="2570663"/>
                  <a:pt x="143624" y="2489967"/>
                  <a:pt x="181917" y="2412308"/>
                </a:cubicBezTo>
                <a:cubicBezTo>
                  <a:pt x="204204" y="2368274"/>
                  <a:pt x="218599" y="2321161"/>
                  <a:pt x="245505" y="2278552"/>
                </a:cubicBezTo>
                <a:cubicBezTo>
                  <a:pt x="264211" y="2248837"/>
                  <a:pt x="267136" y="2209614"/>
                  <a:pt x="280339" y="2175896"/>
                </a:cubicBezTo>
                <a:cubicBezTo>
                  <a:pt x="296197" y="2135519"/>
                  <a:pt x="315404" y="2096451"/>
                  <a:pt x="333302" y="2056920"/>
                </a:cubicBezTo>
                <a:cubicBezTo>
                  <a:pt x="361901" y="1993718"/>
                  <a:pt x="387190" y="1928668"/>
                  <a:pt x="420677" y="1868315"/>
                </a:cubicBezTo>
                <a:cubicBezTo>
                  <a:pt x="437844" y="1837522"/>
                  <a:pt x="446427" y="1800186"/>
                  <a:pt x="476681" y="1775936"/>
                </a:cubicBezTo>
                <a:cubicBezTo>
                  <a:pt x="483225" y="1770470"/>
                  <a:pt x="480415" y="1753457"/>
                  <a:pt x="482763" y="1735521"/>
                </a:cubicBezTo>
                <a:close/>
                <a:moveTo>
                  <a:pt x="203241" y="2622353"/>
                </a:moveTo>
                <a:cubicBezTo>
                  <a:pt x="211286" y="2617272"/>
                  <a:pt x="219177" y="2615040"/>
                  <a:pt x="222179" y="2609921"/>
                </a:cubicBezTo>
                <a:cubicBezTo>
                  <a:pt x="237999" y="2582977"/>
                  <a:pt x="252972" y="2555186"/>
                  <a:pt x="267483" y="2527473"/>
                </a:cubicBezTo>
                <a:cubicBezTo>
                  <a:pt x="289654" y="2485556"/>
                  <a:pt x="310631" y="2443024"/>
                  <a:pt x="333495" y="2401723"/>
                </a:cubicBezTo>
                <a:cubicBezTo>
                  <a:pt x="354780" y="2363001"/>
                  <a:pt x="379184" y="2325973"/>
                  <a:pt x="399853" y="2286981"/>
                </a:cubicBezTo>
                <a:cubicBezTo>
                  <a:pt x="438999" y="2213117"/>
                  <a:pt x="476181" y="2138752"/>
                  <a:pt x="514326" y="2064734"/>
                </a:cubicBezTo>
                <a:cubicBezTo>
                  <a:pt x="539075" y="2016813"/>
                  <a:pt x="560746" y="1967814"/>
                  <a:pt x="593848" y="1924434"/>
                </a:cubicBezTo>
                <a:cubicBezTo>
                  <a:pt x="611053" y="1901956"/>
                  <a:pt x="629029" y="1877091"/>
                  <a:pt x="636188" y="1850455"/>
                </a:cubicBezTo>
                <a:cubicBezTo>
                  <a:pt x="651584" y="1792718"/>
                  <a:pt x="688266" y="1746837"/>
                  <a:pt x="714517" y="1695298"/>
                </a:cubicBezTo>
                <a:cubicBezTo>
                  <a:pt x="734225" y="1656653"/>
                  <a:pt x="758474" y="1620356"/>
                  <a:pt x="778566" y="1581865"/>
                </a:cubicBezTo>
                <a:cubicBezTo>
                  <a:pt x="811591" y="1518662"/>
                  <a:pt x="842846" y="1454536"/>
                  <a:pt x="874986" y="1390872"/>
                </a:cubicBezTo>
                <a:cubicBezTo>
                  <a:pt x="904278" y="1332866"/>
                  <a:pt x="933800" y="1274976"/>
                  <a:pt x="963515" y="1216354"/>
                </a:cubicBezTo>
                <a:cubicBezTo>
                  <a:pt x="950159" y="1205923"/>
                  <a:pt x="939497" y="1210234"/>
                  <a:pt x="928142" y="1216354"/>
                </a:cubicBezTo>
                <a:cubicBezTo>
                  <a:pt x="890690" y="1236446"/>
                  <a:pt x="852353" y="1254845"/>
                  <a:pt x="815594" y="1276092"/>
                </a:cubicBezTo>
                <a:cubicBezTo>
                  <a:pt x="776565" y="1298455"/>
                  <a:pt x="739228" y="1323744"/>
                  <a:pt x="700737" y="1347454"/>
                </a:cubicBezTo>
                <a:cubicBezTo>
                  <a:pt x="674140" y="1363852"/>
                  <a:pt x="641384" y="1363197"/>
                  <a:pt x="625526" y="1346685"/>
                </a:cubicBezTo>
                <a:cubicBezTo>
                  <a:pt x="603278" y="1323590"/>
                  <a:pt x="603317" y="1312659"/>
                  <a:pt x="626450" y="1275091"/>
                </a:cubicBezTo>
                <a:cubicBezTo>
                  <a:pt x="638497" y="1255461"/>
                  <a:pt x="652316" y="1236831"/>
                  <a:pt x="662978" y="1216547"/>
                </a:cubicBezTo>
                <a:cubicBezTo>
                  <a:pt x="707165" y="1132380"/>
                  <a:pt x="750788" y="1047930"/>
                  <a:pt x="793847" y="963199"/>
                </a:cubicBezTo>
                <a:cubicBezTo>
                  <a:pt x="808166" y="935216"/>
                  <a:pt x="819251" y="905462"/>
                  <a:pt x="834186" y="877903"/>
                </a:cubicBezTo>
                <a:cubicBezTo>
                  <a:pt x="869366" y="812814"/>
                  <a:pt x="906626" y="748881"/>
                  <a:pt x="941575" y="683716"/>
                </a:cubicBezTo>
                <a:cubicBezTo>
                  <a:pt x="950659" y="666818"/>
                  <a:pt x="962361" y="649613"/>
                  <a:pt x="963400" y="624478"/>
                </a:cubicBezTo>
                <a:cubicBezTo>
                  <a:pt x="941922" y="632176"/>
                  <a:pt x="924909" y="636949"/>
                  <a:pt x="908512" y="643954"/>
                </a:cubicBezTo>
                <a:cubicBezTo>
                  <a:pt x="857242" y="666087"/>
                  <a:pt x="806472" y="689528"/>
                  <a:pt x="755125" y="711468"/>
                </a:cubicBezTo>
                <a:cubicBezTo>
                  <a:pt x="693540" y="737834"/>
                  <a:pt x="631608" y="763969"/>
                  <a:pt x="569175" y="788450"/>
                </a:cubicBezTo>
                <a:cubicBezTo>
                  <a:pt x="540576" y="799727"/>
                  <a:pt x="507782" y="770782"/>
                  <a:pt x="511439" y="738796"/>
                </a:cubicBezTo>
                <a:cubicBezTo>
                  <a:pt x="513064" y="729278"/>
                  <a:pt x="515857" y="719995"/>
                  <a:pt x="519753" y="711160"/>
                </a:cubicBezTo>
                <a:cubicBezTo>
                  <a:pt x="549853" y="631483"/>
                  <a:pt x="580107" y="551884"/>
                  <a:pt x="611900" y="468166"/>
                </a:cubicBezTo>
                <a:cubicBezTo>
                  <a:pt x="603625" y="471592"/>
                  <a:pt x="598467" y="472015"/>
                  <a:pt x="597043" y="474594"/>
                </a:cubicBezTo>
                <a:cubicBezTo>
                  <a:pt x="500815" y="645148"/>
                  <a:pt x="422640" y="824554"/>
                  <a:pt x="340462" y="1001921"/>
                </a:cubicBezTo>
                <a:cubicBezTo>
                  <a:pt x="336189" y="1011120"/>
                  <a:pt x="337036" y="1022706"/>
                  <a:pt x="334958" y="1036563"/>
                </a:cubicBezTo>
                <a:cubicBezTo>
                  <a:pt x="397351" y="1029134"/>
                  <a:pt x="433418" y="978172"/>
                  <a:pt x="486766" y="959234"/>
                </a:cubicBezTo>
                <a:cubicBezTo>
                  <a:pt x="524295" y="945916"/>
                  <a:pt x="554780" y="912776"/>
                  <a:pt x="585534" y="890566"/>
                </a:cubicBezTo>
                <a:lnTo>
                  <a:pt x="655164" y="940605"/>
                </a:lnTo>
                <a:cubicBezTo>
                  <a:pt x="648928" y="960427"/>
                  <a:pt x="644156" y="984677"/>
                  <a:pt x="633840" y="1006039"/>
                </a:cubicBezTo>
                <a:cubicBezTo>
                  <a:pt x="616943" y="1041336"/>
                  <a:pt x="596119" y="1074168"/>
                  <a:pt x="580799" y="1110889"/>
                </a:cubicBezTo>
                <a:cubicBezTo>
                  <a:pt x="552470" y="1178748"/>
                  <a:pt x="515827" y="1243144"/>
                  <a:pt x="482878" y="1309117"/>
                </a:cubicBezTo>
                <a:cubicBezTo>
                  <a:pt x="446774" y="1381352"/>
                  <a:pt x="410772" y="1453677"/>
                  <a:pt x="374873" y="1526091"/>
                </a:cubicBezTo>
                <a:cubicBezTo>
                  <a:pt x="360246" y="1555421"/>
                  <a:pt x="343811" y="1583828"/>
                  <a:pt x="330878" y="1614005"/>
                </a:cubicBezTo>
                <a:cubicBezTo>
                  <a:pt x="310901" y="1660194"/>
                  <a:pt x="291193" y="1706729"/>
                  <a:pt x="275451" y="1754497"/>
                </a:cubicBezTo>
                <a:cubicBezTo>
                  <a:pt x="267752" y="1778092"/>
                  <a:pt x="249777" y="1800686"/>
                  <a:pt x="255474" y="1830478"/>
                </a:cubicBezTo>
                <a:cubicBezTo>
                  <a:pt x="268561" y="1818199"/>
                  <a:pt x="278568" y="1807614"/>
                  <a:pt x="289615" y="1798723"/>
                </a:cubicBezTo>
                <a:cubicBezTo>
                  <a:pt x="312710" y="1780401"/>
                  <a:pt x="336536" y="1762888"/>
                  <a:pt x="360169" y="1745182"/>
                </a:cubicBezTo>
                <a:cubicBezTo>
                  <a:pt x="409592" y="1708077"/>
                  <a:pt x="451778" y="1661079"/>
                  <a:pt x="510823" y="1637022"/>
                </a:cubicBezTo>
                <a:cubicBezTo>
                  <a:pt x="520138" y="1633173"/>
                  <a:pt x="526604" y="1622242"/>
                  <a:pt x="533917" y="1614274"/>
                </a:cubicBezTo>
                <a:cubicBezTo>
                  <a:pt x="541231" y="1606306"/>
                  <a:pt x="547813" y="1598339"/>
                  <a:pt x="554857" y="1590217"/>
                </a:cubicBezTo>
                <a:lnTo>
                  <a:pt x="622293" y="1624551"/>
                </a:lnTo>
                <a:cubicBezTo>
                  <a:pt x="618136" y="1642411"/>
                  <a:pt x="615595" y="1659924"/>
                  <a:pt x="609745" y="1676283"/>
                </a:cubicBezTo>
                <a:cubicBezTo>
                  <a:pt x="602454" y="1695582"/>
                  <a:pt x="593983" y="1714414"/>
                  <a:pt x="584379" y="1732672"/>
                </a:cubicBezTo>
                <a:cubicBezTo>
                  <a:pt x="557974" y="1784982"/>
                  <a:pt x="529106" y="1836098"/>
                  <a:pt x="504703" y="1889292"/>
                </a:cubicBezTo>
                <a:cubicBezTo>
                  <a:pt x="472755" y="1958922"/>
                  <a:pt x="444195" y="2030092"/>
                  <a:pt x="414172" y="2100569"/>
                </a:cubicBezTo>
                <a:cubicBezTo>
                  <a:pt x="373833" y="2195257"/>
                  <a:pt x="333469" y="2289919"/>
                  <a:pt x="293079" y="2384556"/>
                </a:cubicBezTo>
                <a:cubicBezTo>
                  <a:pt x="291305" y="2389764"/>
                  <a:pt x="289063" y="2394801"/>
                  <a:pt x="286382" y="2399606"/>
                </a:cubicBezTo>
                <a:cubicBezTo>
                  <a:pt x="243465" y="2463770"/>
                  <a:pt x="230686" y="2540290"/>
                  <a:pt x="200085" y="2609497"/>
                </a:cubicBezTo>
                <a:cubicBezTo>
                  <a:pt x="199161" y="2611845"/>
                  <a:pt x="201240" y="2615078"/>
                  <a:pt x="203241" y="26223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58681" y="514350"/>
            <a:ext cx="580627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6986212" y="3229323"/>
            <a:ext cx="534976" cy="685573"/>
          </a:xfrm>
          <a:custGeom>
            <a:rect b="b" l="l" r="r" t="t"/>
            <a:pathLst>
              <a:path extrusionOk="0" h="1371145" w="1069952">
                <a:moveTo>
                  <a:pt x="490796" y="1175868"/>
                </a:moveTo>
                <a:cubicBezTo>
                  <a:pt x="461329" y="1176538"/>
                  <a:pt x="446595" y="1166150"/>
                  <a:pt x="436215" y="1142358"/>
                </a:cubicBezTo>
                <a:cubicBezTo>
                  <a:pt x="421481" y="1109853"/>
                  <a:pt x="401390" y="1080029"/>
                  <a:pt x="384647" y="1048529"/>
                </a:cubicBezTo>
                <a:cubicBezTo>
                  <a:pt x="378285" y="1036466"/>
                  <a:pt x="374267" y="1023397"/>
                  <a:pt x="367570" y="1006977"/>
                </a:cubicBezTo>
                <a:cubicBezTo>
                  <a:pt x="361208" y="1016695"/>
                  <a:pt x="355515" y="1024402"/>
                  <a:pt x="350827" y="1032445"/>
                </a:cubicBezTo>
                <a:cubicBezTo>
                  <a:pt x="309975" y="1100470"/>
                  <a:pt x="268453" y="1168160"/>
                  <a:pt x="228271" y="1236856"/>
                </a:cubicBezTo>
                <a:cubicBezTo>
                  <a:pt x="211528" y="1265675"/>
                  <a:pt x="196795" y="1295834"/>
                  <a:pt x="182061" y="1325993"/>
                </a:cubicBezTo>
                <a:cubicBezTo>
                  <a:pt x="157617" y="1375252"/>
                  <a:pt x="153599" y="1378603"/>
                  <a:pt x="103371" y="1362519"/>
                </a:cubicBezTo>
                <a:cubicBezTo>
                  <a:pt x="77252" y="1354141"/>
                  <a:pt x="51134" y="1343083"/>
                  <a:pt x="27359" y="1329679"/>
                </a:cubicBezTo>
                <a:cubicBezTo>
                  <a:pt x="-2778" y="1312924"/>
                  <a:pt x="-7131" y="1286786"/>
                  <a:pt x="9947" y="1256292"/>
                </a:cubicBezTo>
                <a:cubicBezTo>
                  <a:pt x="37405" y="1207032"/>
                  <a:pt x="63523" y="1157102"/>
                  <a:pt x="90981" y="1107842"/>
                </a:cubicBezTo>
                <a:cubicBezTo>
                  <a:pt x="105380" y="1081704"/>
                  <a:pt x="121788" y="1056237"/>
                  <a:pt x="136186" y="1030099"/>
                </a:cubicBezTo>
                <a:cubicBezTo>
                  <a:pt x="159626" y="988211"/>
                  <a:pt x="182731" y="945989"/>
                  <a:pt x="206840" y="902091"/>
                </a:cubicBezTo>
                <a:cubicBezTo>
                  <a:pt x="178043" y="886676"/>
                  <a:pt x="150920" y="894383"/>
                  <a:pt x="125136" y="890697"/>
                </a:cubicBezTo>
                <a:cubicBezTo>
                  <a:pt x="97678" y="887011"/>
                  <a:pt x="70220" y="883995"/>
                  <a:pt x="42762" y="881314"/>
                </a:cubicBezTo>
                <a:cubicBezTo>
                  <a:pt x="20327" y="879304"/>
                  <a:pt x="10616" y="863889"/>
                  <a:pt x="5259" y="845794"/>
                </a:cubicBezTo>
                <a:cubicBezTo>
                  <a:pt x="236" y="828704"/>
                  <a:pt x="12625" y="817310"/>
                  <a:pt x="24680" y="808598"/>
                </a:cubicBezTo>
                <a:cubicBezTo>
                  <a:pt x="62853" y="780784"/>
                  <a:pt x="102031" y="754311"/>
                  <a:pt x="140204" y="726163"/>
                </a:cubicBezTo>
                <a:cubicBezTo>
                  <a:pt x="195790" y="685281"/>
                  <a:pt x="250036" y="642723"/>
                  <a:pt x="305622" y="602176"/>
                </a:cubicBezTo>
                <a:cubicBezTo>
                  <a:pt x="354845" y="566320"/>
                  <a:pt x="405073" y="531134"/>
                  <a:pt x="455301" y="496619"/>
                </a:cubicBezTo>
                <a:cubicBezTo>
                  <a:pt x="487447" y="474502"/>
                  <a:pt x="519928" y="452721"/>
                  <a:pt x="554083" y="433955"/>
                </a:cubicBezTo>
                <a:cubicBezTo>
                  <a:pt x="581206" y="419211"/>
                  <a:pt x="610338" y="407482"/>
                  <a:pt x="639471" y="397764"/>
                </a:cubicBezTo>
                <a:cubicBezTo>
                  <a:pt x="665589" y="389052"/>
                  <a:pt x="681327" y="403461"/>
                  <a:pt x="677644" y="430939"/>
                </a:cubicBezTo>
                <a:cubicBezTo>
                  <a:pt x="675300" y="450375"/>
                  <a:pt x="669942" y="469476"/>
                  <a:pt x="665589" y="488577"/>
                </a:cubicBezTo>
                <a:cubicBezTo>
                  <a:pt x="642149" y="594468"/>
                  <a:pt x="620384" y="700695"/>
                  <a:pt x="594600" y="805917"/>
                </a:cubicBezTo>
                <a:cubicBezTo>
                  <a:pt x="578192" y="872937"/>
                  <a:pt x="556092" y="938617"/>
                  <a:pt x="537675" y="1005301"/>
                </a:cubicBezTo>
                <a:cubicBezTo>
                  <a:pt x="524281" y="1052886"/>
                  <a:pt x="512561" y="1101140"/>
                  <a:pt x="499837" y="1149060"/>
                </a:cubicBezTo>
                <a:cubicBezTo>
                  <a:pt x="498162" y="1158442"/>
                  <a:pt x="494479" y="1166485"/>
                  <a:pt x="490796" y="1175868"/>
                </a:cubicBezTo>
                <a:close/>
                <a:moveTo>
                  <a:pt x="966957" y="434625"/>
                </a:moveTo>
                <a:cubicBezTo>
                  <a:pt x="939499" y="435966"/>
                  <a:pt x="912041" y="436971"/>
                  <a:pt x="884918" y="438982"/>
                </a:cubicBezTo>
                <a:cubicBezTo>
                  <a:pt x="858464" y="440657"/>
                  <a:pt x="848754" y="457747"/>
                  <a:pt x="859469" y="481875"/>
                </a:cubicBezTo>
                <a:cubicBezTo>
                  <a:pt x="866166" y="496954"/>
                  <a:pt x="877886" y="505667"/>
                  <a:pt x="893624" y="507677"/>
                </a:cubicBezTo>
                <a:cubicBezTo>
                  <a:pt x="941843" y="513709"/>
                  <a:pt x="990062" y="514379"/>
                  <a:pt x="1037611" y="502986"/>
                </a:cubicBezTo>
                <a:cubicBezTo>
                  <a:pt x="1052344" y="499635"/>
                  <a:pt x="1067413" y="495614"/>
                  <a:pt x="1069757" y="476848"/>
                </a:cubicBezTo>
                <a:cubicBezTo>
                  <a:pt x="1071431" y="462104"/>
                  <a:pt x="1062390" y="449705"/>
                  <a:pt x="1042299" y="441998"/>
                </a:cubicBezTo>
                <a:cubicBezTo>
                  <a:pt x="1032923" y="438311"/>
                  <a:pt x="1022208" y="436301"/>
                  <a:pt x="1012162" y="435631"/>
                </a:cubicBezTo>
                <a:cubicBezTo>
                  <a:pt x="997428" y="434625"/>
                  <a:pt x="982360" y="435296"/>
                  <a:pt x="967292" y="435296"/>
                </a:cubicBezTo>
                <a:cubicBezTo>
                  <a:pt x="966957" y="434960"/>
                  <a:pt x="966957" y="434625"/>
                  <a:pt x="966957" y="434625"/>
                </a:cubicBezTo>
                <a:close/>
                <a:moveTo>
                  <a:pt x="518254" y="39207"/>
                </a:moveTo>
                <a:cubicBezTo>
                  <a:pt x="516579" y="80424"/>
                  <a:pt x="514235" y="121977"/>
                  <a:pt x="516914" y="163194"/>
                </a:cubicBezTo>
                <a:cubicBezTo>
                  <a:pt x="518589" y="186651"/>
                  <a:pt x="528299" y="209773"/>
                  <a:pt x="536671" y="231890"/>
                </a:cubicBezTo>
                <a:cubicBezTo>
                  <a:pt x="539349" y="238592"/>
                  <a:pt x="551069" y="245964"/>
                  <a:pt x="557432" y="244958"/>
                </a:cubicBezTo>
                <a:cubicBezTo>
                  <a:pt x="563459" y="244288"/>
                  <a:pt x="571161" y="233900"/>
                  <a:pt x="573170" y="226528"/>
                </a:cubicBezTo>
                <a:cubicBezTo>
                  <a:pt x="576853" y="212119"/>
                  <a:pt x="578527" y="197039"/>
                  <a:pt x="578192" y="182295"/>
                </a:cubicBezTo>
                <a:cubicBezTo>
                  <a:pt x="577523" y="143088"/>
                  <a:pt x="575514" y="104216"/>
                  <a:pt x="573504" y="65345"/>
                </a:cubicBezTo>
                <a:cubicBezTo>
                  <a:pt x="572835" y="53951"/>
                  <a:pt x="570826" y="42558"/>
                  <a:pt x="567812" y="31499"/>
                </a:cubicBezTo>
                <a:cubicBezTo>
                  <a:pt x="563794" y="16420"/>
                  <a:pt x="556092" y="3686"/>
                  <a:pt x="537340" y="0"/>
                </a:cubicBezTo>
                <a:cubicBezTo>
                  <a:pt x="520598" y="9048"/>
                  <a:pt x="518923" y="25133"/>
                  <a:pt x="518254" y="39207"/>
                </a:cubicBezTo>
                <a:close/>
                <a:moveTo>
                  <a:pt x="875207" y="66015"/>
                </a:moveTo>
                <a:cubicBezTo>
                  <a:pt x="850763" y="96844"/>
                  <a:pt x="826319" y="127338"/>
                  <a:pt x="803549" y="159173"/>
                </a:cubicBezTo>
                <a:cubicBezTo>
                  <a:pt x="797186" y="168220"/>
                  <a:pt x="794173" y="180284"/>
                  <a:pt x="791494" y="191342"/>
                </a:cubicBezTo>
                <a:cubicBezTo>
                  <a:pt x="786806" y="210443"/>
                  <a:pt x="793838" y="231890"/>
                  <a:pt x="806562" y="237586"/>
                </a:cubicBezTo>
                <a:cubicBezTo>
                  <a:pt x="826653" y="246634"/>
                  <a:pt x="838373" y="231554"/>
                  <a:pt x="846075" y="218821"/>
                </a:cubicBezTo>
                <a:cubicBezTo>
                  <a:pt x="870184" y="178273"/>
                  <a:pt x="892954" y="136721"/>
                  <a:pt x="913380" y="94498"/>
                </a:cubicBezTo>
                <a:cubicBezTo>
                  <a:pt x="922756" y="75398"/>
                  <a:pt x="917733" y="69701"/>
                  <a:pt x="892285" y="52276"/>
                </a:cubicBezTo>
                <a:cubicBezTo>
                  <a:pt x="885588" y="57302"/>
                  <a:pt x="879225" y="60653"/>
                  <a:pt x="875207" y="660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 rot="5331254">
            <a:off x="1113021" y="-1536085"/>
            <a:ext cx="1315849" cy="3520887"/>
          </a:xfrm>
          <a:custGeom>
            <a:rect b="b" l="l" r="r" t="t"/>
            <a:pathLst>
              <a:path extrusionOk="0" h="7040367" w="2631171">
                <a:moveTo>
                  <a:pt x="707520" y="7040368"/>
                </a:moveTo>
                <a:cubicBezTo>
                  <a:pt x="597680" y="6921287"/>
                  <a:pt x="602138" y="6832929"/>
                  <a:pt x="720084" y="6703553"/>
                </a:cubicBezTo>
                <a:cubicBezTo>
                  <a:pt x="749337" y="6672485"/>
                  <a:pt x="776781" y="6639763"/>
                  <a:pt x="802282" y="6605548"/>
                </a:cubicBezTo>
                <a:cubicBezTo>
                  <a:pt x="897449" y="6473174"/>
                  <a:pt x="995210" y="6344689"/>
                  <a:pt x="1110319" y="6226744"/>
                </a:cubicBezTo>
                <a:cubicBezTo>
                  <a:pt x="1211161" y="6123227"/>
                  <a:pt x="1286144" y="5994175"/>
                  <a:pt x="1369719" y="5874527"/>
                </a:cubicBezTo>
                <a:cubicBezTo>
                  <a:pt x="1451511" y="5757878"/>
                  <a:pt x="1530466" y="5639446"/>
                  <a:pt x="1609664" y="5520932"/>
                </a:cubicBezTo>
                <a:cubicBezTo>
                  <a:pt x="1712695" y="5366914"/>
                  <a:pt x="1813455" y="5210868"/>
                  <a:pt x="1917702" y="5057255"/>
                </a:cubicBezTo>
                <a:cubicBezTo>
                  <a:pt x="2088906" y="4804502"/>
                  <a:pt x="2221443" y="4530348"/>
                  <a:pt x="2335579" y="4249710"/>
                </a:cubicBezTo>
                <a:cubicBezTo>
                  <a:pt x="2407806" y="4072102"/>
                  <a:pt x="2459523" y="3880714"/>
                  <a:pt x="2468764" y="3686812"/>
                </a:cubicBezTo>
                <a:cubicBezTo>
                  <a:pt x="2472656" y="3605750"/>
                  <a:pt x="2475412" y="3510907"/>
                  <a:pt x="2419073" y="3438031"/>
                </a:cubicBezTo>
                <a:cubicBezTo>
                  <a:pt x="2265703" y="3437302"/>
                  <a:pt x="2153107" y="3530848"/>
                  <a:pt x="2034513" y="3597644"/>
                </a:cubicBezTo>
                <a:cubicBezTo>
                  <a:pt x="1981660" y="3627393"/>
                  <a:pt x="1959125" y="3715427"/>
                  <a:pt x="1929131" y="3779872"/>
                </a:cubicBezTo>
                <a:cubicBezTo>
                  <a:pt x="1871982" y="3901466"/>
                  <a:pt x="1822534" y="4027275"/>
                  <a:pt x="1763602" y="4148220"/>
                </a:cubicBezTo>
                <a:cubicBezTo>
                  <a:pt x="1699400" y="4279947"/>
                  <a:pt x="1630416" y="4409485"/>
                  <a:pt x="1559081" y="4537320"/>
                </a:cubicBezTo>
                <a:cubicBezTo>
                  <a:pt x="1491070" y="4659562"/>
                  <a:pt x="1430435" y="4789262"/>
                  <a:pt x="1343212" y="4896751"/>
                </a:cubicBezTo>
                <a:cubicBezTo>
                  <a:pt x="1202568" y="5070144"/>
                  <a:pt x="1088838" y="5266315"/>
                  <a:pt x="916175" y="5413606"/>
                </a:cubicBezTo>
                <a:cubicBezTo>
                  <a:pt x="867537" y="5454947"/>
                  <a:pt x="825222" y="5492479"/>
                  <a:pt x="752023" y="5487372"/>
                </a:cubicBezTo>
                <a:cubicBezTo>
                  <a:pt x="671852" y="5481860"/>
                  <a:pt x="646642" y="5475699"/>
                  <a:pt x="631888" y="5397069"/>
                </a:cubicBezTo>
                <a:cubicBezTo>
                  <a:pt x="620621" y="5335461"/>
                  <a:pt x="618918" y="5271990"/>
                  <a:pt x="615676" y="5209166"/>
                </a:cubicBezTo>
                <a:cubicBezTo>
                  <a:pt x="599463" y="4918395"/>
                  <a:pt x="657828" y="4641729"/>
                  <a:pt x="806740" y="4392623"/>
                </a:cubicBezTo>
                <a:cubicBezTo>
                  <a:pt x="876535" y="4275974"/>
                  <a:pt x="978268" y="4175619"/>
                  <a:pt x="1077489" y="4080289"/>
                </a:cubicBezTo>
                <a:cubicBezTo>
                  <a:pt x="1201920" y="3960641"/>
                  <a:pt x="1336484" y="3851045"/>
                  <a:pt x="1470885" y="3742259"/>
                </a:cubicBezTo>
                <a:cubicBezTo>
                  <a:pt x="1546111" y="3681300"/>
                  <a:pt x="1630822" y="3632095"/>
                  <a:pt x="1709290" y="3574946"/>
                </a:cubicBezTo>
                <a:cubicBezTo>
                  <a:pt x="1789299" y="3516581"/>
                  <a:pt x="1853581" y="3452379"/>
                  <a:pt x="1896382" y="3352997"/>
                </a:cubicBezTo>
                <a:cubicBezTo>
                  <a:pt x="1969338" y="3183252"/>
                  <a:pt x="2012058" y="3008643"/>
                  <a:pt x="2038161" y="2828847"/>
                </a:cubicBezTo>
                <a:cubicBezTo>
                  <a:pt x="2062966" y="2658210"/>
                  <a:pt x="2061506" y="2487330"/>
                  <a:pt x="2003871" y="2321314"/>
                </a:cubicBezTo>
                <a:cubicBezTo>
                  <a:pt x="1998213" y="2306459"/>
                  <a:pt x="1991042" y="2292225"/>
                  <a:pt x="1982471" y="2278838"/>
                </a:cubicBezTo>
                <a:cubicBezTo>
                  <a:pt x="1978499" y="2272353"/>
                  <a:pt x="1971041" y="2268137"/>
                  <a:pt x="1955963" y="2254519"/>
                </a:cubicBezTo>
                <a:cubicBezTo>
                  <a:pt x="1902543" y="2337203"/>
                  <a:pt x="1852527" y="2420048"/>
                  <a:pt x="1797162" y="2499165"/>
                </a:cubicBezTo>
                <a:cubicBezTo>
                  <a:pt x="1624904" y="2745352"/>
                  <a:pt x="1470885" y="3004185"/>
                  <a:pt x="1272282" y="3232052"/>
                </a:cubicBezTo>
                <a:cubicBezTo>
                  <a:pt x="1134476" y="3390205"/>
                  <a:pt x="1009640" y="3559950"/>
                  <a:pt x="873617" y="3719805"/>
                </a:cubicBezTo>
                <a:cubicBezTo>
                  <a:pt x="724462" y="3894900"/>
                  <a:pt x="571821" y="4066833"/>
                  <a:pt x="380757" y="4199208"/>
                </a:cubicBezTo>
                <a:cubicBezTo>
                  <a:pt x="357897" y="4215016"/>
                  <a:pt x="336172" y="4233255"/>
                  <a:pt x="311367" y="4245009"/>
                </a:cubicBezTo>
                <a:cubicBezTo>
                  <a:pt x="169994" y="4312128"/>
                  <a:pt x="58371" y="4242739"/>
                  <a:pt x="24082" y="4087828"/>
                </a:cubicBezTo>
                <a:cubicBezTo>
                  <a:pt x="-16936" y="3903816"/>
                  <a:pt x="-1453" y="3724831"/>
                  <a:pt x="39727" y="3546412"/>
                </a:cubicBezTo>
                <a:cubicBezTo>
                  <a:pt x="62291" y="3450523"/>
                  <a:pt x="93829" y="3356970"/>
                  <a:pt x="133921" y="3266990"/>
                </a:cubicBezTo>
                <a:cubicBezTo>
                  <a:pt x="185315" y="3150908"/>
                  <a:pt x="238654" y="3033448"/>
                  <a:pt x="308935" y="2928554"/>
                </a:cubicBezTo>
                <a:cubicBezTo>
                  <a:pt x="402319" y="2789207"/>
                  <a:pt x="515969" y="2663641"/>
                  <a:pt x="615352" y="2528105"/>
                </a:cubicBezTo>
                <a:cubicBezTo>
                  <a:pt x="731028" y="2370276"/>
                  <a:pt x="901989" y="2280945"/>
                  <a:pt x="1052684" y="2167052"/>
                </a:cubicBezTo>
                <a:cubicBezTo>
                  <a:pt x="1087379" y="2140788"/>
                  <a:pt x="1144203" y="2145328"/>
                  <a:pt x="1188950" y="2130007"/>
                </a:cubicBezTo>
                <a:cubicBezTo>
                  <a:pt x="1220645" y="2119144"/>
                  <a:pt x="1248774" y="2098149"/>
                  <a:pt x="1279172" y="2082909"/>
                </a:cubicBezTo>
                <a:cubicBezTo>
                  <a:pt x="1314354" y="2065319"/>
                  <a:pt x="1349291" y="2037271"/>
                  <a:pt x="1385932" y="2034272"/>
                </a:cubicBezTo>
                <a:cubicBezTo>
                  <a:pt x="1534519" y="2022518"/>
                  <a:pt x="1684485" y="2008656"/>
                  <a:pt x="1831775" y="2065967"/>
                </a:cubicBezTo>
                <a:cubicBezTo>
                  <a:pt x="1947533" y="1909598"/>
                  <a:pt x="2029892" y="1735314"/>
                  <a:pt x="2101551" y="1556976"/>
                </a:cubicBezTo>
                <a:cubicBezTo>
                  <a:pt x="2182614" y="1354725"/>
                  <a:pt x="2264244" y="1151664"/>
                  <a:pt x="2325770" y="942765"/>
                </a:cubicBezTo>
                <a:cubicBezTo>
                  <a:pt x="2380812" y="756322"/>
                  <a:pt x="2410156" y="562339"/>
                  <a:pt x="2365329" y="364952"/>
                </a:cubicBezTo>
                <a:cubicBezTo>
                  <a:pt x="2336957" y="238332"/>
                  <a:pt x="2245194" y="165457"/>
                  <a:pt x="2110874" y="173320"/>
                </a:cubicBezTo>
                <a:cubicBezTo>
                  <a:pt x="1974932" y="181426"/>
                  <a:pt x="1861525" y="245547"/>
                  <a:pt x="1749011" y="313153"/>
                </a:cubicBezTo>
                <a:cubicBezTo>
                  <a:pt x="1504040" y="460281"/>
                  <a:pt x="1310706" y="664073"/>
                  <a:pt x="1137394" y="886427"/>
                </a:cubicBezTo>
                <a:cubicBezTo>
                  <a:pt x="1018638" y="1038825"/>
                  <a:pt x="908393" y="1198437"/>
                  <a:pt x="803173" y="1360480"/>
                </a:cubicBezTo>
                <a:cubicBezTo>
                  <a:pt x="748132" y="1445191"/>
                  <a:pt x="712221" y="1542304"/>
                  <a:pt x="666664" y="1636093"/>
                </a:cubicBezTo>
                <a:lnTo>
                  <a:pt x="543530" y="1622799"/>
                </a:lnTo>
                <a:cubicBezTo>
                  <a:pt x="522454" y="1558678"/>
                  <a:pt x="517833" y="1509311"/>
                  <a:pt x="539153" y="1439598"/>
                </a:cubicBezTo>
                <a:cubicBezTo>
                  <a:pt x="604570" y="1225349"/>
                  <a:pt x="748456" y="1061036"/>
                  <a:pt x="866807" y="882374"/>
                </a:cubicBezTo>
                <a:cubicBezTo>
                  <a:pt x="974635" y="720912"/>
                  <a:pt x="1099424" y="571447"/>
                  <a:pt x="1239047" y="436530"/>
                </a:cubicBezTo>
                <a:cubicBezTo>
                  <a:pt x="1390309" y="289645"/>
                  <a:pt x="1545463" y="137247"/>
                  <a:pt x="1746741" y="59022"/>
                </a:cubicBezTo>
                <a:cubicBezTo>
                  <a:pt x="1819697" y="30812"/>
                  <a:pt x="1895491" y="-1937"/>
                  <a:pt x="1982714" y="90"/>
                </a:cubicBezTo>
                <a:cubicBezTo>
                  <a:pt x="2129599" y="3575"/>
                  <a:pt x="2165915" y="981"/>
                  <a:pt x="2253057" y="41675"/>
                </a:cubicBezTo>
                <a:cubicBezTo>
                  <a:pt x="2270405" y="49781"/>
                  <a:pt x="2293589" y="55374"/>
                  <a:pt x="2302749" y="69398"/>
                </a:cubicBezTo>
                <a:cubicBezTo>
                  <a:pt x="2376759" y="181426"/>
                  <a:pt x="2480681" y="278945"/>
                  <a:pt x="2509782" y="413752"/>
                </a:cubicBezTo>
                <a:cubicBezTo>
                  <a:pt x="2543261" y="569310"/>
                  <a:pt x="2553313" y="726977"/>
                  <a:pt x="2517321" y="887238"/>
                </a:cubicBezTo>
                <a:cubicBezTo>
                  <a:pt x="2442014" y="1222917"/>
                  <a:pt x="2314665" y="1538899"/>
                  <a:pt x="2169401" y="1848396"/>
                </a:cubicBezTo>
                <a:cubicBezTo>
                  <a:pt x="2118007" y="1958073"/>
                  <a:pt x="2052347" y="2061104"/>
                  <a:pt x="1991063" y="2171511"/>
                </a:cubicBezTo>
                <a:cubicBezTo>
                  <a:pt x="2014571" y="2199964"/>
                  <a:pt x="2035486" y="2228255"/>
                  <a:pt x="2059561" y="2253870"/>
                </a:cubicBezTo>
                <a:cubicBezTo>
                  <a:pt x="2157485" y="2357630"/>
                  <a:pt x="2191531" y="2485466"/>
                  <a:pt x="2202718" y="2622948"/>
                </a:cubicBezTo>
                <a:cubicBezTo>
                  <a:pt x="2220936" y="2833876"/>
                  <a:pt x="2193680" y="3046258"/>
                  <a:pt x="2122790" y="3245751"/>
                </a:cubicBezTo>
                <a:cubicBezTo>
                  <a:pt x="2117027" y="3264748"/>
                  <a:pt x="2112691" y="3284149"/>
                  <a:pt x="2109820" y="3303792"/>
                </a:cubicBezTo>
                <a:cubicBezTo>
                  <a:pt x="2109252" y="3306791"/>
                  <a:pt x="2112819" y="3310601"/>
                  <a:pt x="2118656" y="3322923"/>
                </a:cubicBezTo>
                <a:cubicBezTo>
                  <a:pt x="2134624" y="3317708"/>
                  <a:pt x="2150223" y="3311424"/>
                  <a:pt x="2165348" y="3304116"/>
                </a:cubicBezTo>
                <a:cubicBezTo>
                  <a:pt x="2263433" y="3248912"/>
                  <a:pt x="2389729" y="3275420"/>
                  <a:pt x="2480600" y="3343026"/>
                </a:cubicBezTo>
                <a:cubicBezTo>
                  <a:pt x="2625053" y="3450434"/>
                  <a:pt x="2646129" y="3590186"/>
                  <a:pt x="2623351" y="3752067"/>
                </a:cubicBezTo>
                <a:cubicBezTo>
                  <a:pt x="2610867" y="3841236"/>
                  <a:pt x="2615650" y="3933161"/>
                  <a:pt x="2595789" y="4020060"/>
                </a:cubicBezTo>
                <a:cubicBezTo>
                  <a:pt x="2564256" y="4158677"/>
                  <a:pt x="2522347" y="4295267"/>
                  <a:pt x="2478249" y="4430561"/>
                </a:cubicBezTo>
                <a:cubicBezTo>
                  <a:pt x="2404239" y="4657536"/>
                  <a:pt x="2309477" y="4874378"/>
                  <a:pt x="2178318" y="5075737"/>
                </a:cubicBezTo>
                <a:cubicBezTo>
                  <a:pt x="2086636" y="5216462"/>
                  <a:pt x="2011167" y="5367562"/>
                  <a:pt x="1921431" y="5509827"/>
                </a:cubicBezTo>
                <a:cubicBezTo>
                  <a:pt x="1847502" y="5627043"/>
                  <a:pt x="1765791" y="5739558"/>
                  <a:pt x="1683269" y="5850938"/>
                </a:cubicBezTo>
                <a:cubicBezTo>
                  <a:pt x="1556163" y="6022223"/>
                  <a:pt x="1461239" y="6215071"/>
                  <a:pt x="1311760" y="6371683"/>
                </a:cubicBezTo>
                <a:cubicBezTo>
                  <a:pt x="1245531" y="6440911"/>
                  <a:pt x="1205487" y="6534862"/>
                  <a:pt x="1150850" y="6615762"/>
                </a:cubicBezTo>
                <a:cubicBezTo>
                  <a:pt x="1113237" y="6671615"/>
                  <a:pt x="1071004" y="6724305"/>
                  <a:pt x="1030716" y="6777887"/>
                </a:cubicBezTo>
                <a:cubicBezTo>
                  <a:pt x="971864" y="6856518"/>
                  <a:pt x="912851" y="6935068"/>
                  <a:pt x="850595" y="7018157"/>
                </a:cubicBezTo>
                <a:close/>
                <a:moveTo>
                  <a:pt x="1765710" y="2170376"/>
                </a:moveTo>
                <a:cubicBezTo>
                  <a:pt x="1706858" y="2170376"/>
                  <a:pt x="1670380" y="2164945"/>
                  <a:pt x="1636010" y="2171349"/>
                </a:cubicBezTo>
                <a:cubicBezTo>
                  <a:pt x="1491556" y="2198505"/>
                  <a:pt x="1349048" y="2232956"/>
                  <a:pt x="1219754" y="2306966"/>
                </a:cubicBezTo>
                <a:cubicBezTo>
                  <a:pt x="827087" y="2531834"/>
                  <a:pt x="546124" y="2858678"/>
                  <a:pt x="350520" y="3262693"/>
                </a:cubicBezTo>
                <a:cubicBezTo>
                  <a:pt x="315826" y="3334271"/>
                  <a:pt x="287859" y="3409092"/>
                  <a:pt x="255839" y="3481562"/>
                </a:cubicBezTo>
                <a:cubicBezTo>
                  <a:pt x="176074" y="3664196"/>
                  <a:pt x="153782" y="3853558"/>
                  <a:pt x="179398" y="4064888"/>
                </a:cubicBezTo>
                <a:cubicBezTo>
                  <a:pt x="215227" y="4051756"/>
                  <a:pt x="247166" y="4047459"/>
                  <a:pt x="269296" y="4030436"/>
                </a:cubicBezTo>
                <a:cubicBezTo>
                  <a:pt x="319423" y="3991908"/>
                  <a:pt x="366773" y="3949894"/>
                  <a:pt x="410993" y="3904708"/>
                </a:cubicBezTo>
                <a:cubicBezTo>
                  <a:pt x="504053" y="3809703"/>
                  <a:pt x="596869" y="3714130"/>
                  <a:pt x="684903" y="3614504"/>
                </a:cubicBezTo>
                <a:cubicBezTo>
                  <a:pt x="818818" y="3463242"/>
                  <a:pt x="945681" y="3305656"/>
                  <a:pt x="1081137" y="3155853"/>
                </a:cubicBezTo>
                <a:cubicBezTo>
                  <a:pt x="1165280" y="3062712"/>
                  <a:pt x="1247558" y="2970058"/>
                  <a:pt x="1305112" y="2857381"/>
                </a:cubicBezTo>
                <a:cubicBezTo>
                  <a:pt x="1320967" y="2825229"/>
                  <a:pt x="1342030" y="2795921"/>
                  <a:pt x="1367449" y="2770644"/>
                </a:cubicBezTo>
                <a:cubicBezTo>
                  <a:pt x="1516442" y="2628379"/>
                  <a:pt x="1595721" y="2438693"/>
                  <a:pt x="1709533" y="2272515"/>
                </a:cubicBezTo>
                <a:cubicBezTo>
                  <a:pt x="1726800" y="2247385"/>
                  <a:pt x="1739283" y="2218932"/>
                  <a:pt x="1765710" y="2170376"/>
                </a:cubicBezTo>
                <a:close/>
                <a:moveTo>
                  <a:pt x="823763" y="5128752"/>
                </a:moveTo>
                <a:cubicBezTo>
                  <a:pt x="928334" y="5023371"/>
                  <a:pt x="1040200" y="4945227"/>
                  <a:pt x="1100349" y="4838143"/>
                </a:cubicBezTo>
                <a:cubicBezTo>
                  <a:pt x="1144852" y="4758945"/>
                  <a:pt x="1198758" y="4688420"/>
                  <a:pt x="1246261" y="4612546"/>
                </a:cubicBezTo>
                <a:cubicBezTo>
                  <a:pt x="1348967" y="4447989"/>
                  <a:pt x="1451025" y="4283027"/>
                  <a:pt x="1547976" y="4115146"/>
                </a:cubicBezTo>
                <a:cubicBezTo>
                  <a:pt x="1591749" y="4039434"/>
                  <a:pt x="1622715" y="3956426"/>
                  <a:pt x="1659518" y="3876742"/>
                </a:cubicBezTo>
                <a:cubicBezTo>
                  <a:pt x="1617485" y="3885389"/>
                  <a:pt x="1578395" y="3904739"/>
                  <a:pt x="1546030" y="3932918"/>
                </a:cubicBezTo>
                <a:cubicBezTo>
                  <a:pt x="1477613" y="3992418"/>
                  <a:pt x="1414304" y="4057835"/>
                  <a:pt x="1344752" y="4115876"/>
                </a:cubicBezTo>
                <a:cubicBezTo>
                  <a:pt x="1190733" y="4244441"/>
                  <a:pt x="1058601" y="4389786"/>
                  <a:pt x="963272" y="4567799"/>
                </a:cubicBezTo>
                <a:cubicBezTo>
                  <a:pt x="872320" y="4736977"/>
                  <a:pt x="819710" y="4914342"/>
                  <a:pt x="823763" y="51287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31954" y="4976525"/>
            <a:ext cx="92079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711191" y="514350"/>
            <a:ext cx="918724" cy="374315"/>
          </a:xfrm>
          <a:custGeom>
            <a:rect b="b" l="l" r="r" t="t"/>
            <a:pathLst>
              <a:path extrusionOk="0" h="748629" w="1837447">
                <a:moveTo>
                  <a:pt x="794424" y="293495"/>
                </a:moveTo>
                <a:cubicBezTo>
                  <a:pt x="793250" y="311691"/>
                  <a:pt x="793544" y="326072"/>
                  <a:pt x="790902" y="339867"/>
                </a:cubicBezTo>
                <a:cubicBezTo>
                  <a:pt x="780630" y="390935"/>
                  <a:pt x="768303" y="442003"/>
                  <a:pt x="741302" y="487201"/>
                </a:cubicBezTo>
                <a:cubicBezTo>
                  <a:pt x="716648" y="528290"/>
                  <a:pt x="687299" y="566738"/>
                  <a:pt x="646503" y="593739"/>
                </a:cubicBezTo>
                <a:cubicBezTo>
                  <a:pt x="627426" y="606360"/>
                  <a:pt x="607762" y="619860"/>
                  <a:pt x="586337" y="627491"/>
                </a:cubicBezTo>
                <a:cubicBezTo>
                  <a:pt x="549356" y="640699"/>
                  <a:pt x="510909" y="641873"/>
                  <a:pt x="472754" y="629839"/>
                </a:cubicBezTo>
                <a:cubicBezTo>
                  <a:pt x="436654" y="618393"/>
                  <a:pt x="409653" y="596968"/>
                  <a:pt x="390282" y="563803"/>
                </a:cubicBezTo>
                <a:cubicBezTo>
                  <a:pt x="374434" y="536508"/>
                  <a:pt x="362107" y="508332"/>
                  <a:pt x="353889" y="478103"/>
                </a:cubicBezTo>
                <a:cubicBezTo>
                  <a:pt x="351248" y="469004"/>
                  <a:pt x="351835" y="459025"/>
                  <a:pt x="351248" y="449340"/>
                </a:cubicBezTo>
                <a:cubicBezTo>
                  <a:pt x="350661" y="432611"/>
                  <a:pt x="348313" y="415588"/>
                  <a:pt x="350367" y="399153"/>
                </a:cubicBezTo>
                <a:cubicBezTo>
                  <a:pt x="353302" y="374499"/>
                  <a:pt x="357117" y="349552"/>
                  <a:pt x="364748" y="326366"/>
                </a:cubicBezTo>
                <a:cubicBezTo>
                  <a:pt x="375314" y="294375"/>
                  <a:pt x="387641" y="262678"/>
                  <a:pt x="403490" y="233035"/>
                </a:cubicBezTo>
                <a:cubicBezTo>
                  <a:pt x="419338" y="204272"/>
                  <a:pt x="437241" y="176097"/>
                  <a:pt x="464536" y="155552"/>
                </a:cubicBezTo>
                <a:cubicBezTo>
                  <a:pt x="481559" y="142932"/>
                  <a:pt x="495647" y="126790"/>
                  <a:pt x="516191" y="117985"/>
                </a:cubicBezTo>
                <a:cubicBezTo>
                  <a:pt x="529692" y="112115"/>
                  <a:pt x="540552" y="100962"/>
                  <a:pt x="557574" y="104191"/>
                </a:cubicBezTo>
                <a:cubicBezTo>
                  <a:pt x="562857" y="105071"/>
                  <a:pt x="569607" y="99201"/>
                  <a:pt x="575477" y="96560"/>
                </a:cubicBezTo>
                <a:cubicBezTo>
                  <a:pt x="595141" y="88048"/>
                  <a:pt x="615980" y="92157"/>
                  <a:pt x="636231" y="89516"/>
                </a:cubicBezTo>
                <a:cubicBezTo>
                  <a:pt x="641514" y="88929"/>
                  <a:pt x="646796" y="86874"/>
                  <a:pt x="652079" y="87168"/>
                </a:cubicBezTo>
                <a:cubicBezTo>
                  <a:pt x="662939" y="87755"/>
                  <a:pt x="674385" y="87461"/>
                  <a:pt x="684951" y="90690"/>
                </a:cubicBezTo>
                <a:cubicBezTo>
                  <a:pt x="699332" y="95092"/>
                  <a:pt x="712833" y="103310"/>
                  <a:pt x="727214" y="107419"/>
                </a:cubicBezTo>
                <a:cubicBezTo>
                  <a:pt x="746585" y="113289"/>
                  <a:pt x="753628" y="130018"/>
                  <a:pt x="761553" y="144693"/>
                </a:cubicBezTo>
                <a:cubicBezTo>
                  <a:pt x="774760" y="169053"/>
                  <a:pt x="785326" y="194880"/>
                  <a:pt x="797359" y="221001"/>
                </a:cubicBezTo>
                <a:cubicBezTo>
                  <a:pt x="808512" y="221588"/>
                  <a:pt x="815849" y="217186"/>
                  <a:pt x="821426" y="206033"/>
                </a:cubicBezTo>
                <a:cubicBezTo>
                  <a:pt x="825828" y="196935"/>
                  <a:pt x="834339" y="189597"/>
                  <a:pt x="841090" y="181673"/>
                </a:cubicBezTo>
                <a:cubicBezTo>
                  <a:pt x="864863" y="154085"/>
                  <a:pt x="888636" y="126790"/>
                  <a:pt x="912409" y="99201"/>
                </a:cubicBezTo>
                <a:cubicBezTo>
                  <a:pt x="914463" y="96853"/>
                  <a:pt x="915637" y="93038"/>
                  <a:pt x="918279" y="91864"/>
                </a:cubicBezTo>
                <a:cubicBezTo>
                  <a:pt x="940878" y="79537"/>
                  <a:pt x="954966" y="57818"/>
                  <a:pt x="972869" y="40502"/>
                </a:cubicBezTo>
                <a:cubicBezTo>
                  <a:pt x="987544" y="26708"/>
                  <a:pt x="1005447" y="14675"/>
                  <a:pt x="1025991" y="17903"/>
                </a:cubicBezTo>
                <a:cubicBezTo>
                  <a:pt x="1052699" y="22012"/>
                  <a:pt x="1066200" y="42850"/>
                  <a:pt x="1061504" y="71026"/>
                </a:cubicBezTo>
                <a:cubicBezTo>
                  <a:pt x="1057102" y="96853"/>
                  <a:pt x="1051525" y="122974"/>
                  <a:pt x="1043601" y="147921"/>
                </a:cubicBezTo>
                <a:cubicBezTo>
                  <a:pt x="1028339" y="195467"/>
                  <a:pt x="1009849" y="242133"/>
                  <a:pt x="995174" y="289973"/>
                </a:cubicBezTo>
                <a:cubicBezTo>
                  <a:pt x="980206" y="338986"/>
                  <a:pt x="969053" y="388880"/>
                  <a:pt x="961716" y="439655"/>
                </a:cubicBezTo>
                <a:cubicBezTo>
                  <a:pt x="954672" y="486907"/>
                  <a:pt x="945280" y="533573"/>
                  <a:pt x="937062" y="580532"/>
                </a:cubicBezTo>
                <a:cubicBezTo>
                  <a:pt x="938530" y="581119"/>
                  <a:pt x="940291" y="581413"/>
                  <a:pt x="941758" y="582000"/>
                </a:cubicBezTo>
                <a:cubicBezTo>
                  <a:pt x="945574" y="573782"/>
                  <a:pt x="950270" y="565857"/>
                  <a:pt x="952618" y="557346"/>
                </a:cubicBezTo>
                <a:cubicBezTo>
                  <a:pt x="955259" y="548541"/>
                  <a:pt x="968466" y="546487"/>
                  <a:pt x="965825" y="534454"/>
                </a:cubicBezTo>
                <a:cubicBezTo>
                  <a:pt x="965238" y="532106"/>
                  <a:pt x="967292" y="528290"/>
                  <a:pt x="969347" y="525942"/>
                </a:cubicBezTo>
                <a:cubicBezTo>
                  <a:pt x="985783" y="507746"/>
                  <a:pt x="989598" y="481625"/>
                  <a:pt x="1008088" y="464308"/>
                </a:cubicBezTo>
                <a:cubicBezTo>
                  <a:pt x="1013958" y="458732"/>
                  <a:pt x="1015425" y="448753"/>
                  <a:pt x="1019241" y="441122"/>
                </a:cubicBezTo>
                <a:cubicBezTo>
                  <a:pt x="1043307" y="391815"/>
                  <a:pt x="1074124" y="346030"/>
                  <a:pt x="1099658" y="297897"/>
                </a:cubicBezTo>
                <a:cubicBezTo>
                  <a:pt x="1120496" y="258275"/>
                  <a:pt x="1146031" y="222175"/>
                  <a:pt x="1168043" y="183434"/>
                </a:cubicBezTo>
                <a:cubicBezTo>
                  <a:pt x="1187707" y="149095"/>
                  <a:pt x="1212947" y="117985"/>
                  <a:pt x="1234959" y="84820"/>
                </a:cubicBezTo>
                <a:cubicBezTo>
                  <a:pt x="1249928" y="62221"/>
                  <a:pt x="1263722" y="38741"/>
                  <a:pt x="1278103" y="15849"/>
                </a:cubicBezTo>
                <a:cubicBezTo>
                  <a:pt x="1281038" y="11153"/>
                  <a:pt x="1284266" y="6750"/>
                  <a:pt x="1288669" y="0"/>
                </a:cubicBezTo>
                <a:cubicBezTo>
                  <a:pt x="1298354" y="4402"/>
                  <a:pt x="1307746" y="8511"/>
                  <a:pt x="1316844" y="12620"/>
                </a:cubicBezTo>
                <a:cubicBezTo>
                  <a:pt x="1323888" y="36980"/>
                  <a:pt x="1307452" y="53123"/>
                  <a:pt x="1298061" y="70439"/>
                </a:cubicBezTo>
                <a:cubicBezTo>
                  <a:pt x="1288669" y="88048"/>
                  <a:pt x="1275462" y="103310"/>
                  <a:pt x="1264309" y="120039"/>
                </a:cubicBezTo>
                <a:cubicBezTo>
                  <a:pt x="1243764" y="151443"/>
                  <a:pt x="1223220" y="182847"/>
                  <a:pt x="1202968" y="214544"/>
                </a:cubicBezTo>
                <a:cubicBezTo>
                  <a:pt x="1174206" y="258862"/>
                  <a:pt x="1143976" y="302593"/>
                  <a:pt x="1117268" y="348084"/>
                </a:cubicBezTo>
                <a:cubicBezTo>
                  <a:pt x="1091147" y="392696"/>
                  <a:pt x="1068841" y="439655"/>
                  <a:pt x="1044188" y="485146"/>
                </a:cubicBezTo>
                <a:cubicBezTo>
                  <a:pt x="1013958" y="540617"/>
                  <a:pt x="983728" y="596087"/>
                  <a:pt x="952031" y="650677"/>
                </a:cubicBezTo>
                <a:cubicBezTo>
                  <a:pt x="946161" y="660950"/>
                  <a:pt x="933247" y="667113"/>
                  <a:pt x="924442" y="674450"/>
                </a:cubicBezTo>
                <a:cubicBezTo>
                  <a:pt x="891864" y="660950"/>
                  <a:pt x="890690" y="660656"/>
                  <a:pt x="892158" y="627491"/>
                </a:cubicBezTo>
                <a:cubicBezTo>
                  <a:pt x="894506" y="576423"/>
                  <a:pt x="897441" y="525355"/>
                  <a:pt x="911235" y="475461"/>
                </a:cubicBezTo>
                <a:cubicBezTo>
                  <a:pt x="919453" y="445818"/>
                  <a:pt x="922681" y="414708"/>
                  <a:pt x="929432" y="384478"/>
                </a:cubicBezTo>
                <a:cubicBezTo>
                  <a:pt x="938530" y="343389"/>
                  <a:pt x="947628" y="302299"/>
                  <a:pt x="959368" y="261797"/>
                </a:cubicBezTo>
                <a:cubicBezTo>
                  <a:pt x="969640" y="226578"/>
                  <a:pt x="983728" y="192239"/>
                  <a:pt x="995468" y="157313"/>
                </a:cubicBezTo>
                <a:cubicBezTo>
                  <a:pt x="1006034" y="126496"/>
                  <a:pt x="1015425" y="95092"/>
                  <a:pt x="1025404" y="63982"/>
                </a:cubicBezTo>
                <a:cubicBezTo>
                  <a:pt x="1026578" y="60460"/>
                  <a:pt x="1025991" y="56644"/>
                  <a:pt x="1026285" y="49014"/>
                </a:cubicBezTo>
                <a:cubicBezTo>
                  <a:pt x="1019241" y="53123"/>
                  <a:pt x="1014252" y="55177"/>
                  <a:pt x="1010730" y="58405"/>
                </a:cubicBezTo>
                <a:cubicBezTo>
                  <a:pt x="974336" y="89809"/>
                  <a:pt x="942345" y="125322"/>
                  <a:pt x="912115" y="162596"/>
                </a:cubicBezTo>
                <a:cubicBezTo>
                  <a:pt x="876603" y="206327"/>
                  <a:pt x="841970" y="250644"/>
                  <a:pt x="799414" y="287918"/>
                </a:cubicBezTo>
                <a:cubicBezTo>
                  <a:pt x="795892" y="290853"/>
                  <a:pt x="793544" y="294375"/>
                  <a:pt x="794424" y="293495"/>
                </a:cubicBezTo>
                <a:close/>
                <a:moveTo>
                  <a:pt x="538204" y="174336"/>
                </a:moveTo>
                <a:cubicBezTo>
                  <a:pt x="536443" y="173455"/>
                  <a:pt x="534388" y="172281"/>
                  <a:pt x="532627" y="171401"/>
                </a:cubicBezTo>
                <a:cubicBezTo>
                  <a:pt x="529399" y="173455"/>
                  <a:pt x="525583" y="174923"/>
                  <a:pt x="523529" y="177564"/>
                </a:cubicBezTo>
                <a:cubicBezTo>
                  <a:pt x="509441" y="194880"/>
                  <a:pt x="495647" y="212490"/>
                  <a:pt x="481266" y="229513"/>
                </a:cubicBezTo>
                <a:cubicBezTo>
                  <a:pt x="456612" y="258862"/>
                  <a:pt x="442818" y="293788"/>
                  <a:pt x="429904" y="328714"/>
                </a:cubicBezTo>
                <a:cubicBezTo>
                  <a:pt x="416697" y="365107"/>
                  <a:pt x="412001" y="403848"/>
                  <a:pt x="412294" y="442296"/>
                </a:cubicBezTo>
                <a:cubicBezTo>
                  <a:pt x="412588" y="471059"/>
                  <a:pt x="418164" y="499821"/>
                  <a:pt x="430491" y="527703"/>
                </a:cubicBezTo>
                <a:cubicBezTo>
                  <a:pt x="438415" y="545900"/>
                  <a:pt x="449862" y="560281"/>
                  <a:pt x="461308" y="574956"/>
                </a:cubicBezTo>
                <a:cubicBezTo>
                  <a:pt x="466884" y="582000"/>
                  <a:pt x="475689" y="589337"/>
                  <a:pt x="483907" y="590804"/>
                </a:cubicBezTo>
                <a:cubicBezTo>
                  <a:pt x="500049" y="593739"/>
                  <a:pt x="517365" y="595500"/>
                  <a:pt x="533214" y="592272"/>
                </a:cubicBezTo>
                <a:cubicBezTo>
                  <a:pt x="558748" y="586989"/>
                  <a:pt x="581641" y="574075"/>
                  <a:pt x="603653" y="559694"/>
                </a:cubicBezTo>
                <a:cubicBezTo>
                  <a:pt x="614219" y="552944"/>
                  <a:pt x="622436" y="543845"/>
                  <a:pt x="632122" y="537095"/>
                </a:cubicBezTo>
                <a:cubicBezTo>
                  <a:pt x="654427" y="521833"/>
                  <a:pt x="668515" y="500115"/>
                  <a:pt x="681722" y="478983"/>
                </a:cubicBezTo>
                <a:cubicBezTo>
                  <a:pt x="706082" y="440242"/>
                  <a:pt x="722518" y="397098"/>
                  <a:pt x="737486" y="353954"/>
                </a:cubicBezTo>
                <a:cubicBezTo>
                  <a:pt x="738660" y="350432"/>
                  <a:pt x="736312" y="345737"/>
                  <a:pt x="735138" y="338986"/>
                </a:cubicBezTo>
                <a:cubicBezTo>
                  <a:pt x="697864" y="367455"/>
                  <a:pt x="660297" y="386239"/>
                  <a:pt x="614512" y="392696"/>
                </a:cubicBezTo>
                <a:cubicBezTo>
                  <a:pt x="581934" y="397098"/>
                  <a:pt x="537910" y="365107"/>
                  <a:pt x="530279" y="338399"/>
                </a:cubicBezTo>
                <a:cubicBezTo>
                  <a:pt x="518246" y="296723"/>
                  <a:pt x="516778" y="255047"/>
                  <a:pt x="528812" y="213077"/>
                </a:cubicBezTo>
                <a:cubicBezTo>
                  <a:pt x="532921" y="200457"/>
                  <a:pt x="535269" y="187250"/>
                  <a:pt x="538204" y="174336"/>
                </a:cubicBezTo>
                <a:close/>
                <a:moveTo>
                  <a:pt x="568727" y="282929"/>
                </a:moveTo>
                <a:cubicBezTo>
                  <a:pt x="568727" y="282929"/>
                  <a:pt x="569020" y="282929"/>
                  <a:pt x="569020" y="282929"/>
                </a:cubicBezTo>
                <a:cubicBezTo>
                  <a:pt x="569020" y="298190"/>
                  <a:pt x="567259" y="313746"/>
                  <a:pt x="569607" y="328714"/>
                </a:cubicBezTo>
                <a:cubicBezTo>
                  <a:pt x="571955" y="344856"/>
                  <a:pt x="579880" y="361292"/>
                  <a:pt x="596609" y="365107"/>
                </a:cubicBezTo>
                <a:cubicBezTo>
                  <a:pt x="610403" y="368336"/>
                  <a:pt x="626839" y="371858"/>
                  <a:pt x="638579" y="354248"/>
                </a:cubicBezTo>
                <a:cubicBezTo>
                  <a:pt x="643862" y="346030"/>
                  <a:pt x="657069" y="342802"/>
                  <a:pt x="666754" y="338106"/>
                </a:cubicBezTo>
                <a:cubicBezTo>
                  <a:pt x="675852" y="333703"/>
                  <a:pt x="687005" y="331942"/>
                  <a:pt x="694636" y="325779"/>
                </a:cubicBezTo>
                <a:cubicBezTo>
                  <a:pt x="710485" y="313452"/>
                  <a:pt x="724866" y="299364"/>
                  <a:pt x="738954" y="285277"/>
                </a:cubicBezTo>
                <a:cubicBezTo>
                  <a:pt x="743650" y="280581"/>
                  <a:pt x="747172" y="273243"/>
                  <a:pt x="748052" y="266787"/>
                </a:cubicBezTo>
                <a:cubicBezTo>
                  <a:pt x="752161" y="241839"/>
                  <a:pt x="752748" y="217186"/>
                  <a:pt x="742476" y="193413"/>
                </a:cubicBezTo>
                <a:cubicBezTo>
                  <a:pt x="736312" y="178738"/>
                  <a:pt x="728975" y="164357"/>
                  <a:pt x="721638" y="149976"/>
                </a:cubicBezTo>
                <a:cubicBezTo>
                  <a:pt x="708724" y="125029"/>
                  <a:pt x="684070" y="116224"/>
                  <a:pt x="657362" y="125909"/>
                </a:cubicBezTo>
                <a:cubicBezTo>
                  <a:pt x="651492" y="127964"/>
                  <a:pt x="645035" y="131486"/>
                  <a:pt x="639753" y="130312"/>
                </a:cubicBezTo>
                <a:cubicBezTo>
                  <a:pt x="624784" y="127377"/>
                  <a:pt x="615099" y="134127"/>
                  <a:pt x="606881" y="144986"/>
                </a:cubicBezTo>
                <a:cubicBezTo>
                  <a:pt x="586043" y="173162"/>
                  <a:pt x="574303" y="204859"/>
                  <a:pt x="570488" y="239785"/>
                </a:cubicBezTo>
                <a:cubicBezTo>
                  <a:pt x="569314" y="253873"/>
                  <a:pt x="569314" y="268547"/>
                  <a:pt x="568727" y="282929"/>
                </a:cubicBezTo>
                <a:close/>
                <a:moveTo>
                  <a:pt x="1535791" y="486614"/>
                </a:moveTo>
                <a:cubicBezTo>
                  <a:pt x="1534030" y="484853"/>
                  <a:pt x="1531976" y="483679"/>
                  <a:pt x="1529628" y="482798"/>
                </a:cubicBezTo>
                <a:cubicBezTo>
                  <a:pt x="1484136" y="469591"/>
                  <a:pt x="1438938" y="476342"/>
                  <a:pt x="1394327" y="486320"/>
                </a:cubicBezTo>
                <a:cubicBezTo>
                  <a:pt x="1363803" y="493364"/>
                  <a:pt x="1333867" y="504224"/>
                  <a:pt x="1302169" y="513909"/>
                </a:cubicBezTo>
                <a:cubicBezTo>
                  <a:pt x="1302169" y="508919"/>
                  <a:pt x="1301583" y="504224"/>
                  <a:pt x="1302169" y="499528"/>
                </a:cubicBezTo>
                <a:cubicBezTo>
                  <a:pt x="1306572" y="476048"/>
                  <a:pt x="1310974" y="452569"/>
                  <a:pt x="1316257" y="429089"/>
                </a:cubicBezTo>
                <a:cubicBezTo>
                  <a:pt x="1320953" y="408251"/>
                  <a:pt x="1326823" y="387413"/>
                  <a:pt x="1332399" y="366868"/>
                </a:cubicBezTo>
                <a:cubicBezTo>
                  <a:pt x="1335041" y="356596"/>
                  <a:pt x="1343259" y="353661"/>
                  <a:pt x="1352651" y="353661"/>
                </a:cubicBezTo>
                <a:cubicBezTo>
                  <a:pt x="1399903" y="353074"/>
                  <a:pt x="1445688" y="344563"/>
                  <a:pt x="1490299" y="329594"/>
                </a:cubicBezTo>
                <a:cubicBezTo>
                  <a:pt x="1502333" y="325485"/>
                  <a:pt x="1512605" y="315800"/>
                  <a:pt x="1523758" y="308463"/>
                </a:cubicBezTo>
                <a:cubicBezTo>
                  <a:pt x="1523464" y="305821"/>
                  <a:pt x="1523464" y="305528"/>
                  <a:pt x="1522877" y="302886"/>
                </a:cubicBezTo>
                <a:cubicBezTo>
                  <a:pt x="1516127" y="301125"/>
                  <a:pt x="1509377" y="299364"/>
                  <a:pt x="1502626" y="297310"/>
                </a:cubicBezTo>
                <a:cubicBezTo>
                  <a:pt x="1494408" y="294669"/>
                  <a:pt x="1482669" y="294082"/>
                  <a:pt x="1478560" y="288212"/>
                </a:cubicBezTo>
                <a:cubicBezTo>
                  <a:pt x="1470635" y="277646"/>
                  <a:pt x="1462124" y="278820"/>
                  <a:pt x="1453319" y="282048"/>
                </a:cubicBezTo>
                <a:cubicBezTo>
                  <a:pt x="1433655" y="288799"/>
                  <a:pt x="1412230" y="284983"/>
                  <a:pt x="1392859" y="297603"/>
                </a:cubicBezTo>
                <a:cubicBezTo>
                  <a:pt x="1383467" y="303767"/>
                  <a:pt x="1367032" y="298777"/>
                  <a:pt x="1354412" y="298777"/>
                </a:cubicBezTo>
                <a:cubicBezTo>
                  <a:pt x="1361749" y="280581"/>
                  <a:pt x="1368499" y="262091"/>
                  <a:pt x="1376424" y="244187"/>
                </a:cubicBezTo>
                <a:cubicBezTo>
                  <a:pt x="1389044" y="214544"/>
                  <a:pt x="1404599" y="186076"/>
                  <a:pt x="1414284" y="155552"/>
                </a:cubicBezTo>
                <a:cubicBezTo>
                  <a:pt x="1421328" y="133247"/>
                  <a:pt x="1432774" y="115343"/>
                  <a:pt x="1446275" y="98321"/>
                </a:cubicBezTo>
                <a:cubicBezTo>
                  <a:pt x="1472983" y="98321"/>
                  <a:pt x="1498811" y="100375"/>
                  <a:pt x="1524051" y="97734"/>
                </a:cubicBezTo>
                <a:cubicBezTo>
                  <a:pt x="1558977" y="94212"/>
                  <a:pt x="1593609" y="89516"/>
                  <a:pt x="1628829" y="90396"/>
                </a:cubicBezTo>
                <a:cubicBezTo>
                  <a:pt x="1666103" y="91277"/>
                  <a:pt x="1703963" y="92744"/>
                  <a:pt x="1740944" y="84233"/>
                </a:cubicBezTo>
                <a:cubicBezTo>
                  <a:pt x="1751510" y="81885"/>
                  <a:pt x="1756499" y="73667"/>
                  <a:pt x="1749455" y="68091"/>
                </a:cubicBezTo>
                <a:cubicBezTo>
                  <a:pt x="1736248" y="58112"/>
                  <a:pt x="1727149" y="45492"/>
                  <a:pt x="1719225" y="31404"/>
                </a:cubicBezTo>
                <a:cubicBezTo>
                  <a:pt x="1717464" y="28175"/>
                  <a:pt x="1711594" y="27295"/>
                  <a:pt x="1707485" y="25241"/>
                </a:cubicBezTo>
                <a:cubicBezTo>
                  <a:pt x="1694278" y="18197"/>
                  <a:pt x="1681071" y="20838"/>
                  <a:pt x="1666690" y="22893"/>
                </a:cubicBezTo>
                <a:cubicBezTo>
                  <a:pt x="1647906" y="25828"/>
                  <a:pt x="1627948" y="21719"/>
                  <a:pt x="1608578" y="21719"/>
                </a:cubicBezTo>
                <a:cubicBezTo>
                  <a:pt x="1589207" y="21425"/>
                  <a:pt x="1570423" y="34339"/>
                  <a:pt x="1550759" y="23480"/>
                </a:cubicBezTo>
                <a:cubicBezTo>
                  <a:pt x="1550172" y="23186"/>
                  <a:pt x="1549292" y="23773"/>
                  <a:pt x="1548411" y="24067"/>
                </a:cubicBezTo>
                <a:cubicBezTo>
                  <a:pt x="1525812" y="36980"/>
                  <a:pt x="1498811" y="28762"/>
                  <a:pt x="1475331" y="41383"/>
                </a:cubicBezTo>
                <a:cubicBezTo>
                  <a:pt x="1463298" y="47840"/>
                  <a:pt x="1445688" y="45492"/>
                  <a:pt x="1430720" y="44318"/>
                </a:cubicBezTo>
                <a:cubicBezTo>
                  <a:pt x="1413697" y="42850"/>
                  <a:pt x="1405186" y="45785"/>
                  <a:pt x="1396968" y="60753"/>
                </a:cubicBezTo>
                <a:cubicBezTo>
                  <a:pt x="1391685" y="70439"/>
                  <a:pt x="1382880" y="85994"/>
                  <a:pt x="1377304" y="95386"/>
                </a:cubicBezTo>
                <a:cubicBezTo>
                  <a:pt x="1354412" y="132953"/>
                  <a:pt x="1336215" y="172868"/>
                  <a:pt x="1318899" y="213371"/>
                </a:cubicBezTo>
                <a:cubicBezTo>
                  <a:pt x="1310387" y="233622"/>
                  <a:pt x="1296593" y="252112"/>
                  <a:pt x="1294245" y="275004"/>
                </a:cubicBezTo>
                <a:cubicBezTo>
                  <a:pt x="1293952" y="277352"/>
                  <a:pt x="1292778" y="279407"/>
                  <a:pt x="1291897" y="281755"/>
                </a:cubicBezTo>
                <a:cubicBezTo>
                  <a:pt x="1283973" y="303180"/>
                  <a:pt x="1274875" y="324605"/>
                  <a:pt x="1268418" y="346617"/>
                </a:cubicBezTo>
                <a:cubicBezTo>
                  <a:pt x="1258732" y="380369"/>
                  <a:pt x="1251982" y="415001"/>
                  <a:pt x="1242003" y="448753"/>
                </a:cubicBezTo>
                <a:cubicBezTo>
                  <a:pt x="1233198" y="478396"/>
                  <a:pt x="1231144" y="508332"/>
                  <a:pt x="1228502" y="538562"/>
                </a:cubicBezTo>
                <a:cubicBezTo>
                  <a:pt x="1225861" y="569966"/>
                  <a:pt x="1264015" y="601664"/>
                  <a:pt x="1302169" y="581413"/>
                </a:cubicBezTo>
                <a:cubicBezTo>
                  <a:pt x="1321834" y="571140"/>
                  <a:pt x="1341791" y="562042"/>
                  <a:pt x="1362923" y="555585"/>
                </a:cubicBezTo>
                <a:cubicBezTo>
                  <a:pt x="1393153" y="546193"/>
                  <a:pt x="1421035" y="528584"/>
                  <a:pt x="1453026" y="525942"/>
                </a:cubicBezTo>
                <a:cubicBezTo>
                  <a:pt x="1484136" y="523301"/>
                  <a:pt x="1510844" y="510093"/>
                  <a:pt x="1539607" y="495125"/>
                </a:cubicBezTo>
                <a:cubicBezTo>
                  <a:pt x="1538139" y="490429"/>
                  <a:pt x="1537259" y="488081"/>
                  <a:pt x="1535791" y="486614"/>
                </a:cubicBezTo>
                <a:close/>
                <a:moveTo>
                  <a:pt x="64210" y="641873"/>
                </a:moveTo>
                <a:cubicBezTo>
                  <a:pt x="66558" y="598729"/>
                  <a:pt x="76830" y="557053"/>
                  <a:pt x="85048" y="514789"/>
                </a:cubicBezTo>
                <a:cubicBezTo>
                  <a:pt x="90331" y="487494"/>
                  <a:pt x="92972" y="459319"/>
                  <a:pt x="98549" y="432024"/>
                </a:cubicBezTo>
                <a:cubicBezTo>
                  <a:pt x="105593" y="398566"/>
                  <a:pt x="116452" y="365694"/>
                  <a:pt x="122322" y="332236"/>
                </a:cubicBezTo>
                <a:cubicBezTo>
                  <a:pt x="135529" y="255634"/>
                  <a:pt x="156661" y="181086"/>
                  <a:pt x="175444" y="105658"/>
                </a:cubicBezTo>
                <a:cubicBezTo>
                  <a:pt x="182195" y="78657"/>
                  <a:pt x="187184" y="51362"/>
                  <a:pt x="193348" y="23186"/>
                </a:cubicBezTo>
                <a:cubicBezTo>
                  <a:pt x="181608" y="19077"/>
                  <a:pt x="171923" y="15555"/>
                  <a:pt x="159596" y="10859"/>
                </a:cubicBezTo>
                <a:cubicBezTo>
                  <a:pt x="149030" y="36393"/>
                  <a:pt x="138171" y="61047"/>
                  <a:pt x="128485" y="86287"/>
                </a:cubicBezTo>
                <a:cubicBezTo>
                  <a:pt x="121441" y="104191"/>
                  <a:pt x="116159" y="122681"/>
                  <a:pt x="110289" y="140877"/>
                </a:cubicBezTo>
                <a:cubicBezTo>
                  <a:pt x="100310" y="171401"/>
                  <a:pt x="89451" y="201631"/>
                  <a:pt x="81233" y="232448"/>
                </a:cubicBezTo>
                <a:cubicBezTo>
                  <a:pt x="68906" y="277646"/>
                  <a:pt x="64797" y="324898"/>
                  <a:pt x="50122" y="369510"/>
                </a:cubicBezTo>
                <a:cubicBezTo>
                  <a:pt x="49242" y="371858"/>
                  <a:pt x="48948" y="374206"/>
                  <a:pt x="48655" y="376553"/>
                </a:cubicBezTo>
                <a:cubicBezTo>
                  <a:pt x="34861" y="448460"/>
                  <a:pt x="22240" y="520659"/>
                  <a:pt x="6979" y="592272"/>
                </a:cubicBezTo>
                <a:cubicBezTo>
                  <a:pt x="-1239" y="630720"/>
                  <a:pt x="-65" y="668874"/>
                  <a:pt x="228" y="707322"/>
                </a:cubicBezTo>
                <a:cubicBezTo>
                  <a:pt x="522" y="729334"/>
                  <a:pt x="26643" y="751052"/>
                  <a:pt x="47774" y="748411"/>
                </a:cubicBezTo>
                <a:cubicBezTo>
                  <a:pt x="66558" y="746063"/>
                  <a:pt x="85048" y="741954"/>
                  <a:pt x="103538" y="739019"/>
                </a:cubicBezTo>
                <a:cubicBezTo>
                  <a:pt x="146388" y="732269"/>
                  <a:pt x="187771" y="718181"/>
                  <a:pt x="230915" y="711724"/>
                </a:cubicBezTo>
                <a:cubicBezTo>
                  <a:pt x="255568" y="707909"/>
                  <a:pt x="277580" y="696463"/>
                  <a:pt x="298125" y="677092"/>
                </a:cubicBezTo>
                <a:cubicBezTo>
                  <a:pt x="275233" y="675331"/>
                  <a:pt x="255275" y="672689"/>
                  <a:pt x="235611" y="672689"/>
                </a:cubicBezTo>
                <a:cubicBezTo>
                  <a:pt x="224751" y="672689"/>
                  <a:pt x="214186" y="679440"/>
                  <a:pt x="203326" y="679440"/>
                </a:cubicBezTo>
                <a:cubicBezTo>
                  <a:pt x="181608" y="679440"/>
                  <a:pt x="160476" y="680907"/>
                  <a:pt x="139051" y="685016"/>
                </a:cubicBezTo>
                <a:cubicBezTo>
                  <a:pt x="115572" y="689712"/>
                  <a:pt x="91505" y="691180"/>
                  <a:pt x="63917" y="694408"/>
                </a:cubicBezTo>
                <a:cubicBezTo>
                  <a:pt x="64210" y="676505"/>
                  <a:pt x="63330" y="659189"/>
                  <a:pt x="64210" y="641873"/>
                </a:cubicBezTo>
                <a:close/>
                <a:moveTo>
                  <a:pt x="1728323" y="230100"/>
                </a:moveTo>
                <a:cubicBezTo>
                  <a:pt x="1713942" y="254460"/>
                  <a:pt x="1703963" y="281755"/>
                  <a:pt x="1691930" y="307582"/>
                </a:cubicBezTo>
                <a:cubicBezTo>
                  <a:pt x="1684886" y="322257"/>
                  <a:pt x="1696626" y="333116"/>
                  <a:pt x="1701909" y="344269"/>
                </a:cubicBezTo>
                <a:cubicBezTo>
                  <a:pt x="1706311" y="353661"/>
                  <a:pt x="1715116" y="343095"/>
                  <a:pt x="1722160" y="342215"/>
                </a:cubicBezTo>
                <a:cubicBezTo>
                  <a:pt x="1726563" y="341628"/>
                  <a:pt x="1730965" y="341628"/>
                  <a:pt x="1733606" y="341334"/>
                </a:cubicBezTo>
                <a:cubicBezTo>
                  <a:pt x="1744466" y="317561"/>
                  <a:pt x="1753564" y="295549"/>
                  <a:pt x="1764717" y="274711"/>
                </a:cubicBezTo>
                <a:cubicBezTo>
                  <a:pt x="1783500" y="239492"/>
                  <a:pt x="1802871" y="204566"/>
                  <a:pt x="1823122" y="170227"/>
                </a:cubicBezTo>
                <a:cubicBezTo>
                  <a:pt x="1848950" y="126496"/>
                  <a:pt x="1837797" y="132073"/>
                  <a:pt x="1806099" y="108886"/>
                </a:cubicBezTo>
                <a:cubicBezTo>
                  <a:pt x="1779392" y="149682"/>
                  <a:pt x="1752390" y="189010"/>
                  <a:pt x="1728323" y="230100"/>
                </a:cubicBezTo>
                <a:close/>
                <a:moveTo>
                  <a:pt x="1670212" y="425567"/>
                </a:moveTo>
                <a:cubicBezTo>
                  <a:pt x="1654363" y="437600"/>
                  <a:pt x="1651721" y="451688"/>
                  <a:pt x="1662287" y="467830"/>
                </a:cubicBezTo>
                <a:cubicBezTo>
                  <a:pt x="1672559" y="483385"/>
                  <a:pt x="1687821" y="485440"/>
                  <a:pt x="1711007" y="473407"/>
                </a:cubicBezTo>
                <a:cubicBezTo>
                  <a:pt x="1710127" y="465482"/>
                  <a:pt x="1709246" y="456971"/>
                  <a:pt x="1708366" y="448460"/>
                </a:cubicBezTo>
                <a:cubicBezTo>
                  <a:pt x="1694278" y="439948"/>
                  <a:pt x="1682245" y="432904"/>
                  <a:pt x="1670212" y="425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24103" y="3914604"/>
            <a:ext cx="420322" cy="458074"/>
          </a:xfrm>
          <a:custGeom>
            <a:rect b="b" l="l" r="r" t="t"/>
            <a:pathLst>
              <a:path extrusionOk="0" h="916148" w="840644">
                <a:moveTo>
                  <a:pt x="388151" y="0"/>
                </a:moveTo>
                <a:cubicBezTo>
                  <a:pt x="404903" y="4572"/>
                  <a:pt x="418228" y="8383"/>
                  <a:pt x="436313" y="13336"/>
                </a:cubicBezTo>
                <a:cubicBezTo>
                  <a:pt x="441262" y="61537"/>
                  <a:pt x="447925" y="110690"/>
                  <a:pt x="450780" y="160224"/>
                </a:cubicBezTo>
                <a:cubicBezTo>
                  <a:pt x="453636" y="209568"/>
                  <a:pt x="452494" y="259292"/>
                  <a:pt x="458014" y="310922"/>
                </a:cubicBezTo>
                <a:cubicBezTo>
                  <a:pt x="488663" y="269771"/>
                  <a:pt x="549579" y="267675"/>
                  <a:pt x="568806" y="216045"/>
                </a:cubicBezTo>
                <a:cubicBezTo>
                  <a:pt x="612780" y="194707"/>
                  <a:pt x="635814" y="146888"/>
                  <a:pt x="683785" y="128979"/>
                </a:cubicBezTo>
                <a:cubicBezTo>
                  <a:pt x="702822" y="121930"/>
                  <a:pt x="716147" y="100021"/>
                  <a:pt x="733089" y="86304"/>
                </a:cubicBezTo>
                <a:cubicBezTo>
                  <a:pt x="747747" y="74492"/>
                  <a:pt x="760502" y="69538"/>
                  <a:pt x="774588" y="91829"/>
                </a:cubicBezTo>
                <a:cubicBezTo>
                  <a:pt x="783916" y="106498"/>
                  <a:pt x="803333" y="114691"/>
                  <a:pt x="822560" y="129170"/>
                </a:cubicBezTo>
                <a:cubicBezTo>
                  <a:pt x="724523" y="212806"/>
                  <a:pt x="628009" y="295109"/>
                  <a:pt x="529972" y="378936"/>
                </a:cubicBezTo>
                <a:cubicBezTo>
                  <a:pt x="555671" y="393987"/>
                  <a:pt x="578134" y="399893"/>
                  <a:pt x="603452" y="393797"/>
                </a:cubicBezTo>
                <a:cubicBezTo>
                  <a:pt x="627628" y="388081"/>
                  <a:pt x="651994" y="385985"/>
                  <a:pt x="671221" y="408847"/>
                </a:cubicBezTo>
                <a:cubicBezTo>
                  <a:pt x="684166" y="397416"/>
                  <a:pt x="694255" y="388272"/>
                  <a:pt x="702631" y="380842"/>
                </a:cubicBezTo>
                <a:cubicBezTo>
                  <a:pt x="757646" y="379889"/>
                  <a:pt x="788485" y="411324"/>
                  <a:pt x="820276" y="458953"/>
                </a:cubicBezTo>
                <a:cubicBezTo>
                  <a:pt x="728330" y="461239"/>
                  <a:pt x="643809" y="463335"/>
                  <a:pt x="559478" y="465431"/>
                </a:cubicBezTo>
                <a:cubicBezTo>
                  <a:pt x="558526" y="469050"/>
                  <a:pt x="557765" y="472670"/>
                  <a:pt x="556813" y="476290"/>
                </a:cubicBezTo>
                <a:cubicBezTo>
                  <a:pt x="647997" y="541065"/>
                  <a:pt x="755362" y="582407"/>
                  <a:pt x="840645" y="663186"/>
                </a:cubicBezTo>
                <a:cubicBezTo>
                  <a:pt x="801049" y="686239"/>
                  <a:pt x="763547" y="687382"/>
                  <a:pt x="726617" y="665663"/>
                </a:cubicBezTo>
                <a:cubicBezTo>
                  <a:pt x="688164" y="642992"/>
                  <a:pt x="650852" y="618034"/>
                  <a:pt x="613351" y="593838"/>
                </a:cubicBezTo>
                <a:cubicBezTo>
                  <a:pt x="575278" y="569262"/>
                  <a:pt x="537967" y="543542"/>
                  <a:pt x="499704" y="519347"/>
                </a:cubicBezTo>
                <a:cubicBezTo>
                  <a:pt x="484475" y="509630"/>
                  <a:pt x="467532" y="502581"/>
                  <a:pt x="446973" y="491912"/>
                </a:cubicBezTo>
                <a:cubicBezTo>
                  <a:pt x="444118" y="546781"/>
                  <a:pt x="440691" y="594791"/>
                  <a:pt x="439359" y="642801"/>
                </a:cubicBezTo>
                <a:cubicBezTo>
                  <a:pt x="438026" y="689668"/>
                  <a:pt x="437265" y="736535"/>
                  <a:pt x="438407" y="783211"/>
                </a:cubicBezTo>
                <a:cubicBezTo>
                  <a:pt x="439168" y="817123"/>
                  <a:pt x="444308" y="851035"/>
                  <a:pt x="445450" y="884947"/>
                </a:cubicBezTo>
                <a:cubicBezTo>
                  <a:pt x="445831" y="894092"/>
                  <a:pt x="440882" y="909523"/>
                  <a:pt x="434980" y="911429"/>
                </a:cubicBezTo>
                <a:cubicBezTo>
                  <a:pt x="421464" y="915811"/>
                  <a:pt x="402618" y="918859"/>
                  <a:pt x="391958" y="912572"/>
                </a:cubicBezTo>
                <a:cubicBezTo>
                  <a:pt x="377871" y="904189"/>
                  <a:pt x="366640" y="891805"/>
                  <a:pt x="365878" y="867800"/>
                </a:cubicBezTo>
                <a:cubicBezTo>
                  <a:pt x="362833" y="771209"/>
                  <a:pt x="357122" y="674808"/>
                  <a:pt x="367021" y="578216"/>
                </a:cubicBezTo>
                <a:cubicBezTo>
                  <a:pt x="368543" y="562975"/>
                  <a:pt x="367211" y="547543"/>
                  <a:pt x="367211" y="522014"/>
                </a:cubicBezTo>
                <a:cubicBezTo>
                  <a:pt x="332946" y="546590"/>
                  <a:pt x="304772" y="564689"/>
                  <a:pt x="279263" y="585837"/>
                </a:cubicBezTo>
                <a:cubicBezTo>
                  <a:pt x="240810" y="617653"/>
                  <a:pt x="205592" y="653660"/>
                  <a:pt x="166187" y="684334"/>
                </a:cubicBezTo>
                <a:cubicBezTo>
                  <a:pt x="125640" y="715959"/>
                  <a:pt x="103177" y="719388"/>
                  <a:pt x="75574" y="671569"/>
                </a:cubicBezTo>
                <a:cubicBezTo>
                  <a:pt x="65485" y="654232"/>
                  <a:pt x="70434" y="638800"/>
                  <a:pt x="80333" y="628703"/>
                </a:cubicBezTo>
                <a:cubicBezTo>
                  <a:pt x="107936" y="599744"/>
                  <a:pt x="138204" y="573453"/>
                  <a:pt x="168091" y="546781"/>
                </a:cubicBezTo>
                <a:cubicBezTo>
                  <a:pt x="195313" y="522585"/>
                  <a:pt x="223487" y="499342"/>
                  <a:pt x="259656" y="468479"/>
                </a:cubicBezTo>
                <a:cubicBezTo>
                  <a:pt x="168852" y="459525"/>
                  <a:pt x="85473" y="494389"/>
                  <a:pt x="0" y="457619"/>
                </a:cubicBezTo>
                <a:cubicBezTo>
                  <a:pt x="60345" y="411896"/>
                  <a:pt x="173231" y="401227"/>
                  <a:pt x="298109" y="394940"/>
                </a:cubicBezTo>
                <a:cubicBezTo>
                  <a:pt x="287068" y="381794"/>
                  <a:pt x="280025" y="370744"/>
                  <a:pt x="270506" y="362361"/>
                </a:cubicBezTo>
                <a:cubicBezTo>
                  <a:pt x="247853" y="342357"/>
                  <a:pt x="224819" y="322925"/>
                  <a:pt x="200643" y="304826"/>
                </a:cubicBezTo>
                <a:cubicBezTo>
                  <a:pt x="189792" y="296824"/>
                  <a:pt x="175705" y="293395"/>
                  <a:pt x="163903" y="286536"/>
                </a:cubicBezTo>
                <a:cubicBezTo>
                  <a:pt x="129066" y="266532"/>
                  <a:pt x="94230" y="246337"/>
                  <a:pt x="59964" y="224999"/>
                </a:cubicBezTo>
                <a:cubicBezTo>
                  <a:pt x="54254" y="221380"/>
                  <a:pt x="51588" y="212616"/>
                  <a:pt x="42261" y="197946"/>
                </a:cubicBezTo>
                <a:cubicBezTo>
                  <a:pt x="68912" y="199280"/>
                  <a:pt x="90232" y="194707"/>
                  <a:pt x="106413" y="202137"/>
                </a:cubicBezTo>
                <a:cubicBezTo>
                  <a:pt x="151149" y="222523"/>
                  <a:pt x="194551" y="246528"/>
                  <a:pt x="237002" y="271676"/>
                </a:cubicBezTo>
                <a:cubicBezTo>
                  <a:pt x="273362" y="293204"/>
                  <a:pt x="307437" y="318733"/>
                  <a:pt x="342654" y="342167"/>
                </a:cubicBezTo>
                <a:cubicBezTo>
                  <a:pt x="351601" y="348073"/>
                  <a:pt x="361119" y="352836"/>
                  <a:pt x="376158" y="361409"/>
                </a:cubicBezTo>
                <a:cubicBezTo>
                  <a:pt x="387199" y="239669"/>
                  <a:pt x="388532" y="122883"/>
                  <a:pt x="388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292966">
            <a:off x="2726474" y="2684455"/>
            <a:ext cx="3707193" cy="305382"/>
          </a:xfrm>
          <a:custGeom>
            <a:rect b="b" l="l" r="r" t="t"/>
            <a:pathLst>
              <a:path extrusionOk="0" h="611605" w="7424602">
                <a:moveTo>
                  <a:pt x="7358162" y="0"/>
                </a:moveTo>
                <a:cubicBezTo>
                  <a:pt x="7369167" y="38093"/>
                  <a:pt x="7375516" y="68991"/>
                  <a:pt x="7386943" y="98619"/>
                </a:cubicBezTo>
                <a:cubicBezTo>
                  <a:pt x="7397949" y="127401"/>
                  <a:pt x="7436042" y="144755"/>
                  <a:pt x="7421228" y="187081"/>
                </a:cubicBezTo>
                <a:cubicBezTo>
                  <a:pt x="7372976" y="200202"/>
                  <a:pt x="7326418" y="209937"/>
                  <a:pt x="7271394" y="198085"/>
                </a:cubicBezTo>
                <a:cubicBezTo>
                  <a:pt x="7209174" y="184541"/>
                  <a:pt x="7142300" y="191736"/>
                  <a:pt x="7077541" y="192160"/>
                </a:cubicBezTo>
                <a:cubicBezTo>
                  <a:pt x="6893000" y="193430"/>
                  <a:pt x="6708459" y="193430"/>
                  <a:pt x="6524341" y="198085"/>
                </a:cubicBezTo>
                <a:cubicBezTo>
                  <a:pt x="6347841" y="202741"/>
                  <a:pt x="6171766" y="213746"/>
                  <a:pt x="5995267" y="220095"/>
                </a:cubicBezTo>
                <a:cubicBezTo>
                  <a:pt x="5781944" y="227714"/>
                  <a:pt x="5569044" y="232369"/>
                  <a:pt x="5355722" y="240835"/>
                </a:cubicBezTo>
                <a:cubicBezTo>
                  <a:pt x="5194460" y="247183"/>
                  <a:pt x="5033198" y="259035"/>
                  <a:pt x="4871936" y="266230"/>
                </a:cubicBezTo>
                <a:cubicBezTo>
                  <a:pt x="4683586" y="275119"/>
                  <a:pt x="4494812" y="281467"/>
                  <a:pt x="4306038" y="289509"/>
                </a:cubicBezTo>
                <a:cubicBezTo>
                  <a:pt x="4263712" y="291202"/>
                  <a:pt x="4221386" y="295435"/>
                  <a:pt x="4179060" y="298398"/>
                </a:cubicBezTo>
                <a:cubicBezTo>
                  <a:pt x="3963198" y="313212"/>
                  <a:pt x="3747759" y="328026"/>
                  <a:pt x="3531897" y="342840"/>
                </a:cubicBezTo>
                <a:cubicBezTo>
                  <a:pt x="3368942" y="353845"/>
                  <a:pt x="3205564" y="364850"/>
                  <a:pt x="3042609" y="375854"/>
                </a:cubicBezTo>
                <a:cubicBezTo>
                  <a:pt x="2903780" y="385166"/>
                  <a:pt x="2764527" y="393631"/>
                  <a:pt x="2625698" y="403789"/>
                </a:cubicBezTo>
                <a:cubicBezTo>
                  <a:pt x="2489409" y="413524"/>
                  <a:pt x="2353543" y="426222"/>
                  <a:pt x="2217676" y="435534"/>
                </a:cubicBezTo>
                <a:cubicBezTo>
                  <a:pt x="1917162" y="456697"/>
                  <a:pt x="1616225" y="472357"/>
                  <a:pt x="1316134" y="497753"/>
                </a:cubicBezTo>
                <a:cubicBezTo>
                  <a:pt x="1033396" y="521879"/>
                  <a:pt x="751929" y="556163"/>
                  <a:pt x="469615" y="584098"/>
                </a:cubicBezTo>
                <a:cubicBezTo>
                  <a:pt x="348563" y="595949"/>
                  <a:pt x="226664" y="604838"/>
                  <a:pt x="105188" y="611186"/>
                </a:cubicBezTo>
                <a:cubicBezTo>
                  <a:pt x="43393" y="614573"/>
                  <a:pt x="21806" y="597642"/>
                  <a:pt x="6569" y="553200"/>
                </a:cubicBezTo>
                <a:cubicBezTo>
                  <a:pt x="-13324" y="491404"/>
                  <a:pt x="12495" y="448655"/>
                  <a:pt x="76830" y="457120"/>
                </a:cubicBezTo>
                <a:cubicBezTo>
                  <a:pt x="156826" y="468125"/>
                  <a:pt x="233013" y="453734"/>
                  <a:pt x="310893" y="444846"/>
                </a:cubicBezTo>
                <a:cubicBezTo>
                  <a:pt x="440833" y="430031"/>
                  <a:pt x="570774" y="414371"/>
                  <a:pt x="700714" y="400827"/>
                </a:cubicBezTo>
                <a:cubicBezTo>
                  <a:pt x="838274" y="386436"/>
                  <a:pt x="974987" y="358924"/>
                  <a:pt x="1114662" y="358501"/>
                </a:cubicBezTo>
                <a:cubicBezTo>
                  <a:pt x="1212012" y="358077"/>
                  <a:pt x="1308938" y="336491"/>
                  <a:pt x="1406711" y="331412"/>
                </a:cubicBezTo>
                <a:cubicBezTo>
                  <a:pt x="1502368" y="326333"/>
                  <a:pt x="1598448" y="316598"/>
                  <a:pt x="1694951" y="325486"/>
                </a:cubicBezTo>
                <a:cubicBezTo>
                  <a:pt x="1705956" y="326333"/>
                  <a:pt x="1718230" y="322524"/>
                  <a:pt x="1729235" y="318714"/>
                </a:cubicBezTo>
                <a:cubicBezTo>
                  <a:pt x="1738123" y="315751"/>
                  <a:pt x="1750398" y="303477"/>
                  <a:pt x="1753784" y="306017"/>
                </a:cubicBezTo>
                <a:cubicBezTo>
                  <a:pt x="1800766" y="338184"/>
                  <a:pt x="1843092" y="296282"/>
                  <a:pt x="1888804" y="299244"/>
                </a:cubicBezTo>
                <a:cubicBezTo>
                  <a:pt x="1934516" y="302207"/>
                  <a:pt x="1982767" y="282737"/>
                  <a:pt x="2026786" y="290779"/>
                </a:cubicBezTo>
                <a:cubicBezTo>
                  <a:pt x="2087312" y="301784"/>
                  <a:pt x="2142336" y="278505"/>
                  <a:pt x="2199476" y="278928"/>
                </a:cubicBezTo>
                <a:cubicBezTo>
                  <a:pt x="2306137" y="279774"/>
                  <a:pt x="2410683" y="252686"/>
                  <a:pt x="2515651" y="256918"/>
                </a:cubicBezTo>
                <a:cubicBezTo>
                  <a:pt x="2615540" y="261151"/>
                  <a:pt x="2715853" y="259881"/>
                  <a:pt x="2810240" y="239988"/>
                </a:cubicBezTo>
                <a:cubicBezTo>
                  <a:pt x="2923673" y="216286"/>
                  <a:pt x="3039223" y="246760"/>
                  <a:pt x="3149693" y="210783"/>
                </a:cubicBezTo>
                <a:cubicBezTo>
                  <a:pt x="3305876" y="227290"/>
                  <a:pt x="3457826" y="179462"/>
                  <a:pt x="3612739" y="178192"/>
                </a:cubicBezTo>
                <a:cubicBezTo>
                  <a:pt x="3711782" y="177346"/>
                  <a:pt x="3810401" y="175229"/>
                  <a:pt x="3909444" y="170574"/>
                </a:cubicBezTo>
                <a:cubicBezTo>
                  <a:pt x="3956003" y="168457"/>
                  <a:pt x="4002138" y="157452"/>
                  <a:pt x="4048696" y="153643"/>
                </a:cubicBezTo>
                <a:cubicBezTo>
                  <a:pt x="4086367" y="150680"/>
                  <a:pt x="4124460" y="153643"/>
                  <a:pt x="4162130" y="151950"/>
                </a:cubicBezTo>
                <a:cubicBezTo>
                  <a:pt x="4281912" y="147294"/>
                  <a:pt x="4402118" y="144331"/>
                  <a:pt x="4521477" y="135443"/>
                </a:cubicBezTo>
                <a:cubicBezTo>
                  <a:pt x="4571422" y="131634"/>
                  <a:pt x="4625176" y="161685"/>
                  <a:pt x="4672581" y="122322"/>
                </a:cubicBezTo>
                <a:cubicBezTo>
                  <a:pt x="4675967" y="119359"/>
                  <a:pt x="4688665" y="129941"/>
                  <a:pt x="4697553" y="131634"/>
                </a:cubicBezTo>
                <a:cubicBezTo>
                  <a:pt x="4720409" y="135443"/>
                  <a:pt x="4753847" y="148987"/>
                  <a:pt x="4765275" y="138829"/>
                </a:cubicBezTo>
                <a:cubicBezTo>
                  <a:pt x="4809717" y="99043"/>
                  <a:pt x="4862625" y="114703"/>
                  <a:pt x="4910453" y="110471"/>
                </a:cubicBezTo>
                <a:cubicBezTo>
                  <a:pt x="5016268" y="101159"/>
                  <a:pt x="5122929" y="100312"/>
                  <a:pt x="5229590" y="98196"/>
                </a:cubicBezTo>
                <a:cubicBezTo>
                  <a:pt x="5308316" y="96926"/>
                  <a:pt x="5386619" y="100312"/>
                  <a:pt x="5465346" y="100312"/>
                </a:cubicBezTo>
                <a:cubicBezTo>
                  <a:pt x="5482276" y="100312"/>
                  <a:pt x="5499206" y="96503"/>
                  <a:pt x="5516137" y="93117"/>
                </a:cubicBezTo>
                <a:cubicBezTo>
                  <a:pt x="5528411" y="90577"/>
                  <a:pt x="5541956" y="79996"/>
                  <a:pt x="5551691" y="83382"/>
                </a:cubicBezTo>
                <a:cubicBezTo>
                  <a:pt x="5662161" y="121052"/>
                  <a:pt x="5771362" y="64759"/>
                  <a:pt x="5883526" y="79996"/>
                </a:cubicBezTo>
                <a:cubicBezTo>
                  <a:pt x="5968178" y="91424"/>
                  <a:pt x="6057486" y="67298"/>
                  <a:pt x="6145101" y="61373"/>
                </a:cubicBezTo>
                <a:cubicBezTo>
                  <a:pt x="6168380" y="59680"/>
                  <a:pt x="6192082" y="65605"/>
                  <a:pt x="6215785" y="68145"/>
                </a:cubicBezTo>
                <a:cubicBezTo>
                  <a:pt x="6222980" y="68991"/>
                  <a:pt x="6232715" y="73647"/>
                  <a:pt x="6236948" y="70684"/>
                </a:cubicBezTo>
                <a:cubicBezTo>
                  <a:pt x="6280544" y="41056"/>
                  <a:pt x="6331335" y="47828"/>
                  <a:pt x="6379163" y="45289"/>
                </a:cubicBezTo>
                <a:cubicBezTo>
                  <a:pt x="6474396" y="40210"/>
                  <a:pt x="6570053" y="40210"/>
                  <a:pt x="6665286" y="38517"/>
                </a:cubicBezTo>
                <a:cubicBezTo>
                  <a:pt x="6679677" y="38093"/>
                  <a:pt x="6695338" y="44865"/>
                  <a:pt x="6708882" y="42326"/>
                </a:cubicBezTo>
                <a:cubicBezTo>
                  <a:pt x="6817659" y="22856"/>
                  <a:pt x="6927284" y="25396"/>
                  <a:pt x="7036908" y="26665"/>
                </a:cubicBezTo>
                <a:cubicBezTo>
                  <a:pt x="7120714" y="27935"/>
                  <a:pt x="7204519" y="26665"/>
                  <a:pt x="7288324" y="23279"/>
                </a:cubicBezTo>
                <a:cubicBezTo>
                  <a:pt x="7308217" y="23279"/>
                  <a:pt x="7328957" y="10158"/>
                  <a:pt x="73581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855300" y="1417975"/>
            <a:ext cx="74334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855300" y="3192046"/>
            <a:ext cx="74334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55300" y="2471475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179922" y="2043523"/>
            <a:ext cx="2784226" cy="229352"/>
          </a:xfrm>
          <a:custGeom>
            <a:rect b="b" l="l" r="r" t="t"/>
            <a:pathLst>
              <a:path extrusionOk="0" h="611605" w="7424602">
                <a:moveTo>
                  <a:pt x="7358162" y="0"/>
                </a:moveTo>
                <a:cubicBezTo>
                  <a:pt x="7369167" y="38093"/>
                  <a:pt x="7375516" y="68991"/>
                  <a:pt x="7386943" y="98619"/>
                </a:cubicBezTo>
                <a:cubicBezTo>
                  <a:pt x="7397949" y="127401"/>
                  <a:pt x="7436042" y="144755"/>
                  <a:pt x="7421228" y="187081"/>
                </a:cubicBezTo>
                <a:cubicBezTo>
                  <a:pt x="7372976" y="200202"/>
                  <a:pt x="7326418" y="209937"/>
                  <a:pt x="7271394" y="198085"/>
                </a:cubicBezTo>
                <a:cubicBezTo>
                  <a:pt x="7209174" y="184541"/>
                  <a:pt x="7142300" y="191736"/>
                  <a:pt x="7077541" y="192160"/>
                </a:cubicBezTo>
                <a:cubicBezTo>
                  <a:pt x="6893000" y="193430"/>
                  <a:pt x="6708459" y="193430"/>
                  <a:pt x="6524341" y="198085"/>
                </a:cubicBezTo>
                <a:cubicBezTo>
                  <a:pt x="6347841" y="202741"/>
                  <a:pt x="6171766" y="213746"/>
                  <a:pt x="5995267" y="220095"/>
                </a:cubicBezTo>
                <a:cubicBezTo>
                  <a:pt x="5781944" y="227714"/>
                  <a:pt x="5569044" y="232369"/>
                  <a:pt x="5355722" y="240835"/>
                </a:cubicBezTo>
                <a:cubicBezTo>
                  <a:pt x="5194460" y="247183"/>
                  <a:pt x="5033198" y="259035"/>
                  <a:pt x="4871936" y="266230"/>
                </a:cubicBezTo>
                <a:cubicBezTo>
                  <a:pt x="4683586" y="275119"/>
                  <a:pt x="4494812" y="281467"/>
                  <a:pt x="4306038" y="289509"/>
                </a:cubicBezTo>
                <a:cubicBezTo>
                  <a:pt x="4263712" y="291202"/>
                  <a:pt x="4221386" y="295435"/>
                  <a:pt x="4179060" y="298398"/>
                </a:cubicBezTo>
                <a:cubicBezTo>
                  <a:pt x="3963198" y="313212"/>
                  <a:pt x="3747759" y="328026"/>
                  <a:pt x="3531897" y="342840"/>
                </a:cubicBezTo>
                <a:cubicBezTo>
                  <a:pt x="3368942" y="353845"/>
                  <a:pt x="3205564" y="364850"/>
                  <a:pt x="3042609" y="375854"/>
                </a:cubicBezTo>
                <a:cubicBezTo>
                  <a:pt x="2903780" y="385166"/>
                  <a:pt x="2764527" y="393631"/>
                  <a:pt x="2625698" y="403789"/>
                </a:cubicBezTo>
                <a:cubicBezTo>
                  <a:pt x="2489409" y="413524"/>
                  <a:pt x="2353543" y="426222"/>
                  <a:pt x="2217676" y="435534"/>
                </a:cubicBezTo>
                <a:cubicBezTo>
                  <a:pt x="1917162" y="456697"/>
                  <a:pt x="1616225" y="472357"/>
                  <a:pt x="1316134" y="497753"/>
                </a:cubicBezTo>
                <a:cubicBezTo>
                  <a:pt x="1033396" y="521879"/>
                  <a:pt x="751929" y="556163"/>
                  <a:pt x="469615" y="584098"/>
                </a:cubicBezTo>
                <a:cubicBezTo>
                  <a:pt x="348563" y="595949"/>
                  <a:pt x="226664" y="604838"/>
                  <a:pt x="105188" y="611186"/>
                </a:cubicBezTo>
                <a:cubicBezTo>
                  <a:pt x="43393" y="614573"/>
                  <a:pt x="21806" y="597642"/>
                  <a:pt x="6569" y="553200"/>
                </a:cubicBezTo>
                <a:cubicBezTo>
                  <a:pt x="-13324" y="491404"/>
                  <a:pt x="12495" y="448655"/>
                  <a:pt x="76830" y="457120"/>
                </a:cubicBezTo>
                <a:cubicBezTo>
                  <a:pt x="156826" y="468125"/>
                  <a:pt x="233013" y="453734"/>
                  <a:pt x="310893" y="444846"/>
                </a:cubicBezTo>
                <a:cubicBezTo>
                  <a:pt x="440833" y="430031"/>
                  <a:pt x="570774" y="414371"/>
                  <a:pt x="700714" y="400827"/>
                </a:cubicBezTo>
                <a:cubicBezTo>
                  <a:pt x="838274" y="386436"/>
                  <a:pt x="974987" y="358924"/>
                  <a:pt x="1114662" y="358501"/>
                </a:cubicBezTo>
                <a:cubicBezTo>
                  <a:pt x="1212012" y="358077"/>
                  <a:pt x="1308938" y="336491"/>
                  <a:pt x="1406711" y="331412"/>
                </a:cubicBezTo>
                <a:cubicBezTo>
                  <a:pt x="1502368" y="326333"/>
                  <a:pt x="1598448" y="316598"/>
                  <a:pt x="1694951" y="325486"/>
                </a:cubicBezTo>
                <a:cubicBezTo>
                  <a:pt x="1705956" y="326333"/>
                  <a:pt x="1718230" y="322524"/>
                  <a:pt x="1729235" y="318714"/>
                </a:cubicBezTo>
                <a:cubicBezTo>
                  <a:pt x="1738123" y="315751"/>
                  <a:pt x="1750398" y="303477"/>
                  <a:pt x="1753784" y="306017"/>
                </a:cubicBezTo>
                <a:cubicBezTo>
                  <a:pt x="1800766" y="338184"/>
                  <a:pt x="1843092" y="296282"/>
                  <a:pt x="1888804" y="299244"/>
                </a:cubicBezTo>
                <a:cubicBezTo>
                  <a:pt x="1934516" y="302207"/>
                  <a:pt x="1982767" y="282737"/>
                  <a:pt x="2026786" y="290779"/>
                </a:cubicBezTo>
                <a:cubicBezTo>
                  <a:pt x="2087312" y="301784"/>
                  <a:pt x="2142336" y="278505"/>
                  <a:pt x="2199476" y="278928"/>
                </a:cubicBezTo>
                <a:cubicBezTo>
                  <a:pt x="2306137" y="279774"/>
                  <a:pt x="2410683" y="252686"/>
                  <a:pt x="2515651" y="256918"/>
                </a:cubicBezTo>
                <a:cubicBezTo>
                  <a:pt x="2615540" y="261151"/>
                  <a:pt x="2715853" y="259881"/>
                  <a:pt x="2810240" y="239988"/>
                </a:cubicBezTo>
                <a:cubicBezTo>
                  <a:pt x="2923673" y="216286"/>
                  <a:pt x="3039223" y="246760"/>
                  <a:pt x="3149693" y="210783"/>
                </a:cubicBezTo>
                <a:cubicBezTo>
                  <a:pt x="3305876" y="227290"/>
                  <a:pt x="3457826" y="179462"/>
                  <a:pt x="3612739" y="178192"/>
                </a:cubicBezTo>
                <a:cubicBezTo>
                  <a:pt x="3711782" y="177346"/>
                  <a:pt x="3810401" y="175229"/>
                  <a:pt x="3909444" y="170574"/>
                </a:cubicBezTo>
                <a:cubicBezTo>
                  <a:pt x="3956003" y="168457"/>
                  <a:pt x="4002138" y="157452"/>
                  <a:pt x="4048696" y="153643"/>
                </a:cubicBezTo>
                <a:cubicBezTo>
                  <a:pt x="4086367" y="150680"/>
                  <a:pt x="4124460" y="153643"/>
                  <a:pt x="4162130" y="151950"/>
                </a:cubicBezTo>
                <a:cubicBezTo>
                  <a:pt x="4281912" y="147294"/>
                  <a:pt x="4402118" y="144331"/>
                  <a:pt x="4521477" y="135443"/>
                </a:cubicBezTo>
                <a:cubicBezTo>
                  <a:pt x="4571422" y="131634"/>
                  <a:pt x="4625176" y="161685"/>
                  <a:pt x="4672581" y="122322"/>
                </a:cubicBezTo>
                <a:cubicBezTo>
                  <a:pt x="4675967" y="119359"/>
                  <a:pt x="4688665" y="129941"/>
                  <a:pt x="4697553" y="131634"/>
                </a:cubicBezTo>
                <a:cubicBezTo>
                  <a:pt x="4720409" y="135443"/>
                  <a:pt x="4753847" y="148987"/>
                  <a:pt x="4765275" y="138829"/>
                </a:cubicBezTo>
                <a:cubicBezTo>
                  <a:pt x="4809717" y="99043"/>
                  <a:pt x="4862625" y="114703"/>
                  <a:pt x="4910453" y="110471"/>
                </a:cubicBezTo>
                <a:cubicBezTo>
                  <a:pt x="5016268" y="101159"/>
                  <a:pt x="5122929" y="100312"/>
                  <a:pt x="5229590" y="98196"/>
                </a:cubicBezTo>
                <a:cubicBezTo>
                  <a:pt x="5308316" y="96926"/>
                  <a:pt x="5386619" y="100312"/>
                  <a:pt x="5465346" y="100312"/>
                </a:cubicBezTo>
                <a:cubicBezTo>
                  <a:pt x="5482276" y="100312"/>
                  <a:pt x="5499206" y="96503"/>
                  <a:pt x="5516137" y="93117"/>
                </a:cubicBezTo>
                <a:cubicBezTo>
                  <a:pt x="5528411" y="90577"/>
                  <a:pt x="5541956" y="79996"/>
                  <a:pt x="5551691" y="83382"/>
                </a:cubicBezTo>
                <a:cubicBezTo>
                  <a:pt x="5662161" y="121052"/>
                  <a:pt x="5771362" y="64759"/>
                  <a:pt x="5883526" y="79996"/>
                </a:cubicBezTo>
                <a:cubicBezTo>
                  <a:pt x="5968178" y="91424"/>
                  <a:pt x="6057486" y="67298"/>
                  <a:pt x="6145101" y="61373"/>
                </a:cubicBezTo>
                <a:cubicBezTo>
                  <a:pt x="6168380" y="59680"/>
                  <a:pt x="6192082" y="65605"/>
                  <a:pt x="6215785" y="68145"/>
                </a:cubicBezTo>
                <a:cubicBezTo>
                  <a:pt x="6222980" y="68991"/>
                  <a:pt x="6232715" y="73647"/>
                  <a:pt x="6236948" y="70684"/>
                </a:cubicBezTo>
                <a:cubicBezTo>
                  <a:pt x="6280544" y="41056"/>
                  <a:pt x="6331335" y="47828"/>
                  <a:pt x="6379163" y="45289"/>
                </a:cubicBezTo>
                <a:cubicBezTo>
                  <a:pt x="6474396" y="40210"/>
                  <a:pt x="6570053" y="40210"/>
                  <a:pt x="6665286" y="38517"/>
                </a:cubicBezTo>
                <a:cubicBezTo>
                  <a:pt x="6679677" y="38093"/>
                  <a:pt x="6695338" y="44865"/>
                  <a:pt x="6708882" y="42326"/>
                </a:cubicBezTo>
                <a:cubicBezTo>
                  <a:pt x="6817659" y="22856"/>
                  <a:pt x="6927284" y="25396"/>
                  <a:pt x="7036908" y="26665"/>
                </a:cubicBezTo>
                <a:cubicBezTo>
                  <a:pt x="7120714" y="27935"/>
                  <a:pt x="7204519" y="26665"/>
                  <a:pt x="7288324" y="23279"/>
                </a:cubicBezTo>
                <a:cubicBezTo>
                  <a:pt x="7308217" y="23279"/>
                  <a:pt x="7328957" y="10158"/>
                  <a:pt x="7358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2365157" y="1508957"/>
            <a:ext cx="597044" cy="765114"/>
          </a:xfrm>
          <a:custGeom>
            <a:rect b="b" l="l" r="r" t="t"/>
            <a:pathLst>
              <a:path extrusionOk="0" h="1530227" w="1194088">
                <a:moveTo>
                  <a:pt x="547738" y="1312293"/>
                </a:moveTo>
                <a:cubicBezTo>
                  <a:pt x="514852" y="1313041"/>
                  <a:pt x="498409" y="1301448"/>
                  <a:pt x="486824" y="1274895"/>
                </a:cubicBezTo>
                <a:cubicBezTo>
                  <a:pt x="470381" y="1238619"/>
                  <a:pt x="447959" y="1205335"/>
                  <a:pt x="429274" y="1170181"/>
                </a:cubicBezTo>
                <a:cubicBezTo>
                  <a:pt x="422174" y="1156718"/>
                  <a:pt x="417689" y="1142133"/>
                  <a:pt x="410215" y="1123808"/>
                </a:cubicBezTo>
                <a:cubicBezTo>
                  <a:pt x="403115" y="1134653"/>
                  <a:pt x="396762" y="1143255"/>
                  <a:pt x="391530" y="1152230"/>
                </a:cubicBezTo>
                <a:cubicBezTo>
                  <a:pt x="345938" y="1228148"/>
                  <a:pt x="299599" y="1303692"/>
                  <a:pt x="254755" y="1380357"/>
                </a:cubicBezTo>
                <a:cubicBezTo>
                  <a:pt x="236070" y="1412520"/>
                  <a:pt x="219627" y="1446178"/>
                  <a:pt x="203184" y="1479836"/>
                </a:cubicBezTo>
                <a:cubicBezTo>
                  <a:pt x="175904" y="1534811"/>
                  <a:pt x="171419" y="1538551"/>
                  <a:pt x="115364" y="1520600"/>
                </a:cubicBezTo>
                <a:cubicBezTo>
                  <a:pt x="86215" y="1511250"/>
                  <a:pt x="57066" y="1498909"/>
                  <a:pt x="30533" y="1483950"/>
                </a:cubicBezTo>
                <a:cubicBezTo>
                  <a:pt x="-3100" y="1465251"/>
                  <a:pt x="-7958" y="1436080"/>
                  <a:pt x="11101" y="1402048"/>
                </a:cubicBezTo>
                <a:cubicBezTo>
                  <a:pt x="41744" y="1347073"/>
                  <a:pt x="70893" y="1291350"/>
                  <a:pt x="101537" y="1236375"/>
                </a:cubicBezTo>
                <a:cubicBezTo>
                  <a:pt x="117606" y="1207205"/>
                  <a:pt x="135917" y="1178783"/>
                  <a:pt x="151987" y="1149612"/>
                </a:cubicBezTo>
                <a:cubicBezTo>
                  <a:pt x="178146" y="1102865"/>
                  <a:pt x="203931" y="1055743"/>
                  <a:pt x="230838" y="1006752"/>
                </a:cubicBezTo>
                <a:cubicBezTo>
                  <a:pt x="198699" y="989549"/>
                  <a:pt x="168430" y="998151"/>
                  <a:pt x="139654" y="994037"/>
                </a:cubicBezTo>
                <a:cubicBezTo>
                  <a:pt x="109011" y="989923"/>
                  <a:pt x="78367" y="986557"/>
                  <a:pt x="47723" y="983565"/>
                </a:cubicBezTo>
                <a:cubicBezTo>
                  <a:pt x="22685" y="981321"/>
                  <a:pt x="11848" y="964118"/>
                  <a:pt x="5869" y="943924"/>
                </a:cubicBezTo>
                <a:cubicBezTo>
                  <a:pt x="263" y="924851"/>
                  <a:pt x="14090" y="912135"/>
                  <a:pt x="27544" y="902412"/>
                </a:cubicBezTo>
                <a:cubicBezTo>
                  <a:pt x="70146" y="871372"/>
                  <a:pt x="113869" y="841827"/>
                  <a:pt x="156471" y="810413"/>
                </a:cubicBezTo>
                <a:cubicBezTo>
                  <a:pt x="218506" y="764788"/>
                  <a:pt x="279046" y="717292"/>
                  <a:pt x="341080" y="672041"/>
                </a:cubicBezTo>
                <a:cubicBezTo>
                  <a:pt x="396015" y="632025"/>
                  <a:pt x="452070" y="592757"/>
                  <a:pt x="508125" y="554237"/>
                </a:cubicBezTo>
                <a:cubicBezTo>
                  <a:pt x="544001" y="529555"/>
                  <a:pt x="580250" y="505246"/>
                  <a:pt x="618368" y="484303"/>
                </a:cubicBezTo>
                <a:cubicBezTo>
                  <a:pt x="648638" y="467848"/>
                  <a:pt x="681150" y="454759"/>
                  <a:pt x="713662" y="443913"/>
                </a:cubicBezTo>
                <a:cubicBezTo>
                  <a:pt x="742811" y="434190"/>
                  <a:pt x="760375" y="450271"/>
                  <a:pt x="756264" y="480937"/>
                </a:cubicBezTo>
                <a:cubicBezTo>
                  <a:pt x="753648" y="502628"/>
                  <a:pt x="747669" y="523945"/>
                  <a:pt x="742811" y="545262"/>
                </a:cubicBezTo>
                <a:cubicBezTo>
                  <a:pt x="716652" y="663439"/>
                  <a:pt x="692361" y="781991"/>
                  <a:pt x="663586" y="899420"/>
                </a:cubicBezTo>
                <a:cubicBezTo>
                  <a:pt x="645274" y="974216"/>
                  <a:pt x="620610" y="1047516"/>
                  <a:pt x="600056" y="1121938"/>
                </a:cubicBezTo>
                <a:cubicBezTo>
                  <a:pt x="585108" y="1175043"/>
                  <a:pt x="572029" y="1228896"/>
                  <a:pt x="557828" y="1282375"/>
                </a:cubicBezTo>
                <a:cubicBezTo>
                  <a:pt x="555959" y="1292846"/>
                  <a:pt x="551849" y="1301822"/>
                  <a:pt x="547738" y="1312293"/>
                </a:cubicBezTo>
                <a:close/>
                <a:moveTo>
                  <a:pt x="1079143" y="485051"/>
                </a:moveTo>
                <a:cubicBezTo>
                  <a:pt x="1048500" y="486547"/>
                  <a:pt x="1017856" y="487669"/>
                  <a:pt x="987586" y="489913"/>
                </a:cubicBezTo>
                <a:cubicBezTo>
                  <a:pt x="958064" y="491783"/>
                  <a:pt x="947226" y="510856"/>
                  <a:pt x="959185" y="537782"/>
                </a:cubicBezTo>
                <a:cubicBezTo>
                  <a:pt x="966659" y="554611"/>
                  <a:pt x="979738" y="564335"/>
                  <a:pt x="997302" y="566579"/>
                </a:cubicBezTo>
                <a:cubicBezTo>
                  <a:pt x="1051116" y="573310"/>
                  <a:pt x="1104929" y="574058"/>
                  <a:pt x="1157995" y="561343"/>
                </a:cubicBezTo>
                <a:cubicBezTo>
                  <a:pt x="1174437" y="557603"/>
                  <a:pt x="1191254" y="553115"/>
                  <a:pt x="1193870" y="532172"/>
                </a:cubicBezTo>
                <a:cubicBezTo>
                  <a:pt x="1195739" y="515717"/>
                  <a:pt x="1185649" y="501880"/>
                  <a:pt x="1163226" y="493279"/>
                </a:cubicBezTo>
                <a:cubicBezTo>
                  <a:pt x="1152763" y="489165"/>
                  <a:pt x="1140804" y="486921"/>
                  <a:pt x="1129593" y="486173"/>
                </a:cubicBezTo>
                <a:cubicBezTo>
                  <a:pt x="1113150" y="485051"/>
                  <a:pt x="1096334" y="485799"/>
                  <a:pt x="1079517" y="485799"/>
                </a:cubicBezTo>
                <a:cubicBezTo>
                  <a:pt x="1079143" y="485425"/>
                  <a:pt x="1079143" y="485051"/>
                  <a:pt x="1079143" y="485051"/>
                </a:cubicBezTo>
                <a:close/>
                <a:moveTo>
                  <a:pt x="578382" y="43756"/>
                </a:moveTo>
                <a:cubicBezTo>
                  <a:pt x="576513" y="89755"/>
                  <a:pt x="573897" y="136128"/>
                  <a:pt x="576887" y="182128"/>
                </a:cubicBezTo>
                <a:cubicBezTo>
                  <a:pt x="578755" y="208306"/>
                  <a:pt x="589593" y="234111"/>
                  <a:pt x="598935" y="258794"/>
                </a:cubicBezTo>
                <a:cubicBezTo>
                  <a:pt x="601925" y="266273"/>
                  <a:pt x="615004" y="274501"/>
                  <a:pt x="622105" y="273379"/>
                </a:cubicBezTo>
                <a:cubicBezTo>
                  <a:pt x="628831" y="272631"/>
                  <a:pt x="637427" y="261038"/>
                  <a:pt x="639669" y="252810"/>
                </a:cubicBezTo>
                <a:cubicBezTo>
                  <a:pt x="643780" y="236729"/>
                  <a:pt x="645648" y="219900"/>
                  <a:pt x="645274" y="203445"/>
                </a:cubicBezTo>
                <a:cubicBezTo>
                  <a:pt x="644527" y="159689"/>
                  <a:pt x="642285" y="116308"/>
                  <a:pt x="640042" y="72926"/>
                </a:cubicBezTo>
                <a:cubicBezTo>
                  <a:pt x="639295" y="60211"/>
                  <a:pt x="637053" y="47495"/>
                  <a:pt x="633690" y="35154"/>
                </a:cubicBezTo>
                <a:cubicBezTo>
                  <a:pt x="629205" y="18325"/>
                  <a:pt x="620610" y="4114"/>
                  <a:pt x="599683" y="0"/>
                </a:cubicBezTo>
                <a:cubicBezTo>
                  <a:pt x="580997" y="10097"/>
                  <a:pt x="579129" y="28048"/>
                  <a:pt x="578382" y="43756"/>
                </a:cubicBezTo>
                <a:close/>
                <a:moveTo>
                  <a:pt x="976749" y="73674"/>
                </a:moveTo>
                <a:cubicBezTo>
                  <a:pt x="949468" y="108080"/>
                  <a:pt x="922188" y="142112"/>
                  <a:pt x="896776" y="177640"/>
                </a:cubicBezTo>
                <a:cubicBezTo>
                  <a:pt x="889676" y="187738"/>
                  <a:pt x="886313" y="201201"/>
                  <a:pt x="883323" y="213542"/>
                </a:cubicBezTo>
                <a:cubicBezTo>
                  <a:pt x="878091" y="234859"/>
                  <a:pt x="885939" y="258794"/>
                  <a:pt x="900140" y="265151"/>
                </a:cubicBezTo>
                <a:cubicBezTo>
                  <a:pt x="922562" y="275249"/>
                  <a:pt x="935641" y="258420"/>
                  <a:pt x="944237" y="244208"/>
                </a:cubicBezTo>
                <a:cubicBezTo>
                  <a:pt x="971143" y="198957"/>
                  <a:pt x="996555" y="152584"/>
                  <a:pt x="1019351" y="105462"/>
                </a:cubicBezTo>
                <a:cubicBezTo>
                  <a:pt x="1029815" y="84145"/>
                  <a:pt x="1024209" y="77788"/>
                  <a:pt x="995808" y="58341"/>
                </a:cubicBezTo>
                <a:cubicBezTo>
                  <a:pt x="988334" y="63950"/>
                  <a:pt x="981233" y="67690"/>
                  <a:pt x="976749" y="736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 rot="-5400000">
            <a:off x="311146" y="3517822"/>
            <a:ext cx="1074040" cy="2873869"/>
          </a:xfrm>
          <a:custGeom>
            <a:rect b="b" l="l" r="r" t="t"/>
            <a:pathLst>
              <a:path extrusionOk="0" h="5747738" w="2148081">
                <a:moveTo>
                  <a:pt x="577617" y="5747738"/>
                </a:moveTo>
                <a:cubicBezTo>
                  <a:pt x="487944" y="5650521"/>
                  <a:pt x="491584" y="5578386"/>
                  <a:pt x="587875" y="5472764"/>
                </a:cubicBezTo>
                <a:cubicBezTo>
                  <a:pt x="611756" y="5447400"/>
                  <a:pt x="634162" y="5420686"/>
                  <a:pt x="654981" y="5392753"/>
                </a:cubicBezTo>
                <a:cubicBezTo>
                  <a:pt x="732675" y="5284682"/>
                  <a:pt x="812487" y="5179788"/>
                  <a:pt x="906462" y="5083498"/>
                </a:cubicBezTo>
                <a:cubicBezTo>
                  <a:pt x="988789" y="4998987"/>
                  <a:pt x="1050004" y="4893629"/>
                  <a:pt x="1118235" y="4795949"/>
                </a:cubicBezTo>
                <a:cubicBezTo>
                  <a:pt x="1185010" y="4700717"/>
                  <a:pt x="1249468" y="4604029"/>
                  <a:pt x="1314126" y="4507275"/>
                </a:cubicBezTo>
                <a:cubicBezTo>
                  <a:pt x="1398239" y="4381535"/>
                  <a:pt x="1480500" y="4254140"/>
                  <a:pt x="1565607" y="4128730"/>
                </a:cubicBezTo>
                <a:cubicBezTo>
                  <a:pt x="1705377" y="3922383"/>
                  <a:pt x="1813580" y="3698565"/>
                  <a:pt x="1906760" y="3469452"/>
                </a:cubicBezTo>
                <a:cubicBezTo>
                  <a:pt x="1965726" y="3324454"/>
                  <a:pt x="2007948" y="3168205"/>
                  <a:pt x="2015493" y="3009904"/>
                </a:cubicBezTo>
                <a:cubicBezTo>
                  <a:pt x="2018669" y="2943725"/>
                  <a:pt x="2020919" y="2866295"/>
                  <a:pt x="1974925" y="2806800"/>
                </a:cubicBezTo>
                <a:cubicBezTo>
                  <a:pt x="1849714" y="2806204"/>
                  <a:pt x="1757791" y="2882575"/>
                  <a:pt x="1660971" y="2937107"/>
                </a:cubicBezTo>
                <a:cubicBezTo>
                  <a:pt x="1617822" y="2961395"/>
                  <a:pt x="1599424" y="3033265"/>
                  <a:pt x="1574938" y="3085878"/>
                </a:cubicBezTo>
                <a:cubicBezTo>
                  <a:pt x="1528281" y="3185147"/>
                  <a:pt x="1487912" y="3287857"/>
                  <a:pt x="1439800" y="3386596"/>
                </a:cubicBezTo>
                <a:cubicBezTo>
                  <a:pt x="1387386" y="3494137"/>
                  <a:pt x="1331067" y="3599892"/>
                  <a:pt x="1272830" y="3704257"/>
                </a:cubicBezTo>
                <a:cubicBezTo>
                  <a:pt x="1217305" y="3804054"/>
                  <a:pt x="1167803" y="3909941"/>
                  <a:pt x="1096594" y="3997695"/>
                </a:cubicBezTo>
                <a:cubicBezTo>
                  <a:pt x="981774" y="4139252"/>
                  <a:pt x="888924" y="4299406"/>
                  <a:pt x="747962" y="4419654"/>
                </a:cubicBezTo>
                <a:cubicBezTo>
                  <a:pt x="708255" y="4453405"/>
                  <a:pt x="673709" y="4484046"/>
                  <a:pt x="613950" y="4479877"/>
                </a:cubicBezTo>
                <a:cubicBezTo>
                  <a:pt x="548498" y="4475377"/>
                  <a:pt x="527917" y="4470347"/>
                  <a:pt x="515872" y="4406153"/>
                </a:cubicBezTo>
                <a:cubicBezTo>
                  <a:pt x="506673" y="4355857"/>
                  <a:pt x="505283" y="4304039"/>
                  <a:pt x="502636" y="4252750"/>
                </a:cubicBezTo>
                <a:cubicBezTo>
                  <a:pt x="489400" y="4015365"/>
                  <a:pt x="537049" y="3789495"/>
                  <a:pt x="658621" y="3586126"/>
                </a:cubicBezTo>
                <a:cubicBezTo>
                  <a:pt x="715601" y="3490894"/>
                  <a:pt x="798656" y="3408965"/>
                  <a:pt x="879659" y="3331138"/>
                </a:cubicBezTo>
                <a:cubicBezTo>
                  <a:pt x="981244" y="3233457"/>
                  <a:pt x="1091102" y="3143983"/>
                  <a:pt x="1200827" y="3055171"/>
                </a:cubicBezTo>
                <a:cubicBezTo>
                  <a:pt x="1262241" y="3005404"/>
                  <a:pt x="1331398" y="2965233"/>
                  <a:pt x="1395460" y="2918577"/>
                </a:cubicBezTo>
                <a:cubicBezTo>
                  <a:pt x="1460779" y="2870928"/>
                  <a:pt x="1513259" y="2818514"/>
                  <a:pt x="1548201" y="2737378"/>
                </a:cubicBezTo>
                <a:cubicBezTo>
                  <a:pt x="1607763" y="2598799"/>
                  <a:pt x="1642639" y="2456249"/>
                  <a:pt x="1663949" y="2309463"/>
                </a:cubicBezTo>
                <a:cubicBezTo>
                  <a:pt x="1684200" y="2170156"/>
                  <a:pt x="1683008" y="2030650"/>
                  <a:pt x="1635955" y="1895115"/>
                </a:cubicBezTo>
                <a:cubicBezTo>
                  <a:pt x="1631336" y="1882987"/>
                  <a:pt x="1625481" y="1871367"/>
                  <a:pt x="1618484" y="1860437"/>
                </a:cubicBezTo>
                <a:cubicBezTo>
                  <a:pt x="1615241" y="1855143"/>
                  <a:pt x="1609152" y="1851701"/>
                  <a:pt x="1596843" y="1840583"/>
                </a:cubicBezTo>
                <a:cubicBezTo>
                  <a:pt x="1553231" y="1908086"/>
                  <a:pt x="1512398" y="1975721"/>
                  <a:pt x="1467198" y="2040312"/>
                </a:cubicBezTo>
                <a:cubicBezTo>
                  <a:pt x="1326567" y="2241299"/>
                  <a:pt x="1200827" y="2452609"/>
                  <a:pt x="1038688" y="2638639"/>
                </a:cubicBezTo>
                <a:cubicBezTo>
                  <a:pt x="926183" y="2767754"/>
                  <a:pt x="824267" y="2906334"/>
                  <a:pt x="713218" y="3036839"/>
                </a:cubicBezTo>
                <a:cubicBezTo>
                  <a:pt x="591449" y="3179786"/>
                  <a:pt x="466833" y="3320152"/>
                  <a:pt x="310849" y="3428223"/>
                </a:cubicBezTo>
                <a:cubicBezTo>
                  <a:pt x="292186" y="3441128"/>
                  <a:pt x="274450" y="3456018"/>
                  <a:pt x="254199" y="3465614"/>
                </a:cubicBezTo>
                <a:cubicBezTo>
                  <a:pt x="138783" y="3520410"/>
                  <a:pt x="47654" y="3463761"/>
                  <a:pt x="19660" y="3337293"/>
                </a:cubicBezTo>
                <a:cubicBezTo>
                  <a:pt x="-13826" y="3187066"/>
                  <a:pt x="-1186" y="3040942"/>
                  <a:pt x="32433" y="2895282"/>
                </a:cubicBezTo>
                <a:cubicBezTo>
                  <a:pt x="50855" y="2816998"/>
                  <a:pt x="76601" y="2740621"/>
                  <a:pt x="109333" y="2667162"/>
                </a:cubicBezTo>
                <a:cubicBezTo>
                  <a:pt x="151291" y="2572393"/>
                  <a:pt x="194837" y="2476500"/>
                  <a:pt x="252214" y="2390864"/>
                </a:cubicBezTo>
                <a:cubicBezTo>
                  <a:pt x="328452" y="2277102"/>
                  <a:pt x="421236" y="2174590"/>
                  <a:pt x="502371" y="2063938"/>
                </a:cubicBezTo>
                <a:cubicBezTo>
                  <a:pt x="596809" y="1935087"/>
                  <a:pt x="736381" y="1862158"/>
                  <a:pt x="859408" y="1769176"/>
                </a:cubicBezTo>
                <a:cubicBezTo>
                  <a:pt x="887733" y="1747734"/>
                  <a:pt x="934124" y="1751440"/>
                  <a:pt x="970655" y="1738932"/>
                </a:cubicBezTo>
                <a:cubicBezTo>
                  <a:pt x="996532" y="1730064"/>
                  <a:pt x="1019496" y="1712924"/>
                  <a:pt x="1044313" y="1700482"/>
                </a:cubicBezTo>
                <a:cubicBezTo>
                  <a:pt x="1073035" y="1686121"/>
                  <a:pt x="1101558" y="1663223"/>
                  <a:pt x="1131471" y="1660774"/>
                </a:cubicBezTo>
                <a:cubicBezTo>
                  <a:pt x="1252777" y="1651178"/>
                  <a:pt x="1375209" y="1639862"/>
                  <a:pt x="1495457" y="1686650"/>
                </a:cubicBezTo>
                <a:cubicBezTo>
                  <a:pt x="1589960" y="1558991"/>
                  <a:pt x="1657199" y="1416706"/>
                  <a:pt x="1715701" y="1271111"/>
                </a:cubicBezTo>
                <a:cubicBezTo>
                  <a:pt x="1781880" y="1105994"/>
                  <a:pt x="1848523" y="940215"/>
                  <a:pt x="1898753" y="769671"/>
                </a:cubicBezTo>
                <a:cubicBezTo>
                  <a:pt x="1943688" y="617459"/>
                  <a:pt x="1967645" y="459092"/>
                  <a:pt x="1931048" y="297946"/>
                </a:cubicBezTo>
                <a:cubicBezTo>
                  <a:pt x="1907885" y="194574"/>
                  <a:pt x="1832970" y="135079"/>
                  <a:pt x="1723311" y="141498"/>
                </a:cubicBezTo>
                <a:cubicBezTo>
                  <a:pt x="1612329" y="148116"/>
                  <a:pt x="1519744" y="200464"/>
                  <a:pt x="1427888" y="255657"/>
                </a:cubicBezTo>
                <a:cubicBezTo>
                  <a:pt x="1227894" y="375773"/>
                  <a:pt x="1070057" y="542147"/>
                  <a:pt x="928565" y="723677"/>
                </a:cubicBezTo>
                <a:cubicBezTo>
                  <a:pt x="831613" y="848094"/>
                  <a:pt x="741609" y="978401"/>
                  <a:pt x="655709" y="1110693"/>
                </a:cubicBezTo>
                <a:cubicBezTo>
                  <a:pt x="610773" y="1179850"/>
                  <a:pt x="581456" y="1259133"/>
                  <a:pt x="544263" y="1335702"/>
                </a:cubicBezTo>
                <a:lnTo>
                  <a:pt x="443737" y="1324849"/>
                </a:lnTo>
                <a:cubicBezTo>
                  <a:pt x="426530" y="1272501"/>
                  <a:pt x="422758" y="1232198"/>
                  <a:pt x="440163" y="1175284"/>
                </a:cubicBezTo>
                <a:cubicBezTo>
                  <a:pt x="493570" y="1000372"/>
                  <a:pt x="611038" y="866227"/>
                  <a:pt x="707659" y="720368"/>
                </a:cubicBezTo>
                <a:cubicBezTo>
                  <a:pt x="795689" y="588550"/>
                  <a:pt x="897567" y="466528"/>
                  <a:pt x="1011554" y="356382"/>
                </a:cubicBezTo>
                <a:cubicBezTo>
                  <a:pt x="1135045" y="236465"/>
                  <a:pt x="1261712" y="112048"/>
                  <a:pt x="1426035" y="48185"/>
                </a:cubicBezTo>
                <a:cubicBezTo>
                  <a:pt x="1485596" y="25155"/>
                  <a:pt x="1547473" y="-1581"/>
                  <a:pt x="1618682" y="73"/>
                </a:cubicBezTo>
                <a:cubicBezTo>
                  <a:pt x="1738599" y="2919"/>
                  <a:pt x="1768247" y="801"/>
                  <a:pt x="1839390" y="34023"/>
                </a:cubicBezTo>
                <a:cubicBezTo>
                  <a:pt x="1853552" y="40641"/>
                  <a:pt x="1872479" y="45207"/>
                  <a:pt x="1879958" y="56656"/>
                </a:cubicBezTo>
                <a:cubicBezTo>
                  <a:pt x="1940379" y="148116"/>
                  <a:pt x="2025221" y="227730"/>
                  <a:pt x="2048979" y="337786"/>
                </a:cubicBezTo>
                <a:cubicBezTo>
                  <a:pt x="2076311" y="464784"/>
                  <a:pt x="2084518" y="593502"/>
                  <a:pt x="2055134" y="724339"/>
                </a:cubicBezTo>
                <a:cubicBezTo>
                  <a:pt x="1993654" y="998387"/>
                  <a:pt x="1889686" y="1256353"/>
                  <a:pt x="1771093" y="1509026"/>
                </a:cubicBezTo>
                <a:cubicBezTo>
                  <a:pt x="1729135" y="1598566"/>
                  <a:pt x="1675530" y="1682680"/>
                  <a:pt x="1625499" y="1772816"/>
                </a:cubicBezTo>
                <a:cubicBezTo>
                  <a:pt x="1644691" y="1796045"/>
                  <a:pt x="1661765" y="1819141"/>
                  <a:pt x="1681420" y="1840054"/>
                </a:cubicBezTo>
                <a:cubicBezTo>
                  <a:pt x="1761364" y="1924763"/>
                  <a:pt x="1789160" y="2029128"/>
                  <a:pt x="1798293" y="2141368"/>
                </a:cubicBezTo>
                <a:cubicBezTo>
                  <a:pt x="1813166" y="2313569"/>
                  <a:pt x="1790914" y="2486958"/>
                  <a:pt x="1733040" y="2649823"/>
                </a:cubicBezTo>
                <a:cubicBezTo>
                  <a:pt x="1728335" y="2665332"/>
                  <a:pt x="1724795" y="2681171"/>
                  <a:pt x="1722451" y="2697207"/>
                </a:cubicBezTo>
                <a:cubicBezTo>
                  <a:pt x="1721988" y="2699656"/>
                  <a:pt x="1724900" y="2702766"/>
                  <a:pt x="1729665" y="2712825"/>
                </a:cubicBezTo>
                <a:cubicBezTo>
                  <a:pt x="1742701" y="2708568"/>
                  <a:pt x="1755436" y="2703438"/>
                  <a:pt x="1767784" y="2697472"/>
                </a:cubicBezTo>
                <a:cubicBezTo>
                  <a:pt x="1847861" y="2652404"/>
                  <a:pt x="1950968" y="2674045"/>
                  <a:pt x="2025155" y="2729238"/>
                </a:cubicBezTo>
                <a:cubicBezTo>
                  <a:pt x="2143086" y="2816925"/>
                  <a:pt x="2160293" y="2931018"/>
                  <a:pt x="2141696" y="3063178"/>
                </a:cubicBezTo>
                <a:cubicBezTo>
                  <a:pt x="2131505" y="3135975"/>
                  <a:pt x="2135410" y="3211023"/>
                  <a:pt x="2119196" y="3281967"/>
                </a:cubicBezTo>
                <a:cubicBezTo>
                  <a:pt x="2093452" y="3395133"/>
                  <a:pt x="2059237" y="3506645"/>
                  <a:pt x="2023236" y="3617098"/>
                </a:cubicBezTo>
                <a:cubicBezTo>
                  <a:pt x="1962814" y="3802400"/>
                  <a:pt x="1885450" y="3979429"/>
                  <a:pt x="1778373" y="4143819"/>
                </a:cubicBezTo>
                <a:cubicBezTo>
                  <a:pt x="1703524" y="4258706"/>
                  <a:pt x="1641911" y="4382064"/>
                  <a:pt x="1568651" y="4498208"/>
                </a:cubicBezTo>
                <a:cubicBezTo>
                  <a:pt x="1508295" y="4593904"/>
                  <a:pt x="1441587" y="4685761"/>
                  <a:pt x="1374216" y="4776691"/>
                </a:cubicBezTo>
                <a:cubicBezTo>
                  <a:pt x="1270447" y="4916527"/>
                  <a:pt x="1192951" y="5073968"/>
                  <a:pt x="1070917" y="5201826"/>
                </a:cubicBezTo>
                <a:cubicBezTo>
                  <a:pt x="1016848" y="5258343"/>
                  <a:pt x="984156" y="5335045"/>
                  <a:pt x="939551" y="5401092"/>
                </a:cubicBezTo>
                <a:cubicBezTo>
                  <a:pt x="908844" y="5446689"/>
                  <a:pt x="874365" y="5489706"/>
                  <a:pt x="841474" y="5533450"/>
                </a:cubicBezTo>
                <a:cubicBezTo>
                  <a:pt x="793428" y="5597644"/>
                  <a:pt x="745249" y="5661772"/>
                  <a:pt x="694423" y="5729605"/>
                </a:cubicBezTo>
                <a:close/>
                <a:moveTo>
                  <a:pt x="1441521" y="1771889"/>
                </a:moveTo>
                <a:cubicBezTo>
                  <a:pt x="1393474" y="1771889"/>
                  <a:pt x="1363694" y="1767455"/>
                  <a:pt x="1335634" y="1772683"/>
                </a:cubicBezTo>
                <a:cubicBezTo>
                  <a:pt x="1217702" y="1794854"/>
                  <a:pt x="1101359" y="1822980"/>
                  <a:pt x="995804" y="1883401"/>
                </a:cubicBezTo>
                <a:cubicBezTo>
                  <a:pt x="675231" y="2066982"/>
                  <a:pt x="445854" y="2333817"/>
                  <a:pt x="286164" y="2663654"/>
                </a:cubicBezTo>
                <a:cubicBezTo>
                  <a:pt x="257839" y="2722091"/>
                  <a:pt x="235007" y="2783174"/>
                  <a:pt x="208867" y="2842338"/>
                </a:cubicBezTo>
                <a:cubicBezTo>
                  <a:pt x="143746" y="2991440"/>
                  <a:pt x="125547" y="3146035"/>
                  <a:pt x="146460" y="3318564"/>
                </a:cubicBezTo>
                <a:cubicBezTo>
                  <a:pt x="175711" y="3307843"/>
                  <a:pt x="201785" y="3304335"/>
                  <a:pt x="219852" y="3290438"/>
                </a:cubicBezTo>
                <a:cubicBezTo>
                  <a:pt x="260776" y="3258983"/>
                  <a:pt x="299432" y="3224683"/>
                  <a:pt x="335534" y="3187794"/>
                </a:cubicBezTo>
                <a:cubicBezTo>
                  <a:pt x="411507" y="3110232"/>
                  <a:pt x="487283" y="3032206"/>
                  <a:pt x="559153" y="2950872"/>
                </a:cubicBezTo>
                <a:cubicBezTo>
                  <a:pt x="668481" y="2827382"/>
                  <a:pt x="772052" y="2698729"/>
                  <a:pt x="882637" y="2576430"/>
                </a:cubicBezTo>
                <a:cubicBezTo>
                  <a:pt x="951331" y="2500390"/>
                  <a:pt x="1018503" y="2424747"/>
                  <a:pt x="1065490" y="2332758"/>
                </a:cubicBezTo>
                <a:cubicBezTo>
                  <a:pt x="1078434" y="2306510"/>
                  <a:pt x="1095630" y="2282583"/>
                  <a:pt x="1116382" y="2261946"/>
                </a:cubicBezTo>
                <a:cubicBezTo>
                  <a:pt x="1238019" y="2145802"/>
                  <a:pt x="1302743" y="1990943"/>
                  <a:pt x="1395658" y="1855275"/>
                </a:cubicBezTo>
                <a:cubicBezTo>
                  <a:pt x="1409754" y="1834760"/>
                  <a:pt x="1419946" y="1811531"/>
                  <a:pt x="1441521" y="1771889"/>
                </a:cubicBezTo>
                <a:close/>
                <a:moveTo>
                  <a:pt x="672518" y="4187100"/>
                </a:moveTo>
                <a:cubicBezTo>
                  <a:pt x="757889" y="4101067"/>
                  <a:pt x="849217" y="4037270"/>
                  <a:pt x="898322" y="3949847"/>
                </a:cubicBezTo>
                <a:cubicBezTo>
                  <a:pt x="934654" y="3885190"/>
                  <a:pt x="978663" y="3827614"/>
                  <a:pt x="1017444" y="3765671"/>
                </a:cubicBezTo>
                <a:cubicBezTo>
                  <a:pt x="1101293" y="3631327"/>
                  <a:pt x="1184613" y="3496652"/>
                  <a:pt x="1263763" y="3359595"/>
                </a:cubicBezTo>
                <a:cubicBezTo>
                  <a:pt x="1299500" y="3297784"/>
                  <a:pt x="1324780" y="3230016"/>
                  <a:pt x="1354826" y="3164962"/>
                </a:cubicBezTo>
                <a:cubicBezTo>
                  <a:pt x="1320510" y="3172022"/>
                  <a:pt x="1288597" y="3187819"/>
                  <a:pt x="1262175" y="3210824"/>
                </a:cubicBezTo>
                <a:cubicBezTo>
                  <a:pt x="1206320" y="3259400"/>
                  <a:pt x="1154634" y="3312806"/>
                  <a:pt x="1097852" y="3360191"/>
                </a:cubicBezTo>
                <a:cubicBezTo>
                  <a:pt x="972111" y="3465151"/>
                  <a:pt x="864239" y="3583810"/>
                  <a:pt x="786413" y="3729140"/>
                </a:cubicBezTo>
                <a:cubicBezTo>
                  <a:pt x="712159" y="3867256"/>
                  <a:pt x="669209" y="4012056"/>
                  <a:pt x="672518" y="418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 flipH="1" rot="5400000">
            <a:off x="7735125" y="3517822"/>
            <a:ext cx="1074040" cy="2873869"/>
          </a:xfrm>
          <a:custGeom>
            <a:rect b="b" l="l" r="r" t="t"/>
            <a:pathLst>
              <a:path extrusionOk="0" h="5747738" w="2148081">
                <a:moveTo>
                  <a:pt x="577617" y="5747738"/>
                </a:moveTo>
                <a:cubicBezTo>
                  <a:pt x="487944" y="5650521"/>
                  <a:pt x="491584" y="5578386"/>
                  <a:pt x="587875" y="5472764"/>
                </a:cubicBezTo>
                <a:cubicBezTo>
                  <a:pt x="611756" y="5447400"/>
                  <a:pt x="634162" y="5420686"/>
                  <a:pt x="654981" y="5392753"/>
                </a:cubicBezTo>
                <a:cubicBezTo>
                  <a:pt x="732675" y="5284682"/>
                  <a:pt x="812487" y="5179788"/>
                  <a:pt x="906462" y="5083498"/>
                </a:cubicBezTo>
                <a:cubicBezTo>
                  <a:pt x="988789" y="4998987"/>
                  <a:pt x="1050004" y="4893629"/>
                  <a:pt x="1118235" y="4795949"/>
                </a:cubicBezTo>
                <a:cubicBezTo>
                  <a:pt x="1185010" y="4700717"/>
                  <a:pt x="1249468" y="4604029"/>
                  <a:pt x="1314126" y="4507275"/>
                </a:cubicBezTo>
                <a:cubicBezTo>
                  <a:pt x="1398239" y="4381535"/>
                  <a:pt x="1480500" y="4254140"/>
                  <a:pt x="1565607" y="4128730"/>
                </a:cubicBezTo>
                <a:cubicBezTo>
                  <a:pt x="1705377" y="3922383"/>
                  <a:pt x="1813580" y="3698565"/>
                  <a:pt x="1906760" y="3469452"/>
                </a:cubicBezTo>
                <a:cubicBezTo>
                  <a:pt x="1965726" y="3324454"/>
                  <a:pt x="2007948" y="3168205"/>
                  <a:pt x="2015493" y="3009904"/>
                </a:cubicBezTo>
                <a:cubicBezTo>
                  <a:pt x="2018669" y="2943725"/>
                  <a:pt x="2020919" y="2866295"/>
                  <a:pt x="1974925" y="2806800"/>
                </a:cubicBezTo>
                <a:cubicBezTo>
                  <a:pt x="1849714" y="2806204"/>
                  <a:pt x="1757791" y="2882575"/>
                  <a:pt x="1660971" y="2937107"/>
                </a:cubicBezTo>
                <a:cubicBezTo>
                  <a:pt x="1617822" y="2961395"/>
                  <a:pt x="1599424" y="3033265"/>
                  <a:pt x="1574938" y="3085878"/>
                </a:cubicBezTo>
                <a:cubicBezTo>
                  <a:pt x="1528281" y="3185147"/>
                  <a:pt x="1487912" y="3287857"/>
                  <a:pt x="1439800" y="3386596"/>
                </a:cubicBezTo>
                <a:cubicBezTo>
                  <a:pt x="1387386" y="3494137"/>
                  <a:pt x="1331067" y="3599892"/>
                  <a:pt x="1272830" y="3704257"/>
                </a:cubicBezTo>
                <a:cubicBezTo>
                  <a:pt x="1217305" y="3804054"/>
                  <a:pt x="1167803" y="3909941"/>
                  <a:pt x="1096594" y="3997695"/>
                </a:cubicBezTo>
                <a:cubicBezTo>
                  <a:pt x="981774" y="4139252"/>
                  <a:pt x="888924" y="4299406"/>
                  <a:pt x="747962" y="4419654"/>
                </a:cubicBezTo>
                <a:cubicBezTo>
                  <a:pt x="708255" y="4453405"/>
                  <a:pt x="673709" y="4484046"/>
                  <a:pt x="613950" y="4479877"/>
                </a:cubicBezTo>
                <a:cubicBezTo>
                  <a:pt x="548498" y="4475377"/>
                  <a:pt x="527917" y="4470347"/>
                  <a:pt x="515872" y="4406153"/>
                </a:cubicBezTo>
                <a:cubicBezTo>
                  <a:pt x="506673" y="4355857"/>
                  <a:pt x="505283" y="4304039"/>
                  <a:pt x="502636" y="4252750"/>
                </a:cubicBezTo>
                <a:cubicBezTo>
                  <a:pt x="489400" y="4015365"/>
                  <a:pt x="537049" y="3789495"/>
                  <a:pt x="658621" y="3586126"/>
                </a:cubicBezTo>
                <a:cubicBezTo>
                  <a:pt x="715601" y="3490894"/>
                  <a:pt x="798656" y="3408965"/>
                  <a:pt x="879659" y="3331138"/>
                </a:cubicBezTo>
                <a:cubicBezTo>
                  <a:pt x="981244" y="3233457"/>
                  <a:pt x="1091102" y="3143983"/>
                  <a:pt x="1200827" y="3055171"/>
                </a:cubicBezTo>
                <a:cubicBezTo>
                  <a:pt x="1262241" y="3005404"/>
                  <a:pt x="1331398" y="2965233"/>
                  <a:pt x="1395460" y="2918577"/>
                </a:cubicBezTo>
                <a:cubicBezTo>
                  <a:pt x="1460779" y="2870928"/>
                  <a:pt x="1513259" y="2818514"/>
                  <a:pt x="1548201" y="2737378"/>
                </a:cubicBezTo>
                <a:cubicBezTo>
                  <a:pt x="1607763" y="2598799"/>
                  <a:pt x="1642639" y="2456249"/>
                  <a:pt x="1663949" y="2309463"/>
                </a:cubicBezTo>
                <a:cubicBezTo>
                  <a:pt x="1684200" y="2170156"/>
                  <a:pt x="1683008" y="2030650"/>
                  <a:pt x="1635955" y="1895115"/>
                </a:cubicBezTo>
                <a:cubicBezTo>
                  <a:pt x="1631336" y="1882987"/>
                  <a:pt x="1625481" y="1871367"/>
                  <a:pt x="1618484" y="1860437"/>
                </a:cubicBezTo>
                <a:cubicBezTo>
                  <a:pt x="1615241" y="1855143"/>
                  <a:pt x="1609152" y="1851701"/>
                  <a:pt x="1596843" y="1840583"/>
                </a:cubicBezTo>
                <a:cubicBezTo>
                  <a:pt x="1553231" y="1908086"/>
                  <a:pt x="1512398" y="1975721"/>
                  <a:pt x="1467198" y="2040312"/>
                </a:cubicBezTo>
                <a:cubicBezTo>
                  <a:pt x="1326567" y="2241299"/>
                  <a:pt x="1200827" y="2452609"/>
                  <a:pt x="1038688" y="2638639"/>
                </a:cubicBezTo>
                <a:cubicBezTo>
                  <a:pt x="926183" y="2767754"/>
                  <a:pt x="824267" y="2906334"/>
                  <a:pt x="713218" y="3036839"/>
                </a:cubicBezTo>
                <a:cubicBezTo>
                  <a:pt x="591449" y="3179786"/>
                  <a:pt x="466833" y="3320152"/>
                  <a:pt x="310849" y="3428223"/>
                </a:cubicBezTo>
                <a:cubicBezTo>
                  <a:pt x="292186" y="3441128"/>
                  <a:pt x="274450" y="3456018"/>
                  <a:pt x="254199" y="3465614"/>
                </a:cubicBezTo>
                <a:cubicBezTo>
                  <a:pt x="138783" y="3520410"/>
                  <a:pt x="47654" y="3463761"/>
                  <a:pt x="19660" y="3337293"/>
                </a:cubicBezTo>
                <a:cubicBezTo>
                  <a:pt x="-13826" y="3187066"/>
                  <a:pt x="-1186" y="3040942"/>
                  <a:pt x="32433" y="2895282"/>
                </a:cubicBezTo>
                <a:cubicBezTo>
                  <a:pt x="50855" y="2816998"/>
                  <a:pt x="76601" y="2740621"/>
                  <a:pt x="109333" y="2667162"/>
                </a:cubicBezTo>
                <a:cubicBezTo>
                  <a:pt x="151291" y="2572393"/>
                  <a:pt x="194837" y="2476500"/>
                  <a:pt x="252214" y="2390864"/>
                </a:cubicBezTo>
                <a:cubicBezTo>
                  <a:pt x="328452" y="2277102"/>
                  <a:pt x="421236" y="2174590"/>
                  <a:pt x="502371" y="2063938"/>
                </a:cubicBezTo>
                <a:cubicBezTo>
                  <a:pt x="596809" y="1935087"/>
                  <a:pt x="736381" y="1862158"/>
                  <a:pt x="859408" y="1769176"/>
                </a:cubicBezTo>
                <a:cubicBezTo>
                  <a:pt x="887733" y="1747734"/>
                  <a:pt x="934124" y="1751440"/>
                  <a:pt x="970655" y="1738932"/>
                </a:cubicBezTo>
                <a:cubicBezTo>
                  <a:pt x="996532" y="1730064"/>
                  <a:pt x="1019496" y="1712924"/>
                  <a:pt x="1044313" y="1700482"/>
                </a:cubicBezTo>
                <a:cubicBezTo>
                  <a:pt x="1073035" y="1686121"/>
                  <a:pt x="1101558" y="1663223"/>
                  <a:pt x="1131471" y="1660774"/>
                </a:cubicBezTo>
                <a:cubicBezTo>
                  <a:pt x="1252777" y="1651178"/>
                  <a:pt x="1375209" y="1639862"/>
                  <a:pt x="1495457" y="1686650"/>
                </a:cubicBezTo>
                <a:cubicBezTo>
                  <a:pt x="1589960" y="1558991"/>
                  <a:pt x="1657199" y="1416706"/>
                  <a:pt x="1715701" y="1271111"/>
                </a:cubicBezTo>
                <a:cubicBezTo>
                  <a:pt x="1781880" y="1105994"/>
                  <a:pt x="1848523" y="940215"/>
                  <a:pt x="1898753" y="769671"/>
                </a:cubicBezTo>
                <a:cubicBezTo>
                  <a:pt x="1943688" y="617459"/>
                  <a:pt x="1967645" y="459092"/>
                  <a:pt x="1931048" y="297946"/>
                </a:cubicBezTo>
                <a:cubicBezTo>
                  <a:pt x="1907885" y="194574"/>
                  <a:pt x="1832970" y="135079"/>
                  <a:pt x="1723311" y="141498"/>
                </a:cubicBezTo>
                <a:cubicBezTo>
                  <a:pt x="1612329" y="148116"/>
                  <a:pt x="1519744" y="200464"/>
                  <a:pt x="1427888" y="255657"/>
                </a:cubicBezTo>
                <a:cubicBezTo>
                  <a:pt x="1227894" y="375773"/>
                  <a:pt x="1070057" y="542147"/>
                  <a:pt x="928565" y="723677"/>
                </a:cubicBezTo>
                <a:cubicBezTo>
                  <a:pt x="831613" y="848094"/>
                  <a:pt x="741609" y="978401"/>
                  <a:pt x="655709" y="1110693"/>
                </a:cubicBezTo>
                <a:cubicBezTo>
                  <a:pt x="610773" y="1179850"/>
                  <a:pt x="581456" y="1259133"/>
                  <a:pt x="544263" y="1335702"/>
                </a:cubicBezTo>
                <a:lnTo>
                  <a:pt x="443737" y="1324849"/>
                </a:lnTo>
                <a:cubicBezTo>
                  <a:pt x="426530" y="1272501"/>
                  <a:pt x="422758" y="1232198"/>
                  <a:pt x="440163" y="1175284"/>
                </a:cubicBezTo>
                <a:cubicBezTo>
                  <a:pt x="493570" y="1000372"/>
                  <a:pt x="611038" y="866227"/>
                  <a:pt x="707659" y="720368"/>
                </a:cubicBezTo>
                <a:cubicBezTo>
                  <a:pt x="795689" y="588550"/>
                  <a:pt x="897567" y="466528"/>
                  <a:pt x="1011554" y="356382"/>
                </a:cubicBezTo>
                <a:cubicBezTo>
                  <a:pt x="1135045" y="236465"/>
                  <a:pt x="1261712" y="112048"/>
                  <a:pt x="1426035" y="48185"/>
                </a:cubicBezTo>
                <a:cubicBezTo>
                  <a:pt x="1485596" y="25155"/>
                  <a:pt x="1547473" y="-1581"/>
                  <a:pt x="1618682" y="73"/>
                </a:cubicBezTo>
                <a:cubicBezTo>
                  <a:pt x="1738599" y="2919"/>
                  <a:pt x="1768247" y="801"/>
                  <a:pt x="1839390" y="34023"/>
                </a:cubicBezTo>
                <a:cubicBezTo>
                  <a:pt x="1853552" y="40641"/>
                  <a:pt x="1872479" y="45207"/>
                  <a:pt x="1879958" y="56656"/>
                </a:cubicBezTo>
                <a:cubicBezTo>
                  <a:pt x="1940379" y="148116"/>
                  <a:pt x="2025221" y="227730"/>
                  <a:pt x="2048979" y="337786"/>
                </a:cubicBezTo>
                <a:cubicBezTo>
                  <a:pt x="2076311" y="464784"/>
                  <a:pt x="2084518" y="593502"/>
                  <a:pt x="2055134" y="724339"/>
                </a:cubicBezTo>
                <a:cubicBezTo>
                  <a:pt x="1993654" y="998387"/>
                  <a:pt x="1889686" y="1256353"/>
                  <a:pt x="1771093" y="1509026"/>
                </a:cubicBezTo>
                <a:cubicBezTo>
                  <a:pt x="1729135" y="1598566"/>
                  <a:pt x="1675530" y="1682680"/>
                  <a:pt x="1625499" y="1772816"/>
                </a:cubicBezTo>
                <a:cubicBezTo>
                  <a:pt x="1644691" y="1796045"/>
                  <a:pt x="1661765" y="1819141"/>
                  <a:pt x="1681420" y="1840054"/>
                </a:cubicBezTo>
                <a:cubicBezTo>
                  <a:pt x="1761364" y="1924763"/>
                  <a:pt x="1789160" y="2029128"/>
                  <a:pt x="1798293" y="2141368"/>
                </a:cubicBezTo>
                <a:cubicBezTo>
                  <a:pt x="1813166" y="2313569"/>
                  <a:pt x="1790914" y="2486958"/>
                  <a:pt x="1733040" y="2649823"/>
                </a:cubicBezTo>
                <a:cubicBezTo>
                  <a:pt x="1728335" y="2665332"/>
                  <a:pt x="1724795" y="2681171"/>
                  <a:pt x="1722451" y="2697207"/>
                </a:cubicBezTo>
                <a:cubicBezTo>
                  <a:pt x="1721988" y="2699656"/>
                  <a:pt x="1724900" y="2702766"/>
                  <a:pt x="1729665" y="2712825"/>
                </a:cubicBezTo>
                <a:cubicBezTo>
                  <a:pt x="1742701" y="2708568"/>
                  <a:pt x="1755436" y="2703438"/>
                  <a:pt x="1767784" y="2697472"/>
                </a:cubicBezTo>
                <a:cubicBezTo>
                  <a:pt x="1847861" y="2652404"/>
                  <a:pt x="1950968" y="2674045"/>
                  <a:pt x="2025155" y="2729238"/>
                </a:cubicBezTo>
                <a:cubicBezTo>
                  <a:pt x="2143086" y="2816925"/>
                  <a:pt x="2160293" y="2931018"/>
                  <a:pt x="2141696" y="3063178"/>
                </a:cubicBezTo>
                <a:cubicBezTo>
                  <a:pt x="2131505" y="3135975"/>
                  <a:pt x="2135410" y="3211023"/>
                  <a:pt x="2119196" y="3281967"/>
                </a:cubicBezTo>
                <a:cubicBezTo>
                  <a:pt x="2093452" y="3395133"/>
                  <a:pt x="2059237" y="3506645"/>
                  <a:pt x="2023236" y="3617098"/>
                </a:cubicBezTo>
                <a:cubicBezTo>
                  <a:pt x="1962814" y="3802400"/>
                  <a:pt x="1885450" y="3979429"/>
                  <a:pt x="1778373" y="4143819"/>
                </a:cubicBezTo>
                <a:cubicBezTo>
                  <a:pt x="1703524" y="4258706"/>
                  <a:pt x="1641911" y="4382064"/>
                  <a:pt x="1568651" y="4498208"/>
                </a:cubicBezTo>
                <a:cubicBezTo>
                  <a:pt x="1508295" y="4593904"/>
                  <a:pt x="1441587" y="4685761"/>
                  <a:pt x="1374216" y="4776691"/>
                </a:cubicBezTo>
                <a:cubicBezTo>
                  <a:pt x="1270447" y="4916527"/>
                  <a:pt x="1192951" y="5073968"/>
                  <a:pt x="1070917" y="5201826"/>
                </a:cubicBezTo>
                <a:cubicBezTo>
                  <a:pt x="1016848" y="5258343"/>
                  <a:pt x="984156" y="5335045"/>
                  <a:pt x="939551" y="5401092"/>
                </a:cubicBezTo>
                <a:cubicBezTo>
                  <a:pt x="908844" y="5446689"/>
                  <a:pt x="874365" y="5489706"/>
                  <a:pt x="841474" y="5533450"/>
                </a:cubicBezTo>
                <a:cubicBezTo>
                  <a:pt x="793428" y="5597644"/>
                  <a:pt x="745249" y="5661772"/>
                  <a:pt x="694423" y="5729605"/>
                </a:cubicBezTo>
                <a:close/>
                <a:moveTo>
                  <a:pt x="1441521" y="1771889"/>
                </a:moveTo>
                <a:cubicBezTo>
                  <a:pt x="1393474" y="1771889"/>
                  <a:pt x="1363694" y="1767455"/>
                  <a:pt x="1335634" y="1772683"/>
                </a:cubicBezTo>
                <a:cubicBezTo>
                  <a:pt x="1217702" y="1794854"/>
                  <a:pt x="1101359" y="1822980"/>
                  <a:pt x="995804" y="1883401"/>
                </a:cubicBezTo>
                <a:cubicBezTo>
                  <a:pt x="675231" y="2066982"/>
                  <a:pt x="445854" y="2333817"/>
                  <a:pt x="286164" y="2663654"/>
                </a:cubicBezTo>
                <a:cubicBezTo>
                  <a:pt x="257839" y="2722091"/>
                  <a:pt x="235007" y="2783174"/>
                  <a:pt x="208867" y="2842338"/>
                </a:cubicBezTo>
                <a:cubicBezTo>
                  <a:pt x="143746" y="2991440"/>
                  <a:pt x="125547" y="3146035"/>
                  <a:pt x="146460" y="3318564"/>
                </a:cubicBezTo>
                <a:cubicBezTo>
                  <a:pt x="175711" y="3307843"/>
                  <a:pt x="201785" y="3304335"/>
                  <a:pt x="219852" y="3290438"/>
                </a:cubicBezTo>
                <a:cubicBezTo>
                  <a:pt x="260776" y="3258983"/>
                  <a:pt x="299432" y="3224683"/>
                  <a:pt x="335534" y="3187794"/>
                </a:cubicBezTo>
                <a:cubicBezTo>
                  <a:pt x="411507" y="3110232"/>
                  <a:pt x="487283" y="3032206"/>
                  <a:pt x="559153" y="2950872"/>
                </a:cubicBezTo>
                <a:cubicBezTo>
                  <a:pt x="668481" y="2827382"/>
                  <a:pt x="772052" y="2698729"/>
                  <a:pt x="882637" y="2576430"/>
                </a:cubicBezTo>
                <a:cubicBezTo>
                  <a:pt x="951331" y="2500390"/>
                  <a:pt x="1018503" y="2424747"/>
                  <a:pt x="1065490" y="2332758"/>
                </a:cubicBezTo>
                <a:cubicBezTo>
                  <a:pt x="1078434" y="2306510"/>
                  <a:pt x="1095630" y="2282583"/>
                  <a:pt x="1116382" y="2261946"/>
                </a:cubicBezTo>
                <a:cubicBezTo>
                  <a:pt x="1238019" y="2145802"/>
                  <a:pt x="1302743" y="1990943"/>
                  <a:pt x="1395658" y="1855275"/>
                </a:cubicBezTo>
                <a:cubicBezTo>
                  <a:pt x="1409754" y="1834760"/>
                  <a:pt x="1419946" y="1811531"/>
                  <a:pt x="1441521" y="1771889"/>
                </a:cubicBezTo>
                <a:close/>
                <a:moveTo>
                  <a:pt x="672518" y="4187100"/>
                </a:moveTo>
                <a:cubicBezTo>
                  <a:pt x="757889" y="4101067"/>
                  <a:pt x="849217" y="4037270"/>
                  <a:pt x="898322" y="3949847"/>
                </a:cubicBezTo>
                <a:cubicBezTo>
                  <a:pt x="934654" y="3885190"/>
                  <a:pt x="978663" y="3827614"/>
                  <a:pt x="1017444" y="3765671"/>
                </a:cubicBezTo>
                <a:cubicBezTo>
                  <a:pt x="1101293" y="3631327"/>
                  <a:pt x="1184613" y="3496652"/>
                  <a:pt x="1263763" y="3359595"/>
                </a:cubicBezTo>
                <a:cubicBezTo>
                  <a:pt x="1299500" y="3297784"/>
                  <a:pt x="1324780" y="3230016"/>
                  <a:pt x="1354826" y="3164962"/>
                </a:cubicBezTo>
                <a:cubicBezTo>
                  <a:pt x="1320510" y="3172022"/>
                  <a:pt x="1288597" y="3187819"/>
                  <a:pt x="1262175" y="3210824"/>
                </a:cubicBezTo>
                <a:cubicBezTo>
                  <a:pt x="1206320" y="3259400"/>
                  <a:pt x="1154634" y="3312806"/>
                  <a:pt x="1097852" y="3360191"/>
                </a:cubicBezTo>
                <a:cubicBezTo>
                  <a:pt x="972111" y="3465151"/>
                  <a:pt x="864239" y="3583810"/>
                  <a:pt x="786413" y="3729140"/>
                </a:cubicBezTo>
                <a:cubicBezTo>
                  <a:pt x="712159" y="3867256"/>
                  <a:pt x="669209" y="4012056"/>
                  <a:pt x="672518" y="418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>
            <p:ph idx="2" type="pic"/>
          </p:nvPr>
        </p:nvSpPr>
        <p:spPr>
          <a:xfrm>
            <a:off x="792650" y="638900"/>
            <a:ext cx="3300600" cy="3865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/>
          <p:nvPr/>
        </p:nvSpPr>
        <p:spPr>
          <a:xfrm rot="-779677">
            <a:off x="494018" y="3906162"/>
            <a:ext cx="1187661" cy="762576"/>
          </a:xfrm>
          <a:custGeom>
            <a:rect b="b" l="l" r="r" t="t"/>
            <a:pathLst>
              <a:path extrusionOk="0" h="1522472" w="2373839">
                <a:moveTo>
                  <a:pt x="1908681" y="1311358"/>
                </a:moveTo>
                <a:cubicBezTo>
                  <a:pt x="1966223" y="1322990"/>
                  <a:pt x="2012135" y="1298502"/>
                  <a:pt x="2056821" y="1272789"/>
                </a:cubicBezTo>
                <a:cubicBezTo>
                  <a:pt x="2073962" y="1262993"/>
                  <a:pt x="2088653" y="1248300"/>
                  <a:pt x="2103957" y="1234832"/>
                </a:cubicBezTo>
                <a:cubicBezTo>
                  <a:pt x="2143135" y="1201160"/>
                  <a:pt x="2182924" y="1168101"/>
                  <a:pt x="2221490" y="1133817"/>
                </a:cubicBezTo>
                <a:cubicBezTo>
                  <a:pt x="2230672" y="1125858"/>
                  <a:pt x="2237406" y="1114226"/>
                  <a:pt x="2244751" y="1103818"/>
                </a:cubicBezTo>
                <a:cubicBezTo>
                  <a:pt x="2254546" y="1090350"/>
                  <a:pt x="2260055" y="1071371"/>
                  <a:pt x="2272910" y="1062800"/>
                </a:cubicBezTo>
                <a:cubicBezTo>
                  <a:pt x="2306578" y="1040761"/>
                  <a:pt x="2320658" y="1008925"/>
                  <a:pt x="2328616" y="970968"/>
                </a:cubicBezTo>
                <a:cubicBezTo>
                  <a:pt x="2343919" y="975254"/>
                  <a:pt x="2356775" y="978927"/>
                  <a:pt x="2368405" y="981988"/>
                </a:cubicBezTo>
                <a:cubicBezTo>
                  <a:pt x="2381873" y="1022394"/>
                  <a:pt x="2368405" y="1056066"/>
                  <a:pt x="2348817" y="1088513"/>
                </a:cubicBezTo>
                <a:cubicBezTo>
                  <a:pt x="2278420" y="1202385"/>
                  <a:pt x="2183536" y="1291155"/>
                  <a:pt x="2067840" y="1355438"/>
                </a:cubicBezTo>
                <a:cubicBezTo>
                  <a:pt x="2033560" y="1374416"/>
                  <a:pt x="1991934" y="1382987"/>
                  <a:pt x="1952756" y="1391558"/>
                </a:cubicBezTo>
                <a:cubicBezTo>
                  <a:pt x="1899499" y="1402578"/>
                  <a:pt x="1826041" y="1346254"/>
                  <a:pt x="1818083" y="1300951"/>
                </a:cubicBezTo>
                <a:cubicBezTo>
                  <a:pt x="1815023" y="1284421"/>
                  <a:pt x="1809513" y="1268503"/>
                  <a:pt x="1804004" y="1247076"/>
                </a:cubicBezTo>
                <a:cubicBezTo>
                  <a:pt x="1789312" y="1257484"/>
                  <a:pt x="1777069" y="1264830"/>
                  <a:pt x="1766051" y="1274626"/>
                </a:cubicBezTo>
                <a:cubicBezTo>
                  <a:pt x="1724425" y="1311358"/>
                  <a:pt x="1674228" y="1334010"/>
                  <a:pt x="1622808" y="1345642"/>
                </a:cubicBezTo>
                <a:cubicBezTo>
                  <a:pt x="1545677" y="1363396"/>
                  <a:pt x="1470382" y="1328500"/>
                  <a:pt x="1436102" y="1226873"/>
                </a:cubicBezTo>
                <a:cubicBezTo>
                  <a:pt x="1425696" y="1196262"/>
                  <a:pt x="1418350" y="1164427"/>
                  <a:pt x="1403658" y="1133205"/>
                </a:cubicBezTo>
                <a:cubicBezTo>
                  <a:pt x="1365705" y="1235444"/>
                  <a:pt x="1344892" y="1340132"/>
                  <a:pt x="1341219" y="1448494"/>
                </a:cubicBezTo>
                <a:cubicBezTo>
                  <a:pt x="1329588" y="1452167"/>
                  <a:pt x="1321630" y="1454616"/>
                  <a:pt x="1314284" y="1457065"/>
                </a:cubicBezTo>
                <a:cubicBezTo>
                  <a:pt x="1300817" y="1461350"/>
                  <a:pt x="1281841" y="1473594"/>
                  <a:pt x="1275719" y="1468697"/>
                </a:cubicBezTo>
                <a:cubicBezTo>
                  <a:pt x="1258579" y="1454616"/>
                  <a:pt x="1243887" y="1435025"/>
                  <a:pt x="1234093" y="1414822"/>
                </a:cubicBezTo>
                <a:cubicBezTo>
                  <a:pt x="1227971" y="1402578"/>
                  <a:pt x="1230420" y="1384824"/>
                  <a:pt x="1232869" y="1370131"/>
                </a:cubicBezTo>
                <a:cubicBezTo>
                  <a:pt x="1245724" y="1296665"/>
                  <a:pt x="1245724" y="1221363"/>
                  <a:pt x="1272658" y="1150347"/>
                </a:cubicBezTo>
                <a:cubicBezTo>
                  <a:pt x="1282453" y="1124021"/>
                  <a:pt x="1269598" y="1098308"/>
                  <a:pt x="1248172" y="1074432"/>
                </a:cubicBezTo>
                <a:cubicBezTo>
                  <a:pt x="1239602" y="1083615"/>
                  <a:pt x="1229808" y="1091574"/>
                  <a:pt x="1223074" y="1101982"/>
                </a:cubicBezTo>
                <a:cubicBezTo>
                  <a:pt x="1193691" y="1144837"/>
                  <a:pt x="1169205" y="1190753"/>
                  <a:pt x="1136149" y="1229934"/>
                </a:cubicBezTo>
                <a:cubicBezTo>
                  <a:pt x="1102481" y="1270952"/>
                  <a:pt x="1064528" y="1310134"/>
                  <a:pt x="1016780" y="1335847"/>
                </a:cubicBezTo>
                <a:cubicBezTo>
                  <a:pt x="944546" y="1374416"/>
                  <a:pt x="898023" y="1356662"/>
                  <a:pt x="850275" y="1278911"/>
                </a:cubicBezTo>
                <a:cubicBezTo>
                  <a:pt x="833747" y="1251974"/>
                  <a:pt x="831299" y="1216465"/>
                  <a:pt x="821504" y="1179120"/>
                </a:cubicBezTo>
                <a:cubicBezTo>
                  <a:pt x="795794" y="1215853"/>
                  <a:pt x="772532" y="1253198"/>
                  <a:pt x="745598" y="1288094"/>
                </a:cubicBezTo>
                <a:cubicBezTo>
                  <a:pt x="713766" y="1329112"/>
                  <a:pt x="682546" y="1370743"/>
                  <a:pt x="645205" y="1406251"/>
                </a:cubicBezTo>
                <a:cubicBezTo>
                  <a:pt x="612149" y="1438086"/>
                  <a:pt x="564402" y="1442984"/>
                  <a:pt x="520327" y="1449106"/>
                </a:cubicBezTo>
                <a:cubicBezTo>
                  <a:pt x="509308" y="1450943"/>
                  <a:pt x="494004" y="1442372"/>
                  <a:pt x="484822" y="1434413"/>
                </a:cubicBezTo>
                <a:cubicBezTo>
                  <a:pt x="443808" y="1399517"/>
                  <a:pt x="405855" y="1362172"/>
                  <a:pt x="391163" y="1307073"/>
                </a:cubicBezTo>
                <a:cubicBezTo>
                  <a:pt x="388715" y="1297277"/>
                  <a:pt x="383205" y="1288706"/>
                  <a:pt x="377696" y="1275238"/>
                </a:cubicBezTo>
                <a:cubicBezTo>
                  <a:pt x="369126" y="1283196"/>
                  <a:pt x="361168" y="1288094"/>
                  <a:pt x="355659" y="1295441"/>
                </a:cubicBezTo>
                <a:cubicBezTo>
                  <a:pt x="304238" y="1364008"/>
                  <a:pt x="246696" y="1426454"/>
                  <a:pt x="182420" y="1482778"/>
                </a:cubicBezTo>
                <a:cubicBezTo>
                  <a:pt x="178748" y="1485839"/>
                  <a:pt x="175075" y="1489512"/>
                  <a:pt x="170790" y="1492573"/>
                </a:cubicBezTo>
                <a:cubicBezTo>
                  <a:pt x="132836" y="1516449"/>
                  <a:pt x="92435" y="1534816"/>
                  <a:pt x="47748" y="1512164"/>
                </a:cubicBezTo>
                <a:cubicBezTo>
                  <a:pt x="6734" y="1492573"/>
                  <a:pt x="9182" y="1450330"/>
                  <a:pt x="0" y="1412985"/>
                </a:cubicBezTo>
                <a:cubicBezTo>
                  <a:pt x="25098" y="1399517"/>
                  <a:pt x="40402" y="1405027"/>
                  <a:pt x="50808" y="1427679"/>
                </a:cubicBezTo>
                <a:cubicBezTo>
                  <a:pt x="59378" y="1445433"/>
                  <a:pt x="67949" y="1462575"/>
                  <a:pt x="77743" y="1482165"/>
                </a:cubicBezTo>
                <a:cubicBezTo>
                  <a:pt x="132836" y="1457065"/>
                  <a:pt x="168953" y="1415434"/>
                  <a:pt x="201397" y="1374416"/>
                </a:cubicBezTo>
                <a:cubicBezTo>
                  <a:pt x="227107" y="1341357"/>
                  <a:pt x="266285" y="1315644"/>
                  <a:pt x="271182" y="1267279"/>
                </a:cubicBezTo>
                <a:cubicBezTo>
                  <a:pt x="272406" y="1254423"/>
                  <a:pt x="288322" y="1243403"/>
                  <a:pt x="298117" y="1231771"/>
                </a:cubicBezTo>
                <a:cubicBezTo>
                  <a:pt x="301177" y="1228097"/>
                  <a:pt x="309748" y="1226873"/>
                  <a:pt x="310360" y="1224424"/>
                </a:cubicBezTo>
                <a:cubicBezTo>
                  <a:pt x="313420" y="1169325"/>
                  <a:pt x="361168" y="1133205"/>
                  <a:pt x="370350" y="1081167"/>
                </a:cubicBezTo>
                <a:cubicBezTo>
                  <a:pt x="371575" y="1073208"/>
                  <a:pt x="374635" y="1064637"/>
                  <a:pt x="375247" y="1056678"/>
                </a:cubicBezTo>
                <a:cubicBezTo>
                  <a:pt x="384430" y="943419"/>
                  <a:pt x="389939" y="830160"/>
                  <a:pt x="403406" y="718125"/>
                </a:cubicBezTo>
                <a:cubicBezTo>
                  <a:pt x="418710" y="596907"/>
                  <a:pt x="448705" y="478138"/>
                  <a:pt x="495841" y="365491"/>
                </a:cubicBezTo>
                <a:cubicBezTo>
                  <a:pt x="511757" y="326921"/>
                  <a:pt x="528285" y="288352"/>
                  <a:pt x="549098" y="252231"/>
                </a:cubicBezTo>
                <a:cubicBezTo>
                  <a:pt x="569911" y="216111"/>
                  <a:pt x="595621" y="182439"/>
                  <a:pt x="621944" y="150604"/>
                </a:cubicBezTo>
                <a:cubicBezTo>
                  <a:pt x="632962" y="137136"/>
                  <a:pt x="648266" y="129789"/>
                  <a:pt x="670303" y="138360"/>
                </a:cubicBezTo>
                <a:cubicBezTo>
                  <a:pt x="733967" y="163461"/>
                  <a:pt x="735191" y="161624"/>
                  <a:pt x="725397" y="230192"/>
                </a:cubicBezTo>
                <a:cubicBezTo>
                  <a:pt x="711317" y="325697"/>
                  <a:pt x="701523" y="422426"/>
                  <a:pt x="681322" y="516707"/>
                </a:cubicBezTo>
                <a:cubicBezTo>
                  <a:pt x="658673" y="622620"/>
                  <a:pt x="629902" y="727308"/>
                  <a:pt x="587051" y="828323"/>
                </a:cubicBezTo>
                <a:cubicBezTo>
                  <a:pt x="553995" y="906686"/>
                  <a:pt x="527061" y="987498"/>
                  <a:pt x="482986" y="1061576"/>
                </a:cubicBezTo>
                <a:cubicBezTo>
                  <a:pt x="474416" y="1076269"/>
                  <a:pt x="473804" y="1097084"/>
                  <a:pt x="473191" y="1115450"/>
                </a:cubicBezTo>
                <a:cubicBezTo>
                  <a:pt x="468906" y="1202385"/>
                  <a:pt x="476252" y="1288094"/>
                  <a:pt x="515430" y="1368294"/>
                </a:cubicBezTo>
                <a:cubicBezTo>
                  <a:pt x="517266" y="1372579"/>
                  <a:pt x="521551" y="1375641"/>
                  <a:pt x="527673" y="1382987"/>
                </a:cubicBezTo>
                <a:cubicBezTo>
                  <a:pt x="550934" y="1362784"/>
                  <a:pt x="576032" y="1345030"/>
                  <a:pt x="596846" y="1322378"/>
                </a:cubicBezTo>
                <a:cubicBezTo>
                  <a:pt x="625617" y="1291155"/>
                  <a:pt x="651939" y="1256871"/>
                  <a:pt x="677649" y="1222588"/>
                </a:cubicBezTo>
                <a:cubicBezTo>
                  <a:pt x="688056" y="1208507"/>
                  <a:pt x="694789" y="1191365"/>
                  <a:pt x="705196" y="1177284"/>
                </a:cubicBezTo>
                <a:cubicBezTo>
                  <a:pt x="738252" y="1133817"/>
                  <a:pt x="760902" y="1083615"/>
                  <a:pt x="789060" y="1037087"/>
                </a:cubicBezTo>
                <a:cubicBezTo>
                  <a:pt x="813546" y="996681"/>
                  <a:pt x="843542" y="958724"/>
                  <a:pt x="863130" y="916481"/>
                </a:cubicBezTo>
                <a:cubicBezTo>
                  <a:pt x="893738" y="852199"/>
                  <a:pt x="937201" y="794651"/>
                  <a:pt x="953116" y="723022"/>
                </a:cubicBezTo>
                <a:cubicBezTo>
                  <a:pt x="961687" y="682616"/>
                  <a:pt x="978827" y="644047"/>
                  <a:pt x="992906" y="604253"/>
                </a:cubicBezTo>
                <a:cubicBezTo>
                  <a:pt x="1022289" y="613437"/>
                  <a:pt x="1048612" y="622007"/>
                  <a:pt x="1080443" y="632415"/>
                </a:cubicBezTo>
                <a:cubicBezTo>
                  <a:pt x="1070037" y="659965"/>
                  <a:pt x="1059018" y="685678"/>
                  <a:pt x="1050448" y="712003"/>
                </a:cubicBezTo>
                <a:cubicBezTo>
                  <a:pt x="1025350" y="791590"/>
                  <a:pt x="1000864" y="871790"/>
                  <a:pt x="977602" y="951990"/>
                </a:cubicBezTo>
                <a:cubicBezTo>
                  <a:pt x="961687" y="1006477"/>
                  <a:pt x="940873" y="1060964"/>
                  <a:pt x="934752" y="1116675"/>
                </a:cubicBezTo>
                <a:cubicBezTo>
                  <a:pt x="929243" y="1167488"/>
                  <a:pt x="920672" y="1220751"/>
                  <a:pt x="939037" y="1278299"/>
                </a:cubicBezTo>
                <a:cubicBezTo>
                  <a:pt x="954953" y="1269728"/>
                  <a:pt x="966584" y="1264830"/>
                  <a:pt x="976990" y="1257484"/>
                </a:cubicBezTo>
                <a:cubicBezTo>
                  <a:pt x="1028411" y="1220139"/>
                  <a:pt x="1066976" y="1169937"/>
                  <a:pt x="1103705" y="1118511"/>
                </a:cubicBezTo>
                <a:cubicBezTo>
                  <a:pt x="1137373" y="1071371"/>
                  <a:pt x="1172878" y="1024843"/>
                  <a:pt x="1207158" y="977703"/>
                </a:cubicBezTo>
                <a:cubicBezTo>
                  <a:pt x="1213892" y="968520"/>
                  <a:pt x="1220626" y="959336"/>
                  <a:pt x="1225523" y="948929"/>
                </a:cubicBezTo>
                <a:cubicBezTo>
                  <a:pt x="1257355" y="885259"/>
                  <a:pt x="1287962" y="820364"/>
                  <a:pt x="1320406" y="757306"/>
                </a:cubicBezTo>
                <a:cubicBezTo>
                  <a:pt x="1330812" y="736491"/>
                  <a:pt x="1345504" y="718125"/>
                  <a:pt x="1357135" y="697922"/>
                </a:cubicBezTo>
                <a:cubicBezTo>
                  <a:pt x="1398149" y="625681"/>
                  <a:pt x="1410392" y="543644"/>
                  <a:pt x="1437939" y="466506"/>
                </a:cubicBezTo>
                <a:cubicBezTo>
                  <a:pt x="1458140" y="411407"/>
                  <a:pt x="1478340" y="356307"/>
                  <a:pt x="1500990" y="301821"/>
                </a:cubicBezTo>
                <a:cubicBezTo>
                  <a:pt x="1532822" y="224682"/>
                  <a:pt x="1568326" y="149992"/>
                  <a:pt x="1586691" y="67956"/>
                </a:cubicBezTo>
                <a:cubicBezTo>
                  <a:pt x="1591588" y="45304"/>
                  <a:pt x="1603219" y="24488"/>
                  <a:pt x="1613625" y="0"/>
                </a:cubicBezTo>
                <a:cubicBezTo>
                  <a:pt x="1635663" y="7959"/>
                  <a:pt x="1654027" y="14081"/>
                  <a:pt x="1676065" y="22040"/>
                </a:cubicBezTo>
                <a:cubicBezTo>
                  <a:pt x="1661985" y="134687"/>
                  <a:pt x="1650354" y="245497"/>
                  <a:pt x="1605055" y="349573"/>
                </a:cubicBezTo>
                <a:cubicBezTo>
                  <a:pt x="1572611" y="424263"/>
                  <a:pt x="1534658" y="497728"/>
                  <a:pt x="1508336" y="574867"/>
                </a:cubicBezTo>
                <a:cubicBezTo>
                  <a:pt x="1483238" y="648945"/>
                  <a:pt x="1469770" y="726696"/>
                  <a:pt x="1458140" y="807508"/>
                </a:cubicBezTo>
                <a:cubicBezTo>
                  <a:pt x="1469770" y="797712"/>
                  <a:pt x="1487523" y="789754"/>
                  <a:pt x="1491808" y="777509"/>
                </a:cubicBezTo>
                <a:cubicBezTo>
                  <a:pt x="1508336" y="732206"/>
                  <a:pt x="1552411" y="718125"/>
                  <a:pt x="1583018" y="688739"/>
                </a:cubicBezTo>
                <a:cubicBezTo>
                  <a:pt x="1616074" y="656904"/>
                  <a:pt x="1655252" y="640374"/>
                  <a:pt x="1701775" y="664250"/>
                </a:cubicBezTo>
                <a:cubicBezTo>
                  <a:pt x="1709121" y="667923"/>
                  <a:pt x="1717691" y="667923"/>
                  <a:pt x="1727485" y="670372"/>
                </a:cubicBezTo>
                <a:cubicBezTo>
                  <a:pt x="1762378" y="749348"/>
                  <a:pt x="1752583" y="823425"/>
                  <a:pt x="1705448" y="893830"/>
                </a:cubicBezTo>
                <a:cubicBezTo>
                  <a:pt x="1656476" y="966071"/>
                  <a:pt x="1588527" y="1018109"/>
                  <a:pt x="1513233" y="1060964"/>
                </a:cubicBezTo>
                <a:cubicBezTo>
                  <a:pt x="1498541" y="1068922"/>
                  <a:pt x="1484462" y="1076881"/>
                  <a:pt x="1472831" y="1083615"/>
                </a:cubicBezTo>
                <a:cubicBezTo>
                  <a:pt x="1491196" y="1130143"/>
                  <a:pt x="1508336" y="1173611"/>
                  <a:pt x="1526700" y="1217078"/>
                </a:cubicBezTo>
                <a:cubicBezTo>
                  <a:pt x="1538331" y="1244015"/>
                  <a:pt x="1551798" y="1269728"/>
                  <a:pt x="1564041" y="1295441"/>
                </a:cubicBezTo>
                <a:cubicBezTo>
                  <a:pt x="1592200" y="1277074"/>
                  <a:pt x="1615462" y="1258708"/>
                  <a:pt x="1641172" y="1246464"/>
                </a:cubicBezTo>
                <a:cubicBezTo>
                  <a:pt x="1707896" y="1214017"/>
                  <a:pt x="1763602" y="1167488"/>
                  <a:pt x="1811350" y="1111777"/>
                </a:cubicBezTo>
                <a:cubicBezTo>
                  <a:pt x="1816247" y="1105655"/>
                  <a:pt x="1819308" y="1097084"/>
                  <a:pt x="1821144" y="1089125"/>
                </a:cubicBezTo>
                <a:cubicBezTo>
                  <a:pt x="1838896" y="1026680"/>
                  <a:pt x="1854812" y="963622"/>
                  <a:pt x="1874401" y="901788"/>
                </a:cubicBezTo>
                <a:cubicBezTo>
                  <a:pt x="1892766" y="844853"/>
                  <a:pt x="1913579" y="789754"/>
                  <a:pt x="1955817" y="743838"/>
                </a:cubicBezTo>
                <a:cubicBezTo>
                  <a:pt x="1999892" y="694861"/>
                  <a:pt x="2034784" y="637313"/>
                  <a:pt x="2076410" y="586499"/>
                </a:cubicBezTo>
                <a:cubicBezTo>
                  <a:pt x="2100896" y="556501"/>
                  <a:pt x="2128443" y="526502"/>
                  <a:pt x="2160887" y="506912"/>
                </a:cubicBezTo>
                <a:cubicBezTo>
                  <a:pt x="2182312" y="494055"/>
                  <a:pt x="2214144" y="497728"/>
                  <a:pt x="2241691" y="496504"/>
                </a:cubicBezTo>
                <a:cubicBezTo>
                  <a:pt x="2250873" y="495892"/>
                  <a:pt x="2260667" y="502626"/>
                  <a:pt x="2270462" y="505075"/>
                </a:cubicBezTo>
                <a:cubicBezTo>
                  <a:pt x="2328004" y="520992"/>
                  <a:pt x="2345756" y="546093"/>
                  <a:pt x="2340247" y="606702"/>
                </a:cubicBezTo>
                <a:cubicBezTo>
                  <a:pt x="2334125" y="675882"/>
                  <a:pt x="2305966" y="735879"/>
                  <a:pt x="2263728" y="790366"/>
                </a:cubicBezTo>
                <a:cubicBezTo>
                  <a:pt x="2191494" y="883422"/>
                  <a:pt x="2113139" y="969744"/>
                  <a:pt x="2023765" y="1046270"/>
                </a:cubicBezTo>
                <a:cubicBezTo>
                  <a:pt x="1996219" y="1070147"/>
                  <a:pt x="1970508" y="1097084"/>
                  <a:pt x="1942962" y="1120960"/>
                </a:cubicBezTo>
                <a:cubicBezTo>
                  <a:pt x="1917252" y="1143000"/>
                  <a:pt x="1901948" y="1167488"/>
                  <a:pt x="1905621" y="1203609"/>
                </a:cubicBezTo>
                <a:cubicBezTo>
                  <a:pt x="1911130" y="1235444"/>
                  <a:pt x="1908681" y="1270952"/>
                  <a:pt x="1908681" y="1311358"/>
                </a:cubicBezTo>
                <a:close/>
                <a:moveTo>
                  <a:pt x="1937452" y="1009538"/>
                </a:moveTo>
                <a:cubicBezTo>
                  <a:pt x="1981527" y="975866"/>
                  <a:pt x="2015807" y="950153"/>
                  <a:pt x="2048864" y="923216"/>
                </a:cubicBezTo>
                <a:cubicBezTo>
                  <a:pt x="2064167" y="910359"/>
                  <a:pt x="2073962" y="891381"/>
                  <a:pt x="2089265" y="879137"/>
                </a:cubicBezTo>
                <a:cubicBezTo>
                  <a:pt x="2149256" y="830160"/>
                  <a:pt x="2202513" y="774448"/>
                  <a:pt x="2241691" y="707105"/>
                </a:cubicBezTo>
                <a:cubicBezTo>
                  <a:pt x="2266789" y="663638"/>
                  <a:pt x="2286990" y="616498"/>
                  <a:pt x="2290050" y="565684"/>
                </a:cubicBezTo>
                <a:cubicBezTo>
                  <a:pt x="2292499" y="528339"/>
                  <a:pt x="2274135" y="515483"/>
                  <a:pt x="2241078" y="530788"/>
                </a:cubicBezTo>
                <a:cubicBezTo>
                  <a:pt x="2225163" y="538134"/>
                  <a:pt x="2208634" y="548542"/>
                  <a:pt x="2197004" y="562011"/>
                </a:cubicBezTo>
                <a:cubicBezTo>
                  <a:pt x="2122322" y="648945"/>
                  <a:pt x="2046415" y="735267"/>
                  <a:pt x="1994994" y="839955"/>
                </a:cubicBezTo>
                <a:cubicBezTo>
                  <a:pt x="1969284" y="891993"/>
                  <a:pt x="1957041" y="945255"/>
                  <a:pt x="1937452" y="1009538"/>
                </a:cubicBezTo>
                <a:close/>
                <a:moveTo>
                  <a:pt x="1447733" y="1002803"/>
                </a:moveTo>
                <a:cubicBezTo>
                  <a:pt x="1475280" y="993620"/>
                  <a:pt x="1492420" y="988723"/>
                  <a:pt x="1508948" y="981988"/>
                </a:cubicBezTo>
                <a:cubicBezTo>
                  <a:pt x="1522415" y="976478"/>
                  <a:pt x="1538943" y="970968"/>
                  <a:pt x="1547513" y="959948"/>
                </a:cubicBezTo>
                <a:cubicBezTo>
                  <a:pt x="1586079" y="908523"/>
                  <a:pt x="1626481" y="857097"/>
                  <a:pt x="1658312" y="800773"/>
                </a:cubicBezTo>
                <a:cubicBezTo>
                  <a:pt x="1674840" y="771387"/>
                  <a:pt x="1684023" y="733430"/>
                  <a:pt x="1666270" y="692412"/>
                </a:cubicBezTo>
                <a:cubicBezTo>
                  <a:pt x="1557308" y="771387"/>
                  <a:pt x="1500378" y="879749"/>
                  <a:pt x="1447733" y="1002803"/>
                </a:cubicBezTo>
                <a:close/>
                <a:moveTo>
                  <a:pt x="632350" y="298760"/>
                </a:moveTo>
                <a:cubicBezTo>
                  <a:pt x="567462" y="378959"/>
                  <a:pt x="490944" y="668536"/>
                  <a:pt x="498902" y="791590"/>
                </a:cubicBezTo>
                <a:cubicBezTo>
                  <a:pt x="502575" y="787917"/>
                  <a:pt x="506860" y="784856"/>
                  <a:pt x="508696" y="781183"/>
                </a:cubicBezTo>
                <a:cubicBezTo>
                  <a:pt x="581542" y="631803"/>
                  <a:pt x="598070" y="467730"/>
                  <a:pt x="632350" y="298760"/>
                </a:cubicBezTo>
                <a:close/>
                <a:moveTo>
                  <a:pt x="1276331" y="1064637"/>
                </a:moveTo>
                <a:cubicBezTo>
                  <a:pt x="1298369" y="1034026"/>
                  <a:pt x="1303878" y="1011374"/>
                  <a:pt x="1296532" y="978315"/>
                </a:cubicBezTo>
                <a:cubicBezTo>
                  <a:pt x="1305714" y="1010762"/>
                  <a:pt x="1247560" y="1021782"/>
                  <a:pt x="1276331" y="1064637"/>
                </a:cubicBezTo>
                <a:close/>
                <a:moveTo>
                  <a:pt x="1076158" y="345288"/>
                </a:moveTo>
                <a:cubicBezTo>
                  <a:pt x="1108602" y="361205"/>
                  <a:pt x="1132476" y="344675"/>
                  <a:pt x="1160635" y="282230"/>
                </a:cubicBezTo>
                <a:cubicBezTo>
                  <a:pt x="1127579" y="274883"/>
                  <a:pt x="1096359" y="268149"/>
                  <a:pt x="1065752" y="261415"/>
                </a:cubicBezTo>
                <a:cubicBezTo>
                  <a:pt x="1041266" y="313453"/>
                  <a:pt x="1043714" y="328758"/>
                  <a:pt x="1076158" y="345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4923325" y="638900"/>
            <a:ext cx="3754800" cy="18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923325" y="2473400"/>
            <a:ext cx="3682500" cy="19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0" y="2151075"/>
            <a:ext cx="43560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50500" y="2150975"/>
            <a:ext cx="44934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rot="-5400000">
            <a:off x="2526469" y="2493394"/>
            <a:ext cx="4091251" cy="156795"/>
          </a:xfrm>
          <a:custGeom>
            <a:rect b="b" l="l" r="r" t="t"/>
            <a:pathLst>
              <a:path extrusionOk="0" h="313590" w="8182501">
                <a:moveTo>
                  <a:pt x="3306033" y="132908"/>
                </a:moveTo>
                <a:cubicBezTo>
                  <a:pt x="3314434" y="193583"/>
                  <a:pt x="3277096" y="228120"/>
                  <a:pt x="3230891" y="251456"/>
                </a:cubicBezTo>
                <a:cubicBezTo>
                  <a:pt x="3182352" y="276193"/>
                  <a:pt x="3127745" y="277126"/>
                  <a:pt x="3081072" y="246789"/>
                </a:cubicBezTo>
                <a:cubicBezTo>
                  <a:pt x="3063337" y="235121"/>
                  <a:pt x="3054003" y="205251"/>
                  <a:pt x="3048402" y="181914"/>
                </a:cubicBezTo>
                <a:cubicBezTo>
                  <a:pt x="3034867" y="123574"/>
                  <a:pt x="3055870" y="81102"/>
                  <a:pt x="3105342" y="49832"/>
                </a:cubicBezTo>
                <a:cubicBezTo>
                  <a:pt x="3122144" y="39564"/>
                  <a:pt x="3136613" y="25562"/>
                  <a:pt x="3152948" y="14827"/>
                </a:cubicBezTo>
                <a:cubicBezTo>
                  <a:pt x="3186085" y="-7109"/>
                  <a:pt x="3200554" y="-4775"/>
                  <a:pt x="3227157" y="22295"/>
                </a:cubicBezTo>
                <a:cubicBezTo>
                  <a:pt x="3238358" y="33496"/>
                  <a:pt x="3249560" y="46098"/>
                  <a:pt x="3263561" y="53099"/>
                </a:cubicBezTo>
                <a:cubicBezTo>
                  <a:pt x="3297166" y="70834"/>
                  <a:pt x="3310700" y="96504"/>
                  <a:pt x="3306033" y="132908"/>
                </a:cubicBezTo>
                <a:close/>
                <a:moveTo>
                  <a:pt x="6127376" y="101638"/>
                </a:moveTo>
                <a:cubicBezTo>
                  <a:pt x="6096572" y="77835"/>
                  <a:pt x="6063901" y="56366"/>
                  <a:pt x="6031698" y="34430"/>
                </a:cubicBezTo>
                <a:cubicBezTo>
                  <a:pt x="6028897" y="32563"/>
                  <a:pt x="6024230" y="30696"/>
                  <a:pt x="6021430" y="31629"/>
                </a:cubicBezTo>
                <a:cubicBezTo>
                  <a:pt x="5996226" y="40497"/>
                  <a:pt x="5967290" y="44698"/>
                  <a:pt x="5947220" y="60566"/>
                </a:cubicBezTo>
                <a:cubicBezTo>
                  <a:pt x="5932752" y="71768"/>
                  <a:pt x="5925751" y="97904"/>
                  <a:pt x="5924818" y="117973"/>
                </a:cubicBezTo>
                <a:cubicBezTo>
                  <a:pt x="5923884" y="138509"/>
                  <a:pt x="5934153" y="159512"/>
                  <a:pt x="5939286" y="180048"/>
                </a:cubicBezTo>
                <a:cubicBezTo>
                  <a:pt x="5953755" y="239788"/>
                  <a:pt x="6003694" y="257990"/>
                  <a:pt x="6052700" y="259857"/>
                </a:cubicBezTo>
                <a:cubicBezTo>
                  <a:pt x="6091905" y="261258"/>
                  <a:pt x="6139977" y="253323"/>
                  <a:pt x="6153513" y="198250"/>
                </a:cubicBezTo>
                <a:cubicBezTo>
                  <a:pt x="6157713" y="181914"/>
                  <a:pt x="6171248" y="168379"/>
                  <a:pt x="6179649" y="154378"/>
                </a:cubicBezTo>
                <a:cubicBezTo>
                  <a:pt x="6159113" y="133842"/>
                  <a:pt x="6145111" y="115640"/>
                  <a:pt x="6127376" y="101638"/>
                </a:cubicBezTo>
                <a:close/>
                <a:moveTo>
                  <a:pt x="2012743" y="47965"/>
                </a:moveTo>
                <a:cubicBezTo>
                  <a:pt x="1962337" y="84369"/>
                  <a:pt x="1954869" y="134309"/>
                  <a:pt x="1967004" y="184715"/>
                </a:cubicBezTo>
                <a:cubicBezTo>
                  <a:pt x="1977272" y="225786"/>
                  <a:pt x="2005742" y="254723"/>
                  <a:pt x="2054281" y="259857"/>
                </a:cubicBezTo>
                <a:cubicBezTo>
                  <a:pt x="2126157" y="267325"/>
                  <a:pt x="2179830" y="246789"/>
                  <a:pt x="2205966" y="174447"/>
                </a:cubicBezTo>
                <a:cubicBezTo>
                  <a:pt x="2133158" y="77368"/>
                  <a:pt x="2142025" y="86703"/>
                  <a:pt x="2012743" y="47965"/>
                </a:cubicBezTo>
                <a:close/>
                <a:moveTo>
                  <a:pt x="1118501" y="144577"/>
                </a:moveTo>
                <a:cubicBezTo>
                  <a:pt x="1099832" y="133842"/>
                  <a:pt x="1080230" y="124507"/>
                  <a:pt x="1061094" y="115173"/>
                </a:cubicBezTo>
                <a:cubicBezTo>
                  <a:pt x="1012555" y="92303"/>
                  <a:pt x="970550" y="118440"/>
                  <a:pt x="969616" y="172113"/>
                </a:cubicBezTo>
                <a:cubicBezTo>
                  <a:pt x="969616" y="179114"/>
                  <a:pt x="970550" y="186582"/>
                  <a:pt x="970550" y="193583"/>
                </a:cubicBezTo>
                <a:cubicBezTo>
                  <a:pt x="969616" y="193583"/>
                  <a:pt x="969149" y="193583"/>
                  <a:pt x="968216" y="193583"/>
                </a:cubicBezTo>
                <a:cubicBezTo>
                  <a:pt x="968216" y="206184"/>
                  <a:pt x="964482" y="220186"/>
                  <a:pt x="969149" y="230920"/>
                </a:cubicBezTo>
                <a:cubicBezTo>
                  <a:pt x="977550" y="251923"/>
                  <a:pt x="985485" y="278060"/>
                  <a:pt x="1001820" y="289261"/>
                </a:cubicBezTo>
                <a:cubicBezTo>
                  <a:pt x="1028890" y="307463"/>
                  <a:pt x="1061094" y="318198"/>
                  <a:pt x="1097498" y="311664"/>
                </a:cubicBezTo>
                <a:cubicBezTo>
                  <a:pt x="1154439" y="301862"/>
                  <a:pt x="1178708" y="272926"/>
                  <a:pt x="1169841" y="215985"/>
                </a:cubicBezTo>
                <a:cubicBezTo>
                  <a:pt x="1164707" y="183315"/>
                  <a:pt x="1146504" y="160445"/>
                  <a:pt x="1118501" y="144577"/>
                </a:cubicBezTo>
                <a:close/>
                <a:moveTo>
                  <a:pt x="4344493" y="111439"/>
                </a:moveTo>
                <a:cubicBezTo>
                  <a:pt x="4322090" y="97437"/>
                  <a:pt x="4300621" y="82036"/>
                  <a:pt x="4279151" y="66634"/>
                </a:cubicBezTo>
                <a:cubicBezTo>
                  <a:pt x="4251148" y="46098"/>
                  <a:pt x="4202609" y="49832"/>
                  <a:pt x="4182540" y="78302"/>
                </a:cubicBezTo>
                <a:cubicBezTo>
                  <a:pt x="4150802" y="122641"/>
                  <a:pt x="4159203" y="170713"/>
                  <a:pt x="4180673" y="215519"/>
                </a:cubicBezTo>
                <a:cubicBezTo>
                  <a:pt x="4198408" y="252390"/>
                  <a:pt x="4231079" y="262658"/>
                  <a:pt x="4272618" y="250523"/>
                </a:cubicBezTo>
                <a:cubicBezTo>
                  <a:pt x="4275884" y="250523"/>
                  <a:pt x="4281018" y="250523"/>
                  <a:pt x="4286152" y="250523"/>
                </a:cubicBezTo>
                <a:cubicBezTo>
                  <a:pt x="4351960" y="248189"/>
                  <a:pt x="4374830" y="221586"/>
                  <a:pt x="4369696" y="155311"/>
                </a:cubicBezTo>
                <a:cubicBezTo>
                  <a:pt x="4368296" y="135709"/>
                  <a:pt x="4361295" y="122174"/>
                  <a:pt x="4344493" y="111439"/>
                </a:cubicBezTo>
                <a:close/>
                <a:moveTo>
                  <a:pt x="7045421" y="10627"/>
                </a:moveTo>
                <a:cubicBezTo>
                  <a:pt x="7038420" y="5493"/>
                  <a:pt x="7024885" y="6426"/>
                  <a:pt x="7015550" y="8760"/>
                </a:cubicBezTo>
                <a:cubicBezTo>
                  <a:pt x="6946008" y="26962"/>
                  <a:pt x="6925006" y="90903"/>
                  <a:pt x="6942742" y="152978"/>
                </a:cubicBezTo>
                <a:cubicBezTo>
                  <a:pt x="6954876" y="195449"/>
                  <a:pt x="6978212" y="207584"/>
                  <a:pt x="7024418" y="205251"/>
                </a:cubicBezTo>
                <a:cubicBezTo>
                  <a:pt x="7047288" y="201050"/>
                  <a:pt x="7071090" y="199183"/>
                  <a:pt x="7092560" y="191716"/>
                </a:cubicBezTo>
                <a:cubicBezTo>
                  <a:pt x="7137365" y="176314"/>
                  <a:pt x="7154634" y="102105"/>
                  <a:pt x="7120096" y="69901"/>
                </a:cubicBezTo>
                <a:cubicBezTo>
                  <a:pt x="7097693" y="47498"/>
                  <a:pt x="7071557" y="28362"/>
                  <a:pt x="7045421" y="10627"/>
                </a:cubicBezTo>
                <a:close/>
                <a:moveTo>
                  <a:pt x="5270005" y="87170"/>
                </a:moveTo>
                <a:cubicBezTo>
                  <a:pt x="5231267" y="62900"/>
                  <a:pt x="5192062" y="40030"/>
                  <a:pt x="5154258" y="17161"/>
                </a:cubicBezTo>
                <a:cubicBezTo>
                  <a:pt x="5112253" y="40964"/>
                  <a:pt x="5098251" y="71301"/>
                  <a:pt x="5088917" y="104905"/>
                </a:cubicBezTo>
                <a:cubicBezTo>
                  <a:pt x="5067914" y="181914"/>
                  <a:pt x="5115520" y="236054"/>
                  <a:pt x="5194863" y="225786"/>
                </a:cubicBezTo>
                <a:cubicBezTo>
                  <a:pt x="5248536" y="218786"/>
                  <a:pt x="5292408" y="157178"/>
                  <a:pt x="5279806" y="105372"/>
                </a:cubicBezTo>
                <a:cubicBezTo>
                  <a:pt x="5277940" y="98838"/>
                  <a:pt x="5275139" y="90437"/>
                  <a:pt x="5270005" y="87170"/>
                </a:cubicBezTo>
                <a:close/>
                <a:moveTo>
                  <a:pt x="202323" y="181914"/>
                </a:moveTo>
                <a:cubicBezTo>
                  <a:pt x="170119" y="160912"/>
                  <a:pt x="131848" y="148310"/>
                  <a:pt x="96377" y="131975"/>
                </a:cubicBezTo>
                <a:cubicBezTo>
                  <a:pt x="59972" y="136642"/>
                  <a:pt x="26835" y="147377"/>
                  <a:pt x="11433" y="173980"/>
                </a:cubicBezTo>
                <a:cubicBezTo>
                  <a:pt x="-17970" y="223920"/>
                  <a:pt x="12367" y="287861"/>
                  <a:pt x="67907" y="303263"/>
                </a:cubicBezTo>
                <a:cubicBezTo>
                  <a:pt x="114112" y="315864"/>
                  <a:pt x="157518" y="304196"/>
                  <a:pt x="196722" y="281793"/>
                </a:cubicBezTo>
                <a:cubicBezTo>
                  <a:pt x="235460" y="259857"/>
                  <a:pt x="238727" y="205251"/>
                  <a:pt x="202323" y="181914"/>
                </a:cubicBezTo>
                <a:close/>
                <a:moveTo>
                  <a:pt x="8141754" y="58233"/>
                </a:moveTo>
                <a:cubicBezTo>
                  <a:pt x="8130552" y="52632"/>
                  <a:pt x="8116551" y="47031"/>
                  <a:pt x="8110950" y="37230"/>
                </a:cubicBezTo>
                <a:cubicBezTo>
                  <a:pt x="8092281" y="5026"/>
                  <a:pt x="8065678" y="7360"/>
                  <a:pt x="8035807" y="13894"/>
                </a:cubicBezTo>
                <a:cubicBezTo>
                  <a:pt x="8024139" y="16694"/>
                  <a:pt x="8011538" y="16694"/>
                  <a:pt x="7996136" y="18094"/>
                </a:cubicBezTo>
                <a:cubicBezTo>
                  <a:pt x="7990535" y="31163"/>
                  <a:pt x="7982601" y="45164"/>
                  <a:pt x="7977934" y="60566"/>
                </a:cubicBezTo>
                <a:cubicBezTo>
                  <a:pt x="7967666" y="96037"/>
                  <a:pt x="7991002" y="159512"/>
                  <a:pt x="8019005" y="176314"/>
                </a:cubicBezTo>
                <a:cubicBezTo>
                  <a:pt x="8051676" y="195916"/>
                  <a:pt x="8148288" y="172113"/>
                  <a:pt x="8168357" y="139909"/>
                </a:cubicBezTo>
                <a:cubicBezTo>
                  <a:pt x="8193093" y="100704"/>
                  <a:pt x="8186093" y="80169"/>
                  <a:pt x="8141754" y="582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 rot="1701538">
            <a:off x="7789772" y="576391"/>
            <a:ext cx="725147" cy="669554"/>
          </a:xfrm>
          <a:custGeom>
            <a:rect b="b" l="l" r="r" t="t"/>
            <a:pathLst>
              <a:path extrusionOk="0" h="1339092" w="1450276">
                <a:moveTo>
                  <a:pt x="1357111" y="453939"/>
                </a:moveTo>
                <a:cubicBezTo>
                  <a:pt x="1330000" y="441676"/>
                  <a:pt x="1302888" y="433129"/>
                  <a:pt x="1280977" y="418264"/>
                </a:cubicBezTo>
                <a:cubicBezTo>
                  <a:pt x="1228611" y="382589"/>
                  <a:pt x="1170304" y="363637"/>
                  <a:pt x="1110510" y="345057"/>
                </a:cubicBezTo>
                <a:cubicBezTo>
                  <a:pt x="1015807" y="316071"/>
                  <a:pt x="920361" y="293403"/>
                  <a:pt x="820829" y="295261"/>
                </a:cubicBezTo>
                <a:cubicBezTo>
                  <a:pt x="694558" y="297491"/>
                  <a:pt x="569401" y="307524"/>
                  <a:pt x="449072" y="352117"/>
                </a:cubicBezTo>
                <a:cubicBezTo>
                  <a:pt x="388164" y="374414"/>
                  <a:pt x="324657" y="390765"/>
                  <a:pt x="265235" y="416406"/>
                </a:cubicBezTo>
                <a:cubicBezTo>
                  <a:pt x="221783" y="434987"/>
                  <a:pt x="182788" y="463601"/>
                  <a:pt x="142307" y="488499"/>
                </a:cubicBezTo>
                <a:cubicBezTo>
                  <a:pt x="130422" y="495931"/>
                  <a:pt x="120395" y="506708"/>
                  <a:pt x="108882" y="516741"/>
                </a:cubicBezTo>
                <a:cubicBezTo>
                  <a:pt x="79914" y="506708"/>
                  <a:pt x="68401" y="483296"/>
                  <a:pt x="58745" y="459513"/>
                </a:cubicBezTo>
                <a:cubicBezTo>
                  <a:pt x="39804" y="414176"/>
                  <a:pt x="22349" y="367725"/>
                  <a:pt x="4522" y="322017"/>
                </a:cubicBezTo>
                <a:cubicBezTo>
                  <a:pt x="-5134" y="297119"/>
                  <a:pt x="1180" y="273707"/>
                  <a:pt x="18635" y="257357"/>
                </a:cubicBezTo>
                <a:cubicBezTo>
                  <a:pt x="41661" y="235803"/>
                  <a:pt x="68401" y="218337"/>
                  <a:pt x="94026" y="200128"/>
                </a:cubicBezTo>
                <a:cubicBezTo>
                  <a:pt x="104425" y="192696"/>
                  <a:pt x="117795" y="188980"/>
                  <a:pt x="128194" y="181548"/>
                </a:cubicBezTo>
                <a:cubicBezTo>
                  <a:pt x="184273" y="139184"/>
                  <a:pt x="248523" y="112428"/>
                  <a:pt x="313144" y="88273"/>
                </a:cubicBezTo>
                <a:cubicBezTo>
                  <a:pt x="387422" y="60403"/>
                  <a:pt x="462813" y="31789"/>
                  <a:pt x="540433" y="18411"/>
                </a:cubicBezTo>
                <a:cubicBezTo>
                  <a:pt x="629565" y="3175"/>
                  <a:pt x="721669" y="2431"/>
                  <a:pt x="812659" y="202"/>
                </a:cubicBezTo>
                <a:cubicBezTo>
                  <a:pt x="866510" y="-1285"/>
                  <a:pt x="921103" y="5776"/>
                  <a:pt x="974954" y="10607"/>
                </a:cubicBezTo>
                <a:cubicBezTo>
                  <a:pt x="1036605" y="15809"/>
                  <a:pt x="1097141" y="22498"/>
                  <a:pt x="1154705" y="52970"/>
                </a:cubicBezTo>
                <a:cubicBezTo>
                  <a:pt x="1201500" y="77497"/>
                  <a:pt x="1254980" y="88645"/>
                  <a:pt x="1304745" y="107969"/>
                </a:cubicBezTo>
                <a:cubicBezTo>
                  <a:pt x="1339656" y="121347"/>
                  <a:pt x="1374195" y="136955"/>
                  <a:pt x="1407619" y="153305"/>
                </a:cubicBezTo>
                <a:cubicBezTo>
                  <a:pt x="1440301" y="169656"/>
                  <a:pt x="1457014" y="205703"/>
                  <a:pt x="1447729" y="240262"/>
                </a:cubicBezTo>
                <a:cubicBezTo>
                  <a:pt x="1433245" y="293403"/>
                  <a:pt x="1418018" y="346543"/>
                  <a:pt x="1399078" y="398197"/>
                </a:cubicBezTo>
                <a:cubicBezTo>
                  <a:pt x="1392021" y="416778"/>
                  <a:pt x="1373823" y="432014"/>
                  <a:pt x="1357111" y="453939"/>
                </a:cubicBezTo>
                <a:close/>
                <a:moveTo>
                  <a:pt x="1408733" y="226141"/>
                </a:moveTo>
                <a:cubicBezTo>
                  <a:pt x="1386079" y="214993"/>
                  <a:pt x="1368624" y="204216"/>
                  <a:pt x="1350054" y="197899"/>
                </a:cubicBezTo>
                <a:cubicBezTo>
                  <a:pt x="1252751" y="164825"/>
                  <a:pt x="1155820" y="131752"/>
                  <a:pt x="1057402" y="101651"/>
                </a:cubicBezTo>
                <a:cubicBezTo>
                  <a:pt x="1016178" y="89017"/>
                  <a:pt x="972726" y="80470"/>
                  <a:pt x="930017" y="76382"/>
                </a:cubicBezTo>
                <a:cubicBezTo>
                  <a:pt x="875794" y="71179"/>
                  <a:pt x="820458" y="69693"/>
                  <a:pt x="765864" y="71923"/>
                </a:cubicBezTo>
                <a:cubicBezTo>
                  <a:pt x="695301" y="74524"/>
                  <a:pt x="624366" y="78240"/>
                  <a:pt x="554174" y="88273"/>
                </a:cubicBezTo>
                <a:cubicBezTo>
                  <a:pt x="502923" y="95334"/>
                  <a:pt x="453157" y="112800"/>
                  <a:pt x="402648" y="126178"/>
                </a:cubicBezTo>
                <a:cubicBezTo>
                  <a:pt x="387422" y="130266"/>
                  <a:pt x="371823" y="134725"/>
                  <a:pt x="357339" y="141414"/>
                </a:cubicBezTo>
                <a:cubicBezTo>
                  <a:pt x="301631" y="167055"/>
                  <a:pt x="246295" y="195669"/>
                  <a:pt x="189844" y="220939"/>
                </a:cubicBezTo>
                <a:cubicBezTo>
                  <a:pt x="137107" y="244722"/>
                  <a:pt x="99226" y="286342"/>
                  <a:pt x="56888" y="320159"/>
                </a:cubicBezTo>
                <a:cubicBezTo>
                  <a:pt x="70629" y="374414"/>
                  <a:pt x="86599" y="406373"/>
                  <a:pt x="108139" y="426068"/>
                </a:cubicBezTo>
                <a:cubicBezTo>
                  <a:pt x="144164" y="405258"/>
                  <a:pt x="180559" y="387420"/>
                  <a:pt x="213613" y="364752"/>
                </a:cubicBezTo>
                <a:cubicBezTo>
                  <a:pt x="290490" y="311983"/>
                  <a:pt x="380737" y="294518"/>
                  <a:pt x="466155" y="264789"/>
                </a:cubicBezTo>
                <a:cubicBezTo>
                  <a:pt x="538576" y="239891"/>
                  <a:pt x="615453" y="230972"/>
                  <a:pt x="692330" y="227628"/>
                </a:cubicBezTo>
                <a:cubicBezTo>
                  <a:pt x="745809" y="225398"/>
                  <a:pt x="800032" y="217223"/>
                  <a:pt x="852397" y="223168"/>
                </a:cubicBezTo>
                <a:cubicBezTo>
                  <a:pt x="941158" y="233202"/>
                  <a:pt x="1029920" y="247323"/>
                  <a:pt x="1116453" y="268876"/>
                </a:cubicBezTo>
                <a:cubicBezTo>
                  <a:pt x="1191473" y="287829"/>
                  <a:pt x="1266864" y="313098"/>
                  <a:pt x="1321829" y="374786"/>
                </a:cubicBezTo>
                <a:cubicBezTo>
                  <a:pt x="1327771" y="381475"/>
                  <a:pt x="1337056" y="385191"/>
                  <a:pt x="1343370" y="389278"/>
                </a:cubicBezTo>
                <a:cubicBezTo>
                  <a:pt x="1364910" y="334652"/>
                  <a:pt x="1386079" y="282626"/>
                  <a:pt x="1408733" y="226141"/>
                </a:cubicBezTo>
                <a:close/>
                <a:moveTo>
                  <a:pt x="1188130" y="885379"/>
                </a:moveTo>
                <a:cubicBezTo>
                  <a:pt x="1163990" y="866799"/>
                  <a:pt x="1145421" y="853792"/>
                  <a:pt x="1127966" y="839300"/>
                </a:cubicBezTo>
                <a:cubicBezTo>
                  <a:pt x="979040" y="717411"/>
                  <a:pt x="812659" y="672818"/>
                  <a:pt x="624737" y="726701"/>
                </a:cubicBezTo>
                <a:cubicBezTo>
                  <a:pt x="588713" y="737106"/>
                  <a:pt x="552688" y="749370"/>
                  <a:pt x="517778" y="762748"/>
                </a:cubicBezTo>
                <a:cubicBezTo>
                  <a:pt x="440158" y="792848"/>
                  <a:pt x="378137" y="842644"/>
                  <a:pt x="332456" y="912135"/>
                </a:cubicBezTo>
                <a:cubicBezTo>
                  <a:pt x="322800" y="927000"/>
                  <a:pt x="312773" y="938148"/>
                  <a:pt x="294575" y="934432"/>
                </a:cubicBezTo>
                <a:cubicBezTo>
                  <a:pt x="277491" y="930716"/>
                  <a:pt x="277863" y="914737"/>
                  <a:pt x="273035" y="900987"/>
                </a:cubicBezTo>
                <a:cubicBezTo>
                  <a:pt x="262264" y="869772"/>
                  <a:pt x="246666" y="840043"/>
                  <a:pt x="233296" y="809942"/>
                </a:cubicBezTo>
                <a:cubicBezTo>
                  <a:pt x="221412" y="783558"/>
                  <a:pt x="209899" y="756802"/>
                  <a:pt x="198386" y="730418"/>
                </a:cubicBezTo>
                <a:cubicBezTo>
                  <a:pt x="191330" y="714438"/>
                  <a:pt x="194672" y="702175"/>
                  <a:pt x="206185" y="686939"/>
                </a:cubicBezTo>
                <a:cubicBezTo>
                  <a:pt x="243324" y="639001"/>
                  <a:pt x="293832" y="607043"/>
                  <a:pt x="340255" y="570253"/>
                </a:cubicBezTo>
                <a:cubicBezTo>
                  <a:pt x="416390" y="510795"/>
                  <a:pt x="508865" y="491472"/>
                  <a:pt x="599112" y="465459"/>
                </a:cubicBezTo>
                <a:cubicBezTo>
                  <a:pt x="665590" y="446507"/>
                  <a:pt x="732811" y="439446"/>
                  <a:pt x="800403" y="440932"/>
                </a:cubicBezTo>
                <a:cubicBezTo>
                  <a:pt x="866138" y="442419"/>
                  <a:pt x="933359" y="438331"/>
                  <a:pt x="996495" y="467317"/>
                </a:cubicBezTo>
                <a:cubicBezTo>
                  <a:pt x="1024720" y="479952"/>
                  <a:pt x="1058145" y="480695"/>
                  <a:pt x="1087856" y="490357"/>
                </a:cubicBezTo>
                <a:cubicBezTo>
                  <a:pt x="1137993" y="506336"/>
                  <a:pt x="1182559" y="534207"/>
                  <a:pt x="1222298" y="568767"/>
                </a:cubicBezTo>
                <a:cubicBezTo>
                  <a:pt x="1241610" y="585489"/>
                  <a:pt x="1257208" y="607786"/>
                  <a:pt x="1270206" y="629711"/>
                </a:cubicBezTo>
                <a:cubicBezTo>
                  <a:pt x="1276149" y="640488"/>
                  <a:pt x="1275777" y="658325"/>
                  <a:pt x="1271692" y="670588"/>
                </a:cubicBezTo>
                <a:cubicBezTo>
                  <a:pt x="1254980" y="718526"/>
                  <a:pt x="1235296" y="765349"/>
                  <a:pt x="1216727" y="812544"/>
                </a:cubicBezTo>
                <a:cubicBezTo>
                  <a:pt x="1208185" y="833725"/>
                  <a:pt x="1199643" y="855279"/>
                  <a:pt x="1188130" y="885379"/>
                </a:cubicBezTo>
                <a:close/>
                <a:moveTo>
                  <a:pt x="245552" y="726701"/>
                </a:moveTo>
                <a:cubicBezTo>
                  <a:pt x="266721" y="762004"/>
                  <a:pt x="286404" y="794706"/>
                  <a:pt x="308316" y="831496"/>
                </a:cubicBezTo>
                <a:cubicBezTo>
                  <a:pt x="381479" y="746768"/>
                  <a:pt x="468012" y="692885"/>
                  <a:pt x="573115" y="663528"/>
                </a:cubicBezTo>
                <a:cubicBezTo>
                  <a:pt x="678960" y="634170"/>
                  <a:pt x="784062" y="629339"/>
                  <a:pt x="889907" y="652008"/>
                </a:cubicBezTo>
                <a:cubicBezTo>
                  <a:pt x="993895" y="674304"/>
                  <a:pt x="1083771" y="728188"/>
                  <a:pt x="1168447" y="790247"/>
                </a:cubicBezTo>
                <a:cubicBezTo>
                  <a:pt x="1187759" y="738221"/>
                  <a:pt x="1205214" y="691027"/>
                  <a:pt x="1222298" y="644947"/>
                </a:cubicBezTo>
                <a:cubicBezTo>
                  <a:pt x="1192587" y="610015"/>
                  <a:pt x="1192958" y="608901"/>
                  <a:pt x="1152848" y="591807"/>
                </a:cubicBezTo>
                <a:cubicBezTo>
                  <a:pt x="1101226" y="569510"/>
                  <a:pt x="1050346" y="541267"/>
                  <a:pt x="996124" y="530119"/>
                </a:cubicBezTo>
                <a:cubicBezTo>
                  <a:pt x="930017" y="516741"/>
                  <a:pt x="860939" y="514511"/>
                  <a:pt x="793347" y="514140"/>
                </a:cubicBezTo>
                <a:cubicBezTo>
                  <a:pt x="709413" y="513397"/>
                  <a:pt x="625851" y="519342"/>
                  <a:pt x="546375" y="551673"/>
                </a:cubicBezTo>
                <a:cubicBezTo>
                  <a:pt x="515921" y="563936"/>
                  <a:pt x="481011" y="566537"/>
                  <a:pt x="451671" y="581030"/>
                </a:cubicBezTo>
                <a:cubicBezTo>
                  <a:pt x="375537" y="617819"/>
                  <a:pt x="308688" y="668730"/>
                  <a:pt x="245552" y="726701"/>
                </a:cubicBezTo>
                <a:close/>
                <a:moveTo>
                  <a:pt x="723897" y="1338373"/>
                </a:moveTo>
                <a:cubicBezTo>
                  <a:pt x="637364" y="1335772"/>
                  <a:pt x="575343" y="1290807"/>
                  <a:pt x="533748" y="1219458"/>
                </a:cubicBezTo>
                <a:cubicBezTo>
                  <a:pt x="504408" y="1169662"/>
                  <a:pt x="511093" y="1114663"/>
                  <a:pt x="539690" y="1065982"/>
                </a:cubicBezTo>
                <a:cubicBezTo>
                  <a:pt x="557145" y="1036253"/>
                  <a:pt x="579057" y="1008383"/>
                  <a:pt x="603568" y="984228"/>
                </a:cubicBezTo>
                <a:cubicBezTo>
                  <a:pt x="638479" y="949668"/>
                  <a:pt x="686016" y="940006"/>
                  <a:pt x="732439" y="942979"/>
                </a:cubicBezTo>
                <a:cubicBezTo>
                  <a:pt x="783691" y="946324"/>
                  <a:pt x="831228" y="965276"/>
                  <a:pt x="865024" y="1008383"/>
                </a:cubicBezTo>
                <a:cubicBezTo>
                  <a:pt x="872823" y="1018416"/>
                  <a:pt x="883965" y="1026220"/>
                  <a:pt x="894364" y="1034024"/>
                </a:cubicBezTo>
                <a:cubicBezTo>
                  <a:pt x="933359" y="1064496"/>
                  <a:pt x="945986" y="1106116"/>
                  <a:pt x="943758" y="1153683"/>
                </a:cubicBezTo>
                <a:cubicBezTo>
                  <a:pt x="938187" y="1272598"/>
                  <a:pt x="849055" y="1347292"/>
                  <a:pt x="723897" y="1338373"/>
                </a:cubicBezTo>
                <a:close/>
                <a:moveTo>
                  <a:pt x="749523" y="1005038"/>
                </a:moveTo>
                <a:cubicBezTo>
                  <a:pt x="721669" y="1003923"/>
                  <a:pt x="699757" y="1012470"/>
                  <a:pt x="677474" y="1025105"/>
                </a:cubicBezTo>
                <a:cubicBezTo>
                  <a:pt x="624737" y="1054834"/>
                  <a:pt x="603568" y="1105373"/>
                  <a:pt x="590570" y="1158885"/>
                </a:cubicBezTo>
                <a:cubicBezTo>
                  <a:pt x="586485" y="1175236"/>
                  <a:pt x="596141" y="1200134"/>
                  <a:pt x="608025" y="1213512"/>
                </a:cubicBezTo>
                <a:cubicBezTo>
                  <a:pt x="674874" y="1288577"/>
                  <a:pt x="784062" y="1280030"/>
                  <a:pt x="846826" y="1227262"/>
                </a:cubicBezTo>
                <a:cubicBezTo>
                  <a:pt x="878023" y="1201249"/>
                  <a:pt x="885450" y="1167432"/>
                  <a:pt x="886936" y="1131014"/>
                </a:cubicBezTo>
                <a:cubicBezTo>
                  <a:pt x="887307" y="1122096"/>
                  <a:pt x="883222" y="1110204"/>
                  <a:pt x="877280" y="1103887"/>
                </a:cubicBezTo>
                <a:cubicBezTo>
                  <a:pt x="855739" y="1080475"/>
                  <a:pt x="833828" y="1057064"/>
                  <a:pt x="809316" y="1037368"/>
                </a:cubicBezTo>
                <a:cubicBezTo>
                  <a:pt x="791861" y="1023247"/>
                  <a:pt x="769578" y="1015443"/>
                  <a:pt x="749523" y="10050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5632485" y="4018979"/>
            <a:ext cx="1315868" cy="611247"/>
          </a:xfrm>
          <a:custGeom>
            <a:rect b="b" l="l" r="r" t="t"/>
            <a:pathLst>
              <a:path extrusionOk="0" h="1222495" w="2631736">
                <a:moveTo>
                  <a:pt x="927988" y="625109"/>
                </a:moveTo>
                <a:cubicBezTo>
                  <a:pt x="875358" y="622315"/>
                  <a:pt x="826920" y="619520"/>
                  <a:pt x="776153" y="617192"/>
                </a:cubicBezTo>
                <a:cubicBezTo>
                  <a:pt x="771495" y="630233"/>
                  <a:pt x="766372" y="645137"/>
                  <a:pt x="761249" y="660041"/>
                </a:cubicBezTo>
                <a:cubicBezTo>
                  <a:pt x="755660" y="675876"/>
                  <a:pt x="754263" y="693575"/>
                  <a:pt x="739824" y="705219"/>
                </a:cubicBezTo>
                <a:cubicBezTo>
                  <a:pt x="736564" y="708013"/>
                  <a:pt x="736098" y="714068"/>
                  <a:pt x="734235" y="718726"/>
                </a:cubicBezTo>
                <a:cubicBezTo>
                  <a:pt x="725386" y="741082"/>
                  <a:pt x="719797" y="764835"/>
                  <a:pt x="707687" y="785328"/>
                </a:cubicBezTo>
                <a:cubicBezTo>
                  <a:pt x="671824" y="844945"/>
                  <a:pt x="634564" y="904095"/>
                  <a:pt x="596372" y="962314"/>
                </a:cubicBezTo>
                <a:cubicBezTo>
                  <a:pt x="568427" y="1004698"/>
                  <a:pt x="528372" y="1035903"/>
                  <a:pt x="491112" y="1069438"/>
                </a:cubicBezTo>
                <a:cubicBezTo>
                  <a:pt x="456181" y="1101109"/>
                  <a:pt x="418455" y="1129520"/>
                  <a:pt x="380263" y="1156999"/>
                </a:cubicBezTo>
                <a:cubicBezTo>
                  <a:pt x="330427" y="1193328"/>
                  <a:pt x="288975" y="1190533"/>
                  <a:pt x="246126" y="1145355"/>
                </a:cubicBezTo>
                <a:cubicBezTo>
                  <a:pt x="217715" y="1115547"/>
                  <a:pt x="194428" y="1081547"/>
                  <a:pt x="169277" y="1048944"/>
                </a:cubicBezTo>
                <a:cubicBezTo>
                  <a:pt x="139003" y="1009821"/>
                  <a:pt x="116647" y="966506"/>
                  <a:pt x="100345" y="918999"/>
                </a:cubicBezTo>
                <a:cubicBezTo>
                  <a:pt x="90565" y="890588"/>
                  <a:pt x="75661" y="864041"/>
                  <a:pt x="67277" y="835164"/>
                </a:cubicBezTo>
                <a:cubicBezTo>
                  <a:pt x="56565" y="799767"/>
                  <a:pt x="50510" y="762972"/>
                  <a:pt x="42592" y="726643"/>
                </a:cubicBezTo>
                <a:cubicBezTo>
                  <a:pt x="40729" y="717794"/>
                  <a:pt x="37935" y="709411"/>
                  <a:pt x="35606" y="700096"/>
                </a:cubicBezTo>
                <a:cubicBezTo>
                  <a:pt x="29551" y="699164"/>
                  <a:pt x="24428" y="699164"/>
                  <a:pt x="19770" y="697767"/>
                </a:cubicBezTo>
                <a:cubicBezTo>
                  <a:pt x="-257" y="691246"/>
                  <a:pt x="-7244" y="671219"/>
                  <a:pt x="9058" y="659109"/>
                </a:cubicBezTo>
                <a:cubicBezTo>
                  <a:pt x="35606" y="639548"/>
                  <a:pt x="34209" y="614397"/>
                  <a:pt x="32811" y="586452"/>
                </a:cubicBezTo>
                <a:cubicBezTo>
                  <a:pt x="28619" y="507740"/>
                  <a:pt x="45852" y="435082"/>
                  <a:pt x="94756" y="371740"/>
                </a:cubicBezTo>
                <a:cubicBezTo>
                  <a:pt x="129222" y="327028"/>
                  <a:pt x="209332" y="311192"/>
                  <a:pt x="264290" y="345192"/>
                </a:cubicBezTo>
                <a:cubicBezTo>
                  <a:pt x="300619" y="367548"/>
                  <a:pt x="333222" y="393165"/>
                  <a:pt x="356044" y="434151"/>
                </a:cubicBezTo>
                <a:cubicBezTo>
                  <a:pt x="363962" y="424836"/>
                  <a:pt x="369551" y="418781"/>
                  <a:pt x="375140" y="411795"/>
                </a:cubicBezTo>
                <a:cubicBezTo>
                  <a:pt x="406345" y="372671"/>
                  <a:pt x="444537" y="346124"/>
                  <a:pt x="495304" y="338671"/>
                </a:cubicBezTo>
                <a:cubicBezTo>
                  <a:pt x="525112" y="334014"/>
                  <a:pt x="553989" y="326562"/>
                  <a:pt x="584728" y="329822"/>
                </a:cubicBezTo>
                <a:cubicBezTo>
                  <a:pt x="593112" y="330754"/>
                  <a:pt x="602893" y="327959"/>
                  <a:pt x="610811" y="324699"/>
                </a:cubicBezTo>
                <a:cubicBezTo>
                  <a:pt x="684400" y="293493"/>
                  <a:pt x="757057" y="260425"/>
                  <a:pt x="830646" y="230151"/>
                </a:cubicBezTo>
                <a:cubicBezTo>
                  <a:pt x="879550" y="210124"/>
                  <a:pt x="929851" y="192891"/>
                  <a:pt x="979221" y="173795"/>
                </a:cubicBezTo>
                <a:cubicBezTo>
                  <a:pt x="1023933" y="156562"/>
                  <a:pt x="1068646" y="138398"/>
                  <a:pt x="1113358" y="120699"/>
                </a:cubicBezTo>
                <a:cubicBezTo>
                  <a:pt x="1156207" y="103466"/>
                  <a:pt x="1199057" y="87165"/>
                  <a:pt x="1241440" y="69001"/>
                </a:cubicBezTo>
                <a:cubicBezTo>
                  <a:pt x="1272646" y="55960"/>
                  <a:pt x="1302454" y="39658"/>
                  <a:pt x="1334125" y="27549"/>
                </a:cubicBezTo>
                <a:cubicBezTo>
                  <a:pt x="1362070" y="16836"/>
                  <a:pt x="1390947" y="8919"/>
                  <a:pt x="1419823" y="1001"/>
                </a:cubicBezTo>
                <a:cubicBezTo>
                  <a:pt x="1434262" y="-2725"/>
                  <a:pt x="1444043" y="4261"/>
                  <a:pt x="1451960" y="16836"/>
                </a:cubicBezTo>
                <a:cubicBezTo>
                  <a:pt x="1484563" y="68069"/>
                  <a:pt x="1488289" y="126754"/>
                  <a:pt x="1496673" y="184042"/>
                </a:cubicBezTo>
                <a:cubicBezTo>
                  <a:pt x="1497604" y="189631"/>
                  <a:pt x="1492015" y="196151"/>
                  <a:pt x="1489686" y="202206"/>
                </a:cubicBezTo>
                <a:cubicBezTo>
                  <a:pt x="1483166" y="198480"/>
                  <a:pt x="1472919" y="196617"/>
                  <a:pt x="1470591" y="191494"/>
                </a:cubicBezTo>
                <a:cubicBezTo>
                  <a:pt x="1459412" y="162617"/>
                  <a:pt x="1450097" y="132809"/>
                  <a:pt x="1441248" y="103466"/>
                </a:cubicBezTo>
                <a:cubicBezTo>
                  <a:pt x="1437522" y="91357"/>
                  <a:pt x="1437056" y="78316"/>
                  <a:pt x="1434262" y="61549"/>
                </a:cubicBezTo>
                <a:cubicBezTo>
                  <a:pt x="1415166" y="66206"/>
                  <a:pt x="1397933" y="69932"/>
                  <a:pt x="1381166" y="74590"/>
                </a:cubicBezTo>
                <a:cubicBezTo>
                  <a:pt x="1316426" y="93220"/>
                  <a:pt x="1259139" y="129083"/>
                  <a:pt x="1197194" y="153768"/>
                </a:cubicBezTo>
                <a:cubicBezTo>
                  <a:pt x="1136646" y="177521"/>
                  <a:pt x="1075632" y="200343"/>
                  <a:pt x="1015550" y="224562"/>
                </a:cubicBezTo>
                <a:cubicBezTo>
                  <a:pt x="963851" y="245521"/>
                  <a:pt x="912619" y="267877"/>
                  <a:pt x="860920" y="289767"/>
                </a:cubicBezTo>
                <a:cubicBezTo>
                  <a:pt x="816673" y="308398"/>
                  <a:pt x="772427" y="327028"/>
                  <a:pt x="728180" y="346124"/>
                </a:cubicBezTo>
                <a:cubicBezTo>
                  <a:pt x="715605" y="351713"/>
                  <a:pt x="703030" y="357302"/>
                  <a:pt x="685331" y="365219"/>
                </a:cubicBezTo>
                <a:cubicBezTo>
                  <a:pt x="757989" y="408534"/>
                  <a:pt x="781276" y="475137"/>
                  <a:pt x="786865" y="552918"/>
                </a:cubicBezTo>
                <a:cubicBezTo>
                  <a:pt x="814810" y="552918"/>
                  <a:pt x="841358" y="551986"/>
                  <a:pt x="867906" y="553384"/>
                </a:cubicBezTo>
                <a:cubicBezTo>
                  <a:pt x="891660" y="554781"/>
                  <a:pt x="915413" y="558973"/>
                  <a:pt x="941961" y="561767"/>
                </a:cubicBezTo>
                <a:cubicBezTo>
                  <a:pt x="942892" y="556644"/>
                  <a:pt x="944755" y="549192"/>
                  <a:pt x="945221" y="541740"/>
                </a:cubicBezTo>
                <a:cubicBezTo>
                  <a:pt x="946619" y="511931"/>
                  <a:pt x="955002" y="483986"/>
                  <a:pt x="973166" y="460699"/>
                </a:cubicBezTo>
                <a:cubicBezTo>
                  <a:pt x="993194" y="434151"/>
                  <a:pt x="1008564" y="404343"/>
                  <a:pt x="1037906" y="383850"/>
                </a:cubicBezTo>
                <a:cubicBezTo>
                  <a:pt x="1089139" y="347521"/>
                  <a:pt x="1142700" y="337740"/>
                  <a:pt x="1199057" y="361959"/>
                </a:cubicBezTo>
                <a:cubicBezTo>
                  <a:pt x="1230262" y="375466"/>
                  <a:pt x="1254481" y="401548"/>
                  <a:pt x="1274043" y="429959"/>
                </a:cubicBezTo>
                <a:cubicBezTo>
                  <a:pt x="1283824" y="443932"/>
                  <a:pt x="1292207" y="458836"/>
                  <a:pt x="1302454" y="475603"/>
                </a:cubicBezTo>
                <a:cubicBezTo>
                  <a:pt x="1307111" y="471877"/>
                  <a:pt x="1312235" y="469548"/>
                  <a:pt x="1315961" y="465356"/>
                </a:cubicBezTo>
                <a:cubicBezTo>
                  <a:pt x="1334125" y="443466"/>
                  <a:pt x="1353687" y="423438"/>
                  <a:pt x="1383029" y="416918"/>
                </a:cubicBezTo>
                <a:cubicBezTo>
                  <a:pt x="1385824" y="416452"/>
                  <a:pt x="1388618" y="414589"/>
                  <a:pt x="1390947" y="412726"/>
                </a:cubicBezTo>
                <a:cubicBezTo>
                  <a:pt x="1428207" y="374069"/>
                  <a:pt x="1478974" y="372206"/>
                  <a:pt x="1526015" y="371740"/>
                </a:cubicBezTo>
                <a:cubicBezTo>
                  <a:pt x="1563741" y="371274"/>
                  <a:pt x="1600070" y="386178"/>
                  <a:pt x="1626152" y="421110"/>
                </a:cubicBezTo>
                <a:cubicBezTo>
                  <a:pt x="1649905" y="452781"/>
                  <a:pt x="1665275" y="486781"/>
                  <a:pt x="1670864" y="524973"/>
                </a:cubicBezTo>
                <a:cubicBezTo>
                  <a:pt x="1674590" y="552452"/>
                  <a:pt x="1671796" y="580397"/>
                  <a:pt x="1671796" y="612068"/>
                </a:cubicBezTo>
                <a:cubicBezTo>
                  <a:pt x="1706727" y="593438"/>
                  <a:pt x="1738864" y="575740"/>
                  <a:pt x="1771467" y="559438"/>
                </a:cubicBezTo>
                <a:cubicBezTo>
                  <a:pt x="1809659" y="539877"/>
                  <a:pt x="1849248" y="522178"/>
                  <a:pt x="1887439" y="503082"/>
                </a:cubicBezTo>
                <a:cubicBezTo>
                  <a:pt x="1932617" y="480260"/>
                  <a:pt x="1977330" y="455110"/>
                  <a:pt x="2022974" y="432288"/>
                </a:cubicBezTo>
                <a:cubicBezTo>
                  <a:pt x="2130563" y="379192"/>
                  <a:pt x="2236754" y="321904"/>
                  <a:pt x="2350864" y="282315"/>
                </a:cubicBezTo>
                <a:cubicBezTo>
                  <a:pt x="2419329" y="258562"/>
                  <a:pt x="2487329" y="232014"/>
                  <a:pt x="2555329" y="207329"/>
                </a:cubicBezTo>
                <a:cubicBezTo>
                  <a:pt x="2587932" y="195220"/>
                  <a:pt x="2607494" y="203137"/>
                  <a:pt x="2616809" y="234343"/>
                </a:cubicBezTo>
                <a:cubicBezTo>
                  <a:pt x="2635904" y="299083"/>
                  <a:pt x="2634507" y="365219"/>
                  <a:pt x="2624726" y="431822"/>
                </a:cubicBezTo>
                <a:cubicBezTo>
                  <a:pt x="2623795" y="436945"/>
                  <a:pt x="2621466" y="441137"/>
                  <a:pt x="2620069" y="446260"/>
                </a:cubicBezTo>
                <a:cubicBezTo>
                  <a:pt x="2617740" y="455575"/>
                  <a:pt x="2614480" y="464890"/>
                  <a:pt x="2602836" y="463027"/>
                </a:cubicBezTo>
                <a:cubicBezTo>
                  <a:pt x="2589795" y="461164"/>
                  <a:pt x="2589329" y="449521"/>
                  <a:pt x="2589329" y="439740"/>
                </a:cubicBezTo>
                <a:cubicBezTo>
                  <a:pt x="2589795" y="417849"/>
                  <a:pt x="2593055" y="395959"/>
                  <a:pt x="2591192" y="374069"/>
                </a:cubicBezTo>
                <a:cubicBezTo>
                  <a:pt x="2588864" y="340069"/>
                  <a:pt x="2583274" y="306535"/>
                  <a:pt x="2579083" y="270206"/>
                </a:cubicBezTo>
                <a:cubicBezTo>
                  <a:pt x="2569302" y="272069"/>
                  <a:pt x="2561384" y="272535"/>
                  <a:pt x="2554398" y="275329"/>
                </a:cubicBezTo>
                <a:cubicBezTo>
                  <a:pt x="2500836" y="294891"/>
                  <a:pt x="2446343" y="309795"/>
                  <a:pt x="2394179" y="333548"/>
                </a:cubicBezTo>
                <a:cubicBezTo>
                  <a:pt x="2328042" y="363822"/>
                  <a:pt x="2258645" y="388507"/>
                  <a:pt x="2192508" y="419247"/>
                </a:cubicBezTo>
                <a:cubicBezTo>
                  <a:pt x="2117987" y="453712"/>
                  <a:pt x="2045330" y="491904"/>
                  <a:pt x="1972206" y="529630"/>
                </a:cubicBezTo>
                <a:cubicBezTo>
                  <a:pt x="1915385" y="558507"/>
                  <a:pt x="1859029" y="588781"/>
                  <a:pt x="1802672" y="618589"/>
                </a:cubicBezTo>
                <a:cubicBezTo>
                  <a:pt x="1757494" y="642342"/>
                  <a:pt x="1713248" y="667493"/>
                  <a:pt x="1667138" y="689849"/>
                </a:cubicBezTo>
                <a:cubicBezTo>
                  <a:pt x="1649440" y="698233"/>
                  <a:pt x="1642453" y="711739"/>
                  <a:pt x="1635001" y="727109"/>
                </a:cubicBezTo>
                <a:cubicBezTo>
                  <a:pt x="1614508" y="768561"/>
                  <a:pt x="1595412" y="810479"/>
                  <a:pt x="1572125" y="850068"/>
                </a:cubicBezTo>
                <a:cubicBezTo>
                  <a:pt x="1552097" y="884534"/>
                  <a:pt x="1528344" y="917136"/>
                  <a:pt x="1504125" y="948807"/>
                </a:cubicBezTo>
                <a:cubicBezTo>
                  <a:pt x="1468262" y="995383"/>
                  <a:pt x="1440782" y="1047547"/>
                  <a:pt x="1405385" y="1093657"/>
                </a:cubicBezTo>
                <a:cubicBezTo>
                  <a:pt x="1371385" y="1137903"/>
                  <a:pt x="1335057" y="1181218"/>
                  <a:pt x="1284289" y="1207766"/>
                </a:cubicBezTo>
                <a:cubicBezTo>
                  <a:pt x="1256344" y="1222204"/>
                  <a:pt x="1225605" y="1230122"/>
                  <a:pt x="1195796" y="1211958"/>
                </a:cubicBezTo>
                <a:cubicBezTo>
                  <a:pt x="1179029" y="1201711"/>
                  <a:pt x="1162728" y="1189136"/>
                  <a:pt x="1147824" y="1176095"/>
                </a:cubicBezTo>
                <a:cubicBezTo>
                  <a:pt x="1086344" y="1123465"/>
                  <a:pt x="1040235" y="1059657"/>
                  <a:pt x="1011358" y="984205"/>
                </a:cubicBezTo>
                <a:cubicBezTo>
                  <a:pt x="994591" y="940424"/>
                  <a:pt x="972701" y="897575"/>
                  <a:pt x="959660" y="852862"/>
                </a:cubicBezTo>
                <a:cubicBezTo>
                  <a:pt x="943824" y="798369"/>
                  <a:pt x="928454" y="742945"/>
                  <a:pt x="933577" y="684260"/>
                </a:cubicBezTo>
                <a:cubicBezTo>
                  <a:pt x="933577" y="664233"/>
                  <a:pt x="929386" y="644205"/>
                  <a:pt x="927988" y="6251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855275" y="526175"/>
            <a:ext cx="2766900" cy="151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Just Another Hand"/>
              <a:buNone/>
              <a:def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225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855300" y="460550"/>
            <a:ext cx="7433400" cy="133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8371981" y="460669"/>
            <a:ext cx="996174" cy="1337264"/>
          </a:xfrm>
          <a:custGeom>
            <a:rect b="b" l="l" r="r" t="t"/>
            <a:pathLst>
              <a:path extrusionOk="0" h="2674527" w="1992347">
                <a:moveTo>
                  <a:pt x="1769124" y="1462176"/>
                </a:moveTo>
                <a:cubicBezTo>
                  <a:pt x="1733904" y="1444070"/>
                  <a:pt x="1698188" y="1426460"/>
                  <a:pt x="1663713" y="1409098"/>
                </a:cubicBezTo>
                <a:cubicBezTo>
                  <a:pt x="1626261" y="1423980"/>
                  <a:pt x="1610635" y="1461680"/>
                  <a:pt x="1582608" y="1486234"/>
                </a:cubicBezTo>
                <a:cubicBezTo>
                  <a:pt x="1545652" y="1518726"/>
                  <a:pt x="1526554" y="1567091"/>
                  <a:pt x="1528787" y="1621905"/>
                </a:cubicBezTo>
                <a:cubicBezTo>
                  <a:pt x="1531763" y="1703505"/>
                  <a:pt x="1583104" y="1750630"/>
                  <a:pt x="1671898" y="1725331"/>
                </a:cubicBezTo>
                <a:cubicBezTo>
                  <a:pt x="1732664" y="1707970"/>
                  <a:pt x="1773340" y="1671014"/>
                  <a:pt x="1797399" y="1612728"/>
                </a:cubicBezTo>
                <a:cubicBezTo>
                  <a:pt x="1817985" y="1562874"/>
                  <a:pt x="1802855" y="1518230"/>
                  <a:pt x="1783013" y="1473585"/>
                </a:cubicBezTo>
                <a:cubicBezTo>
                  <a:pt x="1780781" y="1468872"/>
                  <a:pt x="1774580" y="1464904"/>
                  <a:pt x="1769124" y="1462176"/>
                </a:cubicBezTo>
                <a:close/>
                <a:moveTo>
                  <a:pt x="1629237" y="1658364"/>
                </a:moveTo>
                <a:cubicBezTo>
                  <a:pt x="1641142" y="1595862"/>
                  <a:pt x="1645359" y="1540552"/>
                  <a:pt x="1707613" y="1503100"/>
                </a:cubicBezTo>
                <a:cubicBezTo>
                  <a:pt x="1699180" y="1564859"/>
                  <a:pt x="1691492" y="1618928"/>
                  <a:pt x="1629237" y="1658364"/>
                </a:cubicBezTo>
                <a:close/>
                <a:moveTo>
                  <a:pt x="228882" y="1742941"/>
                </a:moveTo>
                <a:cubicBezTo>
                  <a:pt x="201103" y="1732524"/>
                  <a:pt x="172580" y="1723595"/>
                  <a:pt x="144553" y="1714170"/>
                </a:cubicBezTo>
                <a:cubicBezTo>
                  <a:pt x="146786" y="1708714"/>
                  <a:pt x="147034" y="1704745"/>
                  <a:pt x="149018" y="1703257"/>
                </a:cubicBezTo>
                <a:cubicBezTo>
                  <a:pt x="160179" y="1695568"/>
                  <a:pt x="171836" y="1688624"/>
                  <a:pt x="183245" y="1681679"/>
                </a:cubicBezTo>
                <a:cubicBezTo>
                  <a:pt x="183493" y="1677958"/>
                  <a:pt x="183989" y="1674486"/>
                  <a:pt x="184238" y="1670766"/>
                </a:cubicBezTo>
                <a:cubicBezTo>
                  <a:pt x="159931" y="1668782"/>
                  <a:pt x="135624" y="1668285"/>
                  <a:pt x="111814" y="1664813"/>
                </a:cubicBezTo>
                <a:cubicBezTo>
                  <a:pt x="77338" y="1659852"/>
                  <a:pt x="51048" y="1677958"/>
                  <a:pt x="38398" y="1703505"/>
                </a:cubicBezTo>
                <a:cubicBezTo>
                  <a:pt x="20044" y="1740461"/>
                  <a:pt x="4667" y="1781385"/>
                  <a:pt x="698" y="1821813"/>
                </a:cubicBezTo>
                <a:cubicBezTo>
                  <a:pt x="-4262" y="1872163"/>
                  <a:pt x="17068" y="1916559"/>
                  <a:pt x="69153" y="1936650"/>
                </a:cubicBezTo>
                <a:cubicBezTo>
                  <a:pt x="87755" y="1943842"/>
                  <a:pt x="108094" y="1947067"/>
                  <a:pt x="127936" y="1949795"/>
                </a:cubicBezTo>
                <a:cubicBezTo>
                  <a:pt x="192670" y="1958228"/>
                  <a:pt x="267574" y="1903662"/>
                  <a:pt x="279728" y="1839671"/>
                </a:cubicBezTo>
                <a:cubicBezTo>
                  <a:pt x="286424" y="1803956"/>
                  <a:pt x="261374" y="1755095"/>
                  <a:pt x="228882" y="1742941"/>
                </a:cubicBezTo>
                <a:close/>
                <a:moveTo>
                  <a:pt x="148026" y="1882084"/>
                </a:moveTo>
                <a:cubicBezTo>
                  <a:pt x="145793" y="1879356"/>
                  <a:pt x="143561" y="1876875"/>
                  <a:pt x="141329" y="1874147"/>
                </a:cubicBezTo>
                <a:cubicBezTo>
                  <a:pt x="148770" y="1868690"/>
                  <a:pt x="155963" y="1862986"/>
                  <a:pt x="163403" y="1857529"/>
                </a:cubicBezTo>
                <a:cubicBezTo>
                  <a:pt x="165388" y="1859762"/>
                  <a:pt x="167620" y="1861994"/>
                  <a:pt x="169604" y="1864474"/>
                </a:cubicBezTo>
                <a:cubicBezTo>
                  <a:pt x="162411" y="1870179"/>
                  <a:pt x="155218" y="1876131"/>
                  <a:pt x="148026" y="1882084"/>
                </a:cubicBezTo>
                <a:close/>
                <a:moveTo>
                  <a:pt x="779996" y="322744"/>
                </a:moveTo>
                <a:cubicBezTo>
                  <a:pt x="836794" y="316047"/>
                  <a:pt x="887143" y="269914"/>
                  <a:pt x="898305" y="212124"/>
                </a:cubicBezTo>
                <a:cubicBezTo>
                  <a:pt x="903017" y="187818"/>
                  <a:pt x="904257" y="162767"/>
                  <a:pt x="907978" y="129780"/>
                </a:cubicBezTo>
                <a:cubicBezTo>
                  <a:pt x="908226" y="108697"/>
                  <a:pt x="888135" y="69261"/>
                  <a:pt x="862837" y="49667"/>
                </a:cubicBezTo>
                <a:cubicBezTo>
                  <a:pt x="846963" y="37266"/>
                  <a:pt x="831089" y="25113"/>
                  <a:pt x="815464" y="12463"/>
                </a:cubicBezTo>
                <a:cubicBezTo>
                  <a:pt x="795374" y="-3906"/>
                  <a:pt x="781980" y="-4650"/>
                  <a:pt x="762138" y="13207"/>
                </a:cubicBezTo>
                <a:cubicBezTo>
                  <a:pt x="753209" y="21144"/>
                  <a:pt x="745520" y="31809"/>
                  <a:pt x="740312" y="42474"/>
                </a:cubicBezTo>
                <a:cubicBezTo>
                  <a:pt x="719230" y="85383"/>
                  <a:pt x="703852" y="129532"/>
                  <a:pt x="692691" y="176409"/>
                </a:cubicBezTo>
                <a:cubicBezTo>
                  <a:pt x="685250" y="207412"/>
                  <a:pt x="687482" y="234695"/>
                  <a:pt x="697899" y="262226"/>
                </a:cubicBezTo>
                <a:cubicBezTo>
                  <a:pt x="710549" y="294965"/>
                  <a:pt x="754449" y="325720"/>
                  <a:pt x="779996" y="322744"/>
                </a:cubicBezTo>
                <a:close/>
                <a:moveTo>
                  <a:pt x="809263" y="134988"/>
                </a:moveTo>
                <a:cubicBezTo>
                  <a:pt x="820672" y="174920"/>
                  <a:pt x="816952" y="185834"/>
                  <a:pt x="780988" y="222045"/>
                </a:cubicBezTo>
                <a:cubicBezTo>
                  <a:pt x="777516" y="187818"/>
                  <a:pt x="790413" y="162023"/>
                  <a:pt x="809263" y="134988"/>
                </a:cubicBezTo>
                <a:close/>
                <a:moveTo>
                  <a:pt x="928068" y="2187404"/>
                </a:moveTo>
                <a:cubicBezTo>
                  <a:pt x="924099" y="2218903"/>
                  <a:pt x="917899" y="2251891"/>
                  <a:pt x="889624" y="2273717"/>
                </a:cubicBezTo>
                <a:cubicBezTo>
                  <a:pt x="879951" y="2281406"/>
                  <a:pt x="870526" y="2289591"/>
                  <a:pt x="861101" y="2297528"/>
                </a:cubicBezTo>
                <a:cubicBezTo>
                  <a:pt x="810999" y="2339692"/>
                  <a:pt x="790165" y="2340188"/>
                  <a:pt x="741304" y="2300256"/>
                </a:cubicBezTo>
                <a:cubicBezTo>
                  <a:pt x="702860" y="2268757"/>
                  <a:pt x="696411" y="2189636"/>
                  <a:pt x="730639" y="2154168"/>
                </a:cubicBezTo>
                <a:cubicBezTo>
                  <a:pt x="738328" y="2146232"/>
                  <a:pt x="750977" y="2143503"/>
                  <a:pt x="762138" y="2137799"/>
                </a:cubicBezTo>
                <a:cubicBezTo>
                  <a:pt x="765859" y="2120933"/>
                  <a:pt x="769083" y="2106051"/>
                  <a:pt x="773051" y="2088441"/>
                </a:cubicBezTo>
                <a:cubicBezTo>
                  <a:pt x="784709" y="2089682"/>
                  <a:pt x="796614" y="2087697"/>
                  <a:pt x="805047" y="2092162"/>
                </a:cubicBezTo>
                <a:cubicBezTo>
                  <a:pt x="831089" y="2106051"/>
                  <a:pt x="857876" y="2114732"/>
                  <a:pt x="886895" y="2119941"/>
                </a:cubicBezTo>
                <a:cubicBezTo>
                  <a:pt x="914426" y="2124901"/>
                  <a:pt x="932532" y="2153424"/>
                  <a:pt x="928068" y="2187404"/>
                </a:cubicBezTo>
                <a:close/>
                <a:moveTo>
                  <a:pt x="1084324" y="1243913"/>
                </a:moveTo>
                <a:cubicBezTo>
                  <a:pt x="1069194" y="1249369"/>
                  <a:pt x="1051585" y="1251850"/>
                  <a:pt x="1039679" y="1261275"/>
                </a:cubicBezTo>
                <a:cubicBezTo>
                  <a:pt x="1016861" y="1279629"/>
                  <a:pt x="993546" y="1299471"/>
                  <a:pt x="977673" y="1323529"/>
                </a:cubicBezTo>
                <a:cubicBezTo>
                  <a:pt x="953862" y="1359989"/>
                  <a:pt x="951382" y="1423484"/>
                  <a:pt x="993795" y="1459199"/>
                </a:cubicBezTo>
                <a:cubicBezTo>
                  <a:pt x="1023558" y="1484250"/>
                  <a:pt x="1054809" y="1475321"/>
                  <a:pt x="1087052" y="1469616"/>
                </a:cubicBezTo>
                <a:cubicBezTo>
                  <a:pt x="1120040" y="1463912"/>
                  <a:pt x="1146331" y="1445062"/>
                  <a:pt x="1163196" y="1419267"/>
                </a:cubicBezTo>
                <a:cubicBezTo>
                  <a:pt x="1179566" y="1394217"/>
                  <a:pt x="1191471" y="1363461"/>
                  <a:pt x="1195440" y="1333946"/>
                </a:cubicBezTo>
                <a:cubicBezTo>
                  <a:pt x="1200896" y="1294510"/>
                  <a:pt x="1140378" y="1250362"/>
                  <a:pt x="1084324" y="1243913"/>
                </a:cubicBezTo>
                <a:close/>
                <a:moveTo>
                  <a:pt x="1056545" y="1402898"/>
                </a:moveTo>
                <a:cubicBezTo>
                  <a:pt x="1065474" y="1344363"/>
                  <a:pt x="1071675" y="1336427"/>
                  <a:pt x="1114335" y="1329482"/>
                </a:cubicBezTo>
                <a:cubicBezTo>
                  <a:pt x="1104662" y="1362221"/>
                  <a:pt x="1090277" y="1387520"/>
                  <a:pt x="1056545" y="1402898"/>
                </a:cubicBezTo>
                <a:close/>
                <a:moveTo>
                  <a:pt x="1239092" y="677173"/>
                </a:moveTo>
                <a:cubicBezTo>
                  <a:pt x="1223963" y="701976"/>
                  <a:pt x="1210073" y="727771"/>
                  <a:pt x="1192215" y="750589"/>
                </a:cubicBezTo>
                <a:cubicBezTo>
                  <a:pt x="1176590" y="770679"/>
                  <a:pt x="1154763" y="783328"/>
                  <a:pt x="1127977" y="784072"/>
                </a:cubicBezTo>
                <a:cubicBezTo>
                  <a:pt x="1115575" y="784320"/>
                  <a:pt x="1102926" y="784072"/>
                  <a:pt x="1090773" y="785313"/>
                </a:cubicBezTo>
                <a:cubicBezTo>
                  <a:pt x="1059769" y="788537"/>
                  <a:pt x="1038935" y="780352"/>
                  <a:pt x="1027278" y="753069"/>
                </a:cubicBezTo>
                <a:cubicBezTo>
                  <a:pt x="1013885" y="721074"/>
                  <a:pt x="1009172" y="688830"/>
                  <a:pt x="1026782" y="654603"/>
                </a:cubicBezTo>
                <a:cubicBezTo>
                  <a:pt x="1048856" y="611942"/>
                  <a:pt x="1077131" y="581683"/>
                  <a:pt x="1129713" y="579947"/>
                </a:cubicBezTo>
                <a:cubicBezTo>
                  <a:pt x="1128225" y="585156"/>
                  <a:pt x="1126984" y="589620"/>
                  <a:pt x="1124752" y="598053"/>
                </a:cubicBezTo>
                <a:cubicBezTo>
                  <a:pt x="1167909" y="585156"/>
                  <a:pt x="1194696" y="617399"/>
                  <a:pt x="1227187" y="633025"/>
                </a:cubicBezTo>
                <a:cubicBezTo>
                  <a:pt x="1242813" y="640961"/>
                  <a:pt x="1250502" y="658571"/>
                  <a:pt x="1239092" y="677173"/>
                </a:cubicBezTo>
                <a:close/>
                <a:moveTo>
                  <a:pt x="375714" y="850295"/>
                </a:moveTo>
                <a:cubicBezTo>
                  <a:pt x="371497" y="866665"/>
                  <a:pt x="368521" y="883283"/>
                  <a:pt x="364552" y="899901"/>
                </a:cubicBezTo>
                <a:cubicBezTo>
                  <a:pt x="355624" y="937601"/>
                  <a:pt x="318668" y="965628"/>
                  <a:pt x="275015" y="968604"/>
                </a:cubicBezTo>
                <a:cubicBezTo>
                  <a:pt x="238059" y="971084"/>
                  <a:pt x="191182" y="944049"/>
                  <a:pt x="183245" y="910318"/>
                </a:cubicBezTo>
                <a:cubicBezTo>
                  <a:pt x="175557" y="877826"/>
                  <a:pt x="182501" y="846079"/>
                  <a:pt x="204576" y="819044"/>
                </a:cubicBezTo>
                <a:cubicBezTo>
                  <a:pt x="214001" y="807387"/>
                  <a:pt x="222434" y="794986"/>
                  <a:pt x="232355" y="781344"/>
                </a:cubicBezTo>
                <a:cubicBezTo>
                  <a:pt x="254181" y="776880"/>
                  <a:pt x="274767" y="772663"/>
                  <a:pt x="291137" y="769439"/>
                </a:cubicBezTo>
                <a:cubicBezTo>
                  <a:pt x="313955" y="781840"/>
                  <a:pt x="333549" y="793249"/>
                  <a:pt x="354135" y="803418"/>
                </a:cubicBezTo>
                <a:cubicBezTo>
                  <a:pt x="378194" y="815324"/>
                  <a:pt x="382658" y="823757"/>
                  <a:pt x="375714" y="850295"/>
                </a:cubicBezTo>
                <a:close/>
                <a:moveTo>
                  <a:pt x="1963328" y="215101"/>
                </a:moveTo>
                <a:cubicBezTo>
                  <a:pt x="1997308" y="289260"/>
                  <a:pt x="1944478" y="366397"/>
                  <a:pt x="1862382" y="363420"/>
                </a:cubicBezTo>
                <a:cubicBezTo>
                  <a:pt x="1839315" y="362676"/>
                  <a:pt x="1825674" y="346802"/>
                  <a:pt x="1816993" y="328449"/>
                </a:cubicBezTo>
                <a:cubicBezTo>
                  <a:pt x="1798887" y="290253"/>
                  <a:pt x="1815257" y="228990"/>
                  <a:pt x="1848244" y="197987"/>
                </a:cubicBezTo>
                <a:cubicBezTo>
                  <a:pt x="1868334" y="179137"/>
                  <a:pt x="1885944" y="157807"/>
                  <a:pt x="1907026" y="135236"/>
                </a:cubicBezTo>
                <a:cubicBezTo>
                  <a:pt x="1939270" y="155078"/>
                  <a:pt x="1964072" y="170456"/>
                  <a:pt x="1992347" y="187818"/>
                </a:cubicBezTo>
                <a:cubicBezTo>
                  <a:pt x="1981434" y="197987"/>
                  <a:pt x="1972257" y="206668"/>
                  <a:pt x="1963328" y="215101"/>
                </a:cubicBezTo>
                <a:close/>
                <a:moveTo>
                  <a:pt x="212512" y="2544562"/>
                </a:moveTo>
                <a:cubicBezTo>
                  <a:pt x="215489" y="2570852"/>
                  <a:pt x="208048" y="2599127"/>
                  <a:pt x="200607" y="2625418"/>
                </a:cubicBezTo>
                <a:cubicBezTo>
                  <a:pt x="191430" y="2658654"/>
                  <a:pt x="158691" y="2662870"/>
                  <a:pt x="133640" y="2674527"/>
                </a:cubicBezTo>
                <a:cubicBezTo>
                  <a:pt x="97428" y="2661630"/>
                  <a:pt x="87011" y="2640052"/>
                  <a:pt x="88747" y="2601360"/>
                </a:cubicBezTo>
                <a:cubicBezTo>
                  <a:pt x="90484" y="2563908"/>
                  <a:pt x="104373" y="2540593"/>
                  <a:pt x="133144" y="2522983"/>
                </a:cubicBezTo>
                <a:cubicBezTo>
                  <a:pt x="130912" y="2512566"/>
                  <a:pt x="129176" y="2503637"/>
                  <a:pt x="127192" y="2494956"/>
                </a:cubicBezTo>
                <a:cubicBezTo>
                  <a:pt x="154970" y="2485531"/>
                  <a:pt x="209040" y="2513806"/>
                  <a:pt x="212512" y="25445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-1106570" y="1328675"/>
            <a:ext cx="3241518" cy="274055"/>
          </a:xfrm>
          <a:custGeom>
            <a:rect b="b" l="l" r="r" t="t"/>
            <a:pathLst>
              <a:path extrusionOk="0" h="548110" w="6483035">
                <a:moveTo>
                  <a:pt x="532913" y="476778"/>
                </a:moveTo>
                <a:cubicBezTo>
                  <a:pt x="565740" y="493862"/>
                  <a:pt x="592538" y="491517"/>
                  <a:pt x="620676" y="474433"/>
                </a:cubicBezTo>
                <a:cubicBezTo>
                  <a:pt x="662883" y="448640"/>
                  <a:pt x="706764" y="425862"/>
                  <a:pt x="749975" y="401744"/>
                </a:cubicBezTo>
                <a:cubicBezTo>
                  <a:pt x="753325" y="399734"/>
                  <a:pt x="755670" y="396720"/>
                  <a:pt x="758685" y="394040"/>
                </a:cubicBezTo>
                <a:cubicBezTo>
                  <a:pt x="790172" y="365232"/>
                  <a:pt x="821995" y="336424"/>
                  <a:pt x="853482" y="307617"/>
                </a:cubicBezTo>
                <a:cubicBezTo>
                  <a:pt x="870231" y="292543"/>
                  <a:pt x="882960" y="273114"/>
                  <a:pt x="908083" y="268425"/>
                </a:cubicBezTo>
                <a:cubicBezTo>
                  <a:pt x="916792" y="266750"/>
                  <a:pt x="926171" y="258376"/>
                  <a:pt x="931866" y="250671"/>
                </a:cubicBezTo>
                <a:cubicBezTo>
                  <a:pt x="942920" y="236267"/>
                  <a:pt x="955649" y="227893"/>
                  <a:pt x="974072" y="226218"/>
                </a:cubicBezTo>
                <a:cubicBezTo>
                  <a:pt x="981442" y="225548"/>
                  <a:pt x="990821" y="223203"/>
                  <a:pt x="994841" y="218179"/>
                </a:cubicBezTo>
                <a:cubicBezTo>
                  <a:pt x="1010249" y="198415"/>
                  <a:pt x="1034032" y="203440"/>
                  <a:pt x="1053126" y="195736"/>
                </a:cubicBezTo>
                <a:cubicBezTo>
                  <a:pt x="1079254" y="185017"/>
                  <a:pt x="1111076" y="199420"/>
                  <a:pt x="1133519" y="174632"/>
                </a:cubicBezTo>
                <a:cubicBezTo>
                  <a:pt x="1137204" y="170613"/>
                  <a:pt x="1148593" y="170613"/>
                  <a:pt x="1155293" y="172623"/>
                </a:cubicBezTo>
                <a:cubicBezTo>
                  <a:pt x="1175726" y="178987"/>
                  <a:pt x="1198839" y="183342"/>
                  <a:pt x="1215588" y="195736"/>
                </a:cubicBezTo>
                <a:cubicBezTo>
                  <a:pt x="1252100" y="222534"/>
                  <a:pt x="1298326" y="240622"/>
                  <a:pt x="1314740" y="289193"/>
                </a:cubicBezTo>
                <a:cubicBezTo>
                  <a:pt x="1320434" y="305942"/>
                  <a:pt x="1325794" y="323025"/>
                  <a:pt x="1330818" y="339774"/>
                </a:cubicBezTo>
                <a:cubicBezTo>
                  <a:pt x="1337518" y="361547"/>
                  <a:pt x="1344217" y="383656"/>
                  <a:pt x="1350247" y="403754"/>
                </a:cubicBezTo>
                <a:cubicBezTo>
                  <a:pt x="1368000" y="405764"/>
                  <a:pt x="1381399" y="407774"/>
                  <a:pt x="1394798" y="409114"/>
                </a:cubicBezTo>
                <a:cubicBezTo>
                  <a:pt x="1399823" y="409784"/>
                  <a:pt x="1407527" y="412128"/>
                  <a:pt x="1409872" y="409784"/>
                </a:cubicBezTo>
                <a:cubicBezTo>
                  <a:pt x="1431980" y="386670"/>
                  <a:pt x="1471172" y="396385"/>
                  <a:pt x="1490266" y="367577"/>
                </a:cubicBezTo>
                <a:cubicBezTo>
                  <a:pt x="1491605" y="365567"/>
                  <a:pt x="1493950" y="363222"/>
                  <a:pt x="1496295" y="362887"/>
                </a:cubicBezTo>
                <a:cubicBezTo>
                  <a:pt x="1548886" y="351833"/>
                  <a:pt x="1572334" y="304267"/>
                  <a:pt x="1605831" y="271440"/>
                </a:cubicBezTo>
                <a:cubicBezTo>
                  <a:pt x="1652727" y="225213"/>
                  <a:pt x="1701633" y="182672"/>
                  <a:pt x="1754224" y="143815"/>
                </a:cubicBezTo>
                <a:cubicBezTo>
                  <a:pt x="1775662" y="128071"/>
                  <a:pt x="1799446" y="115677"/>
                  <a:pt x="1822894" y="102613"/>
                </a:cubicBezTo>
                <a:cubicBezTo>
                  <a:pt x="1827918" y="99933"/>
                  <a:pt x="1835623" y="102613"/>
                  <a:pt x="1841652" y="101273"/>
                </a:cubicBezTo>
                <a:cubicBezTo>
                  <a:pt x="1855051" y="98258"/>
                  <a:pt x="1869120" y="95914"/>
                  <a:pt x="1881179" y="90219"/>
                </a:cubicBezTo>
                <a:cubicBezTo>
                  <a:pt x="1928410" y="67776"/>
                  <a:pt x="1982676" y="83855"/>
                  <a:pt x="2011148" y="114337"/>
                </a:cubicBezTo>
                <a:cubicBezTo>
                  <a:pt x="2015503" y="119027"/>
                  <a:pt x="2019188" y="125056"/>
                  <a:pt x="2024212" y="128406"/>
                </a:cubicBezTo>
                <a:cubicBezTo>
                  <a:pt x="2063069" y="152524"/>
                  <a:pt x="2074458" y="192051"/>
                  <a:pt x="2084842" y="232583"/>
                </a:cubicBezTo>
                <a:cubicBezTo>
                  <a:pt x="2091542" y="258711"/>
                  <a:pt x="2096566" y="285508"/>
                  <a:pt x="2103601" y="311636"/>
                </a:cubicBezTo>
                <a:cubicBezTo>
                  <a:pt x="2111975" y="343459"/>
                  <a:pt x="2139443" y="359538"/>
                  <a:pt x="2174280" y="365567"/>
                </a:cubicBezTo>
                <a:cubicBezTo>
                  <a:pt x="2245629" y="378296"/>
                  <a:pt x="2303245" y="347144"/>
                  <a:pt x="2355835" y="308957"/>
                </a:cubicBezTo>
                <a:cubicBezTo>
                  <a:pt x="2402062" y="275459"/>
                  <a:pt x="2447283" y="237272"/>
                  <a:pt x="2480110" y="189371"/>
                </a:cubicBezTo>
                <a:cubicBezTo>
                  <a:pt x="2527007" y="121707"/>
                  <a:pt x="2596681" y="95244"/>
                  <a:pt x="2670710" y="77490"/>
                </a:cubicBezTo>
                <a:cubicBezTo>
                  <a:pt x="2720621" y="65766"/>
                  <a:pt x="2765507" y="81510"/>
                  <a:pt x="2811733" y="106633"/>
                </a:cubicBezTo>
                <a:cubicBezTo>
                  <a:pt x="2877053" y="142475"/>
                  <a:pt x="2909881" y="201095"/>
                  <a:pt x="2945053" y="260720"/>
                </a:cubicBezTo>
                <a:cubicBezTo>
                  <a:pt x="2958452" y="283499"/>
                  <a:pt x="2979555" y="301922"/>
                  <a:pt x="2993289" y="318336"/>
                </a:cubicBezTo>
                <a:cubicBezTo>
                  <a:pt x="3018077" y="321686"/>
                  <a:pt x="3037840" y="325035"/>
                  <a:pt x="3057939" y="326710"/>
                </a:cubicBezTo>
                <a:cubicBezTo>
                  <a:pt x="3070333" y="327715"/>
                  <a:pt x="3083061" y="323695"/>
                  <a:pt x="3095121" y="325035"/>
                </a:cubicBezTo>
                <a:cubicBezTo>
                  <a:pt x="3157425" y="331400"/>
                  <a:pt x="3200972" y="288188"/>
                  <a:pt x="3250213" y="263735"/>
                </a:cubicBezTo>
                <a:cubicBezTo>
                  <a:pt x="3295434" y="241292"/>
                  <a:pt x="3335631" y="207125"/>
                  <a:pt x="3373483" y="172957"/>
                </a:cubicBezTo>
                <a:cubicBezTo>
                  <a:pt x="3414015" y="136110"/>
                  <a:pt x="3457226" y="103618"/>
                  <a:pt x="3506802" y="84190"/>
                </a:cubicBezTo>
                <a:cubicBezTo>
                  <a:pt x="3556713" y="64761"/>
                  <a:pt x="3607294" y="44663"/>
                  <a:pt x="3662899" y="41983"/>
                </a:cubicBezTo>
                <a:cubicBezTo>
                  <a:pt x="3682328" y="40978"/>
                  <a:pt x="3702426" y="37963"/>
                  <a:pt x="3721855" y="34949"/>
                </a:cubicBezTo>
                <a:cubicBezTo>
                  <a:pt x="3756357" y="29924"/>
                  <a:pt x="3781815" y="46338"/>
                  <a:pt x="3808613" y="60072"/>
                </a:cubicBezTo>
                <a:cubicBezTo>
                  <a:pt x="3841105" y="76820"/>
                  <a:pt x="3863548" y="102948"/>
                  <a:pt x="3879627" y="137450"/>
                </a:cubicBezTo>
                <a:cubicBezTo>
                  <a:pt x="3898051" y="177312"/>
                  <a:pt x="3922169" y="214159"/>
                  <a:pt x="3944612" y="252346"/>
                </a:cubicBezTo>
                <a:cubicBezTo>
                  <a:pt x="3960690" y="279814"/>
                  <a:pt x="3973085" y="280149"/>
                  <a:pt x="4006917" y="292878"/>
                </a:cubicBezTo>
                <a:cubicBezTo>
                  <a:pt x="4035055" y="303262"/>
                  <a:pt x="4063192" y="295558"/>
                  <a:pt x="4090325" y="304937"/>
                </a:cubicBezTo>
                <a:cubicBezTo>
                  <a:pt x="4102719" y="309292"/>
                  <a:pt x="4121812" y="299912"/>
                  <a:pt x="4135546" y="292878"/>
                </a:cubicBezTo>
                <a:cubicBezTo>
                  <a:pt x="4191152" y="264740"/>
                  <a:pt x="4238718" y="225883"/>
                  <a:pt x="4283939" y="183342"/>
                </a:cubicBezTo>
                <a:cubicBezTo>
                  <a:pt x="4330166" y="140130"/>
                  <a:pt x="4376057" y="96249"/>
                  <a:pt x="4426973" y="59067"/>
                </a:cubicBezTo>
                <a:cubicBezTo>
                  <a:pt x="4484253" y="16860"/>
                  <a:pt x="4548233" y="-7593"/>
                  <a:pt x="4623937" y="2121"/>
                </a:cubicBezTo>
                <a:cubicBezTo>
                  <a:pt x="4679878" y="9156"/>
                  <a:pt x="4716725" y="36623"/>
                  <a:pt x="4741512" y="83185"/>
                </a:cubicBezTo>
                <a:cubicBezTo>
                  <a:pt x="4768980" y="135440"/>
                  <a:pt x="4797118" y="187026"/>
                  <a:pt x="4808842" y="246652"/>
                </a:cubicBezTo>
                <a:cubicBezTo>
                  <a:pt x="4816546" y="286178"/>
                  <a:pt x="4876172" y="326710"/>
                  <a:pt x="4911344" y="316996"/>
                </a:cubicBezTo>
                <a:cubicBezTo>
                  <a:pt x="4940486" y="308622"/>
                  <a:pt x="4969964" y="295558"/>
                  <a:pt x="4994417" y="277804"/>
                </a:cubicBezTo>
                <a:cubicBezTo>
                  <a:pt x="5042653" y="242297"/>
                  <a:pt x="5089549" y="205115"/>
                  <a:pt x="5127066" y="156544"/>
                </a:cubicBezTo>
                <a:cubicBezTo>
                  <a:pt x="5161568" y="111992"/>
                  <a:pt x="5200425" y="69451"/>
                  <a:pt x="5248661" y="40308"/>
                </a:cubicBezTo>
                <a:cubicBezTo>
                  <a:pt x="5279144" y="21885"/>
                  <a:pt x="5313981" y="3796"/>
                  <a:pt x="5355183" y="16860"/>
                </a:cubicBezTo>
                <a:cubicBezTo>
                  <a:pt x="5375951" y="23559"/>
                  <a:pt x="5400069" y="19540"/>
                  <a:pt x="5422177" y="23224"/>
                </a:cubicBezTo>
                <a:cubicBezTo>
                  <a:pt x="5434236" y="25234"/>
                  <a:pt x="5447300" y="30259"/>
                  <a:pt x="5456679" y="37963"/>
                </a:cubicBezTo>
                <a:cubicBezTo>
                  <a:pt x="5484147" y="60406"/>
                  <a:pt x="5512620" y="82850"/>
                  <a:pt x="5535398" y="109648"/>
                </a:cubicBezTo>
                <a:cubicBezTo>
                  <a:pt x="5555832" y="133766"/>
                  <a:pt x="5570570" y="163243"/>
                  <a:pt x="5585979" y="191381"/>
                </a:cubicBezTo>
                <a:cubicBezTo>
                  <a:pt x="5606412" y="228563"/>
                  <a:pt x="5633545" y="259046"/>
                  <a:pt x="5676422" y="266750"/>
                </a:cubicBezTo>
                <a:cubicBezTo>
                  <a:pt x="5729012" y="276129"/>
                  <a:pt x="5781603" y="274789"/>
                  <a:pt x="5827829" y="241962"/>
                </a:cubicBezTo>
                <a:cubicBezTo>
                  <a:pt x="5870036" y="212149"/>
                  <a:pt x="5911907" y="182337"/>
                  <a:pt x="5953109" y="151519"/>
                </a:cubicBezTo>
                <a:cubicBezTo>
                  <a:pt x="6002685" y="114337"/>
                  <a:pt x="6050921" y="75815"/>
                  <a:pt x="6100832" y="38968"/>
                </a:cubicBezTo>
                <a:cubicBezTo>
                  <a:pt x="6161462" y="-5918"/>
                  <a:pt x="6261284" y="-1899"/>
                  <a:pt x="6321579" y="46003"/>
                </a:cubicBezTo>
                <a:cubicBezTo>
                  <a:pt x="6326604" y="50022"/>
                  <a:pt x="6332298" y="56722"/>
                  <a:pt x="6337658" y="56387"/>
                </a:cubicBezTo>
                <a:cubicBezTo>
                  <a:pt x="6369145" y="54712"/>
                  <a:pt x="6377855" y="80505"/>
                  <a:pt x="6391924" y="99263"/>
                </a:cubicBezTo>
                <a:cubicBezTo>
                  <a:pt x="6408002" y="120702"/>
                  <a:pt x="6423076" y="142810"/>
                  <a:pt x="6438150" y="165253"/>
                </a:cubicBezTo>
                <a:cubicBezTo>
                  <a:pt x="6463608" y="203105"/>
                  <a:pt x="6477007" y="245312"/>
                  <a:pt x="6483036" y="289863"/>
                </a:cubicBezTo>
                <a:cubicBezTo>
                  <a:pt x="6480357" y="291203"/>
                  <a:pt x="6477677" y="292543"/>
                  <a:pt x="6475332" y="294218"/>
                </a:cubicBezTo>
                <a:cubicBezTo>
                  <a:pt x="6467962" y="282159"/>
                  <a:pt x="6459253" y="270435"/>
                  <a:pt x="6452889" y="257706"/>
                </a:cubicBezTo>
                <a:cubicBezTo>
                  <a:pt x="6435135" y="220524"/>
                  <a:pt x="6412022" y="186021"/>
                  <a:pt x="6381875" y="158889"/>
                </a:cubicBezTo>
                <a:cubicBezTo>
                  <a:pt x="6351727" y="131421"/>
                  <a:pt x="6318565" y="104288"/>
                  <a:pt x="6282052" y="86869"/>
                </a:cubicBezTo>
                <a:cubicBezTo>
                  <a:pt x="6214388" y="54042"/>
                  <a:pt x="6153423" y="80505"/>
                  <a:pt x="6099157" y="123046"/>
                </a:cubicBezTo>
                <a:cubicBezTo>
                  <a:pt x="6026468" y="180327"/>
                  <a:pt x="5956124" y="240957"/>
                  <a:pt x="5883435" y="298572"/>
                </a:cubicBezTo>
                <a:cubicBezTo>
                  <a:pt x="5811751" y="355183"/>
                  <a:pt x="5698865" y="355853"/>
                  <a:pt x="5627515" y="313981"/>
                </a:cubicBezTo>
                <a:cubicBezTo>
                  <a:pt x="5589999" y="291873"/>
                  <a:pt x="5568895" y="261390"/>
                  <a:pt x="5549467" y="224878"/>
                </a:cubicBezTo>
                <a:cubicBezTo>
                  <a:pt x="5534058" y="196071"/>
                  <a:pt x="5510945" y="171283"/>
                  <a:pt x="5490512" y="144820"/>
                </a:cubicBezTo>
                <a:cubicBezTo>
                  <a:pt x="5485822" y="138790"/>
                  <a:pt x="5478788" y="134436"/>
                  <a:pt x="5474098" y="128406"/>
                </a:cubicBezTo>
                <a:cubicBezTo>
                  <a:pt x="5447635" y="91224"/>
                  <a:pt x="5412463" y="76820"/>
                  <a:pt x="5368247" y="88209"/>
                </a:cubicBezTo>
                <a:cubicBezTo>
                  <a:pt x="5343459" y="94574"/>
                  <a:pt x="5318336" y="90554"/>
                  <a:pt x="5293213" y="102948"/>
                </a:cubicBezTo>
                <a:cubicBezTo>
                  <a:pt x="5255696" y="121707"/>
                  <a:pt x="5228563" y="150514"/>
                  <a:pt x="5204445" y="181332"/>
                </a:cubicBezTo>
                <a:cubicBezTo>
                  <a:pt x="5159558" y="238277"/>
                  <a:pt x="5109647" y="288523"/>
                  <a:pt x="5050023" y="329725"/>
                </a:cubicBezTo>
                <a:cubicBezTo>
                  <a:pt x="5042653" y="334750"/>
                  <a:pt x="5035619" y="340779"/>
                  <a:pt x="5028919" y="346474"/>
                </a:cubicBezTo>
                <a:cubicBezTo>
                  <a:pt x="4970634" y="395715"/>
                  <a:pt x="4882871" y="404089"/>
                  <a:pt x="4821906" y="359873"/>
                </a:cubicBezTo>
                <a:cubicBezTo>
                  <a:pt x="4792428" y="338099"/>
                  <a:pt x="4772665" y="304267"/>
                  <a:pt x="4765296" y="265410"/>
                </a:cubicBezTo>
                <a:cubicBezTo>
                  <a:pt x="4755581" y="214494"/>
                  <a:pt x="4741177" y="164918"/>
                  <a:pt x="4713375" y="120032"/>
                </a:cubicBezTo>
                <a:cubicBezTo>
                  <a:pt x="4693611" y="88209"/>
                  <a:pt x="4669828" y="66771"/>
                  <a:pt x="4627287" y="67106"/>
                </a:cubicBezTo>
                <a:cubicBezTo>
                  <a:pt x="4543878" y="67776"/>
                  <a:pt x="4479229" y="106968"/>
                  <a:pt x="4419938" y="158219"/>
                </a:cubicBezTo>
                <a:cubicBezTo>
                  <a:pt x="4372372" y="199420"/>
                  <a:pt x="4327821" y="244307"/>
                  <a:pt x="4281260" y="286178"/>
                </a:cubicBezTo>
                <a:cubicBezTo>
                  <a:pt x="4219290" y="342119"/>
                  <a:pt x="4149950" y="379636"/>
                  <a:pt x="4062187" y="372602"/>
                </a:cubicBezTo>
                <a:cubicBezTo>
                  <a:pt x="3975429" y="365902"/>
                  <a:pt x="3914129" y="326710"/>
                  <a:pt x="3884652" y="243302"/>
                </a:cubicBezTo>
                <a:cubicBezTo>
                  <a:pt x="3872593" y="208800"/>
                  <a:pt x="3850484" y="180662"/>
                  <a:pt x="3830386" y="151184"/>
                </a:cubicBezTo>
                <a:cubicBezTo>
                  <a:pt x="3807273" y="117352"/>
                  <a:pt x="3769421" y="113667"/>
                  <a:pt x="3733914" y="108643"/>
                </a:cubicBezTo>
                <a:cubicBezTo>
                  <a:pt x="3692377" y="102613"/>
                  <a:pt x="3652515" y="117687"/>
                  <a:pt x="3612989" y="127736"/>
                </a:cubicBezTo>
                <a:cubicBezTo>
                  <a:pt x="3561403" y="140800"/>
                  <a:pt x="3514172" y="164583"/>
                  <a:pt x="3470960" y="195736"/>
                </a:cubicBezTo>
                <a:cubicBezTo>
                  <a:pt x="3442822" y="215834"/>
                  <a:pt x="3413010" y="233588"/>
                  <a:pt x="3387552" y="257036"/>
                </a:cubicBezTo>
                <a:cubicBezTo>
                  <a:pt x="3360084" y="282494"/>
                  <a:pt x="3332281" y="305607"/>
                  <a:pt x="3297779" y="321686"/>
                </a:cubicBezTo>
                <a:cubicBezTo>
                  <a:pt x="3266627" y="336089"/>
                  <a:pt x="3239159" y="357863"/>
                  <a:pt x="3208007" y="372602"/>
                </a:cubicBezTo>
                <a:cubicBezTo>
                  <a:pt x="3147376" y="401074"/>
                  <a:pt x="3083731" y="397055"/>
                  <a:pt x="3018412" y="390355"/>
                </a:cubicBezTo>
                <a:cubicBezTo>
                  <a:pt x="2950077" y="382986"/>
                  <a:pt x="2926294" y="334415"/>
                  <a:pt x="2905526" y="282829"/>
                </a:cubicBezTo>
                <a:cubicBezTo>
                  <a:pt x="2882748" y="226888"/>
                  <a:pt x="2846906" y="184012"/>
                  <a:pt x="2794985" y="154869"/>
                </a:cubicBezTo>
                <a:cubicBezTo>
                  <a:pt x="2754453" y="132091"/>
                  <a:pt x="2711577" y="145825"/>
                  <a:pt x="2670375" y="154869"/>
                </a:cubicBezTo>
                <a:cubicBezTo>
                  <a:pt x="2613430" y="166928"/>
                  <a:pt x="2571223" y="201095"/>
                  <a:pt x="2537056" y="247656"/>
                </a:cubicBezTo>
                <a:cubicBezTo>
                  <a:pt x="2485135" y="318671"/>
                  <a:pt x="2416131" y="370927"/>
                  <a:pt x="2338752" y="410453"/>
                </a:cubicBezTo>
                <a:cubicBezTo>
                  <a:pt x="2284821" y="437921"/>
                  <a:pt x="2225196" y="443951"/>
                  <a:pt x="2165236" y="437921"/>
                </a:cubicBezTo>
                <a:cubicBezTo>
                  <a:pt x="2131739" y="434572"/>
                  <a:pt x="2108290" y="411793"/>
                  <a:pt x="2090202" y="387340"/>
                </a:cubicBezTo>
                <a:cubicBezTo>
                  <a:pt x="2055700" y="340109"/>
                  <a:pt x="2039956" y="283834"/>
                  <a:pt x="2024547" y="227893"/>
                </a:cubicBezTo>
                <a:cubicBezTo>
                  <a:pt x="2020193" y="211814"/>
                  <a:pt x="2016508" y="195401"/>
                  <a:pt x="2011148" y="179657"/>
                </a:cubicBezTo>
                <a:cubicBezTo>
                  <a:pt x="2000094" y="147165"/>
                  <a:pt x="1985355" y="136780"/>
                  <a:pt x="1950183" y="138455"/>
                </a:cubicBezTo>
                <a:cubicBezTo>
                  <a:pt x="1906302" y="140465"/>
                  <a:pt x="1866440" y="156544"/>
                  <a:pt x="1831268" y="180662"/>
                </a:cubicBezTo>
                <a:cubicBezTo>
                  <a:pt x="1759919" y="229233"/>
                  <a:pt x="1696609" y="287518"/>
                  <a:pt x="1638993" y="352168"/>
                </a:cubicBezTo>
                <a:cubicBezTo>
                  <a:pt x="1596787" y="399734"/>
                  <a:pt x="1544866" y="436581"/>
                  <a:pt x="1485911" y="460364"/>
                </a:cubicBezTo>
                <a:cubicBezTo>
                  <a:pt x="1460118" y="470749"/>
                  <a:pt x="1429635" y="481133"/>
                  <a:pt x="1403508" y="476778"/>
                </a:cubicBezTo>
                <a:cubicBezTo>
                  <a:pt x="1371015" y="471754"/>
                  <a:pt x="1336178" y="464049"/>
                  <a:pt x="1310050" y="438256"/>
                </a:cubicBezTo>
                <a:cubicBezTo>
                  <a:pt x="1289617" y="418158"/>
                  <a:pt x="1277893" y="395045"/>
                  <a:pt x="1271863" y="367912"/>
                </a:cubicBezTo>
                <a:cubicBezTo>
                  <a:pt x="1266839" y="345134"/>
                  <a:pt x="1262484" y="322356"/>
                  <a:pt x="1256120" y="299912"/>
                </a:cubicBezTo>
                <a:cubicBezTo>
                  <a:pt x="1244730" y="258711"/>
                  <a:pt x="1223292" y="242297"/>
                  <a:pt x="1182090" y="239952"/>
                </a:cubicBezTo>
                <a:cubicBezTo>
                  <a:pt x="1125480" y="236937"/>
                  <a:pt x="1074564" y="251676"/>
                  <a:pt x="1022978" y="276464"/>
                </a:cubicBezTo>
                <a:cubicBezTo>
                  <a:pt x="957994" y="307952"/>
                  <a:pt x="914447" y="361882"/>
                  <a:pt x="862526" y="407439"/>
                </a:cubicBezTo>
                <a:cubicBezTo>
                  <a:pt x="802231" y="460364"/>
                  <a:pt x="739256" y="510275"/>
                  <a:pt x="662213" y="535733"/>
                </a:cubicBezTo>
                <a:cubicBezTo>
                  <a:pt x="630055" y="546453"/>
                  <a:pt x="593878" y="549132"/>
                  <a:pt x="559711" y="547792"/>
                </a:cubicBezTo>
                <a:cubicBezTo>
                  <a:pt x="539947" y="547123"/>
                  <a:pt x="516499" y="535064"/>
                  <a:pt x="502430" y="520660"/>
                </a:cubicBezTo>
                <a:cubicBezTo>
                  <a:pt x="483337" y="501231"/>
                  <a:pt x="468263" y="475773"/>
                  <a:pt x="457544" y="450315"/>
                </a:cubicBezTo>
                <a:cubicBezTo>
                  <a:pt x="445150" y="420838"/>
                  <a:pt x="439791" y="388345"/>
                  <a:pt x="431081" y="357193"/>
                </a:cubicBezTo>
                <a:cubicBezTo>
                  <a:pt x="420027" y="318671"/>
                  <a:pt x="408973" y="279814"/>
                  <a:pt x="381505" y="248996"/>
                </a:cubicBezTo>
                <a:cubicBezTo>
                  <a:pt x="358727" y="222869"/>
                  <a:pt x="342313" y="219184"/>
                  <a:pt x="309151" y="231913"/>
                </a:cubicBezTo>
                <a:cubicBezTo>
                  <a:pt x="241822" y="257371"/>
                  <a:pt x="188561" y="301922"/>
                  <a:pt x="147694" y="359538"/>
                </a:cubicBezTo>
                <a:cubicBezTo>
                  <a:pt x="114867" y="405429"/>
                  <a:pt x="87734" y="455340"/>
                  <a:pt x="58256" y="503241"/>
                </a:cubicBezTo>
                <a:cubicBezTo>
                  <a:pt x="57586" y="504246"/>
                  <a:pt x="56917" y="505586"/>
                  <a:pt x="56247" y="506591"/>
                </a:cubicBezTo>
                <a:cubicBezTo>
                  <a:pt x="42178" y="528364"/>
                  <a:pt x="21744" y="536738"/>
                  <a:pt x="8345" y="526689"/>
                </a:cubicBezTo>
                <a:cubicBezTo>
                  <a:pt x="-5053" y="516305"/>
                  <a:pt x="-2039" y="495872"/>
                  <a:pt x="15380" y="476108"/>
                </a:cubicBezTo>
                <a:cubicBezTo>
                  <a:pt x="21074" y="469409"/>
                  <a:pt x="27439" y="462709"/>
                  <a:pt x="30789" y="454670"/>
                </a:cubicBezTo>
                <a:cubicBezTo>
                  <a:pt x="49882" y="409784"/>
                  <a:pt x="74670" y="369587"/>
                  <a:pt x="104483" y="330730"/>
                </a:cubicBezTo>
                <a:cubicBezTo>
                  <a:pt x="124581" y="304267"/>
                  <a:pt x="142335" y="276129"/>
                  <a:pt x="168797" y="256031"/>
                </a:cubicBezTo>
                <a:cubicBezTo>
                  <a:pt x="222058" y="214829"/>
                  <a:pt x="279339" y="181332"/>
                  <a:pt x="350353" y="195401"/>
                </a:cubicBezTo>
                <a:cubicBezTo>
                  <a:pt x="388540" y="203105"/>
                  <a:pt x="422037" y="220859"/>
                  <a:pt x="444815" y="255696"/>
                </a:cubicBezTo>
                <a:cubicBezTo>
                  <a:pt x="477307" y="304937"/>
                  <a:pt x="491711" y="361547"/>
                  <a:pt x="511140" y="416148"/>
                </a:cubicBezTo>
                <a:cubicBezTo>
                  <a:pt x="520184" y="435911"/>
                  <a:pt x="526884" y="458020"/>
                  <a:pt x="532913" y="4767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749613" y="28411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93949" y="132547"/>
                </a:moveTo>
                <a:cubicBezTo>
                  <a:pt x="793949" y="144367"/>
                  <a:pt x="789348" y="155473"/>
                  <a:pt x="780986" y="163835"/>
                </a:cubicBezTo>
                <a:lnTo>
                  <a:pt x="719205" y="225616"/>
                </a:lnTo>
                <a:cubicBezTo>
                  <a:pt x="718935" y="226029"/>
                  <a:pt x="718618" y="226410"/>
                  <a:pt x="718269" y="226759"/>
                </a:cubicBezTo>
                <a:cubicBezTo>
                  <a:pt x="717920" y="227108"/>
                  <a:pt x="717539" y="227425"/>
                  <a:pt x="717126" y="227695"/>
                </a:cubicBezTo>
                <a:lnTo>
                  <a:pt x="693375" y="251446"/>
                </a:lnTo>
                <a:cubicBezTo>
                  <a:pt x="692994" y="252207"/>
                  <a:pt x="692502" y="252905"/>
                  <a:pt x="691868" y="253540"/>
                </a:cubicBezTo>
                <a:cubicBezTo>
                  <a:pt x="691249" y="254159"/>
                  <a:pt x="690551" y="254651"/>
                  <a:pt x="689805" y="255016"/>
                </a:cubicBezTo>
                <a:lnTo>
                  <a:pt x="201122" y="743699"/>
                </a:lnTo>
                <a:cubicBezTo>
                  <a:pt x="200931" y="743890"/>
                  <a:pt x="200741" y="744064"/>
                  <a:pt x="200534" y="744223"/>
                </a:cubicBezTo>
                <a:cubicBezTo>
                  <a:pt x="200344" y="744397"/>
                  <a:pt x="200122" y="744540"/>
                  <a:pt x="199916" y="744683"/>
                </a:cubicBezTo>
                <a:cubicBezTo>
                  <a:pt x="199709" y="744826"/>
                  <a:pt x="199503" y="744953"/>
                  <a:pt x="199297" y="745064"/>
                </a:cubicBezTo>
                <a:cubicBezTo>
                  <a:pt x="199265" y="745080"/>
                  <a:pt x="199218" y="745111"/>
                  <a:pt x="199170" y="745127"/>
                </a:cubicBezTo>
                <a:cubicBezTo>
                  <a:pt x="198964" y="745238"/>
                  <a:pt x="198758" y="745334"/>
                  <a:pt x="198551" y="745413"/>
                </a:cubicBezTo>
                <a:cubicBezTo>
                  <a:pt x="198361" y="745492"/>
                  <a:pt x="198155" y="745572"/>
                  <a:pt x="197964" y="745635"/>
                </a:cubicBezTo>
                <a:cubicBezTo>
                  <a:pt x="197853" y="745667"/>
                  <a:pt x="197758" y="745698"/>
                  <a:pt x="197647" y="745730"/>
                </a:cubicBezTo>
                <a:lnTo>
                  <a:pt x="197615" y="745730"/>
                </a:lnTo>
                <a:lnTo>
                  <a:pt x="67595" y="782031"/>
                </a:lnTo>
                <a:lnTo>
                  <a:pt x="27581" y="793201"/>
                </a:lnTo>
                <a:cubicBezTo>
                  <a:pt x="25867" y="793693"/>
                  <a:pt x="24090" y="793915"/>
                  <a:pt x="22313" y="793915"/>
                </a:cubicBezTo>
                <a:cubicBezTo>
                  <a:pt x="16697" y="793915"/>
                  <a:pt x="11017" y="791567"/>
                  <a:pt x="6686" y="787235"/>
                </a:cubicBezTo>
                <a:cubicBezTo>
                  <a:pt x="990" y="781539"/>
                  <a:pt x="-1295" y="773527"/>
                  <a:pt x="720" y="766340"/>
                </a:cubicBezTo>
                <a:lnTo>
                  <a:pt x="11890" y="726326"/>
                </a:lnTo>
                <a:lnTo>
                  <a:pt x="48191" y="596274"/>
                </a:lnTo>
                <a:cubicBezTo>
                  <a:pt x="48286" y="595941"/>
                  <a:pt x="48397" y="595608"/>
                  <a:pt x="48540" y="595290"/>
                </a:cubicBezTo>
                <a:cubicBezTo>
                  <a:pt x="48619" y="595084"/>
                  <a:pt x="48714" y="594894"/>
                  <a:pt x="48809" y="594719"/>
                </a:cubicBezTo>
                <a:cubicBezTo>
                  <a:pt x="48921" y="594497"/>
                  <a:pt x="49047" y="594291"/>
                  <a:pt x="49174" y="594085"/>
                </a:cubicBezTo>
                <a:cubicBezTo>
                  <a:pt x="49222" y="594021"/>
                  <a:pt x="49270" y="593958"/>
                  <a:pt x="49301" y="593894"/>
                </a:cubicBezTo>
                <a:cubicBezTo>
                  <a:pt x="49571" y="593497"/>
                  <a:pt x="49888" y="593117"/>
                  <a:pt x="50221" y="592799"/>
                </a:cubicBezTo>
                <a:cubicBezTo>
                  <a:pt x="50333" y="592672"/>
                  <a:pt x="50459" y="592561"/>
                  <a:pt x="50571" y="592450"/>
                </a:cubicBezTo>
                <a:lnTo>
                  <a:pt x="540682" y="102339"/>
                </a:lnTo>
                <a:lnTo>
                  <a:pt x="567273" y="75763"/>
                </a:lnTo>
                <a:lnTo>
                  <a:pt x="630086" y="12935"/>
                </a:lnTo>
                <a:cubicBezTo>
                  <a:pt x="647332" y="-4312"/>
                  <a:pt x="675415" y="-4312"/>
                  <a:pt x="692645" y="12935"/>
                </a:cubicBezTo>
                <a:lnTo>
                  <a:pt x="780986" y="101276"/>
                </a:lnTo>
                <a:cubicBezTo>
                  <a:pt x="789348" y="109621"/>
                  <a:pt x="793949" y="120727"/>
                  <a:pt x="793949" y="1325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1757539" y="28491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757539" y="28491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rgbClr val="399BE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377770" y="2845411"/>
            <a:ext cx="388479" cy="388476"/>
          </a:xfrm>
          <a:custGeom>
            <a:rect b="b" l="l" r="r" t="t"/>
            <a:pathLst>
              <a:path extrusionOk="0" h="776953" w="776959">
                <a:moveTo>
                  <a:pt x="702266" y="435325"/>
                </a:moveTo>
                <a:cubicBezTo>
                  <a:pt x="602683" y="534908"/>
                  <a:pt x="441211" y="534908"/>
                  <a:pt x="341628" y="435325"/>
                </a:cubicBezTo>
                <a:cubicBezTo>
                  <a:pt x="242045" y="335742"/>
                  <a:pt x="242045" y="174270"/>
                  <a:pt x="341628" y="74687"/>
                </a:cubicBezTo>
                <a:cubicBezTo>
                  <a:pt x="441211" y="-24896"/>
                  <a:pt x="602683" y="-24896"/>
                  <a:pt x="702266" y="74687"/>
                </a:cubicBezTo>
                <a:cubicBezTo>
                  <a:pt x="801849" y="174270"/>
                  <a:pt x="801865" y="335742"/>
                  <a:pt x="702266" y="435325"/>
                </a:cubicBezTo>
                <a:close/>
                <a:moveTo>
                  <a:pt x="276225" y="494385"/>
                </a:moveTo>
                <a:cubicBezTo>
                  <a:pt x="251314" y="469473"/>
                  <a:pt x="210918" y="469473"/>
                  <a:pt x="186006" y="494385"/>
                </a:cubicBezTo>
                <a:lnTo>
                  <a:pt x="18684" y="661691"/>
                </a:lnTo>
                <a:cubicBezTo>
                  <a:pt x="-6228" y="686603"/>
                  <a:pt x="-6228" y="726999"/>
                  <a:pt x="18684" y="751910"/>
                </a:cubicBezTo>
                <a:lnTo>
                  <a:pt x="25043" y="758270"/>
                </a:lnTo>
                <a:cubicBezTo>
                  <a:pt x="49954" y="783181"/>
                  <a:pt x="90350" y="783181"/>
                  <a:pt x="115262" y="758270"/>
                </a:cubicBezTo>
                <a:lnTo>
                  <a:pt x="282584" y="590947"/>
                </a:lnTo>
                <a:cubicBezTo>
                  <a:pt x="307496" y="566035"/>
                  <a:pt x="307496" y="525639"/>
                  <a:pt x="282584" y="500728"/>
                </a:cubicBezTo>
                <a:lnTo>
                  <a:pt x="276225" y="4943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4373813" y="2841437"/>
            <a:ext cx="396350" cy="396431"/>
          </a:xfrm>
          <a:custGeom>
            <a:rect b="b" l="l" r="r" t="t"/>
            <a:pathLst>
              <a:path extrusionOk="0" h="792862" w="792701">
                <a:moveTo>
                  <a:pt x="715807" y="77024"/>
                </a:moveTo>
                <a:cubicBezTo>
                  <a:pt x="666143" y="27360"/>
                  <a:pt x="600104" y="0"/>
                  <a:pt x="529868" y="0"/>
                </a:cubicBezTo>
                <a:cubicBezTo>
                  <a:pt x="459632" y="0"/>
                  <a:pt x="393594" y="27360"/>
                  <a:pt x="343929" y="77024"/>
                </a:cubicBezTo>
                <a:cubicBezTo>
                  <a:pt x="294265" y="126688"/>
                  <a:pt x="266905" y="192727"/>
                  <a:pt x="266905" y="262963"/>
                </a:cubicBezTo>
                <a:cubicBezTo>
                  <a:pt x="266905" y="330544"/>
                  <a:pt x="292246" y="394230"/>
                  <a:pt x="338397" y="443194"/>
                </a:cubicBezTo>
                <a:lnTo>
                  <a:pt x="287254" y="494337"/>
                </a:lnTo>
                <a:cubicBezTo>
                  <a:pt x="259131" y="468774"/>
                  <a:pt x="215461" y="469568"/>
                  <a:pt x="188292" y="496722"/>
                </a:cubicBezTo>
                <a:lnTo>
                  <a:pt x="20985" y="664028"/>
                </a:lnTo>
                <a:cubicBezTo>
                  <a:pt x="-6995" y="691992"/>
                  <a:pt x="-6995" y="737523"/>
                  <a:pt x="20985" y="765487"/>
                </a:cubicBezTo>
                <a:lnTo>
                  <a:pt x="27344" y="771846"/>
                </a:lnTo>
                <a:lnTo>
                  <a:pt x="27344" y="771846"/>
                </a:lnTo>
                <a:cubicBezTo>
                  <a:pt x="40889" y="785391"/>
                  <a:pt x="58917" y="792863"/>
                  <a:pt x="78073" y="792863"/>
                </a:cubicBezTo>
                <a:cubicBezTo>
                  <a:pt x="97230" y="792863"/>
                  <a:pt x="115258" y="785407"/>
                  <a:pt x="128803" y="771846"/>
                </a:cubicBezTo>
                <a:lnTo>
                  <a:pt x="296125" y="604524"/>
                </a:lnTo>
                <a:cubicBezTo>
                  <a:pt x="323278" y="577370"/>
                  <a:pt x="324073" y="533684"/>
                  <a:pt x="298510" y="505577"/>
                </a:cubicBezTo>
                <a:lnTo>
                  <a:pt x="349653" y="454434"/>
                </a:lnTo>
                <a:cubicBezTo>
                  <a:pt x="400143" y="502000"/>
                  <a:pt x="465006" y="525798"/>
                  <a:pt x="529884" y="525798"/>
                </a:cubicBezTo>
                <a:cubicBezTo>
                  <a:pt x="597227" y="525798"/>
                  <a:pt x="664553" y="500171"/>
                  <a:pt x="715823" y="448902"/>
                </a:cubicBezTo>
                <a:cubicBezTo>
                  <a:pt x="818331" y="346378"/>
                  <a:pt x="818331" y="179548"/>
                  <a:pt x="715807" y="77024"/>
                </a:cubicBezTo>
                <a:close/>
                <a:moveTo>
                  <a:pt x="284870" y="593284"/>
                </a:moveTo>
                <a:lnTo>
                  <a:pt x="117547" y="760606"/>
                </a:lnTo>
                <a:cubicBezTo>
                  <a:pt x="95767" y="782370"/>
                  <a:pt x="60347" y="782386"/>
                  <a:pt x="38568" y="760606"/>
                </a:cubicBezTo>
                <a:cubicBezTo>
                  <a:pt x="38568" y="760606"/>
                  <a:pt x="38568" y="760606"/>
                  <a:pt x="38568" y="760606"/>
                </a:cubicBezTo>
                <a:lnTo>
                  <a:pt x="32209" y="754247"/>
                </a:lnTo>
                <a:cubicBezTo>
                  <a:pt x="21668" y="743707"/>
                  <a:pt x="15850" y="729670"/>
                  <a:pt x="15850" y="714758"/>
                </a:cubicBezTo>
                <a:cubicBezTo>
                  <a:pt x="15850" y="699846"/>
                  <a:pt x="21653" y="685808"/>
                  <a:pt x="32209" y="675268"/>
                </a:cubicBezTo>
                <a:lnTo>
                  <a:pt x="199531" y="507945"/>
                </a:lnTo>
                <a:cubicBezTo>
                  <a:pt x="210071" y="497405"/>
                  <a:pt x="224109" y="491587"/>
                  <a:pt x="239021" y="491587"/>
                </a:cubicBezTo>
                <a:cubicBezTo>
                  <a:pt x="253933" y="491587"/>
                  <a:pt x="267955" y="497389"/>
                  <a:pt x="278511" y="507945"/>
                </a:cubicBezTo>
                <a:lnTo>
                  <a:pt x="281690" y="511125"/>
                </a:lnTo>
                <a:cubicBezTo>
                  <a:pt x="281690" y="511125"/>
                  <a:pt x="281690" y="511125"/>
                  <a:pt x="281690" y="511125"/>
                </a:cubicBezTo>
                <a:cubicBezTo>
                  <a:pt x="281690" y="511125"/>
                  <a:pt x="281690" y="511125"/>
                  <a:pt x="281690" y="511125"/>
                </a:cubicBezTo>
                <a:lnTo>
                  <a:pt x="284870" y="514304"/>
                </a:lnTo>
                <a:cubicBezTo>
                  <a:pt x="306650" y="536084"/>
                  <a:pt x="306650" y="571520"/>
                  <a:pt x="284870" y="593284"/>
                </a:cubicBezTo>
                <a:close/>
                <a:moveTo>
                  <a:pt x="704567" y="437662"/>
                </a:moveTo>
                <a:cubicBezTo>
                  <a:pt x="608244" y="533986"/>
                  <a:pt x="451493" y="533986"/>
                  <a:pt x="355169" y="437662"/>
                </a:cubicBezTo>
                <a:cubicBezTo>
                  <a:pt x="308510" y="391002"/>
                  <a:pt x="282803" y="328954"/>
                  <a:pt x="282803" y="262963"/>
                </a:cubicBezTo>
                <a:cubicBezTo>
                  <a:pt x="282803" y="196972"/>
                  <a:pt x="308510" y="134923"/>
                  <a:pt x="355169" y="88264"/>
                </a:cubicBezTo>
                <a:cubicBezTo>
                  <a:pt x="401829" y="41604"/>
                  <a:pt x="463877" y="15898"/>
                  <a:pt x="529868" y="15898"/>
                </a:cubicBezTo>
                <a:cubicBezTo>
                  <a:pt x="595859" y="15898"/>
                  <a:pt x="657908" y="41604"/>
                  <a:pt x="704567" y="88264"/>
                </a:cubicBezTo>
                <a:cubicBezTo>
                  <a:pt x="800891" y="184587"/>
                  <a:pt x="800891" y="341322"/>
                  <a:pt x="704567" y="437662"/>
                </a:cubicBezTo>
                <a:close/>
                <a:moveTo>
                  <a:pt x="718128" y="262963"/>
                </a:moveTo>
                <a:cubicBezTo>
                  <a:pt x="718128" y="313247"/>
                  <a:pt x="698542" y="360527"/>
                  <a:pt x="662995" y="396090"/>
                </a:cubicBezTo>
                <a:cubicBezTo>
                  <a:pt x="627432" y="431653"/>
                  <a:pt x="580168" y="451238"/>
                  <a:pt x="529868" y="451238"/>
                </a:cubicBezTo>
                <a:cubicBezTo>
                  <a:pt x="525480" y="451238"/>
                  <a:pt x="521919" y="447677"/>
                  <a:pt x="521919" y="443290"/>
                </a:cubicBezTo>
                <a:cubicBezTo>
                  <a:pt x="521919" y="438902"/>
                  <a:pt x="525480" y="435341"/>
                  <a:pt x="529868" y="435341"/>
                </a:cubicBezTo>
                <a:cubicBezTo>
                  <a:pt x="575908" y="435341"/>
                  <a:pt x="619197" y="417408"/>
                  <a:pt x="651755" y="384850"/>
                </a:cubicBezTo>
                <a:cubicBezTo>
                  <a:pt x="684314" y="352276"/>
                  <a:pt x="702230" y="308986"/>
                  <a:pt x="702230" y="262963"/>
                </a:cubicBezTo>
                <a:cubicBezTo>
                  <a:pt x="702230" y="258575"/>
                  <a:pt x="705791" y="255014"/>
                  <a:pt x="710179" y="255014"/>
                </a:cubicBezTo>
                <a:cubicBezTo>
                  <a:pt x="714567" y="255014"/>
                  <a:pt x="718128" y="258575"/>
                  <a:pt x="718128" y="2629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997421" y="28411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91916" y="257558"/>
                </a:moveTo>
                <a:cubicBezTo>
                  <a:pt x="791916" y="266015"/>
                  <a:pt x="788625" y="273980"/>
                  <a:pt x="782631" y="279957"/>
                </a:cubicBezTo>
                <a:lnTo>
                  <a:pt x="750829" y="311769"/>
                </a:lnTo>
                <a:cubicBezTo>
                  <a:pt x="744835" y="317762"/>
                  <a:pt x="736884" y="321053"/>
                  <a:pt x="728409" y="321053"/>
                </a:cubicBezTo>
                <a:cubicBezTo>
                  <a:pt x="719950" y="321053"/>
                  <a:pt x="711984" y="317762"/>
                  <a:pt x="705990" y="311769"/>
                </a:cubicBezTo>
                <a:lnTo>
                  <a:pt x="668957" y="274743"/>
                </a:lnTo>
                <a:lnTo>
                  <a:pt x="533182" y="410493"/>
                </a:lnTo>
                <a:cubicBezTo>
                  <a:pt x="538159" y="428886"/>
                  <a:pt x="540719" y="447884"/>
                  <a:pt x="540719" y="467009"/>
                </a:cubicBezTo>
                <a:cubicBezTo>
                  <a:pt x="540719" y="524670"/>
                  <a:pt x="518267" y="578865"/>
                  <a:pt x="477482" y="619626"/>
                </a:cubicBezTo>
                <a:lnTo>
                  <a:pt x="425757" y="671357"/>
                </a:lnTo>
                <a:cubicBezTo>
                  <a:pt x="421496" y="675618"/>
                  <a:pt x="415820" y="677971"/>
                  <a:pt x="409793" y="677971"/>
                </a:cubicBezTo>
                <a:cubicBezTo>
                  <a:pt x="403751" y="677971"/>
                  <a:pt x="398074" y="675618"/>
                  <a:pt x="393813" y="671357"/>
                </a:cubicBezTo>
                <a:lnTo>
                  <a:pt x="296438" y="573984"/>
                </a:lnTo>
                <a:lnTo>
                  <a:pt x="12803" y="792418"/>
                </a:lnTo>
                <a:cubicBezTo>
                  <a:pt x="11356" y="793515"/>
                  <a:pt x="9654" y="794071"/>
                  <a:pt x="7953" y="794071"/>
                </a:cubicBezTo>
                <a:cubicBezTo>
                  <a:pt x="5902" y="794071"/>
                  <a:pt x="3867" y="793276"/>
                  <a:pt x="2324" y="791734"/>
                </a:cubicBezTo>
                <a:cubicBezTo>
                  <a:pt x="-490" y="788904"/>
                  <a:pt x="-792" y="784437"/>
                  <a:pt x="1656" y="781258"/>
                </a:cubicBezTo>
                <a:lnTo>
                  <a:pt x="220115" y="497675"/>
                </a:lnTo>
                <a:lnTo>
                  <a:pt x="120450" y="398045"/>
                </a:lnTo>
                <a:cubicBezTo>
                  <a:pt x="111641" y="389238"/>
                  <a:pt x="111641" y="374914"/>
                  <a:pt x="120450" y="366107"/>
                </a:cubicBezTo>
                <a:lnTo>
                  <a:pt x="172190" y="314376"/>
                </a:lnTo>
                <a:cubicBezTo>
                  <a:pt x="226984" y="259608"/>
                  <a:pt x="306725" y="238512"/>
                  <a:pt x="381347" y="258702"/>
                </a:cubicBezTo>
                <a:lnTo>
                  <a:pt x="517138" y="122936"/>
                </a:lnTo>
                <a:lnTo>
                  <a:pt x="480106" y="85911"/>
                </a:lnTo>
                <a:cubicBezTo>
                  <a:pt x="467735" y="73558"/>
                  <a:pt x="467735" y="53448"/>
                  <a:pt x="480106" y="41095"/>
                </a:cubicBezTo>
                <a:lnTo>
                  <a:pt x="511907" y="9284"/>
                </a:lnTo>
                <a:cubicBezTo>
                  <a:pt x="517901" y="3307"/>
                  <a:pt x="525852" y="0"/>
                  <a:pt x="534327" y="0"/>
                </a:cubicBezTo>
                <a:cubicBezTo>
                  <a:pt x="542802" y="0"/>
                  <a:pt x="550752" y="3307"/>
                  <a:pt x="556747" y="9284"/>
                </a:cubicBezTo>
                <a:lnTo>
                  <a:pt x="782631" y="235142"/>
                </a:lnTo>
                <a:cubicBezTo>
                  <a:pt x="788625" y="241119"/>
                  <a:pt x="791916" y="249084"/>
                  <a:pt x="791916" y="25755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7023230" y="2849072"/>
            <a:ext cx="362199" cy="363276"/>
          </a:xfrm>
          <a:custGeom>
            <a:rect b="b" l="l" r="r" t="t"/>
            <a:pathLst>
              <a:path extrusionOk="0" h="726553" w="724399">
                <a:moveTo>
                  <a:pt x="179836" y="493113"/>
                </a:moveTo>
                <a:lnTo>
                  <a:pt x="233484" y="546767"/>
                </a:lnTo>
                <a:lnTo>
                  <a:pt x="0" y="726554"/>
                </a:lnTo>
                <a:lnTo>
                  <a:pt x="179836" y="493113"/>
                </a:lnTo>
                <a:close/>
                <a:moveTo>
                  <a:pt x="80075" y="361449"/>
                </a:moveTo>
                <a:cubicBezTo>
                  <a:pt x="77468" y="364056"/>
                  <a:pt x="77468" y="368301"/>
                  <a:pt x="80075" y="370908"/>
                </a:cubicBezTo>
                <a:lnTo>
                  <a:pt x="353439" y="644220"/>
                </a:lnTo>
                <a:cubicBezTo>
                  <a:pt x="354711" y="645476"/>
                  <a:pt x="356380" y="646175"/>
                  <a:pt x="358177" y="646175"/>
                </a:cubicBezTo>
                <a:cubicBezTo>
                  <a:pt x="359958" y="646175"/>
                  <a:pt x="361627" y="645476"/>
                  <a:pt x="362899" y="644220"/>
                </a:cubicBezTo>
                <a:lnTo>
                  <a:pt x="402603" y="604508"/>
                </a:lnTo>
                <a:lnTo>
                  <a:pt x="119795" y="321752"/>
                </a:lnTo>
                <a:lnTo>
                  <a:pt x="80075" y="361449"/>
                </a:lnTo>
                <a:close/>
                <a:moveTo>
                  <a:pt x="464838" y="391018"/>
                </a:moveTo>
                <a:cubicBezTo>
                  <a:pt x="464886" y="390780"/>
                  <a:pt x="464934" y="390525"/>
                  <a:pt x="464997" y="390287"/>
                </a:cubicBezTo>
                <a:cubicBezTo>
                  <a:pt x="465061" y="390033"/>
                  <a:pt x="465124" y="389794"/>
                  <a:pt x="465220" y="389556"/>
                </a:cubicBezTo>
                <a:cubicBezTo>
                  <a:pt x="465299" y="389317"/>
                  <a:pt x="465411" y="389079"/>
                  <a:pt x="465522" y="388840"/>
                </a:cubicBezTo>
                <a:cubicBezTo>
                  <a:pt x="465633" y="388618"/>
                  <a:pt x="465745" y="388379"/>
                  <a:pt x="465872" y="388157"/>
                </a:cubicBezTo>
                <a:cubicBezTo>
                  <a:pt x="465999" y="387950"/>
                  <a:pt x="466142" y="387759"/>
                  <a:pt x="466285" y="387553"/>
                </a:cubicBezTo>
                <a:cubicBezTo>
                  <a:pt x="466460" y="387314"/>
                  <a:pt x="466635" y="387092"/>
                  <a:pt x="466842" y="386885"/>
                </a:cubicBezTo>
                <a:cubicBezTo>
                  <a:pt x="466921" y="386805"/>
                  <a:pt x="466969" y="386710"/>
                  <a:pt x="467048" y="386615"/>
                </a:cubicBezTo>
                <a:lnTo>
                  <a:pt x="606099" y="247606"/>
                </a:lnTo>
                <a:lnTo>
                  <a:pt x="571388" y="212901"/>
                </a:lnTo>
                <a:lnTo>
                  <a:pt x="476748" y="118294"/>
                </a:lnTo>
                <a:lnTo>
                  <a:pt x="337713" y="257319"/>
                </a:lnTo>
                <a:cubicBezTo>
                  <a:pt x="337617" y="257399"/>
                  <a:pt x="337522" y="257462"/>
                  <a:pt x="337427" y="257542"/>
                </a:cubicBezTo>
                <a:cubicBezTo>
                  <a:pt x="337220" y="257732"/>
                  <a:pt x="337013" y="257907"/>
                  <a:pt x="336791" y="258066"/>
                </a:cubicBezTo>
                <a:cubicBezTo>
                  <a:pt x="336584" y="258225"/>
                  <a:pt x="336377" y="258368"/>
                  <a:pt x="336155" y="258496"/>
                </a:cubicBezTo>
                <a:cubicBezTo>
                  <a:pt x="335932" y="258623"/>
                  <a:pt x="335725" y="258734"/>
                  <a:pt x="335503" y="258845"/>
                </a:cubicBezTo>
                <a:cubicBezTo>
                  <a:pt x="335248" y="258957"/>
                  <a:pt x="335010" y="259068"/>
                  <a:pt x="334755" y="259147"/>
                </a:cubicBezTo>
                <a:cubicBezTo>
                  <a:pt x="334533" y="259243"/>
                  <a:pt x="334294" y="259306"/>
                  <a:pt x="334056" y="259354"/>
                </a:cubicBezTo>
                <a:cubicBezTo>
                  <a:pt x="333801" y="259434"/>
                  <a:pt x="333547" y="259481"/>
                  <a:pt x="333293" y="259529"/>
                </a:cubicBezTo>
                <a:cubicBezTo>
                  <a:pt x="333038" y="259561"/>
                  <a:pt x="332800" y="259577"/>
                  <a:pt x="332545" y="259592"/>
                </a:cubicBezTo>
                <a:cubicBezTo>
                  <a:pt x="332275" y="259608"/>
                  <a:pt x="332021" y="259624"/>
                  <a:pt x="331750" y="259608"/>
                </a:cubicBezTo>
                <a:cubicBezTo>
                  <a:pt x="331512" y="259592"/>
                  <a:pt x="331273" y="259577"/>
                  <a:pt x="331019" y="259545"/>
                </a:cubicBezTo>
                <a:cubicBezTo>
                  <a:pt x="330733" y="259497"/>
                  <a:pt x="330462" y="259449"/>
                  <a:pt x="330192" y="259386"/>
                </a:cubicBezTo>
                <a:cubicBezTo>
                  <a:pt x="330065" y="259354"/>
                  <a:pt x="329953" y="259354"/>
                  <a:pt x="329842" y="259322"/>
                </a:cubicBezTo>
                <a:cubicBezTo>
                  <a:pt x="259498" y="238624"/>
                  <a:pt x="183604" y="257939"/>
                  <a:pt x="131816" y="309734"/>
                </a:cubicBezTo>
                <a:lnTo>
                  <a:pt x="131037" y="310513"/>
                </a:lnTo>
                <a:lnTo>
                  <a:pt x="413845" y="593268"/>
                </a:lnTo>
                <a:lnTo>
                  <a:pt x="414624" y="592489"/>
                </a:lnTo>
                <a:cubicBezTo>
                  <a:pt x="452404" y="554732"/>
                  <a:pt x="473202" y="504527"/>
                  <a:pt x="473202" y="451111"/>
                </a:cubicBezTo>
                <a:cubicBezTo>
                  <a:pt x="473202" y="431907"/>
                  <a:pt x="470451" y="412846"/>
                  <a:pt x="465045" y="394484"/>
                </a:cubicBezTo>
                <a:cubicBezTo>
                  <a:pt x="465013" y="394373"/>
                  <a:pt x="465013" y="394245"/>
                  <a:pt x="464981" y="394134"/>
                </a:cubicBezTo>
                <a:cubicBezTo>
                  <a:pt x="464918" y="393864"/>
                  <a:pt x="464870" y="393594"/>
                  <a:pt x="464822" y="393308"/>
                </a:cubicBezTo>
                <a:cubicBezTo>
                  <a:pt x="464791" y="393069"/>
                  <a:pt x="464759" y="392815"/>
                  <a:pt x="464759" y="392560"/>
                </a:cubicBezTo>
                <a:cubicBezTo>
                  <a:pt x="464743" y="392306"/>
                  <a:pt x="464759" y="392052"/>
                  <a:pt x="464759" y="391797"/>
                </a:cubicBezTo>
                <a:cubicBezTo>
                  <a:pt x="464775" y="391543"/>
                  <a:pt x="464806" y="391289"/>
                  <a:pt x="464838" y="391018"/>
                </a:cubicBezTo>
                <a:close/>
                <a:moveTo>
                  <a:pt x="719773" y="230484"/>
                </a:moveTo>
                <a:lnTo>
                  <a:pt x="493889" y="4626"/>
                </a:lnTo>
                <a:cubicBezTo>
                  <a:pt x="490899" y="1653"/>
                  <a:pt x="486924" y="0"/>
                  <a:pt x="482711" y="0"/>
                </a:cubicBezTo>
                <a:cubicBezTo>
                  <a:pt x="478497" y="0"/>
                  <a:pt x="474522" y="1653"/>
                  <a:pt x="471532" y="4626"/>
                </a:cubicBezTo>
                <a:lnTo>
                  <a:pt x="439731" y="36437"/>
                </a:lnTo>
                <a:cubicBezTo>
                  <a:pt x="433562" y="42590"/>
                  <a:pt x="433562" y="52621"/>
                  <a:pt x="439731" y="58774"/>
                </a:cubicBezTo>
                <a:lnTo>
                  <a:pt x="582789" y="201820"/>
                </a:lnTo>
                <a:lnTo>
                  <a:pt x="622970" y="241978"/>
                </a:lnTo>
                <a:cubicBezTo>
                  <a:pt x="622970" y="241978"/>
                  <a:pt x="622986" y="241994"/>
                  <a:pt x="622986" y="242010"/>
                </a:cubicBezTo>
                <a:lnTo>
                  <a:pt x="665615" y="284631"/>
                </a:lnTo>
                <a:cubicBezTo>
                  <a:pt x="668604" y="287620"/>
                  <a:pt x="672580" y="289257"/>
                  <a:pt x="676793" y="289257"/>
                </a:cubicBezTo>
                <a:cubicBezTo>
                  <a:pt x="681007" y="289257"/>
                  <a:pt x="684982" y="287620"/>
                  <a:pt x="687971" y="284631"/>
                </a:cubicBezTo>
                <a:lnTo>
                  <a:pt x="719773" y="252820"/>
                </a:lnTo>
                <a:cubicBezTo>
                  <a:pt x="722762" y="249847"/>
                  <a:pt x="724400" y="245873"/>
                  <a:pt x="724400" y="241660"/>
                </a:cubicBezTo>
                <a:cubicBezTo>
                  <a:pt x="724400" y="237431"/>
                  <a:pt x="722762" y="233473"/>
                  <a:pt x="719773" y="2304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855300" y="36294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3414196" y="36294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5973091" y="36294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7"/>
          <p:cNvSpPr/>
          <p:nvPr/>
        </p:nvSpPr>
        <p:spPr>
          <a:xfrm>
            <a:off x="5915566" y="304214"/>
            <a:ext cx="1029575" cy="1024584"/>
          </a:xfrm>
          <a:custGeom>
            <a:rect b="b" l="l" r="r" t="t"/>
            <a:pathLst>
              <a:path extrusionOk="0" h="2049168" w="2059150">
                <a:moveTo>
                  <a:pt x="949991" y="129429"/>
                </a:moveTo>
                <a:cubicBezTo>
                  <a:pt x="854552" y="119488"/>
                  <a:pt x="759113" y="104361"/>
                  <a:pt x="663241" y="102200"/>
                </a:cubicBezTo>
                <a:cubicBezTo>
                  <a:pt x="590258" y="100471"/>
                  <a:pt x="515116" y="105225"/>
                  <a:pt x="445156" y="135480"/>
                </a:cubicBezTo>
                <a:cubicBezTo>
                  <a:pt x="430041" y="141963"/>
                  <a:pt x="411472" y="141531"/>
                  <a:pt x="392902" y="144557"/>
                </a:cubicBezTo>
                <a:cubicBezTo>
                  <a:pt x="387720" y="134616"/>
                  <a:pt x="383833" y="126404"/>
                  <a:pt x="379514" y="118624"/>
                </a:cubicBezTo>
                <a:cubicBezTo>
                  <a:pt x="358786" y="83614"/>
                  <a:pt x="360513" y="81021"/>
                  <a:pt x="387720" y="53359"/>
                </a:cubicBezTo>
                <a:cubicBezTo>
                  <a:pt x="424859" y="15324"/>
                  <a:pt x="474522" y="21375"/>
                  <a:pt x="519435" y="11434"/>
                </a:cubicBezTo>
                <a:cubicBezTo>
                  <a:pt x="539300" y="7112"/>
                  <a:pt x="559597" y="5383"/>
                  <a:pt x="579894" y="3222"/>
                </a:cubicBezTo>
                <a:cubicBezTo>
                  <a:pt x="595872" y="1493"/>
                  <a:pt x="611419" y="-668"/>
                  <a:pt x="627398" y="197"/>
                </a:cubicBezTo>
                <a:cubicBezTo>
                  <a:pt x="715064" y="3222"/>
                  <a:pt x="802730" y="3655"/>
                  <a:pt x="889532" y="11867"/>
                </a:cubicBezTo>
                <a:cubicBezTo>
                  <a:pt x="953446" y="18350"/>
                  <a:pt x="1016496" y="35206"/>
                  <a:pt x="1079979" y="48605"/>
                </a:cubicBezTo>
                <a:cubicBezTo>
                  <a:pt x="1102867" y="53359"/>
                  <a:pt x="1125755" y="58546"/>
                  <a:pt x="1147348" y="67190"/>
                </a:cubicBezTo>
                <a:cubicBezTo>
                  <a:pt x="1160303" y="71944"/>
                  <a:pt x="1170668" y="83182"/>
                  <a:pt x="1184919" y="93555"/>
                </a:cubicBezTo>
                <a:cubicBezTo>
                  <a:pt x="1205648" y="80589"/>
                  <a:pt x="1230263" y="91394"/>
                  <a:pt x="1254879" y="101335"/>
                </a:cubicBezTo>
                <a:cubicBezTo>
                  <a:pt x="1316202" y="126404"/>
                  <a:pt x="1376661" y="154498"/>
                  <a:pt x="1442735" y="163142"/>
                </a:cubicBezTo>
                <a:cubicBezTo>
                  <a:pt x="1491966" y="169625"/>
                  <a:pt x="1541629" y="174379"/>
                  <a:pt x="1591292" y="179566"/>
                </a:cubicBezTo>
                <a:cubicBezTo>
                  <a:pt x="1619362" y="182592"/>
                  <a:pt x="1647001" y="183888"/>
                  <a:pt x="1671184" y="186049"/>
                </a:cubicBezTo>
                <a:cubicBezTo>
                  <a:pt x="1678958" y="221491"/>
                  <a:pt x="1685004" y="250449"/>
                  <a:pt x="1692777" y="285891"/>
                </a:cubicBezTo>
                <a:cubicBezTo>
                  <a:pt x="1677230" y="290645"/>
                  <a:pt x="1659956" y="295832"/>
                  <a:pt x="1640091" y="301883"/>
                </a:cubicBezTo>
                <a:cubicBezTo>
                  <a:pt x="1650887" y="313120"/>
                  <a:pt x="1661684" y="325655"/>
                  <a:pt x="1673776" y="336460"/>
                </a:cubicBezTo>
                <a:cubicBezTo>
                  <a:pt x="1699687" y="360232"/>
                  <a:pt x="1732508" y="379682"/>
                  <a:pt x="1751941" y="408208"/>
                </a:cubicBezTo>
                <a:cubicBezTo>
                  <a:pt x="1783898" y="454455"/>
                  <a:pt x="1831402" y="492057"/>
                  <a:pt x="1846085" y="546517"/>
                </a:cubicBezTo>
                <a:cubicBezTo>
                  <a:pt x="1855585" y="580662"/>
                  <a:pt x="1868973" y="606162"/>
                  <a:pt x="1893156" y="630366"/>
                </a:cubicBezTo>
                <a:cubicBezTo>
                  <a:pt x="1905680" y="642900"/>
                  <a:pt x="1909567" y="665808"/>
                  <a:pt x="1914749" y="684825"/>
                </a:cubicBezTo>
                <a:cubicBezTo>
                  <a:pt x="1919499" y="701682"/>
                  <a:pt x="1948002" y="709894"/>
                  <a:pt x="1932455" y="734098"/>
                </a:cubicBezTo>
                <a:cubicBezTo>
                  <a:pt x="1960094" y="753548"/>
                  <a:pt x="1957502" y="788557"/>
                  <a:pt x="1973481" y="813625"/>
                </a:cubicBezTo>
                <a:cubicBezTo>
                  <a:pt x="1985141" y="831778"/>
                  <a:pt x="2004143" y="850364"/>
                  <a:pt x="2004143" y="868949"/>
                </a:cubicBezTo>
                <a:cubicBezTo>
                  <a:pt x="2004143" y="935942"/>
                  <a:pt x="2053374" y="986079"/>
                  <a:pt x="2055965" y="1055234"/>
                </a:cubicBezTo>
                <a:cubicBezTo>
                  <a:pt x="2059420" y="1147295"/>
                  <a:pt x="2066329" y="1184466"/>
                  <a:pt x="2035668" y="1268748"/>
                </a:cubicBezTo>
                <a:cubicBezTo>
                  <a:pt x="2013211" y="1329690"/>
                  <a:pt x="1998528" y="1393658"/>
                  <a:pt x="1970458" y="1451575"/>
                </a:cubicBezTo>
                <a:cubicBezTo>
                  <a:pt x="1935910" y="1522026"/>
                  <a:pt x="1893588" y="1589884"/>
                  <a:pt x="1849108" y="1654284"/>
                </a:cubicBezTo>
                <a:cubicBezTo>
                  <a:pt x="1817150" y="1700531"/>
                  <a:pt x="1777852" y="1742023"/>
                  <a:pt x="1737258" y="1781355"/>
                </a:cubicBezTo>
                <a:cubicBezTo>
                  <a:pt x="1678094" y="1838839"/>
                  <a:pt x="1609861" y="1885519"/>
                  <a:pt x="1533855" y="1917070"/>
                </a:cubicBezTo>
                <a:cubicBezTo>
                  <a:pt x="1491966" y="1934791"/>
                  <a:pt x="1451372" y="1956834"/>
                  <a:pt x="1408618" y="1970665"/>
                </a:cubicBezTo>
                <a:cubicBezTo>
                  <a:pt x="1331317" y="1996166"/>
                  <a:pt x="1251424" y="2014319"/>
                  <a:pt x="1171531" y="2029878"/>
                </a:cubicBezTo>
                <a:cubicBezTo>
                  <a:pt x="1111504" y="2041548"/>
                  <a:pt x="1049749" y="2045438"/>
                  <a:pt x="988426" y="2048896"/>
                </a:cubicBezTo>
                <a:cubicBezTo>
                  <a:pt x="957765" y="2050625"/>
                  <a:pt x="926239" y="2043709"/>
                  <a:pt x="895578" y="2039819"/>
                </a:cubicBezTo>
                <a:cubicBezTo>
                  <a:pt x="867939" y="2036362"/>
                  <a:pt x="840301" y="2029446"/>
                  <a:pt x="812662" y="2028582"/>
                </a:cubicBezTo>
                <a:cubicBezTo>
                  <a:pt x="752203" y="2026421"/>
                  <a:pt x="697790" y="2000056"/>
                  <a:pt x="639921" y="1987089"/>
                </a:cubicBezTo>
                <a:cubicBezTo>
                  <a:pt x="612715" y="1981038"/>
                  <a:pt x="587667" y="1972826"/>
                  <a:pt x="563052" y="1955537"/>
                </a:cubicBezTo>
                <a:cubicBezTo>
                  <a:pt x="544050" y="1942571"/>
                  <a:pt x="515116" y="1938249"/>
                  <a:pt x="490932" y="1929605"/>
                </a:cubicBezTo>
                <a:cubicBezTo>
                  <a:pt x="409312" y="1901943"/>
                  <a:pt x="337625" y="1860882"/>
                  <a:pt x="276734" y="1800372"/>
                </a:cubicBezTo>
                <a:cubicBezTo>
                  <a:pt x="271120" y="1794753"/>
                  <a:pt x="266801" y="1787406"/>
                  <a:pt x="260323" y="1783948"/>
                </a:cubicBezTo>
                <a:cubicBezTo>
                  <a:pt x="199864" y="1754125"/>
                  <a:pt x="159702" y="1699666"/>
                  <a:pt x="125154" y="1648233"/>
                </a:cubicBezTo>
                <a:cubicBezTo>
                  <a:pt x="30578" y="1509059"/>
                  <a:pt x="-19085" y="1354326"/>
                  <a:pt x="6826" y="1182305"/>
                </a:cubicBezTo>
                <a:cubicBezTo>
                  <a:pt x="12008" y="1148160"/>
                  <a:pt x="14599" y="1113150"/>
                  <a:pt x="17622" y="1078573"/>
                </a:cubicBezTo>
                <a:cubicBezTo>
                  <a:pt x="26691" y="971384"/>
                  <a:pt x="62103" y="871542"/>
                  <a:pt x="104856" y="774294"/>
                </a:cubicBezTo>
                <a:cubicBezTo>
                  <a:pt x="136382" y="702114"/>
                  <a:pt x="174817" y="633392"/>
                  <a:pt x="226639" y="572449"/>
                </a:cubicBezTo>
                <a:cubicBezTo>
                  <a:pt x="261187" y="531821"/>
                  <a:pt x="289257" y="485142"/>
                  <a:pt x="327260" y="448836"/>
                </a:cubicBezTo>
                <a:cubicBezTo>
                  <a:pt x="390743" y="387894"/>
                  <a:pt x="453361" y="324358"/>
                  <a:pt x="539300" y="293239"/>
                </a:cubicBezTo>
                <a:cubicBezTo>
                  <a:pt x="554846" y="287620"/>
                  <a:pt x="567802" y="274221"/>
                  <a:pt x="582917" y="265577"/>
                </a:cubicBezTo>
                <a:cubicBezTo>
                  <a:pt x="685266" y="206796"/>
                  <a:pt x="797979" y="176108"/>
                  <a:pt x="910261" y="144989"/>
                </a:cubicBezTo>
                <a:cubicBezTo>
                  <a:pt x="923216" y="141531"/>
                  <a:pt x="937036" y="142828"/>
                  <a:pt x="950423" y="141531"/>
                </a:cubicBezTo>
                <a:cubicBezTo>
                  <a:pt x="950423" y="138073"/>
                  <a:pt x="949991" y="133751"/>
                  <a:pt x="949991" y="129429"/>
                </a:cubicBezTo>
                <a:close/>
                <a:moveTo>
                  <a:pt x="1046294" y="251746"/>
                </a:moveTo>
                <a:cubicBezTo>
                  <a:pt x="955173" y="258229"/>
                  <a:pt x="866644" y="269035"/>
                  <a:pt x="782001" y="304044"/>
                </a:cubicBezTo>
                <a:cubicBezTo>
                  <a:pt x="695198" y="339918"/>
                  <a:pt x="605805" y="370605"/>
                  <a:pt x="529367" y="427225"/>
                </a:cubicBezTo>
                <a:cubicBezTo>
                  <a:pt x="490069" y="456184"/>
                  <a:pt x="445156" y="480388"/>
                  <a:pt x="412767" y="516261"/>
                </a:cubicBezTo>
                <a:cubicBezTo>
                  <a:pt x="380810" y="551703"/>
                  <a:pt x="344534" y="582823"/>
                  <a:pt x="315168" y="622586"/>
                </a:cubicBezTo>
                <a:cubicBezTo>
                  <a:pt x="265074" y="689580"/>
                  <a:pt x="225343" y="762192"/>
                  <a:pt x="185181" y="834804"/>
                </a:cubicBezTo>
                <a:cubicBezTo>
                  <a:pt x="169202" y="864195"/>
                  <a:pt x="160565" y="897907"/>
                  <a:pt x="150633" y="930323"/>
                </a:cubicBezTo>
                <a:cubicBezTo>
                  <a:pt x="140700" y="963172"/>
                  <a:pt x="135950" y="997749"/>
                  <a:pt x="124722" y="1030165"/>
                </a:cubicBezTo>
                <a:cubicBezTo>
                  <a:pt x="105288" y="1087650"/>
                  <a:pt x="94924" y="1146431"/>
                  <a:pt x="92765" y="1206509"/>
                </a:cubicBezTo>
                <a:cubicBezTo>
                  <a:pt x="90173" y="1285172"/>
                  <a:pt x="88878" y="1362538"/>
                  <a:pt x="110471" y="1440769"/>
                </a:cubicBezTo>
                <a:cubicBezTo>
                  <a:pt x="150633" y="1584697"/>
                  <a:pt x="239594" y="1687996"/>
                  <a:pt x="363104" y="1763202"/>
                </a:cubicBezTo>
                <a:cubicBezTo>
                  <a:pt x="422700" y="1799508"/>
                  <a:pt x="488773" y="1825441"/>
                  <a:pt x="552687" y="1854831"/>
                </a:cubicBezTo>
                <a:cubicBezTo>
                  <a:pt x="583349" y="1869094"/>
                  <a:pt x="614874" y="1881629"/>
                  <a:pt x="646831" y="1892002"/>
                </a:cubicBezTo>
                <a:cubicBezTo>
                  <a:pt x="670151" y="1899350"/>
                  <a:pt x="695630" y="1901078"/>
                  <a:pt x="719814" y="1906697"/>
                </a:cubicBezTo>
                <a:cubicBezTo>
                  <a:pt x="763431" y="1916638"/>
                  <a:pt x="807480" y="1936088"/>
                  <a:pt x="850665" y="1934791"/>
                </a:cubicBezTo>
                <a:cubicBezTo>
                  <a:pt x="877440" y="1933927"/>
                  <a:pt x="903783" y="1941707"/>
                  <a:pt x="931422" y="1936952"/>
                </a:cubicBezTo>
                <a:cubicBezTo>
                  <a:pt x="959492" y="1931766"/>
                  <a:pt x="989290" y="1937384"/>
                  <a:pt x="1018224" y="1938681"/>
                </a:cubicBezTo>
                <a:cubicBezTo>
                  <a:pt x="1027293" y="1939113"/>
                  <a:pt x="1037657" y="1944300"/>
                  <a:pt x="1044999" y="1941274"/>
                </a:cubicBezTo>
                <a:cubicBezTo>
                  <a:pt x="1095094" y="1921825"/>
                  <a:pt x="1155121" y="1945164"/>
                  <a:pt x="1200034" y="1904536"/>
                </a:cubicBezTo>
                <a:cubicBezTo>
                  <a:pt x="1201329" y="1903672"/>
                  <a:pt x="1203057" y="1902375"/>
                  <a:pt x="1204352" y="1902375"/>
                </a:cubicBezTo>
                <a:cubicBezTo>
                  <a:pt x="1246674" y="1907562"/>
                  <a:pt x="1284245" y="1893731"/>
                  <a:pt x="1320520" y="1874281"/>
                </a:cubicBezTo>
                <a:cubicBezTo>
                  <a:pt x="1321816" y="1873417"/>
                  <a:pt x="1323543" y="1874281"/>
                  <a:pt x="1325271" y="1873417"/>
                </a:cubicBezTo>
                <a:cubicBezTo>
                  <a:pt x="1368024" y="1859586"/>
                  <a:pt x="1414232" y="1851374"/>
                  <a:pt x="1453531" y="1830627"/>
                </a:cubicBezTo>
                <a:cubicBezTo>
                  <a:pt x="1523059" y="1794321"/>
                  <a:pt x="1590428" y="1752829"/>
                  <a:pt x="1655638" y="1708743"/>
                </a:cubicBezTo>
                <a:cubicBezTo>
                  <a:pt x="1718256" y="1666386"/>
                  <a:pt x="1774397" y="1615384"/>
                  <a:pt x="1819310" y="1552713"/>
                </a:cubicBezTo>
                <a:cubicBezTo>
                  <a:pt x="1854290" y="1503873"/>
                  <a:pt x="1888838" y="1455465"/>
                  <a:pt x="1918636" y="1402735"/>
                </a:cubicBezTo>
                <a:cubicBezTo>
                  <a:pt x="1952320" y="1343521"/>
                  <a:pt x="1969162" y="1280850"/>
                  <a:pt x="1984277" y="1216450"/>
                </a:cubicBezTo>
                <a:cubicBezTo>
                  <a:pt x="1989460" y="1193542"/>
                  <a:pt x="1992914" y="1168042"/>
                  <a:pt x="1988164" y="1145999"/>
                </a:cubicBezTo>
                <a:cubicBezTo>
                  <a:pt x="1976504" y="1091540"/>
                  <a:pt x="1965708" y="1034920"/>
                  <a:pt x="1943251" y="984783"/>
                </a:cubicBezTo>
                <a:cubicBezTo>
                  <a:pt x="1917772" y="928162"/>
                  <a:pt x="1903089" y="868085"/>
                  <a:pt x="1875882" y="811464"/>
                </a:cubicBezTo>
                <a:cubicBezTo>
                  <a:pt x="1832265" y="721131"/>
                  <a:pt x="1795990" y="628637"/>
                  <a:pt x="1731644" y="549110"/>
                </a:cubicBezTo>
                <a:cubicBezTo>
                  <a:pt x="1686299" y="493354"/>
                  <a:pt x="1639659" y="440192"/>
                  <a:pt x="1580064" y="399563"/>
                </a:cubicBezTo>
                <a:cubicBezTo>
                  <a:pt x="1532128" y="367147"/>
                  <a:pt x="1484192" y="334299"/>
                  <a:pt x="1435393" y="303180"/>
                </a:cubicBezTo>
                <a:cubicBezTo>
                  <a:pt x="1414664" y="290213"/>
                  <a:pt x="1391344" y="275086"/>
                  <a:pt x="1368024" y="272924"/>
                </a:cubicBezTo>
                <a:cubicBezTo>
                  <a:pt x="1260493" y="263848"/>
                  <a:pt x="1152962" y="258229"/>
                  <a:pt x="1046294" y="2517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7552171" y="3765689"/>
            <a:ext cx="1077977" cy="863133"/>
          </a:xfrm>
          <a:custGeom>
            <a:rect b="b" l="l" r="r" t="t"/>
            <a:pathLst>
              <a:path extrusionOk="0" h="1726267" w="2155953">
                <a:moveTo>
                  <a:pt x="1019490" y="1047008"/>
                </a:moveTo>
                <a:cubicBezTo>
                  <a:pt x="863249" y="1120697"/>
                  <a:pt x="708781" y="1305805"/>
                  <a:pt x="532535" y="1210339"/>
                </a:cubicBezTo>
                <a:cubicBezTo>
                  <a:pt x="485182" y="1178432"/>
                  <a:pt x="286146" y="1109555"/>
                  <a:pt x="197770" y="1050299"/>
                </a:cubicBezTo>
                <a:cubicBezTo>
                  <a:pt x="170421" y="1032067"/>
                  <a:pt x="170675" y="992564"/>
                  <a:pt x="197010" y="973065"/>
                </a:cubicBezTo>
                <a:cubicBezTo>
                  <a:pt x="240565" y="940906"/>
                  <a:pt x="177005" y="913304"/>
                  <a:pt x="133450" y="857594"/>
                </a:cubicBezTo>
                <a:cubicBezTo>
                  <a:pt x="90149" y="799352"/>
                  <a:pt x="44821" y="742629"/>
                  <a:pt x="0" y="685400"/>
                </a:cubicBezTo>
                <a:cubicBezTo>
                  <a:pt x="95213" y="459016"/>
                  <a:pt x="279562" y="680336"/>
                  <a:pt x="439348" y="710469"/>
                </a:cubicBezTo>
                <a:cubicBezTo>
                  <a:pt x="532789" y="748707"/>
                  <a:pt x="516076" y="768205"/>
                  <a:pt x="599134" y="706165"/>
                </a:cubicBezTo>
                <a:cubicBezTo>
                  <a:pt x="700171" y="646150"/>
                  <a:pt x="790827" y="580311"/>
                  <a:pt x="893383" y="527640"/>
                </a:cubicBezTo>
                <a:cubicBezTo>
                  <a:pt x="1040255" y="483325"/>
                  <a:pt x="595082" y="315183"/>
                  <a:pt x="539626" y="273400"/>
                </a:cubicBezTo>
                <a:cubicBezTo>
                  <a:pt x="501895" y="241747"/>
                  <a:pt x="431245" y="226554"/>
                  <a:pt x="423901" y="185278"/>
                </a:cubicBezTo>
                <a:cubicBezTo>
                  <a:pt x="465430" y="104498"/>
                  <a:pt x="569507" y="50055"/>
                  <a:pt x="649526" y="5740"/>
                </a:cubicBezTo>
                <a:cubicBezTo>
                  <a:pt x="831596" y="-23888"/>
                  <a:pt x="1017971" y="68540"/>
                  <a:pt x="1192191" y="114881"/>
                </a:cubicBezTo>
                <a:cubicBezTo>
                  <a:pt x="1295760" y="139190"/>
                  <a:pt x="1380085" y="240228"/>
                  <a:pt x="1464663" y="157929"/>
                </a:cubicBezTo>
                <a:cubicBezTo>
                  <a:pt x="1630019" y="-8694"/>
                  <a:pt x="2369188" y="-57060"/>
                  <a:pt x="2095956" y="332655"/>
                </a:cubicBezTo>
                <a:cubicBezTo>
                  <a:pt x="1968837" y="505609"/>
                  <a:pt x="1772839" y="599303"/>
                  <a:pt x="1587477" y="695023"/>
                </a:cubicBezTo>
                <a:cubicBezTo>
                  <a:pt x="1543922" y="765420"/>
                  <a:pt x="1541897" y="860633"/>
                  <a:pt x="1513788" y="939386"/>
                </a:cubicBezTo>
                <a:cubicBezTo>
                  <a:pt x="1422880" y="1164251"/>
                  <a:pt x="1474538" y="1492686"/>
                  <a:pt x="1211183" y="1597775"/>
                </a:cubicBezTo>
                <a:cubicBezTo>
                  <a:pt x="1143824" y="1618287"/>
                  <a:pt x="1044053" y="1761106"/>
                  <a:pt x="986317" y="1718311"/>
                </a:cubicBezTo>
                <a:cubicBezTo>
                  <a:pt x="991382" y="1487369"/>
                  <a:pt x="1013413" y="1275671"/>
                  <a:pt x="1019490" y="1047008"/>
                </a:cubicBezTo>
                <a:close/>
                <a:moveTo>
                  <a:pt x="1596847" y="645897"/>
                </a:moveTo>
                <a:cubicBezTo>
                  <a:pt x="1699910" y="600316"/>
                  <a:pt x="1803226" y="549924"/>
                  <a:pt x="1891602" y="476741"/>
                </a:cubicBezTo>
                <a:cubicBezTo>
                  <a:pt x="1991374" y="401786"/>
                  <a:pt x="2249412" y="160968"/>
                  <a:pt x="2037967" y="92343"/>
                </a:cubicBezTo>
                <a:cubicBezTo>
                  <a:pt x="1942248" y="120198"/>
                  <a:pt x="1735868" y="384820"/>
                  <a:pt x="1663192" y="296444"/>
                </a:cubicBezTo>
                <a:cubicBezTo>
                  <a:pt x="1648505" y="249344"/>
                  <a:pt x="1580893" y="186291"/>
                  <a:pt x="1621157" y="139697"/>
                </a:cubicBezTo>
                <a:cubicBezTo>
                  <a:pt x="1641668" y="118173"/>
                  <a:pt x="1670536" y="110576"/>
                  <a:pt x="1692060" y="93103"/>
                </a:cubicBezTo>
                <a:cubicBezTo>
                  <a:pt x="1465169" y="145521"/>
                  <a:pt x="1297786" y="341518"/>
                  <a:pt x="1093432" y="447620"/>
                </a:cubicBezTo>
                <a:cubicBezTo>
                  <a:pt x="1009868" y="528653"/>
                  <a:pt x="602173" y="687932"/>
                  <a:pt x="578116" y="771244"/>
                </a:cubicBezTo>
                <a:cubicBezTo>
                  <a:pt x="573558" y="786944"/>
                  <a:pt x="564695" y="801378"/>
                  <a:pt x="553807" y="813533"/>
                </a:cubicBezTo>
                <a:cubicBezTo>
                  <a:pt x="485942" y="888488"/>
                  <a:pt x="325903" y="1039411"/>
                  <a:pt x="279562" y="1012315"/>
                </a:cubicBezTo>
                <a:cubicBezTo>
                  <a:pt x="267914" y="998388"/>
                  <a:pt x="253986" y="986740"/>
                  <a:pt x="240312" y="981422"/>
                </a:cubicBezTo>
                <a:cubicBezTo>
                  <a:pt x="212204" y="970533"/>
                  <a:pt x="195491" y="1012822"/>
                  <a:pt x="222839" y="1024977"/>
                </a:cubicBezTo>
                <a:cubicBezTo>
                  <a:pt x="665226" y="1222240"/>
                  <a:pt x="549248" y="1307831"/>
                  <a:pt x="1003030" y="1022698"/>
                </a:cubicBezTo>
                <a:cubicBezTo>
                  <a:pt x="1037722" y="1033080"/>
                  <a:pt x="1016958" y="803910"/>
                  <a:pt x="1016958" y="803910"/>
                </a:cubicBezTo>
                <a:cubicBezTo>
                  <a:pt x="1063045" y="752505"/>
                  <a:pt x="1134202" y="729715"/>
                  <a:pt x="1189405" y="689958"/>
                </a:cubicBezTo>
                <a:cubicBezTo>
                  <a:pt x="1223591" y="670206"/>
                  <a:pt x="1304117" y="625892"/>
                  <a:pt x="1316778" y="633742"/>
                </a:cubicBezTo>
                <a:cubicBezTo>
                  <a:pt x="1360840" y="616269"/>
                  <a:pt x="1411232" y="590440"/>
                  <a:pt x="1458332" y="568663"/>
                </a:cubicBezTo>
                <a:cubicBezTo>
                  <a:pt x="1485427" y="540048"/>
                  <a:pt x="1525437" y="555748"/>
                  <a:pt x="1550506" y="521816"/>
                </a:cubicBezTo>
                <a:cubicBezTo>
                  <a:pt x="1646732" y="496999"/>
                  <a:pt x="1605963" y="582843"/>
                  <a:pt x="1596847" y="645897"/>
                </a:cubicBezTo>
                <a:close/>
                <a:moveTo>
                  <a:pt x="1031645" y="1684379"/>
                </a:moveTo>
                <a:cubicBezTo>
                  <a:pt x="1134202" y="1610943"/>
                  <a:pt x="1258283" y="1566122"/>
                  <a:pt x="1339569" y="1471922"/>
                </a:cubicBezTo>
                <a:cubicBezTo>
                  <a:pt x="1417309" y="1208060"/>
                  <a:pt x="1452761" y="935588"/>
                  <a:pt x="1539364" y="674005"/>
                </a:cubicBezTo>
                <a:cubicBezTo>
                  <a:pt x="1581906" y="537516"/>
                  <a:pt x="1556837" y="544353"/>
                  <a:pt x="1443138" y="607406"/>
                </a:cubicBezTo>
                <a:cubicBezTo>
                  <a:pt x="1319057" y="663876"/>
                  <a:pt x="1206371" y="734526"/>
                  <a:pt x="1086595" y="796313"/>
                </a:cubicBezTo>
                <a:cubicBezTo>
                  <a:pt x="1038229" y="1072330"/>
                  <a:pt x="1051650" y="1396207"/>
                  <a:pt x="1031645" y="1684379"/>
                </a:cubicBezTo>
                <a:close/>
                <a:moveTo>
                  <a:pt x="984038" y="471170"/>
                </a:moveTo>
                <a:cubicBezTo>
                  <a:pt x="1077732" y="421791"/>
                  <a:pt x="1168641" y="364562"/>
                  <a:pt x="1254738" y="300496"/>
                </a:cubicBezTo>
                <a:cubicBezTo>
                  <a:pt x="1444658" y="218704"/>
                  <a:pt x="1285884" y="203003"/>
                  <a:pt x="1177504" y="151345"/>
                </a:cubicBezTo>
                <a:cubicBezTo>
                  <a:pt x="1005816" y="107031"/>
                  <a:pt x="830836" y="27011"/>
                  <a:pt x="652312" y="34101"/>
                </a:cubicBezTo>
                <a:cubicBezTo>
                  <a:pt x="552287" y="103992"/>
                  <a:pt x="366166" y="180213"/>
                  <a:pt x="567734" y="234150"/>
                </a:cubicBezTo>
                <a:cubicBezTo>
                  <a:pt x="707262" y="312397"/>
                  <a:pt x="857932" y="372159"/>
                  <a:pt x="984038" y="471170"/>
                </a:cubicBezTo>
                <a:close/>
                <a:moveTo>
                  <a:pt x="52924" y="654506"/>
                </a:moveTo>
                <a:cubicBezTo>
                  <a:pt x="34692" y="696542"/>
                  <a:pt x="70144" y="725410"/>
                  <a:pt x="123321" y="783399"/>
                </a:cubicBezTo>
                <a:cubicBezTo>
                  <a:pt x="177512" y="823155"/>
                  <a:pt x="277283" y="1022951"/>
                  <a:pt x="338057" y="980409"/>
                </a:cubicBezTo>
                <a:cubicBezTo>
                  <a:pt x="733597" y="711482"/>
                  <a:pt x="415292" y="784665"/>
                  <a:pt x="154975" y="623613"/>
                </a:cubicBezTo>
                <a:cubicBezTo>
                  <a:pt x="118510" y="601329"/>
                  <a:pt x="69891" y="615256"/>
                  <a:pt x="52924" y="654506"/>
                </a:cubicBezTo>
                <a:close/>
                <a:moveTo>
                  <a:pt x="1776638" y="66768"/>
                </a:moveTo>
                <a:cubicBezTo>
                  <a:pt x="1753847" y="126276"/>
                  <a:pt x="1683197" y="127542"/>
                  <a:pt x="1642934" y="175149"/>
                </a:cubicBezTo>
                <a:cubicBezTo>
                  <a:pt x="1669016" y="199458"/>
                  <a:pt x="1688768" y="295431"/>
                  <a:pt x="1727258" y="265044"/>
                </a:cubicBezTo>
                <a:cubicBezTo>
                  <a:pt x="1865520" y="115640"/>
                  <a:pt x="2212694" y="38406"/>
                  <a:pt x="1776638" y="66768"/>
                </a:cubicBezTo>
                <a:close/>
                <a:moveTo>
                  <a:pt x="1336023" y="549417"/>
                </a:moveTo>
                <a:cubicBezTo>
                  <a:pt x="1289683" y="525867"/>
                  <a:pt x="1297027" y="457749"/>
                  <a:pt x="1286138" y="414701"/>
                </a:cubicBezTo>
                <a:cubicBezTo>
                  <a:pt x="1341848" y="400014"/>
                  <a:pt x="1370209" y="337467"/>
                  <a:pt x="1426425" y="347089"/>
                </a:cubicBezTo>
                <a:cubicBezTo>
                  <a:pt x="1545442" y="448633"/>
                  <a:pt x="1455800" y="515485"/>
                  <a:pt x="1336023" y="549417"/>
                </a:cubicBezTo>
                <a:close/>
                <a:moveTo>
                  <a:pt x="1438833" y="456990"/>
                </a:moveTo>
                <a:cubicBezTo>
                  <a:pt x="1421867" y="380262"/>
                  <a:pt x="1379578" y="368107"/>
                  <a:pt x="1330452" y="428628"/>
                </a:cubicBezTo>
                <a:cubicBezTo>
                  <a:pt x="1338049" y="517511"/>
                  <a:pt x="1379325" y="504849"/>
                  <a:pt x="1438833" y="456990"/>
                </a:cubicBezTo>
                <a:close/>
                <a:moveTo>
                  <a:pt x="1195483" y="506369"/>
                </a:moveTo>
                <a:cubicBezTo>
                  <a:pt x="1262081" y="621334"/>
                  <a:pt x="1190165" y="683627"/>
                  <a:pt x="1076213" y="677803"/>
                </a:cubicBezTo>
                <a:cubicBezTo>
                  <a:pt x="1071148" y="646656"/>
                  <a:pt x="1030632" y="605127"/>
                  <a:pt x="1057474" y="578538"/>
                </a:cubicBezTo>
                <a:cubicBezTo>
                  <a:pt x="1103815" y="549671"/>
                  <a:pt x="1135974" y="500798"/>
                  <a:pt x="1195483" y="506369"/>
                </a:cubicBezTo>
                <a:close/>
                <a:moveTo>
                  <a:pt x="1158258" y="540554"/>
                </a:moveTo>
                <a:cubicBezTo>
                  <a:pt x="1101282" y="570942"/>
                  <a:pt x="1064058" y="588414"/>
                  <a:pt x="1110145" y="649442"/>
                </a:cubicBezTo>
                <a:cubicBezTo>
                  <a:pt x="1177757" y="635261"/>
                  <a:pt x="1189912" y="599303"/>
                  <a:pt x="1158258" y="540554"/>
                </a:cubicBezTo>
                <a:close/>
                <a:moveTo>
                  <a:pt x="717391" y="967241"/>
                </a:moveTo>
                <a:cubicBezTo>
                  <a:pt x="655857" y="996362"/>
                  <a:pt x="650033" y="951541"/>
                  <a:pt x="621924" y="909759"/>
                </a:cubicBezTo>
                <a:cubicBezTo>
                  <a:pt x="607744" y="853796"/>
                  <a:pt x="705489" y="822142"/>
                  <a:pt x="749297" y="811760"/>
                </a:cubicBezTo>
                <a:cubicBezTo>
                  <a:pt x="838686" y="842401"/>
                  <a:pt x="802222" y="972812"/>
                  <a:pt x="717391" y="967241"/>
                </a:cubicBezTo>
                <a:close/>
                <a:moveTo>
                  <a:pt x="763225" y="907733"/>
                </a:moveTo>
                <a:cubicBezTo>
                  <a:pt x="763478" y="818091"/>
                  <a:pt x="687510" y="825434"/>
                  <a:pt x="664467" y="894565"/>
                </a:cubicBezTo>
                <a:cubicBezTo>
                  <a:pt x="682699" y="977117"/>
                  <a:pt x="714605" y="943185"/>
                  <a:pt x="763225" y="907733"/>
                </a:cubicBezTo>
                <a:close/>
                <a:moveTo>
                  <a:pt x="1002271" y="772763"/>
                </a:moveTo>
                <a:cubicBezTo>
                  <a:pt x="930101" y="829233"/>
                  <a:pt x="829570" y="880385"/>
                  <a:pt x="832862" y="742376"/>
                </a:cubicBezTo>
                <a:cubicBezTo>
                  <a:pt x="913388" y="657039"/>
                  <a:pt x="973150" y="641085"/>
                  <a:pt x="1002271" y="772763"/>
                </a:cubicBezTo>
                <a:close/>
                <a:moveTo>
                  <a:pt x="925796" y="698315"/>
                </a:moveTo>
                <a:cubicBezTo>
                  <a:pt x="865275" y="713255"/>
                  <a:pt x="853374" y="764153"/>
                  <a:pt x="894903" y="807202"/>
                </a:cubicBezTo>
                <a:cubicBezTo>
                  <a:pt x="952385" y="789223"/>
                  <a:pt x="966313" y="743389"/>
                  <a:pt x="925796" y="6983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514746" y="3765309"/>
            <a:ext cx="843242" cy="863678"/>
          </a:xfrm>
          <a:custGeom>
            <a:rect b="b" l="l" r="r" t="t"/>
            <a:pathLst>
              <a:path extrusionOk="0" h="1727357" w="1686484">
                <a:moveTo>
                  <a:pt x="684595" y="1523325"/>
                </a:moveTo>
                <a:cubicBezTo>
                  <a:pt x="689875" y="1531063"/>
                  <a:pt x="695507" y="1538801"/>
                  <a:pt x="701140" y="1546188"/>
                </a:cubicBezTo>
                <a:cubicBezTo>
                  <a:pt x="718389" y="1569402"/>
                  <a:pt x="736342" y="1592616"/>
                  <a:pt x="753239" y="1616182"/>
                </a:cubicBezTo>
                <a:cubicBezTo>
                  <a:pt x="758871" y="1624272"/>
                  <a:pt x="763800" y="1633417"/>
                  <a:pt x="766968" y="1642914"/>
                </a:cubicBezTo>
                <a:cubicBezTo>
                  <a:pt x="768728" y="1648190"/>
                  <a:pt x="768024" y="1656983"/>
                  <a:pt x="764856" y="1659797"/>
                </a:cubicBezTo>
                <a:cubicBezTo>
                  <a:pt x="761335" y="1662963"/>
                  <a:pt x="751479" y="1663315"/>
                  <a:pt x="747607" y="1660501"/>
                </a:cubicBezTo>
                <a:cubicBezTo>
                  <a:pt x="733174" y="1649597"/>
                  <a:pt x="718037" y="1638693"/>
                  <a:pt x="707476" y="1624624"/>
                </a:cubicBezTo>
                <a:cubicBezTo>
                  <a:pt x="691283" y="1602817"/>
                  <a:pt x="678258" y="1578547"/>
                  <a:pt x="663825" y="1555684"/>
                </a:cubicBezTo>
                <a:cubicBezTo>
                  <a:pt x="661009" y="1551464"/>
                  <a:pt x="657489" y="1547595"/>
                  <a:pt x="651153" y="1539505"/>
                </a:cubicBezTo>
                <a:cubicBezTo>
                  <a:pt x="651153" y="1549353"/>
                  <a:pt x="650449" y="1554278"/>
                  <a:pt x="651153" y="1559202"/>
                </a:cubicBezTo>
                <a:cubicBezTo>
                  <a:pt x="657841" y="1596837"/>
                  <a:pt x="664881" y="1634121"/>
                  <a:pt x="671570" y="1671756"/>
                </a:cubicBezTo>
                <a:cubicBezTo>
                  <a:pt x="673682" y="1684067"/>
                  <a:pt x="675442" y="1697081"/>
                  <a:pt x="675442" y="1709391"/>
                </a:cubicBezTo>
                <a:cubicBezTo>
                  <a:pt x="675442" y="1725571"/>
                  <a:pt x="663121" y="1732254"/>
                  <a:pt x="649745" y="1723461"/>
                </a:cubicBezTo>
                <a:cubicBezTo>
                  <a:pt x="644112" y="1719592"/>
                  <a:pt x="637776" y="1713964"/>
                  <a:pt x="635664" y="1707633"/>
                </a:cubicBezTo>
                <a:cubicBezTo>
                  <a:pt x="630383" y="1691453"/>
                  <a:pt x="625807" y="1674570"/>
                  <a:pt x="623343" y="1657687"/>
                </a:cubicBezTo>
                <a:cubicBezTo>
                  <a:pt x="618063" y="1622865"/>
                  <a:pt x="614190" y="1587692"/>
                  <a:pt x="610318" y="1552519"/>
                </a:cubicBezTo>
                <a:cubicBezTo>
                  <a:pt x="607854" y="1530008"/>
                  <a:pt x="606446" y="1507497"/>
                  <a:pt x="604686" y="1484986"/>
                </a:cubicBezTo>
                <a:cubicBezTo>
                  <a:pt x="604686" y="1483228"/>
                  <a:pt x="604334" y="1480765"/>
                  <a:pt x="605390" y="1479710"/>
                </a:cubicBezTo>
                <a:cubicBezTo>
                  <a:pt x="623695" y="1461772"/>
                  <a:pt x="613838" y="1439965"/>
                  <a:pt x="611022" y="1420619"/>
                </a:cubicBezTo>
                <a:cubicBezTo>
                  <a:pt x="602574" y="1366452"/>
                  <a:pt x="597997" y="1312286"/>
                  <a:pt x="605742" y="1257767"/>
                </a:cubicBezTo>
                <a:cubicBezTo>
                  <a:pt x="606094" y="1255305"/>
                  <a:pt x="605390" y="1252491"/>
                  <a:pt x="605038" y="1247919"/>
                </a:cubicBezTo>
                <a:cubicBezTo>
                  <a:pt x="600813" y="1246160"/>
                  <a:pt x="596237" y="1242643"/>
                  <a:pt x="590957" y="1241939"/>
                </a:cubicBezTo>
                <a:cubicBezTo>
                  <a:pt x="511048" y="1229980"/>
                  <a:pt x="431843" y="1213449"/>
                  <a:pt x="356510" y="1184255"/>
                </a:cubicBezTo>
                <a:cubicBezTo>
                  <a:pt x="312859" y="1167372"/>
                  <a:pt x="272025" y="1140992"/>
                  <a:pt x="241751" y="1103357"/>
                </a:cubicBezTo>
                <a:cubicBezTo>
                  <a:pt x="224502" y="1081549"/>
                  <a:pt x="205141" y="1062908"/>
                  <a:pt x="182259" y="1047783"/>
                </a:cubicBezTo>
                <a:cubicBezTo>
                  <a:pt x="150577" y="1026679"/>
                  <a:pt x="129808" y="995375"/>
                  <a:pt x="104815" y="967940"/>
                </a:cubicBezTo>
                <a:cubicBezTo>
                  <a:pt x="48491" y="906035"/>
                  <a:pt x="19625" y="831468"/>
                  <a:pt x="6600" y="750218"/>
                </a:cubicBezTo>
                <a:cubicBezTo>
                  <a:pt x="-1144" y="701679"/>
                  <a:pt x="-4312" y="652788"/>
                  <a:pt x="9769" y="604601"/>
                </a:cubicBezTo>
                <a:cubicBezTo>
                  <a:pt x="25258" y="552896"/>
                  <a:pt x="52011" y="509633"/>
                  <a:pt x="100238" y="483956"/>
                </a:cubicBezTo>
                <a:cubicBezTo>
                  <a:pt x="117135" y="475163"/>
                  <a:pt x="138609" y="471294"/>
                  <a:pt x="157618" y="471294"/>
                </a:cubicBezTo>
                <a:cubicBezTo>
                  <a:pt x="187188" y="471646"/>
                  <a:pt x="217110" y="476922"/>
                  <a:pt x="246679" y="480791"/>
                </a:cubicBezTo>
                <a:cubicBezTo>
                  <a:pt x="275545" y="484660"/>
                  <a:pt x="304059" y="490991"/>
                  <a:pt x="332573" y="492750"/>
                </a:cubicBezTo>
                <a:cubicBezTo>
                  <a:pt x="379744" y="495564"/>
                  <a:pt x="424802" y="483253"/>
                  <a:pt x="467397" y="465315"/>
                </a:cubicBezTo>
                <a:cubicBezTo>
                  <a:pt x="508232" y="448080"/>
                  <a:pt x="547306" y="426976"/>
                  <a:pt x="586733" y="406575"/>
                </a:cubicBezTo>
                <a:cubicBezTo>
                  <a:pt x="655025" y="371050"/>
                  <a:pt x="712052" y="320401"/>
                  <a:pt x="768728" y="269752"/>
                </a:cubicBezTo>
                <a:cubicBezTo>
                  <a:pt x="794073" y="247241"/>
                  <a:pt x="816251" y="221212"/>
                  <a:pt x="841948" y="198702"/>
                </a:cubicBezTo>
                <a:cubicBezTo>
                  <a:pt x="875743" y="168804"/>
                  <a:pt x="904608" y="133631"/>
                  <a:pt x="944739" y="110769"/>
                </a:cubicBezTo>
                <a:cubicBezTo>
                  <a:pt x="960932" y="101272"/>
                  <a:pt x="974309" y="87203"/>
                  <a:pt x="990150" y="77002"/>
                </a:cubicBezTo>
                <a:cubicBezTo>
                  <a:pt x="1013735" y="62230"/>
                  <a:pt x="1037321" y="47105"/>
                  <a:pt x="1062666" y="35498"/>
                </a:cubicBezTo>
                <a:cubicBezTo>
                  <a:pt x="1097164" y="20022"/>
                  <a:pt x="1133775" y="11228"/>
                  <a:pt x="1171441" y="4545"/>
                </a:cubicBezTo>
                <a:cubicBezTo>
                  <a:pt x="1218260" y="-3896"/>
                  <a:pt x="1264023" y="676"/>
                  <a:pt x="1309082" y="8063"/>
                </a:cubicBezTo>
                <a:cubicBezTo>
                  <a:pt x="1353436" y="15097"/>
                  <a:pt x="1397791" y="27760"/>
                  <a:pt x="1435457" y="54843"/>
                </a:cubicBezTo>
                <a:cubicBezTo>
                  <a:pt x="1442146" y="59416"/>
                  <a:pt x="1447778" y="65747"/>
                  <a:pt x="1453411" y="71375"/>
                </a:cubicBezTo>
                <a:cubicBezTo>
                  <a:pt x="1492837" y="112175"/>
                  <a:pt x="1526279" y="156845"/>
                  <a:pt x="1545288" y="211364"/>
                </a:cubicBezTo>
                <a:cubicBezTo>
                  <a:pt x="1549513" y="223323"/>
                  <a:pt x="1556201" y="234227"/>
                  <a:pt x="1562889" y="248296"/>
                </a:cubicBezTo>
                <a:cubicBezTo>
                  <a:pt x="1589995" y="244779"/>
                  <a:pt x="1615693" y="251110"/>
                  <a:pt x="1640686" y="263772"/>
                </a:cubicBezTo>
                <a:cubicBezTo>
                  <a:pt x="1664976" y="276083"/>
                  <a:pt x="1676592" y="296131"/>
                  <a:pt x="1683985" y="320401"/>
                </a:cubicBezTo>
                <a:cubicBezTo>
                  <a:pt x="1693489" y="349595"/>
                  <a:pt x="1674832" y="381954"/>
                  <a:pt x="1645967" y="387230"/>
                </a:cubicBezTo>
                <a:cubicBezTo>
                  <a:pt x="1625549" y="391099"/>
                  <a:pt x="1605132" y="393913"/>
                  <a:pt x="1581899" y="397430"/>
                </a:cubicBezTo>
                <a:cubicBezTo>
                  <a:pt x="1579434" y="413610"/>
                  <a:pt x="1577322" y="433307"/>
                  <a:pt x="1572746" y="452301"/>
                </a:cubicBezTo>
                <a:cubicBezTo>
                  <a:pt x="1559721" y="507874"/>
                  <a:pt x="1546344" y="563448"/>
                  <a:pt x="1531207" y="618670"/>
                </a:cubicBezTo>
                <a:cubicBezTo>
                  <a:pt x="1519239" y="662285"/>
                  <a:pt x="1504102" y="705196"/>
                  <a:pt x="1490373" y="748459"/>
                </a:cubicBezTo>
                <a:cubicBezTo>
                  <a:pt x="1471716" y="805440"/>
                  <a:pt x="1447778" y="860662"/>
                  <a:pt x="1415392" y="910959"/>
                </a:cubicBezTo>
                <a:cubicBezTo>
                  <a:pt x="1386878" y="955629"/>
                  <a:pt x="1355196" y="999948"/>
                  <a:pt x="1313306" y="1033714"/>
                </a:cubicBezTo>
                <a:cubicBezTo>
                  <a:pt x="1256278" y="1080142"/>
                  <a:pt x="1197491" y="1124109"/>
                  <a:pt x="1138703" y="1167372"/>
                </a:cubicBezTo>
                <a:cubicBezTo>
                  <a:pt x="1122158" y="1179683"/>
                  <a:pt x="1101741" y="1186717"/>
                  <a:pt x="1083083" y="1196214"/>
                </a:cubicBezTo>
                <a:cubicBezTo>
                  <a:pt x="1078507" y="1198676"/>
                  <a:pt x="1073931" y="1201490"/>
                  <a:pt x="1070411" y="1203601"/>
                </a:cubicBezTo>
                <a:cubicBezTo>
                  <a:pt x="1100685" y="1258822"/>
                  <a:pt x="1130958" y="1312637"/>
                  <a:pt x="1159824" y="1367156"/>
                </a:cubicBezTo>
                <a:cubicBezTo>
                  <a:pt x="1165457" y="1378060"/>
                  <a:pt x="1172145" y="1383687"/>
                  <a:pt x="1183762" y="1386149"/>
                </a:cubicBezTo>
                <a:cubicBezTo>
                  <a:pt x="1236213" y="1397053"/>
                  <a:pt x="1288664" y="1408309"/>
                  <a:pt x="1340764" y="1419916"/>
                </a:cubicBezTo>
                <a:cubicBezTo>
                  <a:pt x="1349564" y="1421674"/>
                  <a:pt x="1359421" y="1424137"/>
                  <a:pt x="1365757" y="1429413"/>
                </a:cubicBezTo>
                <a:cubicBezTo>
                  <a:pt x="1370685" y="1433633"/>
                  <a:pt x="1371389" y="1443130"/>
                  <a:pt x="1374206" y="1450165"/>
                </a:cubicBezTo>
                <a:cubicBezTo>
                  <a:pt x="1367869" y="1452627"/>
                  <a:pt x="1360829" y="1457903"/>
                  <a:pt x="1355196" y="1456848"/>
                </a:cubicBezTo>
                <a:cubicBezTo>
                  <a:pt x="1304505" y="1447351"/>
                  <a:pt x="1252054" y="1446647"/>
                  <a:pt x="1203123" y="1426599"/>
                </a:cubicBezTo>
                <a:cubicBezTo>
                  <a:pt x="1196787" y="1424137"/>
                  <a:pt x="1189746" y="1423081"/>
                  <a:pt x="1178129" y="1420268"/>
                </a:cubicBezTo>
                <a:cubicBezTo>
                  <a:pt x="1184114" y="1427654"/>
                  <a:pt x="1186226" y="1431523"/>
                  <a:pt x="1189394" y="1433985"/>
                </a:cubicBezTo>
                <a:cubicBezTo>
                  <a:pt x="1220724" y="1458606"/>
                  <a:pt x="1252758" y="1482876"/>
                  <a:pt x="1283736" y="1507849"/>
                </a:cubicBezTo>
                <a:cubicBezTo>
                  <a:pt x="1291833" y="1514532"/>
                  <a:pt x="1298873" y="1523677"/>
                  <a:pt x="1302745" y="1533174"/>
                </a:cubicBezTo>
                <a:cubicBezTo>
                  <a:pt x="1308025" y="1546539"/>
                  <a:pt x="1298521" y="1555684"/>
                  <a:pt x="1285496" y="1550057"/>
                </a:cubicBezTo>
                <a:cubicBezTo>
                  <a:pt x="1271415" y="1543726"/>
                  <a:pt x="1258038" y="1535636"/>
                  <a:pt x="1246422" y="1525787"/>
                </a:cubicBezTo>
                <a:cubicBezTo>
                  <a:pt x="1223892" y="1506090"/>
                  <a:pt x="1202419" y="1484986"/>
                  <a:pt x="1180946" y="1464234"/>
                </a:cubicBezTo>
                <a:cubicBezTo>
                  <a:pt x="1177777" y="1461420"/>
                  <a:pt x="1174609" y="1458606"/>
                  <a:pt x="1167217" y="1452275"/>
                </a:cubicBezTo>
                <a:cubicBezTo>
                  <a:pt x="1162288" y="1483931"/>
                  <a:pt x="1158416" y="1511366"/>
                  <a:pt x="1154192" y="1538801"/>
                </a:cubicBezTo>
                <a:cubicBezTo>
                  <a:pt x="1153136" y="1546891"/>
                  <a:pt x="1153488" y="1555684"/>
                  <a:pt x="1150672" y="1563071"/>
                </a:cubicBezTo>
                <a:cubicBezTo>
                  <a:pt x="1148208" y="1570105"/>
                  <a:pt x="1142575" y="1579602"/>
                  <a:pt x="1137295" y="1580657"/>
                </a:cubicBezTo>
                <a:cubicBezTo>
                  <a:pt x="1131311" y="1581713"/>
                  <a:pt x="1120750" y="1575733"/>
                  <a:pt x="1117934" y="1569754"/>
                </a:cubicBezTo>
                <a:cubicBezTo>
                  <a:pt x="1113357" y="1560609"/>
                  <a:pt x="1110541" y="1549002"/>
                  <a:pt x="1111597" y="1538801"/>
                </a:cubicBezTo>
                <a:cubicBezTo>
                  <a:pt x="1115118" y="1499056"/>
                  <a:pt x="1119694" y="1459310"/>
                  <a:pt x="1125678" y="1419916"/>
                </a:cubicBezTo>
                <a:cubicBezTo>
                  <a:pt x="1127790" y="1405847"/>
                  <a:pt x="1126382" y="1394239"/>
                  <a:pt x="1119342" y="1381225"/>
                </a:cubicBezTo>
                <a:cubicBezTo>
                  <a:pt x="1092236" y="1329872"/>
                  <a:pt x="1066890" y="1277816"/>
                  <a:pt x="1040489" y="1225760"/>
                </a:cubicBezTo>
                <a:cubicBezTo>
                  <a:pt x="1038377" y="1221891"/>
                  <a:pt x="1035208" y="1218725"/>
                  <a:pt x="1033448" y="1215911"/>
                </a:cubicBezTo>
                <a:cubicBezTo>
                  <a:pt x="997894" y="1225056"/>
                  <a:pt x="964100" y="1234553"/>
                  <a:pt x="929602" y="1242291"/>
                </a:cubicBezTo>
                <a:cubicBezTo>
                  <a:pt x="871870" y="1255657"/>
                  <a:pt x="813435" y="1262340"/>
                  <a:pt x="753943" y="1261636"/>
                </a:cubicBezTo>
                <a:cubicBezTo>
                  <a:pt x="724021" y="1261285"/>
                  <a:pt x="694099" y="1263395"/>
                  <a:pt x="664529" y="1254953"/>
                </a:cubicBezTo>
                <a:cubicBezTo>
                  <a:pt x="657489" y="1252843"/>
                  <a:pt x="648688" y="1255657"/>
                  <a:pt x="642352" y="1256009"/>
                </a:cubicBezTo>
                <a:cubicBezTo>
                  <a:pt x="632847" y="1322134"/>
                  <a:pt x="640944" y="1384743"/>
                  <a:pt x="653969" y="1446999"/>
                </a:cubicBezTo>
                <a:cubicBezTo>
                  <a:pt x="656433" y="1458606"/>
                  <a:pt x="661361" y="1463882"/>
                  <a:pt x="671922" y="1467751"/>
                </a:cubicBezTo>
                <a:cubicBezTo>
                  <a:pt x="709940" y="1482172"/>
                  <a:pt x="747959" y="1497649"/>
                  <a:pt x="785625" y="1512773"/>
                </a:cubicBezTo>
                <a:cubicBezTo>
                  <a:pt x="803226" y="1519808"/>
                  <a:pt x="821179" y="1526491"/>
                  <a:pt x="838780" y="1534229"/>
                </a:cubicBezTo>
                <a:cubicBezTo>
                  <a:pt x="844413" y="1536691"/>
                  <a:pt x="851101" y="1540208"/>
                  <a:pt x="853917" y="1545132"/>
                </a:cubicBezTo>
                <a:cubicBezTo>
                  <a:pt x="857085" y="1550760"/>
                  <a:pt x="859550" y="1559905"/>
                  <a:pt x="857085" y="1564478"/>
                </a:cubicBezTo>
                <a:cubicBezTo>
                  <a:pt x="854621" y="1568698"/>
                  <a:pt x="844413" y="1571512"/>
                  <a:pt x="838780" y="1570105"/>
                </a:cubicBezTo>
                <a:cubicBezTo>
                  <a:pt x="815195" y="1563774"/>
                  <a:pt x="791609" y="1556388"/>
                  <a:pt x="768376" y="1548650"/>
                </a:cubicBezTo>
                <a:cubicBezTo>
                  <a:pt x="741270" y="1539153"/>
                  <a:pt x="714517" y="1528953"/>
                  <a:pt x="687763" y="1519104"/>
                </a:cubicBezTo>
                <a:cubicBezTo>
                  <a:pt x="686707" y="1521215"/>
                  <a:pt x="685651" y="1522270"/>
                  <a:pt x="684595" y="1523325"/>
                </a:cubicBezTo>
                <a:close/>
                <a:moveTo>
                  <a:pt x="42507" y="691478"/>
                </a:moveTo>
                <a:cubicBezTo>
                  <a:pt x="43563" y="776598"/>
                  <a:pt x="61164" y="849054"/>
                  <a:pt x="101646" y="914477"/>
                </a:cubicBezTo>
                <a:cubicBezTo>
                  <a:pt x="114319" y="934877"/>
                  <a:pt x="129104" y="955629"/>
                  <a:pt x="147057" y="971105"/>
                </a:cubicBezTo>
                <a:cubicBezTo>
                  <a:pt x="176275" y="996430"/>
                  <a:pt x="209365" y="1017182"/>
                  <a:pt x="239991" y="1040397"/>
                </a:cubicBezTo>
                <a:cubicBezTo>
                  <a:pt x="247031" y="1045673"/>
                  <a:pt x="253016" y="1053059"/>
                  <a:pt x="258648" y="1060094"/>
                </a:cubicBezTo>
                <a:cubicBezTo>
                  <a:pt x="281530" y="1091046"/>
                  <a:pt x="313212" y="1110391"/>
                  <a:pt x="346654" y="1126571"/>
                </a:cubicBezTo>
                <a:cubicBezTo>
                  <a:pt x="391712" y="1148379"/>
                  <a:pt x="439587" y="1162448"/>
                  <a:pt x="489222" y="1170538"/>
                </a:cubicBezTo>
                <a:cubicBezTo>
                  <a:pt x="563147" y="1182848"/>
                  <a:pt x="634256" y="1211339"/>
                  <a:pt x="710644" y="1210283"/>
                </a:cubicBezTo>
                <a:cubicBezTo>
                  <a:pt x="743030" y="1209932"/>
                  <a:pt x="775768" y="1208876"/>
                  <a:pt x="808154" y="1205711"/>
                </a:cubicBezTo>
                <a:cubicBezTo>
                  <a:pt x="872574" y="1199731"/>
                  <a:pt x="934882" y="1182145"/>
                  <a:pt x="996134" y="1162448"/>
                </a:cubicBezTo>
                <a:cubicBezTo>
                  <a:pt x="1025000" y="1152951"/>
                  <a:pt x="1053866" y="1140992"/>
                  <a:pt x="1080619" y="1126219"/>
                </a:cubicBezTo>
                <a:cubicBezTo>
                  <a:pt x="1155952" y="1084012"/>
                  <a:pt x="1226004" y="1034066"/>
                  <a:pt x="1288664" y="974623"/>
                </a:cubicBezTo>
                <a:cubicBezTo>
                  <a:pt x="1309434" y="954574"/>
                  <a:pt x="1331611" y="934525"/>
                  <a:pt x="1347452" y="910959"/>
                </a:cubicBezTo>
                <a:cubicBezTo>
                  <a:pt x="1388639" y="849406"/>
                  <a:pt x="1426305" y="785391"/>
                  <a:pt x="1452003" y="715044"/>
                </a:cubicBezTo>
                <a:cubicBezTo>
                  <a:pt x="1465731" y="677409"/>
                  <a:pt x="1482276" y="640829"/>
                  <a:pt x="1493541" y="602842"/>
                </a:cubicBezTo>
                <a:cubicBezTo>
                  <a:pt x="1506918" y="557820"/>
                  <a:pt x="1516422" y="511392"/>
                  <a:pt x="1527687" y="465315"/>
                </a:cubicBezTo>
                <a:cubicBezTo>
                  <a:pt x="1538952" y="418886"/>
                  <a:pt x="1543880" y="372457"/>
                  <a:pt x="1534376" y="324973"/>
                </a:cubicBezTo>
                <a:cubicBezTo>
                  <a:pt x="1523463" y="271158"/>
                  <a:pt x="1503046" y="221212"/>
                  <a:pt x="1477700" y="172322"/>
                </a:cubicBezTo>
                <a:cubicBezTo>
                  <a:pt x="1459747" y="137500"/>
                  <a:pt x="1432641" y="112527"/>
                  <a:pt x="1399903" y="94941"/>
                </a:cubicBezTo>
                <a:cubicBezTo>
                  <a:pt x="1357309" y="71726"/>
                  <a:pt x="1309434" y="62230"/>
                  <a:pt x="1261559" y="57657"/>
                </a:cubicBezTo>
                <a:cubicBezTo>
                  <a:pt x="1221780" y="53788"/>
                  <a:pt x="1181650" y="55195"/>
                  <a:pt x="1142575" y="65747"/>
                </a:cubicBezTo>
                <a:cubicBezTo>
                  <a:pt x="1112301" y="74188"/>
                  <a:pt x="1080971" y="82630"/>
                  <a:pt x="1053162" y="97051"/>
                </a:cubicBezTo>
                <a:cubicBezTo>
                  <a:pt x="1009863" y="120265"/>
                  <a:pt x="970788" y="149459"/>
                  <a:pt x="935234" y="183577"/>
                </a:cubicBezTo>
                <a:cubicBezTo>
                  <a:pt x="900032" y="217343"/>
                  <a:pt x="860606" y="246537"/>
                  <a:pt x="826812" y="281359"/>
                </a:cubicBezTo>
                <a:cubicBezTo>
                  <a:pt x="795834" y="313015"/>
                  <a:pt x="766616" y="346077"/>
                  <a:pt x="731414" y="373161"/>
                </a:cubicBezTo>
                <a:cubicBezTo>
                  <a:pt x="681074" y="412203"/>
                  <a:pt x="630383" y="449838"/>
                  <a:pt x="571244" y="474811"/>
                </a:cubicBezTo>
                <a:cubicBezTo>
                  <a:pt x="564555" y="477625"/>
                  <a:pt x="557867" y="480791"/>
                  <a:pt x="551882" y="484308"/>
                </a:cubicBezTo>
                <a:cubicBezTo>
                  <a:pt x="505063" y="511743"/>
                  <a:pt x="454020" y="528275"/>
                  <a:pt x="400513" y="534606"/>
                </a:cubicBezTo>
                <a:cubicBezTo>
                  <a:pt x="361791" y="539178"/>
                  <a:pt x="323068" y="539882"/>
                  <a:pt x="283994" y="530033"/>
                </a:cubicBezTo>
                <a:cubicBezTo>
                  <a:pt x="245623" y="520185"/>
                  <a:pt x="206197" y="512798"/>
                  <a:pt x="165714" y="514205"/>
                </a:cubicBezTo>
                <a:cubicBezTo>
                  <a:pt x="129104" y="515261"/>
                  <a:pt x="101294" y="530737"/>
                  <a:pt x="80173" y="559931"/>
                </a:cubicBezTo>
                <a:cubicBezTo>
                  <a:pt x="50251" y="601787"/>
                  <a:pt x="43915" y="649974"/>
                  <a:pt x="42507" y="691478"/>
                </a:cubicBezTo>
                <a:close/>
                <a:moveTo>
                  <a:pt x="1580842" y="350650"/>
                </a:moveTo>
                <a:cubicBezTo>
                  <a:pt x="1601260" y="349946"/>
                  <a:pt x="1616397" y="345726"/>
                  <a:pt x="1628365" y="333415"/>
                </a:cubicBezTo>
                <a:cubicBezTo>
                  <a:pt x="1638222" y="323215"/>
                  <a:pt x="1637518" y="312311"/>
                  <a:pt x="1625197" y="307035"/>
                </a:cubicBezTo>
                <a:cubicBezTo>
                  <a:pt x="1610060" y="300704"/>
                  <a:pt x="1593515" y="297187"/>
                  <a:pt x="1573450" y="291559"/>
                </a:cubicBezTo>
                <a:cubicBezTo>
                  <a:pt x="1576618" y="313366"/>
                  <a:pt x="1578730" y="330953"/>
                  <a:pt x="1580842" y="350650"/>
                </a:cubicBezTo>
                <a:close/>
                <a:moveTo>
                  <a:pt x="550826" y="845537"/>
                </a:moveTo>
                <a:cubicBezTo>
                  <a:pt x="575820" y="835337"/>
                  <a:pt x="602926" y="829357"/>
                  <a:pt x="628975" y="821268"/>
                </a:cubicBezTo>
                <a:cubicBezTo>
                  <a:pt x="637072" y="818805"/>
                  <a:pt x="645520" y="814585"/>
                  <a:pt x="643760" y="804736"/>
                </a:cubicBezTo>
                <a:cubicBezTo>
                  <a:pt x="642352" y="797350"/>
                  <a:pt x="638480" y="788557"/>
                  <a:pt x="632495" y="784687"/>
                </a:cubicBezTo>
                <a:cubicBezTo>
                  <a:pt x="625455" y="780115"/>
                  <a:pt x="615246" y="778356"/>
                  <a:pt x="606798" y="779060"/>
                </a:cubicBezTo>
                <a:cubicBezTo>
                  <a:pt x="593421" y="780115"/>
                  <a:pt x="580044" y="783984"/>
                  <a:pt x="567019" y="787150"/>
                </a:cubicBezTo>
                <a:cubicBezTo>
                  <a:pt x="512104" y="800164"/>
                  <a:pt x="465285" y="780115"/>
                  <a:pt x="421634" y="749514"/>
                </a:cubicBezTo>
                <a:cubicBezTo>
                  <a:pt x="415650" y="745293"/>
                  <a:pt x="412834" y="736852"/>
                  <a:pt x="408961" y="731224"/>
                </a:cubicBezTo>
                <a:cubicBezTo>
                  <a:pt x="416354" y="717155"/>
                  <a:pt x="426563" y="711879"/>
                  <a:pt x="438883" y="710824"/>
                </a:cubicBezTo>
                <a:cubicBezTo>
                  <a:pt x="459653" y="708713"/>
                  <a:pt x="480422" y="706251"/>
                  <a:pt x="501191" y="705196"/>
                </a:cubicBezTo>
                <a:cubicBezTo>
                  <a:pt x="561739" y="702382"/>
                  <a:pt x="620527" y="692182"/>
                  <a:pt x="675442" y="665802"/>
                </a:cubicBezTo>
                <a:cubicBezTo>
                  <a:pt x="705364" y="651381"/>
                  <a:pt x="733526" y="633443"/>
                  <a:pt x="761335" y="615504"/>
                </a:cubicBezTo>
                <a:cubicBezTo>
                  <a:pt x="776120" y="605656"/>
                  <a:pt x="789497" y="592993"/>
                  <a:pt x="801818" y="579979"/>
                </a:cubicBezTo>
                <a:cubicBezTo>
                  <a:pt x="811675" y="569427"/>
                  <a:pt x="810619" y="553248"/>
                  <a:pt x="801818" y="545510"/>
                </a:cubicBezTo>
                <a:cubicBezTo>
                  <a:pt x="793017" y="537420"/>
                  <a:pt x="784217" y="538475"/>
                  <a:pt x="770488" y="548675"/>
                </a:cubicBezTo>
                <a:cubicBezTo>
                  <a:pt x="751831" y="562744"/>
                  <a:pt x="733526" y="577869"/>
                  <a:pt x="713812" y="590180"/>
                </a:cubicBezTo>
                <a:cubicBezTo>
                  <a:pt x="694803" y="601787"/>
                  <a:pt x="675090" y="611635"/>
                  <a:pt x="653617" y="619022"/>
                </a:cubicBezTo>
                <a:cubicBezTo>
                  <a:pt x="594477" y="639070"/>
                  <a:pt x="535337" y="658064"/>
                  <a:pt x="471621" y="659119"/>
                </a:cubicBezTo>
                <a:cubicBezTo>
                  <a:pt x="450148" y="659471"/>
                  <a:pt x="428323" y="663340"/>
                  <a:pt x="407905" y="670374"/>
                </a:cubicBezTo>
                <a:cubicBezTo>
                  <a:pt x="362143" y="686202"/>
                  <a:pt x="352638" y="729114"/>
                  <a:pt x="385376" y="764639"/>
                </a:cubicBezTo>
                <a:cubicBezTo>
                  <a:pt x="404033" y="784687"/>
                  <a:pt x="424450" y="802626"/>
                  <a:pt x="449796" y="814233"/>
                </a:cubicBezTo>
                <a:cubicBezTo>
                  <a:pt x="456132" y="817047"/>
                  <a:pt x="461765" y="821268"/>
                  <a:pt x="470213" y="826544"/>
                </a:cubicBezTo>
                <a:cubicBezTo>
                  <a:pt x="462469" y="833578"/>
                  <a:pt x="457189" y="839206"/>
                  <a:pt x="450852" y="844130"/>
                </a:cubicBezTo>
                <a:cubicBezTo>
                  <a:pt x="421282" y="867344"/>
                  <a:pt x="417410" y="899704"/>
                  <a:pt x="440643" y="928546"/>
                </a:cubicBezTo>
                <a:cubicBezTo>
                  <a:pt x="454724" y="946132"/>
                  <a:pt x="472677" y="958795"/>
                  <a:pt x="495207" y="961960"/>
                </a:cubicBezTo>
                <a:cubicBezTo>
                  <a:pt x="516680" y="964774"/>
                  <a:pt x="538506" y="965478"/>
                  <a:pt x="560331" y="965478"/>
                </a:cubicBezTo>
                <a:cubicBezTo>
                  <a:pt x="580748" y="965126"/>
                  <a:pt x="601518" y="962312"/>
                  <a:pt x="622287" y="960554"/>
                </a:cubicBezTo>
                <a:cubicBezTo>
                  <a:pt x="617358" y="1004520"/>
                  <a:pt x="632847" y="1033362"/>
                  <a:pt x="669106" y="1042859"/>
                </a:cubicBezTo>
                <a:cubicBezTo>
                  <a:pt x="685299" y="1047080"/>
                  <a:pt x="703252" y="1046728"/>
                  <a:pt x="720149" y="1045673"/>
                </a:cubicBezTo>
                <a:cubicBezTo>
                  <a:pt x="739158" y="1044617"/>
                  <a:pt x="757815" y="1040749"/>
                  <a:pt x="776472" y="1036879"/>
                </a:cubicBezTo>
                <a:cubicBezTo>
                  <a:pt x="798650" y="1032659"/>
                  <a:pt x="821531" y="1029845"/>
                  <a:pt x="842653" y="1022107"/>
                </a:cubicBezTo>
                <a:cubicBezTo>
                  <a:pt x="897216" y="1002058"/>
                  <a:pt x="936642" y="961609"/>
                  <a:pt x="973605" y="918697"/>
                </a:cubicBezTo>
                <a:cubicBezTo>
                  <a:pt x="974661" y="917290"/>
                  <a:pt x="976421" y="915532"/>
                  <a:pt x="976421" y="914125"/>
                </a:cubicBezTo>
                <a:cubicBezTo>
                  <a:pt x="976069" y="909201"/>
                  <a:pt x="976773" y="902518"/>
                  <a:pt x="973957" y="899704"/>
                </a:cubicBezTo>
                <a:cubicBezTo>
                  <a:pt x="971141" y="896890"/>
                  <a:pt x="963396" y="895131"/>
                  <a:pt x="959524" y="896890"/>
                </a:cubicBezTo>
                <a:cubicBezTo>
                  <a:pt x="953187" y="899704"/>
                  <a:pt x="948259" y="905683"/>
                  <a:pt x="942979" y="910608"/>
                </a:cubicBezTo>
                <a:cubicBezTo>
                  <a:pt x="906720" y="942967"/>
                  <a:pt x="868350" y="972864"/>
                  <a:pt x="819771" y="982009"/>
                </a:cubicBezTo>
                <a:cubicBezTo>
                  <a:pt x="774360" y="990451"/>
                  <a:pt x="728245" y="994672"/>
                  <a:pt x="682483" y="1000299"/>
                </a:cubicBezTo>
                <a:cubicBezTo>
                  <a:pt x="677906" y="1001003"/>
                  <a:pt x="672978" y="997485"/>
                  <a:pt x="664529" y="995375"/>
                </a:cubicBezTo>
                <a:cubicBezTo>
                  <a:pt x="671570" y="985175"/>
                  <a:pt x="676146" y="976733"/>
                  <a:pt x="682835" y="969699"/>
                </a:cubicBezTo>
                <a:cubicBezTo>
                  <a:pt x="694451" y="957036"/>
                  <a:pt x="707124" y="945429"/>
                  <a:pt x="719445" y="933470"/>
                </a:cubicBezTo>
                <a:cubicBezTo>
                  <a:pt x="732470" y="920808"/>
                  <a:pt x="734582" y="909904"/>
                  <a:pt x="726837" y="897593"/>
                </a:cubicBezTo>
                <a:cubicBezTo>
                  <a:pt x="719093" y="885635"/>
                  <a:pt x="703956" y="881766"/>
                  <a:pt x="688467" y="887393"/>
                </a:cubicBezTo>
                <a:cubicBezTo>
                  <a:pt x="673330" y="893021"/>
                  <a:pt x="657841" y="899000"/>
                  <a:pt x="642352" y="902869"/>
                </a:cubicBezTo>
                <a:cubicBezTo>
                  <a:pt x="598349" y="914125"/>
                  <a:pt x="553995" y="922918"/>
                  <a:pt x="508232" y="919049"/>
                </a:cubicBezTo>
                <a:cubicBezTo>
                  <a:pt x="493447" y="917994"/>
                  <a:pt x="479014" y="916587"/>
                  <a:pt x="469157" y="898649"/>
                </a:cubicBezTo>
                <a:cubicBezTo>
                  <a:pt x="492039" y="872972"/>
                  <a:pt x="520904" y="857848"/>
                  <a:pt x="550826" y="845537"/>
                </a:cubicBezTo>
                <a:close/>
                <a:moveTo>
                  <a:pt x="1259094" y="349595"/>
                </a:moveTo>
                <a:cubicBezTo>
                  <a:pt x="1273879" y="330601"/>
                  <a:pt x="1275287" y="279248"/>
                  <a:pt x="1249942" y="259903"/>
                </a:cubicBezTo>
                <a:cubicBezTo>
                  <a:pt x="1230933" y="245130"/>
                  <a:pt x="1210163" y="235634"/>
                  <a:pt x="1185170" y="235985"/>
                </a:cubicBezTo>
                <a:cubicBezTo>
                  <a:pt x="1155600" y="236337"/>
                  <a:pt x="1134127" y="258496"/>
                  <a:pt x="1136591" y="287690"/>
                </a:cubicBezTo>
                <a:cubicBezTo>
                  <a:pt x="1141167" y="336581"/>
                  <a:pt x="1167921" y="360850"/>
                  <a:pt x="1214036" y="362257"/>
                </a:cubicBezTo>
                <a:cubicBezTo>
                  <a:pt x="1234101" y="363664"/>
                  <a:pt x="1249590" y="361554"/>
                  <a:pt x="1259094" y="349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7516090" y="514344"/>
            <a:ext cx="1113052" cy="864151"/>
          </a:xfrm>
          <a:custGeom>
            <a:rect b="b" l="l" r="r" t="t"/>
            <a:pathLst>
              <a:path extrusionOk="0" h="1728303" w="2226103">
                <a:moveTo>
                  <a:pt x="1842030" y="302720"/>
                </a:moveTo>
                <a:cubicBezTo>
                  <a:pt x="1835809" y="385316"/>
                  <a:pt x="1828515" y="468341"/>
                  <a:pt x="1823795" y="551581"/>
                </a:cubicBezTo>
                <a:cubicBezTo>
                  <a:pt x="1821435" y="594916"/>
                  <a:pt x="1821220" y="638896"/>
                  <a:pt x="1824009" y="682232"/>
                </a:cubicBezTo>
                <a:cubicBezTo>
                  <a:pt x="1828086" y="745949"/>
                  <a:pt x="1820148" y="808593"/>
                  <a:pt x="1810708" y="871237"/>
                </a:cubicBezTo>
                <a:cubicBezTo>
                  <a:pt x="1806418" y="899341"/>
                  <a:pt x="1812425" y="918220"/>
                  <a:pt x="1831089" y="940961"/>
                </a:cubicBezTo>
                <a:cubicBezTo>
                  <a:pt x="1893519" y="1016692"/>
                  <a:pt x="1952301" y="1095426"/>
                  <a:pt x="2011084" y="1173946"/>
                </a:cubicBezTo>
                <a:cubicBezTo>
                  <a:pt x="2052704" y="1229725"/>
                  <a:pt x="2092607" y="1287006"/>
                  <a:pt x="2132296" y="1344286"/>
                </a:cubicBezTo>
                <a:cubicBezTo>
                  <a:pt x="2160615" y="1385048"/>
                  <a:pt x="2188075" y="1426453"/>
                  <a:pt x="2215107" y="1468288"/>
                </a:cubicBezTo>
                <a:cubicBezTo>
                  <a:pt x="2231840" y="1494032"/>
                  <a:pt x="2229695" y="1501541"/>
                  <a:pt x="2207169" y="1522565"/>
                </a:cubicBezTo>
                <a:cubicBezTo>
                  <a:pt x="2190864" y="1537797"/>
                  <a:pt x="2171127" y="1543589"/>
                  <a:pt x="2149459" y="1545735"/>
                </a:cubicBezTo>
                <a:cubicBezTo>
                  <a:pt x="2055493" y="1555603"/>
                  <a:pt x="1961526" y="1565257"/>
                  <a:pt x="1867560" y="1576413"/>
                </a:cubicBezTo>
                <a:cubicBezTo>
                  <a:pt x="1842889" y="1579202"/>
                  <a:pt x="1818646" y="1585209"/>
                  <a:pt x="1794618" y="1591645"/>
                </a:cubicBezTo>
                <a:cubicBezTo>
                  <a:pt x="1735192" y="1607521"/>
                  <a:pt x="1674693" y="1611811"/>
                  <a:pt x="1613765" y="1613099"/>
                </a:cubicBezTo>
                <a:cubicBezTo>
                  <a:pt x="1548118" y="1614386"/>
                  <a:pt x="1483972" y="1627901"/>
                  <a:pt x="1419397" y="1638843"/>
                </a:cubicBezTo>
                <a:cubicBezTo>
                  <a:pt x="1337659" y="1652788"/>
                  <a:pt x="1257208" y="1676172"/>
                  <a:pt x="1172896" y="1673812"/>
                </a:cubicBezTo>
                <a:cubicBezTo>
                  <a:pt x="1153373" y="1673168"/>
                  <a:pt x="1133636" y="1676386"/>
                  <a:pt x="1114114" y="1677888"/>
                </a:cubicBezTo>
                <a:cubicBezTo>
                  <a:pt x="1043746" y="1683037"/>
                  <a:pt x="973379" y="1689259"/>
                  <a:pt x="902797" y="1692906"/>
                </a:cubicBezTo>
                <a:cubicBezTo>
                  <a:pt x="797245" y="1698269"/>
                  <a:pt x="691480" y="1701702"/>
                  <a:pt x="585929" y="1705992"/>
                </a:cubicBezTo>
                <a:cubicBezTo>
                  <a:pt x="561043" y="1707065"/>
                  <a:pt x="536371" y="1706850"/>
                  <a:pt x="511485" y="1708567"/>
                </a:cubicBezTo>
                <a:cubicBezTo>
                  <a:pt x="427173" y="1714359"/>
                  <a:pt x="343075" y="1722297"/>
                  <a:pt x="258763" y="1726158"/>
                </a:cubicBezTo>
                <a:cubicBezTo>
                  <a:pt x="194402" y="1729162"/>
                  <a:pt x="129827" y="1728733"/>
                  <a:pt x="65467" y="1726587"/>
                </a:cubicBezTo>
                <a:cubicBezTo>
                  <a:pt x="11190" y="1724657"/>
                  <a:pt x="-14555" y="1681106"/>
                  <a:pt x="8401" y="1632621"/>
                </a:cubicBezTo>
                <a:cubicBezTo>
                  <a:pt x="18269" y="1611811"/>
                  <a:pt x="33716" y="1593361"/>
                  <a:pt x="46588" y="1573839"/>
                </a:cubicBezTo>
                <a:cubicBezTo>
                  <a:pt x="60747" y="1552171"/>
                  <a:pt x="74692" y="1530288"/>
                  <a:pt x="89066" y="1508620"/>
                </a:cubicBezTo>
                <a:cubicBezTo>
                  <a:pt x="105585" y="1483734"/>
                  <a:pt x="122319" y="1459063"/>
                  <a:pt x="139267" y="1434391"/>
                </a:cubicBezTo>
                <a:cubicBezTo>
                  <a:pt x="146990" y="1423235"/>
                  <a:pt x="156001" y="1412723"/>
                  <a:pt x="162651" y="1400924"/>
                </a:cubicBezTo>
                <a:cubicBezTo>
                  <a:pt x="181959" y="1366598"/>
                  <a:pt x="199551" y="1331200"/>
                  <a:pt x="219932" y="1297303"/>
                </a:cubicBezTo>
                <a:cubicBezTo>
                  <a:pt x="231302" y="1278210"/>
                  <a:pt x="247393" y="1262120"/>
                  <a:pt x="260265" y="1243884"/>
                </a:cubicBezTo>
                <a:cubicBezTo>
                  <a:pt x="273137" y="1225863"/>
                  <a:pt x="283649" y="1206126"/>
                  <a:pt x="296950" y="1188534"/>
                </a:cubicBezTo>
                <a:cubicBezTo>
                  <a:pt x="339213" y="1131897"/>
                  <a:pt x="381691" y="1075260"/>
                  <a:pt x="425886" y="1020124"/>
                </a:cubicBezTo>
                <a:cubicBezTo>
                  <a:pt x="436398" y="1007038"/>
                  <a:pt x="434467" y="997384"/>
                  <a:pt x="432536" y="983224"/>
                </a:cubicBezTo>
                <a:cubicBezTo>
                  <a:pt x="423311" y="916719"/>
                  <a:pt x="412799" y="850427"/>
                  <a:pt x="408937" y="783493"/>
                </a:cubicBezTo>
                <a:cubicBezTo>
                  <a:pt x="404003" y="701755"/>
                  <a:pt x="402501" y="619588"/>
                  <a:pt x="404003" y="537850"/>
                </a:cubicBezTo>
                <a:cubicBezTo>
                  <a:pt x="405719" y="431226"/>
                  <a:pt x="411726" y="324603"/>
                  <a:pt x="416017" y="217764"/>
                </a:cubicBezTo>
                <a:cubicBezTo>
                  <a:pt x="416446" y="209183"/>
                  <a:pt x="417733" y="200387"/>
                  <a:pt x="419664" y="191806"/>
                </a:cubicBezTo>
                <a:cubicBezTo>
                  <a:pt x="427387" y="154906"/>
                  <a:pt x="444336" y="129161"/>
                  <a:pt x="486384" y="123155"/>
                </a:cubicBezTo>
                <a:cubicBezTo>
                  <a:pt x="547741" y="114144"/>
                  <a:pt x="608026" y="99985"/>
                  <a:pt x="669168" y="89902"/>
                </a:cubicBezTo>
                <a:cubicBezTo>
                  <a:pt x="736103" y="78960"/>
                  <a:pt x="803467" y="69950"/>
                  <a:pt x="870831" y="60296"/>
                </a:cubicBezTo>
                <a:cubicBezTo>
                  <a:pt x="913738" y="54289"/>
                  <a:pt x="956645" y="48067"/>
                  <a:pt x="999552" y="42918"/>
                </a:cubicBezTo>
                <a:cubicBezTo>
                  <a:pt x="1058549" y="35839"/>
                  <a:pt x="1117761" y="29403"/>
                  <a:pt x="1176972" y="23610"/>
                </a:cubicBezTo>
                <a:cubicBezTo>
                  <a:pt x="1244551" y="16745"/>
                  <a:pt x="1312344" y="8593"/>
                  <a:pt x="1380351" y="5375"/>
                </a:cubicBezTo>
                <a:cubicBezTo>
                  <a:pt x="1466809" y="1299"/>
                  <a:pt x="1553695" y="441"/>
                  <a:pt x="1640153" y="12"/>
                </a:cubicBezTo>
                <a:cubicBezTo>
                  <a:pt x="1672119" y="-203"/>
                  <a:pt x="1704514" y="2586"/>
                  <a:pt x="1736265" y="7520"/>
                </a:cubicBezTo>
                <a:cubicBezTo>
                  <a:pt x="1784106" y="15029"/>
                  <a:pt x="1815428" y="45707"/>
                  <a:pt x="1827227" y="90760"/>
                </a:cubicBezTo>
                <a:cubicBezTo>
                  <a:pt x="1836667" y="127660"/>
                  <a:pt x="1839027" y="166705"/>
                  <a:pt x="1841601" y="204892"/>
                </a:cubicBezTo>
                <a:cubicBezTo>
                  <a:pt x="1843961" y="237072"/>
                  <a:pt x="1842030" y="269467"/>
                  <a:pt x="1842030" y="302720"/>
                </a:cubicBezTo>
                <a:close/>
                <a:moveTo>
                  <a:pt x="1209367" y="1032782"/>
                </a:moveTo>
                <a:cubicBezTo>
                  <a:pt x="1208938" y="1034498"/>
                  <a:pt x="1208509" y="1036429"/>
                  <a:pt x="1208080" y="1038360"/>
                </a:cubicBezTo>
                <a:cubicBezTo>
                  <a:pt x="1273513" y="1036644"/>
                  <a:pt x="1338946" y="1036215"/>
                  <a:pt x="1404379" y="1032567"/>
                </a:cubicBezTo>
                <a:cubicBezTo>
                  <a:pt x="1474961" y="1028706"/>
                  <a:pt x="1545329" y="1022055"/>
                  <a:pt x="1615696" y="1016692"/>
                </a:cubicBezTo>
                <a:cubicBezTo>
                  <a:pt x="1631786" y="1015405"/>
                  <a:pt x="1647876" y="1013259"/>
                  <a:pt x="1663966" y="1012616"/>
                </a:cubicBezTo>
                <a:cubicBezTo>
                  <a:pt x="1688638" y="1011543"/>
                  <a:pt x="1711164" y="1019481"/>
                  <a:pt x="1728541" y="1036429"/>
                </a:cubicBezTo>
                <a:cubicBezTo>
                  <a:pt x="1748922" y="1056381"/>
                  <a:pt x="1768016" y="1078049"/>
                  <a:pt x="1785608" y="1100361"/>
                </a:cubicBezTo>
                <a:cubicBezTo>
                  <a:pt x="1831089" y="1157856"/>
                  <a:pt x="1876356" y="1215780"/>
                  <a:pt x="1920336" y="1274563"/>
                </a:cubicBezTo>
                <a:cubicBezTo>
                  <a:pt x="1930419" y="1288078"/>
                  <a:pt x="1938571" y="1304598"/>
                  <a:pt x="1942218" y="1320902"/>
                </a:cubicBezTo>
                <a:cubicBezTo>
                  <a:pt x="1947367" y="1344286"/>
                  <a:pt x="1939215" y="1355228"/>
                  <a:pt x="1915401" y="1361020"/>
                </a:cubicBezTo>
                <a:cubicBezTo>
                  <a:pt x="1890086" y="1367242"/>
                  <a:pt x="1864556" y="1373463"/>
                  <a:pt x="1838598" y="1376252"/>
                </a:cubicBezTo>
                <a:cubicBezTo>
                  <a:pt x="1779386" y="1382688"/>
                  <a:pt x="1719960" y="1387193"/>
                  <a:pt x="1660748" y="1392342"/>
                </a:cubicBezTo>
                <a:cubicBezTo>
                  <a:pt x="1628568" y="1395131"/>
                  <a:pt x="1596388" y="1398349"/>
                  <a:pt x="1564208" y="1400709"/>
                </a:cubicBezTo>
                <a:cubicBezTo>
                  <a:pt x="1454151" y="1408862"/>
                  <a:pt x="1343880" y="1417014"/>
                  <a:pt x="1233609" y="1424737"/>
                </a:cubicBezTo>
                <a:cubicBezTo>
                  <a:pt x="1208938" y="1426453"/>
                  <a:pt x="1183623" y="1424737"/>
                  <a:pt x="1159166" y="1427955"/>
                </a:cubicBezTo>
                <a:cubicBezTo>
                  <a:pt x="1080217" y="1438253"/>
                  <a:pt x="1001483" y="1450052"/>
                  <a:pt x="922748" y="1461208"/>
                </a:cubicBezTo>
                <a:cubicBezTo>
                  <a:pt x="884561" y="1466571"/>
                  <a:pt x="846803" y="1474295"/>
                  <a:pt x="808401" y="1476440"/>
                </a:cubicBezTo>
                <a:cubicBezTo>
                  <a:pt x="695556" y="1482661"/>
                  <a:pt x="582711" y="1486952"/>
                  <a:pt x="469865" y="1491672"/>
                </a:cubicBezTo>
                <a:cubicBezTo>
                  <a:pt x="430176" y="1493388"/>
                  <a:pt x="390273" y="1494461"/>
                  <a:pt x="350584" y="1494675"/>
                </a:cubicBezTo>
                <a:cubicBezTo>
                  <a:pt x="318618" y="1494890"/>
                  <a:pt x="303386" y="1473651"/>
                  <a:pt x="312611" y="1442758"/>
                </a:cubicBezTo>
                <a:cubicBezTo>
                  <a:pt x="314971" y="1434391"/>
                  <a:pt x="318404" y="1426239"/>
                  <a:pt x="322694" y="1418730"/>
                </a:cubicBezTo>
                <a:cubicBezTo>
                  <a:pt x="352944" y="1364453"/>
                  <a:pt x="383622" y="1310605"/>
                  <a:pt x="414086" y="1256542"/>
                </a:cubicBezTo>
                <a:cubicBezTo>
                  <a:pt x="445623" y="1200334"/>
                  <a:pt x="489817" y="1152063"/>
                  <a:pt x="515990" y="1092423"/>
                </a:cubicBezTo>
                <a:cubicBezTo>
                  <a:pt x="518136" y="1087703"/>
                  <a:pt x="524786" y="1083627"/>
                  <a:pt x="530364" y="1081910"/>
                </a:cubicBezTo>
                <a:cubicBezTo>
                  <a:pt x="548170" y="1076547"/>
                  <a:pt x="566191" y="1069897"/>
                  <a:pt x="584427" y="1068824"/>
                </a:cubicBezTo>
                <a:cubicBezTo>
                  <a:pt x="647500" y="1064533"/>
                  <a:pt x="710573" y="1062817"/>
                  <a:pt x="773647" y="1059384"/>
                </a:cubicBezTo>
                <a:cubicBezTo>
                  <a:pt x="812692" y="1057239"/>
                  <a:pt x="851523" y="1053806"/>
                  <a:pt x="890354" y="1051017"/>
                </a:cubicBezTo>
                <a:cubicBezTo>
                  <a:pt x="890354" y="1048229"/>
                  <a:pt x="890568" y="1045440"/>
                  <a:pt x="890568" y="1042865"/>
                </a:cubicBezTo>
                <a:cubicBezTo>
                  <a:pt x="881558" y="1042007"/>
                  <a:pt x="872547" y="1040291"/>
                  <a:pt x="863537" y="1040291"/>
                </a:cubicBezTo>
                <a:cubicBezTo>
                  <a:pt x="795315" y="1039003"/>
                  <a:pt x="728380" y="1054450"/>
                  <a:pt x="659300" y="1049516"/>
                </a:cubicBezTo>
                <a:cubicBezTo>
                  <a:pt x="597943" y="1045225"/>
                  <a:pt x="535727" y="1049301"/>
                  <a:pt x="475229" y="1038574"/>
                </a:cubicBezTo>
                <a:cubicBezTo>
                  <a:pt x="472225" y="1040934"/>
                  <a:pt x="469651" y="1042007"/>
                  <a:pt x="468363" y="1043938"/>
                </a:cubicBezTo>
                <a:cubicBezTo>
                  <a:pt x="422238" y="1123316"/>
                  <a:pt x="373968" y="1201192"/>
                  <a:pt x="309179" y="1267483"/>
                </a:cubicBezTo>
                <a:cubicBezTo>
                  <a:pt x="305102" y="1271774"/>
                  <a:pt x="303172" y="1278210"/>
                  <a:pt x="299954" y="1283573"/>
                </a:cubicBezTo>
                <a:cubicBezTo>
                  <a:pt x="287940" y="1303739"/>
                  <a:pt x="276140" y="1324335"/>
                  <a:pt x="263697" y="1344072"/>
                </a:cubicBezTo>
                <a:cubicBezTo>
                  <a:pt x="239240" y="1382688"/>
                  <a:pt x="210922" y="1419374"/>
                  <a:pt x="189897" y="1459706"/>
                </a:cubicBezTo>
                <a:cubicBezTo>
                  <a:pt x="154713" y="1527070"/>
                  <a:pt x="114381" y="1590787"/>
                  <a:pt x="65467" y="1648926"/>
                </a:cubicBezTo>
                <a:cubicBezTo>
                  <a:pt x="59889" y="1655362"/>
                  <a:pt x="57744" y="1664802"/>
                  <a:pt x="52809" y="1675743"/>
                </a:cubicBezTo>
                <a:cubicBezTo>
                  <a:pt x="63322" y="1676815"/>
                  <a:pt x="68041" y="1677888"/>
                  <a:pt x="72761" y="1677888"/>
                </a:cubicBezTo>
                <a:cubicBezTo>
                  <a:pt x="125966" y="1675957"/>
                  <a:pt x="179170" y="1674456"/>
                  <a:pt x="232375" y="1671667"/>
                </a:cubicBezTo>
                <a:cubicBezTo>
                  <a:pt x="289441" y="1668449"/>
                  <a:pt x="346293" y="1664372"/>
                  <a:pt x="403145" y="1659867"/>
                </a:cubicBezTo>
                <a:cubicBezTo>
                  <a:pt x="462356" y="1655362"/>
                  <a:pt x="521568" y="1649355"/>
                  <a:pt x="580994" y="1645493"/>
                </a:cubicBezTo>
                <a:cubicBezTo>
                  <a:pt x="651576" y="1640988"/>
                  <a:pt x="722373" y="1637770"/>
                  <a:pt x="793169" y="1634767"/>
                </a:cubicBezTo>
                <a:cubicBezTo>
                  <a:pt x="854097" y="1632192"/>
                  <a:pt x="914811" y="1630690"/>
                  <a:pt x="975738" y="1628331"/>
                </a:cubicBezTo>
                <a:cubicBezTo>
                  <a:pt x="1016500" y="1626829"/>
                  <a:pt x="1057262" y="1625971"/>
                  <a:pt x="1097809" y="1622324"/>
                </a:cubicBezTo>
                <a:cubicBezTo>
                  <a:pt x="1142003" y="1618462"/>
                  <a:pt x="1185768" y="1611382"/>
                  <a:pt x="1229748" y="1606663"/>
                </a:cubicBezTo>
                <a:cubicBezTo>
                  <a:pt x="1269222" y="1602372"/>
                  <a:pt x="1308911" y="1600441"/>
                  <a:pt x="1348171" y="1594649"/>
                </a:cubicBezTo>
                <a:cubicBezTo>
                  <a:pt x="1416393" y="1584351"/>
                  <a:pt x="1484186" y="1570192"/>
                  <a:pt x="1552408" y="1560967"/>
                </a:cubicBezTo>
                <a:cubicBezTo>
                  <a:pt x="1604111" y="1553887"/>
                  <a:pt x="1656458" y="1553029"/>
                  <a:pt x="1708375" y="1547236"/>
                </a:cubicBezTo>
                <a:cubicBezTo>
                  <a:pt x="1757504" y="1541873"/>
                  <a:pt x="1806418" y="1533506"/>
                  <a:pt x="1855332" y="1526856"/>
                </a:cubicBezTo>
                <a:cubicBezTo>
                  <a:pt x="1922910" y="1517845"/>
                  <a:pt x="1990488" y="1509049"/>
                  <a:pt x="2058067" y="1500253"/>
                </a:cubicBezTo>
                <a:cubicBezTo>
                  <a:pt x="2092393" y="1495748"/>
                  <a:pt x="2126718" y="1491028"/>
                  <a:pt x="2166193" y="1485665"/>
                </a:cubicBezTo>
                <a:cubicBezTo>
                  <a:pt x="2133154" y="1416156"/>
                  <a:pt x="2086386" y="1359304"/>
                  <a:pt x="2048842" y="1297089"/>
                </a:cubicBezTo>
                <a:cubicBezTo>
                  <a:pt x="2010440" y="1233372"/>
                  <a:pt x="1968391" y="1171372"/>
                  <a:pt x="1923983" y="1111731"/>
                </a:cubicBezTo>
                <a:cubicBezTo>
                  <a:pt x="1880218" y="1053163"/>
                  <a:pt x="1831518" y="998456"/>
                  <a:pt x="1788826" y="946968"/>
                </a:cubicBezTo>
                <a:cubicBezTo>
                  <a:pt x="1761365" y="956622"/>
                  <a:pt x="1741199" y="967778"/>
                  <a:pt x="1719960" y="970567"/>
                </a:cubicBezTo>
                <a:cubicBezTo>
                  <a:pt x="1626423" y="982795"/>
                  <a:pt x="1534602" y="1005322"/>
                  <a:pt x="1439777" y="1009827"/>
                </a:cubicBezTo>
                <a:cubicBezTo>
                  <a:pt x="1362545" y="1013474"/>
                  <a:pt x="1285956" y="1024844"/>
                  <a:pt x="1209367" y="1032782"/>
                </a:cubicBezTo>
                <a:close/>
                <a:moveTo>
                  <a:pt x="1748708" y="919079"/>
                </a:moveTo>
                <a:cubicBezTo>
                  <a:pt x="1751067" y="895265"/>
                  <a:pt x="1751282" y="879390"/>
                  <a:pt x="1754500" y="863943"/>
                </a:cubicBezTo>
                <a:cubicBezTo>
                  <a:pt x="1770376" y="787140"/>
                  <a:pt x="1778313" y="709693"/>
                  <a:pt x="1777670" y="630958"/>
                </a:cubicBezTo>
                <a:cubicBezTo>
                  <a:pt x="1777241" y="583761"/>
                  <a:pt x="1779815" y="536349"/>
                  <a:pt x="1784535" y="489580"/>
                </a:cubicBezTo>
                <a:cubicBezTo>
                  <a:pt x="1797192" y="366651"/>
                  <a:pt x="1800840" y="243723"/>
                  <a:pt x="1780459" y="121224"/>
                </a:cubicBezTo>
                <a:cubicBezTo>
                  <a:pt x="1774452" y="84967"/>
                  <a:pt x="1745275" y="53431"/>
                  <a:pt x="1708590" y="53002"/>
                </a:cubicBezTo>
                <a:cubicBezTo>
                  <a:pt x="1615482" y="51500"/>
                  <a:pt x="1522802" y="45707"/>
                  <a:pt x="1429480" y="56220"/>
                </a:cubicBezTo>
                <a:cubicBezTo>
                  <a:pt x="1340662" y="66303"/>
                  <a:pt x="1250987" y="58150"/>
                  <a:pt x="1161955" y="66946"/>
                </a:cubicBezTo>
                <a:cubicBezTo>
                  <a:pt x="1008777" y="81749"/>
                  <a:pt x="855813" y="108352"/>
                  <a:pt x="703065" y="125729"/>
                </a:cubicBezTo>
                <a:cubicBezTo>
                  <a:pt x="640206" y="132809"/>
                  <a:pt x="577347" y="142677"/>
                  <a:pt x="514918" y="152546"/>
                </a:cubicBezTo>
                <a:cubicBezTo>
                  <a:pt x="477588" y="158338"/>
                  <a:pt x="449055" y="173785"/>
                  <a:pt x="444121" y="211543"/>
                </a:cubicBezTo>
                <a:cubicBezTo>
                  <a:pt x="438543" y="253377"/>
                  <a:pt x="434038" y="295855"/>
                  <a:pt x="434896" y="337904"/>
                </a:cubicBezTo>
                <a:cubicBezTo>
                  <a:pt x="437685" y="462334"/>
                  <a:pt x="443263" y="586550"/>
                  <a:pt x="448412" y="710765"/>
                </a:cubicBezTo>
                <a:cubicBezTo>
                  <a:pt x="451844" y="792718"/>
                  <a:pt x="455920" y="874670"/>
                  <a:pt x="460855" y="956408"/>
                </a:cubicBezTo>
                <a:cubicBezTo>
                  <a:pt x="463000" y="993308"/>
                  <a:pt x="489388" y="1000816"/>
                  <a:pt x="525001" y="1001245"/>
                </a:cubicBezTo>
                <a:cubicBezTo>
                  <a:pt x="572198" y="1001889"/>
                  <a:pt x="619611" y="1002104"/>
                  <a:pt x="666808" y="999529"/>
                </a:cubicBezTo>
                <a:cubicBezTo>
                  <a:pt x="726234" y="996311"/>
                  <a:pt x="785661" y="986013"/>
                  <a:pt x="845087" y="986228"/>
                </a:cubicBezTo>
                <a:cubicBezTo>
                  <a:pt x="1015642" y="986442"/>
                  <a:pt x="1185983" y="981723"/>
                  <a:pt x="1355894" y="964989"/>
                </a:cubicBezTo>
                <a:cubicBezTo>
                  <a:pt x="1431196" y="957480"/>
                  <a:pt x="1506712" y="951044"/>
                  <a:pt x="1582229" y="943536"/>
                </a:cubicBezTo>
                <a:cubicBezTo>
                  <a:pt x="1609474" y="940747"/>
                  <a:pt x="1636506" y="936241"/>
                  <a:pt x="1663537" y="932380"/>
                </a:cubicBezTo>
                <a:cubicBezTo>
                  <a:pt x="1692285" y="928089"/>
                  <a:pt x="1721462" y="923369"/>
                  <a:pt x="1748708" y="919079"/>
                </a:cubicBezTo>
                <a:close/>
                <a:moveTo>
                  <a:pt x="1055116" y="1391055"/>
                </a:moveTo>
                <a:cubicBezTo>
                  <a:pt x="1129775" y="1375609"/>
                  <a:pt x="1204433" y="1379899"/>
                  <a:pt x="1278447" y="1362737"/>
                </a:cubicBezTo>
                <a:cubicBezTo>
                  <a:pt x="1272655" y="1334632"/>
                  <a:pt x="1268150" y="1312106"/>
                  <a:pt x="1262786" y="1285719"/>
                </a:cubicBezTo>
                <a:cubicBezTo>
                  <a:pt x="1191561" y="1295587"/>
                  <a:pt x="1121622" y="1294729"/>
                  <a:pt x="1055331" y="1314466"/>
                </a:cubicBezTo>
                <a:cubicBezTo>
                  <a:pt x="1055116" y="1341068"/>
                  <a:pt x="1055116" y="1364238"/>
                  <a:pt x="1055116" y="1391055"/>
                </a:cubicBezTo>
                <a:close/>
                <a:moveTo>
                  <a:pt x="655652" y="1348577"/>
                </a:moveTo>
                <a:cubicBezTo>
                  <a:pt x="647500" y="1377968"/>
                  <a:pt x="639562" y="1406287"/>
                  <a:pt x="630123" y="1439969"/>
                </a:cubicBezTo>
                <a:cubicBezTo>
                  <a:pt x="692552" y="1433748"/>
                  <a:pt x="751120" y="1439111"/>
                  <a:pt x="806685" y="1424523"/>
                </a:cubicBezTo>
                <a:cubicBezTo>
                  <a:pt x="806685" y="1392986"/>
                  <a:pt x="806685" y="1366384"/>
                  <a:pt x="806685" y="1338494"/>
                </a:cubicBezTo>
                <a:cubicBezTo>
                  <a:pt x="756484" y="1341927"/>
                  <a:pt x="708213" y="1345145"/>
                  <a:pt x="655652" y="1348577"/>
                </a:cubicBezTo>
                <a:close/>
                <a:moveTo>
                  <a:pt x="1020147" y="1399207"/>
                </a:moveTo>
                <a:cubicBezTo>
                  <a:pt x="1017573" y="1366384"/>
                  <a:pt x="1015642" y="1341068"/>
                  <a:pt x="1013282" y="1313394"/>
                </a:cubicBezTo>
                <a:cubicBezTo>
                  <a:pt x="981531" y="1317041"/>
                  <a:pt x="952998" y="1319615"/>
                  <a:pt x="924894" y="1323691"/>
                </a:cubicBezTo>
                <a:cubicBezTo>
                  <a:pt x="902153" y="1327124"/>
                  <a:pt x="879627" y="1332702"/>
                  <a:pt x="856886" y="1337421"/>
                </a:cubicBezTo>
                <a:cubicBezTo>
                  <a:pt x="854526" y="1361878"/>
                  <a:pt x="852166" y="1386550"/>
                  <a:pt x="850021" y="1411007"/>
                </a:cubicBezTo>
                <a:cubicBezTo>
                  <a:pt x="849807" y="1412938"/>
                  <a:pt x="852166" y="1415083"/>
                  <a:pt x="855384" y="1420875"/>
                </a:cubicBezTo>
                <a:cubicBezTo>
                  <a:pt x="908589" y="1413796"/>
                  <a:pt x="963081" y="1406716"/>
                  <a:pt x="1020147" y="1399207"/>
                </a:cubicBezTo>
                <a:close/>
                <a:moveTo>
                  <a:pt x="1690354" y="1326480"/>
                </a:moveTo>
                <a:cubicBezTo>
                  <a:pt x="1677697" y="1302452"/>
                  <a:pt x="1669115" y="1283573"/>
                  <a:pt x="1658174" y="1265981"/>
                </a:cubicBezTo>
                <a:cubicBezTo>
                  <a:pt x="1654312" y="1259760"/>
                  <a:pt x="1644658" y="1253109"/>
                  <a:pt x="1637793" y="1253324"/>
                </a:cubicBezTo>
                <a:cubicBezTo>
                  <a:pt x="1586305" y="1255898"/>
                  <a:pt x="1535031" y="1260189"/>
                  <a:pt x="1479252" y="1264480"/>
                </a:cubicBezTo>
                <a:cubicBezTo>
                  <a:pt x="1488477" y="1294085"/>
                  <a:pt x="1495771" y="1318328"/>
                  <a:pt x="1503923" y="1344501"/>
                </a:cubicBezTo>
                <a:cubicBezTo>
                  <a:pt x="1567211" y="1338494"/>
                  <a:pt x="1625779" y="1332916"/>
                  <a:pt x="1690354" y="1326480"/>
                </a:cubicBezTo>
                <a:close/>
                <a:moveTo>
                  <a:pt x="1437632" y="1268556"/>
                </a:moveTo>
                <a:cubicBezTo>
                  <a:pt x="1388289" y="1270701"/>
                  <a:pt x="1343451" y="1274992"/>
                  <a:pt x="1297755" y="1284860"/>
                </a:cubicBezTo>
                <a:cubicBezTo>
                  <a:pt x="1302046" y="1313823"/>
                  <a:pt x="1305693" y="1339138"/>
                  <a:pt x="1309340" y="1365311"/>
                </a:cubicBezTo>
                <a:cubicBezTo>
                  <a:pt x="1361687" y="1358446"/>
                  <a:pt x="1412746" y="1363380"/>
                  <a:pt x="1464449" y="1346432"/>
                </a:cubicBezTo>
                <a:cubicBezTo>
                  <a:pt x="1455438" y="1320259"/>
                  <a:pt x="1447072" y="1296016"/>
                  <a:pt x="1437632" y="1268556"/>
                </a:cubicBezTo>
                <a:close/>
                <a:moveTo>
                  <a:pt x="1821435" y="1227151"/>
                </a:moveTo>
                <a:cubicBezTo>
                  <a:pt x="1777884" y="1234445"/>
                  <a:pt x="1736479" y="1241524"/>
                  <a:pt x="1691856" y="1249033"/>
                </a:cubicBezTo>
                <a:cubicBezTo>
                  <a:pt x="1697648" y="1260189"/>
                  <a:pt x="1702368" y="1266410"/>
                  <a:pt x="1703870" y="1273276"/>
                </a:cubicBezTo>
                <a:cubicBezTo>
                  <a:pt x="1713953" y="1319186"/>
                  <a:pt x="1738624" y="1340210"/>
                  <a:pt x="1786895" y="1323906"/>
                </a:cubicBezTo>
                <a:cubicBezTo>
                  <a:pt x="1791400" y="1322404"/>
                  <a:pt x="1796764" y="1324120"/>
                  <a:pt x="1801698" y="1323262"/>
                </a:cubicBezTo>
                <a:cubicBezTo>
                  <a:pt x="1826798" y="1319186"/>
                  <a:pt x="1851899" y="1314681"/>
                  <a:pt x="1880861" y="1309746"/>
                </a:cubicBezTo>
                <a:cubicBezTo>
                  <a:pt x="1858764" y="1278853"/>
                  <a:pt x="1840099" y="1252895"/>
                  <a:pt x="1821435" y="1227151"/>
                </a:cubicBezTo>
                <a:close/>
                <a:moveTo>
                  <a:pt x="1059193" y="1189821"/>
                </a:moveTo>
                <a:cubicBezTo>
                  <a:pt x="1059193" y="1208915"/>
                  <a:pt x="1059193" y="1223503"/>
                  <a:pt x="1059193" y="1242597"/>
                </a:cubicBezTo>
                <a:cubicBezTo>
                  <a:pt x="1124411" y="1248390"/>
                  <a:pt x="1185339" y="1228867"/>
                  <a:pt x="1250987" y="1225005"/>
                </a:cubicBezTo>
                <a:cubicBezTo>
                  <a:pt x="1248627" y="1203981"/>
                  <a:pt x="1246911" y="1188534"/>
                  <a:pt x="1244551" y="1168368"/>
                </a:cubicBezTo>
                <a:cubicBezTo>
                  <a:pt x="1182121" y="1175448"/>
                  <a:pt x="1122480" y="1182313"/>
                  <a:pt x="1059193" y="1189821"/>
                </a:cubicBezTo>
                <a:close/>
                <a:moveTo>
                  <a:pt x="460640" y="1438253"/>
                </a:moveTo>
                <a:cubicBezTo>
                  <a:pt x="500115" y="1439111"/>
                  <a:pt x="537658" y="1440398"/>
                  <a:pt x="575416" y="1440184"/>
                </a:cubicBezTo>
                <a:cubicBezTo>
                  <a:pt x="580994" y="1440184"/>
                  <a:pt x="589790" y="1433748"/>
                  <a:pt x="591721" y="1428384"/>
                </a:cubicBezTo>
                <a:cubicBezTo>
                  <a:pt x="599659" y="1405429"/>
                  <a:pt x="605451" y="1381830"/>
                  <a:pt x="612960" y="1355442"/>
                </a:cubicBezTo>
                <a:cubicBezTo>
                  <a:pt x="572198" y="1356730"/>
                  <a:pt x="535727" y="1357802"/>
                  <a:pt x="499042" y="1359733"/>
                </a:cubicBezTo>
                <a:cubicBezTo>
                  <a:pt x="493893" y="1359948"/>
                  <a:pt x="486599" y="1364667"/>
                  <a:pt x="484668" y="1368958"/>
                </a:cubicBezTo>
                <a:cubicBezTo>
                  <a:pt x="475658" y="1389768"/>
                  <a:pt x="460855" y="1409076"/>
                  <a:pt x="460640" y="1438253"/>
                </a:cubicBezTo>
                <a:close/>
                <a:moveTo>
                  <a:pt x="673888" y="1286577"/>
                </a:moveTo>
                <a:cubicBezTo>
                  <a:pt x="724947" y="1281213"/>
                  <a:pt x="767854" y="1277352"/>
                  <a:pt x="810332" y="1271988"/>
                </a:cubicBezTo>
                <a:cubicBezTo>
                  <a:pt x="815910" y="1271345"/>
                  <a:pt x="823419" y="1263621"/>
                  <a:pt x="824920" y="1257829"/>
                </a:cubicBezTo>
                <a:cubicBezTo>
                  <a:pt x="829640" y="1239379"/>
                  <a:pt x="832000" y="1220500"/>
                  <a:pt x="835647" y="1199476"/>
                </a:cubicBezTo>
                <a:cubicBezTo>
                  <a:pt x="786733" y="1205483"/>
                  <a:pt x="741681" y="1196472"/>
                  <a:pt x="699203" y="1215351"/>
                </a:cubicBezTo>
                <a:cubicBezTo>
                  <a:pt x="691480" y="1237019"/>
                  <a:pt x="683971" y="1257615"/>
                  <a:pt x="673888" y="1286577"/>
                </a:cubicBezTo>
                <a:close/>
                <a:moveTo>
                  <a:pt x="1063054" y="1146056"/>
                </a:moveTo>
                <a:cubicBezTo>
                  <a:pt x="1124626" y="1145627"/>
                  <a:pt x="1182121" y="1146271"/>
                  <a:pt x="1237686" y="1129966"/>
                </a:cubicBezTo>
                <a:cubicBezTo>
                  <a:pt x="1239616" y="1087488"/>
                  <a:pt x="1236184" y="1083841"/>
                  <a:pt x="1198211" y="1084056"/>
                </a:cubicBezTo>
                <a:cubicBezTo>
                  <a:pt x="1177187" y="1084056"/>
                  <a:pt x="1155948" y="1083841"/>
                  <a:pt x="1134923" y="1083841"/>
                </a:cubicBezTo>
                <a:cubicBezTo>
                  <a:pt x="1112826" y="1083841"/>
                  <a:pt x="1090944" y="1083841"/>
                  <a:pt x="1066916" y="1083841"/>
                </a:cubicBezTo>
                <a:cubicBezTo>
                  <a:pt x="1065414" y="1106153"/>
                  <a:pt x="1064341" y="1123316"/>
                  <a:pt x="1063054" y="1146056"/>
                </a:cubicBezTo>
                <a:close/>
                <a:moveTo>
                  <a:pt x="1022936" y="1196687"/>
                </a:moveTo>
                <a:cubicBezTo>
                  <a:pt x="970375" y="1196687"/>
                  <a:pt x="923821" y="1196687"/>
                  <a:pt x="875122" y="1196687"/>
                </a:cubicBezTo>
                <a:cubicBezTo>
                  <a:pt x="871475" y="1221573"/>
                  <a:pt x="868471" y="1242812"/>
                  <a:pt x="864824" y="1268127"/>
                </a:cubicBezTo>
                <a:cubicBezTo>
                  <a:pt x="917170" y="1262120"/>
                  <a:pt x="964583" y="1256756"/>
                  <a:pt x="1015213" y="1250964"/>
                </a:cubicBezTo>
                <a:cubicBezTo>
                  <a:pt x="1017787" y="1233157"/>
                  <a:pt x="1020362" y="1215351"/>
                  <a:pt x="1022936" y="1196687"/>
                </a:cubicBezTo>
                <a:close/>
                <a:moveTo>
                  <a:pt x="1611620" y="1188320"/>
                </a:moveTo>
                <a:cubicBezTo>
                  <a:pt x="1598962" y="1136831"/>
                  <a:pt x="1597031" y="1135330"/>
                  <a:pt x="1552194" y="1138119"/>
                </a:cubicBezTo>
                <a:cubicBezTo>
                  <a:pt x="1527522" y="1139620"/>
                  <a:pt x="1502636" y="1140908"/>
                  <a:pt x="1477965" y="1142838"/>
                </a:cubicBezTo>
                <a:cubicBezTo>
                  <a:pt x="1466165" y="1143911"/>
                  <a:pt x="1454366" y="1146486"/>
                  <a:pt x="1438919" y="1149060"/>
                </a:cubicBezTo>
                <a:cubicBezTo>
                  <a:pt x="1444068" y="1167724"/>
                  <a:pt x="1448359" y="1182313"/>
                  <a:pt x="1452650" y="1197974"/>
                </a:cubicBezTo>
                <a:cubicBezTo>
                  <a:pt x="1508214" y="1194756"/>
                  <a:pt x="1559488" y="1191538"/>
                  <a:pt x="1611620" y="1188320"/>
                </a:cubicBezTo>
                <a:close/>
                <a:moveTo>
                  <a:pt x="1037310" y="1087917"/>
                </a:moveTo>
                <a:cubicBezTo>
                  <a:pt x="984963" y="1087274"/>
                  <a:pt x="937337" y="1087488"/>
                  <a:pt x="889925" y="1105295"/>
                </a:cubicBezTo>
                <a:cubicBezTo>
                  <a:pt x="888637" y="1119454"/>
                  <a:pt x="887565" y="1132541"/>
                  <a:pt x="886063" y="1147344"/>
                </a:cubicBezTo>
                <a:cubicBezTo>
                  <a:pt x="935191" y="1147344"/>
                  <a:pt x="980458" y="1147344"/>
                  <a:pt x="1027012" y="1147344"/>
                </a:cubicBezTo>
                <a:cubicBezTo>
                  <a:pt x="1030659" y="1127606"/>
                  <a:pt x="1033448" y="1110658"/>
                  <a:pt x="1037310" y="1087917"/>
                </a:cubicBezTo>
                <a:close/>
                <a:moveTo>
                  <a:pt x="660158" y="1214708"/>
                </a:moveTo>
                <a:cubicBezTo>
                  <a:pt x="625188" y="1218784"/>
                  <a:pt x="596226" y="1222002"/>
                  <a:pt x="567264" y="1225863"/>
                </a:cubicBezTo>
                <a:cubicBezTo>
                  <a:pt x="564046" y="1226292"/>
                  <a:pt x="559970" y="1228867"/>
                  <a:pt x="558468" y="1231656"/>
                </a:cubicBezTo>
                <a:cubicBezTo>
                  <a:pt x="547741" y="1251178"/>
                  <a:pt x="531651" y="1268770"/>
                  <a:pt x="531437" y="1296016"/>
                </a:cubicBezTo>
                <a:cubicBezTo>
                  <a:pt x="568122" y="1293227"/>
                  <a:pt x="602019" y="1290653"/>
                  <a:pt x="636130" y="1288078"/>
                </a:cubicBezTo>
                <a:cubicBezTo>
                  <a:pt x="644068" y="1263621"/>
                  <a:pt x="651147" y="1241954"/>
                  <a:pt x="660158" y="1214708"/>
                </a:cubicBezTo>
                <a:close/>
                <a:moveTo>
                  <a:pt x="1739697" y="1121599"/>
                </a:moveTo>
                <a:cubicBezTo>
                  <a:pt x="1701296" y="1126105"/>
                  <a:pt x="1666326" y="1129966"/>
                  <a:pt x="1629426" y="1134257"/>
                </a:cubicBezTo>
                <a:cubicBezTo>
                  <a:pt x="1638008" y="1157856"/>
                  <a:pt x="1639509" y="1183385"/>
                  <a:pt x="1666541" y="1183814"/>
                </a:cubicBezTo>
                <a:cubicBezTo>
                  <a:pt x="1703012" y="1184458"/>
                  <a:pt x="1739268" y="1180811"/>
                  <a:pt x="1783033" y="1178451"/>
                </a:cubicBezTo>
                <a:cubicBezTo>
                  <a:pt x="1765870" y="1155710"/>
                  <a:pt x="1752784" y="1138548"/>
                  <a:pt x="1739697" y="1121599"/>
                </a:cubicBezTo>
                <a:close/>
                <a:moveTo>
                  <a:pt x="1284669" y="1219213"/>
                </a:moveTo>
                <a:cubicBezTo>
                  <a:pt x="1329506" y="1212562"/>
                  <a:pt x="1368981" y="1206555"/>
                  <a:pt x="1412317" y="1199905"/>
                </a:cubicBezTo>
                <a:cubicBezTo>
                  <a:pt x="1408241" y="1182956"/>
                  <a:pt x="1404594" y="1168153"/>
                  <a:pt x="1400518" y="1152063"/>
                </a:cubicBezTo>
                <a:cubicBezTo>
                  <a:pt x="1358469" y="1155710"/>
                  <a:pt x="1319852" y="1158929"/>
                  <a:pt x="1278233" y="1162576"/>
                </a:cubicBezTo>
                <a:cubicBezTo>
                  <a:pt x="1280378" y="1181884"/>
                  <a:pt x="1282094" y="1197330"/>
                  <a:pt x="1284669" y="1219213"/>
                </a:cubicBezTo>
                <a:close/>
                <a:moveTo>
                  <a:pt x="860533" y="1104008"/>
                </a:moveTo>
                <a:cubicBezTo>
                  <a:pt x="818484" y="1106582"/>
                  <a:pt x="777294" y="1109156"/>
                  <a:pt x="734387" y="1111731"/>
                </a:cubicBezTo>
                <a:cubicBezTo>
                  <a:pt x="729452" y="1127392"/>
                  <a:pt x="725376" y="1140693"/>
                  <a:pt x="720656" y="1155925"/>
                </a:cubicBezTo>
                <a:cubicBezTo>
                  <a:pt x="755626" y="1153994"/>
                  <a:pt x="785661" y="1151205"/>
                  <a:pt x="815910" y="1150991"/>
                </a:cubicBezTo>
                <a:cubicBezTo>
                  <a:pt x="851523" y="1150776"/>
                  <a:pt x="854741" y="1148845"/>
                  <a:pt x="860533" y="1104008"/>
                </a:cubicBezTo>
                <a:close/>
                <a:moveTo>
                  <a:pt x="1390220" y="1079765"/>
                </a:moveTo>
                <a:cubicBezTo>
                  <a:pt x="1348600" y="1089205"/>
                  <a:pt x="1307409" y="1076547"/>
                  <a:pt x="1265361" y="1090492"/>
                </a:cubicBezTo>
                <a:cubicBezTo>
                  <a:pt x="1268150" y="1104651"/>
                  <a:pt x="1270509" y="1116022"/>
                  <a:pt x="1273298" y="1130181"/>
                </a:cubicBezTo>
                <a:cubicBezTo>
                  <a:pt x="1311271" y="1124817"/>
                  <a:pt x="1346669" y="1120741"/>
                  <a:pt x="1381639" y="1114734"/>
                </a:cubicBezTo>
                <a:cubicBezTo>
                  <a:pt x="1399445" y="1111731"/>
                  <a:pt x="1395369" y="1098001"/>
                  <a:pt x="1390220" y="1079765"/>
                </a:cubicBezTo>
                <a:close/>
                <a:moveTo>
                  <a:pt x="681182" y="1160216"/>
                </a:moveTo>
                <a:cubicBezTo>
                  <a:pt x="688047" y="1144126"/>
                  <a:pt x="700919" y="1131468"/>
                  <a:pt x="698774" y="1113447"/>
                </a:cubicBezTo>
                <a:cubicBezTo>
                  <a:pt x="670241" y="1113447"/>
                  <a:pt x="643424" y="1113447"/>
                  <a:pt x="616393" y="1113447"/>
                </a:cubicBezTo>
                <a:cubicBezTo>
                  <a:pt x="607811" y="1131253"/>
                  <a:pt x="600517" y="1146486"/>
                  <a:pt x="590219" y="1168153"/>
                </a:cubicBezTo>
                <a:cubicBezTo>
                  <a:pt x="623901" y="1165150"/>
                  <a:pt x="650504" y="1162790"/>
                  <a:pt x="681182" y="1160216"/>
                </a:cubicBezTo>
                <a:close/>
                <a:moveTo>
                  <a:pt x="355518" y="1447692"/>
                </a:moveTo>
                <a:cubicBezTo>
                  <a:pt x="381262" y="1445332"/>
                  <a:pt x="401429" y="1443616"/>
                  <a:pt x="417304" y="1442329"/>
                </a:cubicBezTo>
                <a:cubicBezTo>
                  <a:pt x="425671" y="1413367"/>
                  <a:pt x="432751" y="1389124"/>
                  <a:pt x="440259" y="1363380"/>
                </a:cubicBezTo>
                <a:cubicBezTo>
                  <a:pt x="426958" y="1361878"/>
                  <a:pt x="416231" y="1360591"/>
                  <a:pt x="403574" y="1359089"/>
                </a:cubicBezTo>
                <a:cubicBezTo>
                  <a:pt x="388127" y="1387837"/>
                  <a:pt x="372895" y="1415512"/>
                  <a:pt x="355518" y="1447692"/>
                </a:cubicBezTo>
                <a:close/>
                <a:moveTo>
                  <a:pt x="1428622" y="1078263"/>
                </a:moveTo>
                <a:cubicBezTo>
                  <a:pt x="1432269" y="1106582"/>
                  <a:pt x="1432483" y="1108084"/>
                  <a:pt x="1449861" y="1106582"/>
                </a:cubicBezTo>
                <a:cubicBezTo>
                  <a:pt x="1484401" y="1103364"/>
                  <a:pt x="1518726" y="1098215"/>
                  <a:pt x="1553052" y="1093495"/>
                </a:cubicBezTo>
                <a:cubicBezTo>
                  <a:pt x="1555626" y="1093066"/>
                  <a:pt x="1557772" y="1088776"/>
                  <a:pt x="1564208" y="1081910"/>
                </a:cubicBezTo>
                <a:cubicBezTo>
                  <a:pt x="1516366" y="1062602"/>
                  <a:pt x="1472601" y="1085987"/>
                  <a:pt x="1428622" y="1078263"/>
                </a:cubicBezTo>
                <a:close/>
                <a:moveTo>
                  <a:pt x="515776" y="1232728"/>
                </a:moveTo>
                <a:cubicBezTo>
                  <a:pt x="500115" y="1222860"/>
                  <a:pt x="488530" y="1222216"/>
                  <a:pt x="480377" y="1235517"/>
                </a:cubicBezTo>
                <a:cubicBezTo>
                  <a:pt x="466647" y="1258044"/>
                  <a:pt x="453990" y="1280999"/>
                  <a:pt x="440045" y="1305456"/>
                </a:cubicBezTo>
                <a:cubicBezTo>
                  <a:pt x="467076" y="1312321"/>
                  <a:pt x="480806" y="1304598"/>
                  <a:pt x="489388" y="1284217"/>
                </a:cubicBezTo>
                <a:cubicBezTo>
                  <a:pt x="496468" y="1267269"/>
                  <a:pt x="505907" y="1251393"/>
                  <a:pt x="515776" y="1232728"/>
                </a:cubicBezTo>
                <a:close/>
                <a:moveTo>
                  <a:pt x="1694001" y="1083198"/>
                </a:moveTo>
                <a:cubicBezTo>
                  <a:pt x="1681558" y="1062602"/>
                  <a:pt x="1681558" y="1062602"/>
                  <a:pt x="1589094" y="1070326"/>
                </a:cubicBezTo>
                <a:cubicBezTo>
                  <a:pt x="1590810" y="1085128"/>
                  <a:pt x="1598962" y="1092637"/>
                  <a:pt x="1613551" y="1091350"/>
                </a:cubicBezTo>
                <a:cubicBezTo>
                  <a:pt x="1639938" y="1089205"/>
                  <a:pt x="1666326" y="1085987"/>
                  <a:pt x="1694001" y="1083198"/>
                </a:cubicBezTo>
                <a:close/>
                <a:moveTo>
                  <a:pt x="576918" y="1116022"/>
                </a:moveTo>
                <a:cubicBezTo>
                  <a:pt x="564690" y="1116665"/>
                  <a:pt x="554177" y="1114305"/>
                  <a:pt x="551603" y="1117738"/>
                </a:cubicBezTo>
                <a:cubicBezTo>
                  <a:pt x="538302" y="1135544"/>
                  <a:pt x="526288" y="1154209"/>
                  <a:pt x="520710" y="1179953"/>
                </a:cubicBezTo>
                <a:cubicBezTo>
                  <a:pt x="561472" y="1174804"/>
                  <a:pt x="558897" y="1140693"/>
                  <a:pt x="576918" y="1116022"/>
                </a:cubicBezTo>
                <a:close/>
                <a:moveTo>
                  <a:pt x="1547474" y="908566"/>
                </a:moveTo>
                <a:cubicBezTo>
                  <a:pt x="1480754" y="915002"/>
                  <a:pt x="1414248" y="918006"/>
                  <a:pt x="1347313" y="922511"/>
                </a:cubicBezTo>
                <a:cubicBezTo>
                  <a:pt x="1291534" y="926373"/>
                  <a:pt x="1235540" y="926158"/>
                  <a:pt x="1179761" y="928304"/>
                </a:cubicBezTo>
                <a:cubicBezTo>
                  <a:pt x="1114114" y="930878"/>
                  <a:pt x="1048466" y="934954"/>
                  <a:pt x="982604" y="937314"/>
                </a:cubicBezTo>
                <a:cubicBezTo>
                  <a:pt x="907087" y="939888"/>
                  <a:pt x="831356" y="941605"/>
                  <a:pt x="755840" y="943321"/>
                </a:cubicBezTo>
                <a:cubicBezTo>
                  <a:pt x="709930" y="944394"/>
                  <a:pt x="664019" y="942677"/>
                  <a:pt x="618323" y="945895"/>
                </a:cubicBezTo>
                <a:cubicBezTo>
                  <a:pt x="577776" y="948684"/>
                  <a:pt x="561686" y="935598"/>
                  <a:pt x="528433" y="916290"/>
                </a:cubicBezTo>
                <a:cubicBezTo>
                  <a:pt x="520925" y="911999"/>
                  <a:pt x="515347" y="898269"/>
                  <a:pt x="514918" y="888829"/>
                </a:cubicBezTo>
                <a:cubicBezTo>
                  <a:pt x="514059" y="856863"/>
                  <a:pt x="516848" y="841417"/>
                  <a:pt x="516419" y="809237"/>
                </a:cubicBezTo>
                <a:cubicBezTo>
                  <a:pt x="515561" y="721063"/>
                  <a:pt x="513416" y="632675"/>
                  <a:pt x="512772" y="544501"/>
                </a:cubicBezTo>
                <a:cubicBezTo>
                  <a:pt x="512558" y="523476"/>
                  <a:pt x="515132" y="502237"/>
                  <a:pt x="517921" y="481213"/>
                </a:cubicBezTo>
                <a:cubicBezTo>
                  <a:pt x="528004" y="407413"/>
                  <a:pt x="539589" y="333828"/>
                  <a:pt x="549029" y="260028"/>
                </a:cubicBezTo>
                <a:cubicBezTo>
                  <a:pt x="553105" y="227847"/>
                  <a:pt x="555894" y="215834"/>
                  <a:pt x="581852" y="209183"/>
                </a:cubicBezTo>
                <a:cubicBezTo>
                  <a:pt x="650289" y="191806"/>
                  <a:pt x="718297" y="173141"/>
                  <a:pt x="789737" y="170567"/>
                </a:cubicBezTo>
                <a:cubicBezTo>
                  <a:pt x="847661" y="168421"/>
                  <a:pt x="905371" y="159625"/>
                  <a:pt x="963295" y="155335"/>
                </a:cubicBezTo>
                <a:cubicBezTo>
                  <a:pt x="1015213" y="151473"/>
                  <a:pt x="1067345" y="150829"/>
                  <a:pt x="1119262" y="147397"/>
                </a:cubicBezTo>
                <a:cubicBezTo>
                  <a:pt x="1154875" y="145037"/>
                  <a:pt x="1190488" y="139888"/>
                  <a:pt x="1226101" y="137528"/>
                </a:cubicBezTo>
                <a:cubicBezTo>
                  <a:pt x="1288959" y="133667"/>
                  <a:pt x="1352033" y="130234"/>
                  <a:pt x="1415106" y="127874"/>
                </a:cubicBezTo>
                <a:cubicBezTo>
                  <a:pt x="1456082" y="126373"/>
                  <a:pt x="1497273" y="124442"/>
                  <a:pt x="1538034" y="127231"/>
                </a:cubicBezTo>
                <a:cubicBezTo>
                  <a:pt x="1583730" y="130234"/>
                  <a:pt x="1629426" y="136456"/>
                  <a:pt x="1674693" y="144393"/>
                </a:cubicBezTo>
                <a:cubicBezTo>
                  <a:pt x="1710520" y="150615"/>
                  <a:pt x="1713738" y="175286"/>
                  <a:pt x="1716742" y="210899"/>
                </a:cubicBezTo>
                <a:cubicBezTo>
                  <a:pt x="1720175" y="251661"/>
                  <a:pt x="1720389" y="293066"/>
                  <a:pt x="1717600" y="333828"/>
                </a:cubicBezTo>
                <a:cubicBezTo>
                  <a:pt x="1712666" y="405697"/>
                  <a:pt x="1702797" y="477351"/>
                  <a:pt x="1698077" y="549221"/>
                </a:cubicBezTo>
                <a:cubicBezTo>
                  <a:pt x="1694430" y="602425"/>
                  <a:pt x="1698721" y="656273"/>
                  <a:pt x="1693787" y="709478"/>
                </a:cubicBezTo>
                <a:cubicBezTo>
                  <a:pt x="1690354" y="745949"/>
                  <a:pt x="1685420" y="779202"/>
                  <a:pt x="1680056" y="819534"/>
                </a:cubicBezTo>
                <a:cubicBezTo>
                  <a:pt x="1677697" y="824254"/>
                  <a:pt x="1681987" y="831763"/>
                  <a:pt x="1681558" y="837770"/>
                </a:cubicBezTo>
                <a:cubicBezTo>
                  <a:pt x="1680056" y="855791"/>
                  <a:pt x="1684133" y="863514"/>
                  <a:pt x="1674050" y="873812"/>
                </a:cubicBezTo>
                <a:cubicBezTo>
                  <a:pt x="1656672" y="889902"/>
                  <a:pt x="1663323" y="889044"/>
                  <a:pt x="1620416" y="896982"/>
                </a:cubicBezTo>
                <a:cubicBezTo>
                  <a:pt x="1594457" y="905992"/>
                  <a:pt x="1601751" y="904276"/>
                  <a:pt x="1574505" y="908352"/>
                </a:cubicBezTo>
                <a:cubicBezTo>
                  <a:pt x="1574076" y="906421"/>
                  <a:pt x="1547688" y="910712"/>
                  <a:pt x="1547474" y="908566"/>
                </a:cubicBezTo>
                <a:close/>
                <a:moveTo>
                  <a:pt x="1685420" y="186657"/>
                </a:moveTo>
                <a:cubicBezTo>
                  <a:pt x="1625350" y="179577"/>
                  <a:pt x="1572789" y="169923"/>
                  <a:pt x="1519799" y="167992"/>
                </a:cubicBezTo>
                <a:cubicBezTo>
                  <a:pt x="1431840" y="164989"/>
                  <a:pt x="1343451" y="166276"/>
                  <a:pt x="1255492" y="167349"/>
                </a:cubicBezTo>
                <a:cubicBezTo>
                  <a:pt x="1214730" y="167778"/>
                  <a:pt x="1173969" y="171210"/>
                  <a:pt x="1133207" y="175072"/>
                </a:cubicBezTo>
                <a:cubicBezTo>
                  <a:pt x="1040528" y="183868"/>
                  <a:pt x="948278" y="195238"/>
                  <a:pt x="855599" y="202532"/>
                </a:cubicBezTo>
                <a:cubicBezTo>
                  <a:pt x="772574" y="209183"/>
                  <a:pt x="689978" y="217550"/>
                  <a:pt x="609098" y="239432"/>
                </a:cubicBezTo>
                <a:cubicBezTo>
                  <a:pt x="572842" y="249301"/>
                  <a:pt x="570268" y="279336"/>
                  <a:pt x="566835" y="318381"/>
                </a:cubicBezTo>
                <a:cubicBezTo>
                  <a:pt x="563832" y="352921"/>
                  <a:pt x="561901" y="387676"/>
                  <a:pt x="560184" y="422216"/>
                </a:cubicBezTo>
                <a:cubicBezTo>
                  <a:pt x="556752" y="491725"/>
                  <a:pt x="553748" y="561235"/>
                  <a:pt x="551174" y="630744"/>
                </a:cubicBezTo>
                <a:cubicBezTo>
                  <a:pt x="548385" y="703900"/>
                  <a:pt x="545811" y="777057"/>
                  <a:pt x="543665" y="850213"/>
                </a:cubicBezTo>
                <a:cubicBezTo>
                  <a:pt x="543022" y="872310"/>
                  <a:pt x="541305" y="895051"/>
                  <a:pt x="557610" y="913501"/>
                </a:cubicBezTo>
                <a:cubicBezTo>
                  <a:pt x="604593" y="911784"/>
                  <a:pt x="650289" y="909424"/>
                  <a:pt x="695985" y="908781"/>
                </a:cubicBezTo>
                <a:cubicBezTo>
                  <a:pt x="763993" y="907708"/>
                  <a:pt x="832644" y="913930"/>
                  <a:pt x="900008" y="906421"/>
                </a:cubicBezTo>
                <a:cubicBezTo>
                  <a:pt x="996548" y="895480"/>
                  <a:pt x="1092660" y="891404"/>
                  <a:pt x="1189415" y="893978"/>
                </a:cubicBezTo>
                <a:cubicBezTo>
                  <a:pt x="1205505" y="894407"/>
                  <a:pt x="1221595" y="892905"/>
                  <a:pt x="1237686" y="892476"/>
                </a:cubicBezTo>
                <a:cubicBezTo>
                  <a:pt x="1273513" y="891618"/>
                  <a:pt x="1309555" y="892262"/>
                  <a:pt x="1345168" y="889687"/>
                </a:cubicBezTo>
                <a:cubicBezTo>
                  <a:pt x="1384642" y="886898"/>
                  <a:pt x="1423902" y="881535"/>
                  <a:pt x="1463376" y="877030"/>
                </a:cubicBezTo>
                <a:cubicBezTo>
                  <a:pt x="1522373" y="870379"/>
                  <a:pt x="1581156" y="863729"/>
                  <a:pt x="1643800" y="856649"/>
                </a:cubicBezTo>
                <a:cubicBezTo>
                  <a:pt x="1645516" y="823182"/>
                  <a:pt x="1642727" y="790358"/>
                  <a:pt x="1650022" y="759894"/>
                </a:cubicBezTo>
                <a:cubicBezTo>
                  <a:pt x="1662465" y="707976"/>
                  <a:pt x="1655385" y="655844"/>
                  <a:pt x="1660105" y="604142"/>
                </a:cubicBezTo>
                <a:cubicBezTo>
                  <a:pt x="1668043" y="517684"/>
                  <a:pt x="1672333" y="430797"/>
                  <a:pt x="1677911" y="344125"/>
                </a:cubicBezTo>
                <a:cubicBezTo>
                  <a:pt x="1680486" y="303578"/>
                  <a:pt x="1682631" y="234284"/>
                  <a:pt x="1685420" y="1866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514451" y="514339"/>
            <a:ext cx="561275" cy="863449"/>
          </a:xfrm>
          <a:custGeom>
            <a:rect b="b" l="l" r="r" t="t"/>
            <a:pathLst>
              <a:path extrusionOk="0" h="1726897" w="1122551">
                <a:moveTo>
                  <a:pt x="458952" y="1724348"/>
                </a:moveTo>
                <a:cubicBezTo>
                  <a:pt x="368826" y="1732386"/>
                  <a:pt x="283816" y="1720694"/>
                  <a:pt x="200023" y="1699502"/>
                </a:cubicBezTo>
                <a:cubicBezTo>
                  <a:pt x="132307" y="1682451"/>
                  <a:pt x="77988" y="1648350"/>
                  <a:pt x="48514" y="1587454"/>
                </a:cubicBezTo>
                <a:cubicBezTo>
                  <a:pt x="40963" y="1571621"/>
                  <a:pt x="37797" y="1553596"/>
                  <a:pt x="34630" y="1536301"/>
                </a:cubicBezTo>
                <a:cubicBezTo>
                  <a:pt x="27079" y="1496597"/>
                  <a:pt x="18554" y="1456893"/>
                  <a:pt x="14656" y="1416946"/>
                </a:cubicBezTo>
                <a:cubicBezTo>
                  <a:pt x="8323" y="1353370"/>
                  <a:pt x="3695" y="1289552"/>
                  <a:pt x="1503" y="1225733"/>
                </a:cubicBezTo>
                <a:cubicBezTo>
                  <a:pt x="-689" y="1164837"/>
                  <a:pt x="-446" y="1103698"/>
                  <a:pt x="1990" y="1042802"/>
                </a:cubicBezTo>
                <a:cubicBezTo>
                  <a:pt x="5644" y="950484"/>
                  <a:pt x="12464" y="858409"/>
                  <a:pt x="17336" y="766091"/>
                </a:cubicBezTo>
                <a:cubicBezTo>
                  <a:pt x="20746" y="702272"/>
                  <a:pt x="23182" y="638210"/>
                  <a:pt x="25861" y="574391"/>
                </a:cubicBezTo>
                <a:cubicBezTo>
                  <a:pt x="29271" y="491573"/>
                  <a:pt x="38771" y="409729"/>
                  <a:pt x="54847" y="328129"/>
                </a:cubicBezTo>
                <a:cubicBezTo>
                  <a:pt x="61424" y="294271"/>
                  <a:pt x="65565" y="260169"/>
                  <a:pt x="69706" y="226067"/>
                </a:cubicBezTo>
                <a:cubicBezTo>
                  <a:pt x="75552" y="179786"/>
                  <a:pt x="87244" y="135454"/>
                  <a:pt x="108923" y="93314"/>
                </a:cubicBezTo>
                <a:cubicBezTo>
                  <a:pt x="138153" y="36559"/>
                  <a:pt x="186626" y="22"/>
                  <a:pt x="255073" y="2458"/>
                </a:cubicBezTo>
                <a:cubicBezTo>
                  <a:pt x="297456" y="3919"/>
                  <a:pt x="340084" y="-1196"/>
                  <a:pt x="382223" y="266"/>
                </a:cubicBezTo>
                <a:cubicBezTo>
                  <a:pt x="435081" y="2214"/>
                  <a:pt x="487939" y="7817"/>
                  <a:pt x="540796" y="11714"/>
                </a:cubicBezTo>
                <a:cubicBezTo>
                  <a:pt x="596820" y="15855"/>
                  <a:pt x="652601" y="22432"/>
                  <a:pt x="708625" y="23650"/>
                </a:cubicBezTo>
                <a:cubicBezTo>
                  <a:pt x="808007" y="26085"/>
                  <a:pt x="903735" y="43867"/>
                  <a:pt x="990207" y="87956"/>
                </a:cubicBezTo>
                <a:cubicBezTo>
                  <a:pt x="1043552" y="115237"/>
                  <a:pt x="1083013" y="159325"/>
                  <a:pt x="1105909" y="213888"/>
                </a:cubicBezTo>
                <a:cubicBezTo>
                  <a:pt x="1123204" y="254566"/>
                  <a:pt x="1124665" y="297194"/>
                  <a:pt x="1120768" y="339090"/>
                </a:cubicBezTo>
                <a:cubicBezTo>
                  <a:pt x="1112730" y="426049"/>
                  <a:pt x="1102743" y="513252"/>
                  <a:pt x="1089589" y="599724"/>
                </a:cubicBezTo>
                <a:cubicBezTo>
                  <a:pt x="1073513" y="706901"/>
                  <a:pt x="1053783" y="813346"/>
                  <a:pt x="1035514" y="920279"/>
                </a:cubicBezTo>
                <a:cubicBezTo>
                  <a:pt x="1028206" y="963881"/>
                  <a:pt x="1019925" y="1007239"/>
                  <a:pt x="1013835" y="1051084"/>
                </a:cubicBezTo>
                <a:cubicBezTo>
                  <a:pt x="1006771" y="1100775"/>
                  <a:pt x="1003361" y="1150953"/>
                  <a:pt x="995323" y="1200400"/>
                </a:cubicBezTo>
                <a:cubicBezTo>
                  <a:pt x="981195" y="1286629"/>
                  <a:pt x="968041" y="1373344"/>
                  <a:pt x="940273" y="1457137"/>
                </a:cubicBezTo>
                <a:cubicBezTo>
                  <a:pt x="930286" y="1487098"/>
                  <a:pt x="921517" y="1517545"/>
                  <a:pt x="915671" y="1548481"/>
                </a:cubicBezTo>
                <a:cubicBezTo>
                  <a:pt x="906171" y="1599877"/>
                  <a:pt x="869634" y="1632517"/>
                  <a:pt x="826032" y="1658093"/>
                </a:cubicBezTo>
                <a:cubicBezTo>
                  <a:pt x="774393" y="1688541"/>
                  <a:pt x="715445" y="1702425"/>
                  <a:pt x="655524" y="1712899"/>
                </a:cubicBezTo>
                <a:cubicBezTo>
                  <a:pt x="589756" y="1724348"/>
                  <a:pt x="523015" y="1727027"/>
                  <a:pt x="458952" y="1724348"/>
                </a:cubicBezTo>
                <a:close/>
                <a:moveTo>
                  <a:pt x="460170" y="1691707"/>
                </a:moveTo>
                <a:cubicBezTo>
                  <a:pt x="460170" y="1691464"/>
                  <a:pt x="460170" y="1691220"/>
                  <a:pt x="460170" y="1691220"/>
                </a:cubicBezTo>
                <a:cubicBezTo>
                  <a:pt x="475029" y="1691220"/>
                  <a:pt x="489887" y="1690733"/>
                  <a:pt x="504989" y="1691220"/>
                </a:cubicBezTo>
                <a:cubicBezTo>
                  <a:pt x="616551" y="1695361"/>
                  <a:pt x="720317" y="1672221"/>
                  <a:pt x="813610" y="1614248"/>
                </a:cubicBezTo>
                <a:cubicBezTo>
                  <a:pt x="842352" y="1596223"/>
                  <a:pt x="864275" y="1573326"/>
                  <a:pt x="871826" y="1540199"/>
                </a:cubicBezTo>
                <a:cubicBezTo>
                  <a:pt x="877185" y="1517302"/>
                  <a:pt x="885710" y="1494892"/>
                  <a:pt x="892774" y="1472239"/>
                </a:cubicBezTo>
                <a:cubicBezTo>
                  <a:pt x="905440" y="1432779"/>
                  <a:pt x="921030" y="1393805"/>
                  <a:pt x="929799" y="1353614"/>
                </a:cubicBezTo>
                <a:cubicBezTo>
                  <a:pt x="941004" y="1302705"/>
                  <a:pt x="947337" y="1251065"/>
                  <a:pt x="954644" y="1199426"/>
                </a:cubicBezTo>
                <a:cubicBezTo>
                  <a:pt x="967798" y="1105159"/>
                  <a:pt x="979003" y="1010405"/>
                  <a:pt x="993374" y="916138"/>
                </a:cubicBezTo>
                <a:cubicBezTo>
                  <a:pt x="1005310" y="837461"/>
                  <a:pt x="1020412" y="759027"/>
                  <a:pt x="1034783" y="680593"/>
                </a:cubicBezTo>
                <a:cubicBezTo>
                  <a:pt x="1044526" y="627249"/>
                  <a:pt x="1056219" y="574391"/>
                  <a:pt x="1065718" y="521046"/>
                </a:cubicBezTo>
                <a:cubicBezTo>
                  <a:pt x="1071077" y="490111"/>
                  <a:pt x="1074731" y="458689"/>
                  <a:pt x="1077410" y="427267"/>
                </a:cubicBezTo>
                <a:cubicBezTo>
                  <a:pt x="1082282" y="370512"/>
                  <a:pt x="1090077" y="314488"/>
                  <a:pt x="1082525" y="257002"/>
                </a:cubicBezTo>
                <a:cubicBezTo>
                  <a:pt x="1075462" y="202927"/>
                  <a:pt x="1041360" y="164197"/>
                  <a:pt x="998733" y="136672"/>
                </a:cubicBezTo>
                <a:cubicBezTo>
                  <a:pt x="941247" y="99648"/>
                  <a:pt x="874018" y="78699"/>
                  <a:pt x="802161" y="73828"/>
                </a:cubicBezTo>
                <a:cubicBezTo>
                  <a:pt x="722753" y="68225"/>
                  <a:pt x="643345" y="61161"/>
                  <a:pt x="564180" y="54097"/>
                </a:cubicBezTo>
                <a:cubicBezTo>
                  <a:pt x="464555" y="45085"/>
                  <a:pt x="365173" y="35342"/>
                  <a:pt x="265060" y="40700"/>
                </a:cubicBezTo>
                <a:cubicBezTo>
                  <a:pt x="217805" y="43136"/>
                  <a:pt x="178588" y="62379"/>
                  <a:pt x="154960" y="101109"/>
                </a:cubicBezTo>
                <a:cubicBezTo>
                  <a:pt x="132551" y="137890"/>
                  <a:pt x="115013" y="176620"/>
                  <a:pt x="108923" y="219490"/>
                </a:cubicBezTo>
                <a:cubicBezTo>
                  <a:pt x="103564" y="257489"/>
                  <a:pt x="94308" y="295001"/>
                  <a:pt x="87000" y="332513"/>
                </a:cubicBezTo>
                <a:cubicBezTo>
                  <a:pt x="68245" y="427511"/>
                  <a:pt x="57527" y="523482"/>
                  <a:pt x="52168" y="619698"/>
                </a:cubicBezTo>
                <a:cubicBezTo>
                  <a:pt x="47296" y="704221"/>
                  <a:pt x="43155" y="788744"/>
                  <a:pt x="40232" y="873268"/>
                </a:cubicBezTo>
                <a:cubicBezTo>
                  <a:pt x="37066" y="960714"/>
                  <a:pt x="33412" y="1048161"/>
                  <a:pt x="34143" y="1135607"/>
                </a:cubicBezTo>
                <a:cubicBezTo>
                  <a:pt x="34874" y="1217207"/>
                  <a:pt x="41207" y="1298564"/>
                  <a:pt x="44373" y="1380164"/>
                </a:cubicBezTo>
                <a:cubicBezTo>
                  <a:pt x="45835" y="1420356"/>
                  <a:pt x="41938" y="1460791"/>
                  <a:pt x="58258" y="1499520"/>
                </a:cubicBezTo>
                <a:cubicBezTo>
                  <a:pt x="64104" y="1513161"/>
                  <a:pt x="67027" y="1527776"/>
                  <a:pt x="70193" y="1542391"/>
                </a:cubicBezTo>
                <a:cubicBezTo>
                  <a:pt x="82129" y="1596954"/>
                  <a:pt x="115500" y="1636171"/>
                  <a:pt x="172011" y="1654439"/>
                </a:cubicBezTo>
                <a:cubicBezTo>
                  <a:pt x="242407" y="1677336"/>
                  <a:pt x="314507" y="1693900"/>
                  <a:pt x="390262" y="1691951"/>
                </a:cubicBezTo>
                <a:cubicBezTo>
                  <a:pt x="413159" y="1691220"/>
                  <a:pt x="436543" y="1691707"/>
                  <a:pt x="460170" y="1691707"/>
                </a:cubicBezTo>
                <a:close/>
                <a:moveTo>
                  <a:pt x="58988" y="1248386"/>
                </a:moveTo>
                <a:cubicBezTo>
                  <a:pt x="56309" y="1166786"/>
                  <a:pt x="51437" y="1085185"/>
                  <a:pt x="51437" y="1003828"/>
                </a:cubicBezTo>
                <a:cubicBezTo>
                  <a:pt x="51437" y="945856"/>
                  <a:pt x="57770" y="888126"/>
                  <a:pt x="60937" y="830154"/>
                </a:cubicBezTo>
                <a:cubicBezTo>
                  <a:pt x="63616" y="778270"/>
                  <a:pt x="67027" y="726144"/>
                  <a:pt x="68245" y="674017"/>
                </a:cubicBezTo>
                <a:cubicBezTo>
                  <a:pt x="70193" y="579506"/>
                  <a:pt x="71655" y="485240"/>
                  <a:pt x="92359" y="391947"/>
                </a:cubicBezTo>
                <a:cubicBezTo>
                  <a:pt x="97231" y="369781"/>
                  <a:pt x="100885" y="347372"/>
                  <a:pt x="103321" y="324962"/>
                </a:cubicBezTo>
                <a:cubicBezTo>
                  <a:pt x="109410" y="269912"/>
                  <a:pt x="122076" y="216324"/>
                  <a:pt x="140589" y="163710"/>
                </a:cubicBezTo>
                <a:cubicBezTo>
                  <a:pt x="152768" y="128877"/>
                  <a:pt x="173716" y="102327"/>
                  <a:pt x="213420" y="91853"/>
                </a:cubicBezTo>
                <a:cubicBezTo>
                  <a:pt x="235586" y="86007"/>
                  <a:pt x="257752" y="78943"/>
                  <a:pt x="280649" y="75533"/>
                </a:cubicBezTo>
                <a:cubicBezTo>
                  <a:pt x="300623" y="72610"/>
                  <a:pt x="304520" y="77725"/>
                  <a:pt x="305495" y="96481"/>
                </a:cubicBezTo>
                <a:cubicBezTo>
                  <a:pt x="305982" y="108173"/>
                  <a:pt x="305738" y="120108"/>
                  <a:pt x="307443" y="131800"/>
                </a:cubicBezTo>
                <a:cubicBezTo>
                  <a:pt x="310610" y="153967"/>
                  <a:pt x="317917" y="161518"/>
                  <a:pt x="341789" y="163710"/>
                </a:cubicBezTo>
                <a:cubicBezTo>
                  <a:pt x="363955" y="165902"/>
                  <a:pt x="386364" y="164684"/>
                  <a:pt x="408774" y="166389"/>
                </a:cubicBezTo>
                <a:cubicBezTo>
                  <a:pt x="485259" y="171992"/>
                  <a:pt x="561257" y="170287"/>
                  <a:pt x="637742" y="162736"/>
                </a:cubicBezTo>
                <a:cubicBezTo>
                  <a:pt x="691331" y="157377"/>
                  <a:pt x="745893" y="158351"/>
                  <a:pt x="799969" y="156159"/>
                </a:cubicBezTo>
                <a:cubicBezTo>
                  <a:pt x="825545" y="155184"/>
                  <a:pt x="850878" y="155184"/>
                  <a:pt x="865493" y="128877"/>
                </a:cubicBezTo>
                <a:cubicBezTo>
                  <a:pt x="868903" y="122788"/>
                  <a:pt x="884492" y="117429"/>
                  <a:pt x="893018" y="119134"/>
                </a:cubicBezTo>
                <a:cubicBezTo>
                  <a:pt x="946606" y="129608"/>
                  <a:pt x="989964" y="151531"/>
                  <a:pt x="1006284" y="205850"/>
                </a:cubicBezTo>
                <a:cubicBezTo>
                  <a:pt x="1033565" y="297437"/>
                  <a:pt x="1037219" y="390242"/>
                  <a:pt x="1027232" y="484022"/>
                </a:cubicBezTo>
                <a:cubicBezTo>
                  <a:pt x="1020899" y="545648"/>
                  <a:pt x="1012861" y="607275"/>
                  <a:pt x="1004092" y="668658"/>
                </a:cubicBezTo>
                <a:cubicBezTo>
                  <a:pt x="996784" y="719323"/>
                  <a:pt x="986797" y="769501"/>
                  <a:pt x="979246" y="820167"/>
                </a:cubicBezTo>
                <a:cubicBezTo>
                  <a:pt x="972669" y="863768"/>
                  <a:pt x="969746" y="907857"/>
                  <a:pt x="961952" y="951458"/>
                </a:cubicBezTo>
                <a:cubicBezTo>
                  <a:pt x="950260" y="1016495"/>
                  <a:pt x="935158" y="1080801"/>
                  <a:pt x="922735" y="1145594"/>
                </a:cubicBezTo>
                <a:cubicBezTo>
                  <a:pt x="909094" y="1216233"/>
                  <a:pt x="897646" y="1287116"/>
                  <a:pt x="883274" y="1357511"/>
                </a:cubicBezTo>
                <a:cubicBezTo>
                  <a:pt x="871095" y="1416215"/>
                  <a:pt x="856480" y="1474675"/>
                  <a:pt x="841865" y="1532891"/>
                </a:cubicBezTo>
                <a:cubicBezTo>
                  <a:pt x="837724" y="1548968"/>
                  <a:pt x="831147" y="1565044"/>
                  <a:pt x="823596" y="1579903"/>
                </a:cubicBezTo>
                <a:cubicBezTo>
                  <a:pt x="814584" y="1597197"/>
                  <a:pt x="801674" y="1609864"/>
                  <a:pt x="778290" y="1612786"/>
                </a:cubicBezTo>
                <a:cubicBezTo>
                  <a:pt x="701318" y="1622286"/>
                  <a:pt x="624832" y="1633978"/>
                  <a:pt x="547860" y="1643234"/>
                </a:cubicBezTo>
                <a:cubicBezTo>
                  <a:pt x="476247" y="1652003"/>
                  <a:pt x="404390" y="1656388"/>
                  <a:pt x="331802" y="1650055"/>
                </a:cubicBezTo>
                <a:cubicBezTo>
                  <a:pt x="295995" y="1646888"/>
                  <a:pt x="259701" y="1648106"/>
                  <a:pt x="223651" y="1648593"/>
                </a:cubicBezTo>
                <a:cubicBezTo>
                  <a:pt x="183459" y="1649080"/>
                  <a:pt x="152281" y="1629594"/>
                  <a:pt x="122807" y="1609133"/>
                </a:cubicBezTo>
                <a:cubicBezTo>
                  <a:pt x="110628" y="1600607"/>
                  <a:pt x="102103" y="1583800"/>
                  <a:pt x="98449" y="1569185"/>
                </a:cubicBezTo>
                <a:cubicBezTo>
                  <a:pt x="86513" y="1520468"/>
                  <a:pt x="75065" y="1471265"/>
                  <a:pt x="68488" y="1421574"/>
                </a:cubicBezTo>
                <a:cubicBezTo>
                  <a:pt x="60937" y="1364088"/>
                  <a:pt x="58745" y="1306115"/>
                  <a:pt x="54117" y="1248630"/>
                </a:cubicBezTo>
                <a:cubicBezTo>
                  <a:pt x="55335" y="1248630"/>
                  <a:pt x="57283" y="1248630"/>
                  <a:pt x="58988" y="1248386"/>
                </a:cubicBezTo>
                <a:close/>
                <a:moveTo>
                  <a:pt x="287226" y="100135"/>
                </a:moveTo>
                <a:cubicBezTo>
                  <a:pt x="277239" y="101596"/>
                  <a:pt x="271393" y="102570"/>
                  <a:pt x="265303" y="103545"/>
                </a:cubicBezTo>
                <a:cubicBezTo>
                  <a:pt x="204408" y="112314"/>
                  <a:pt x="164704" y="142518"/>
                  <a:pt x="151550" y="199760"/>
                </a:cubicBezTo>
                <a:cubicBezTo>
                  <a:pt x="140345" y="249695"/>
                  <a:pt x="127922" y="299629"/>
                  <a:pt x="118423" y="349807"/>
                </a:cubicBezTo>
                <a:cubicBezTo>
                  <a:pt x="104051" y="425318"/>
                  <a:pt x="87000" y="500585"/>
                  <a:pt x="88218" y="578045"/>
                </a:cubicBezTo>
                <a:cubicBezTo>
                  <a:pt x="88949" y="620185"/>
                  <a:pt x="86026" y="662568"/>
                  <a:pt x="84808" y="704952"/>
                </a:cubicBezTo>
                <a:cubicBezTo>
                  <a:pt x="83590" y="749040"/>
                  <a:pt x="82860" y="793373"/>
                  <a:pt x="80911" y="837461"/>
                </a:cubicBezTo>
                <a:cubicBezTo>
                  <a:pt x="78231" y="896408"/>
                  <a:pt x="71898" y="955355"/>
                  <a:pt x="71898" y="1014302"/>
                </a:cubicBezTo>
                <a:cubicBezTo>
                  <a:pt x="71655" y="1098826"/>
                  <a:pt x="74334" y="1183349"/>
                  <a:pt x="77744" y="1267873"/>
                </a:cubicBezTo>
                <a:cubicBezTo>
                  <a:pt x="80424" y="1331691"/>
                  <a:pt x="83834" y="1395754"/>
                  <a:pt x="91141" y="1459085"/>
                </a:cubicBezTo>
                <a:cubicBezTo>
                  <a:pt x="94795" y="1490508"/>
                  <a:pt x="93577" y="1522904"/>
                  <a:pt x="111846" y="1553109"/>
                </a:cubicBezTo>
                <a:cubicBezTo>
                  <a:pt x="137179" y="1595249"/>
                  <a:pt x="186626" y="1623504"/>
                  <a:pt x="239484" y="1620825"/>
                </a:cubicBezTo>
                <a:cubicBezTo>
                  <a:pt x="277483" y="1618876"/>
                  <a:pt x="315725" y="1619850"/>
                  <a:pt x="353968" y="1619607"/>
                </a:cubicBezTo>
                <a:cubicBezTo>
                  <a:pt x="390992" y="1619363"/>
                  <a:pt x="428017" y="1621312"/>
                  <a:pt x="464798" y="1618876"/>
                </a:cubicBezTo>
                <a:cubicBezTo>
                  <a:pt x="504989" y="1616197"/>
                  <a:pt x="544937" y="1609620"/>
                  <a:pt x="584885" y="1604992"/>
                </a:cubicBezTo>
                <a:cubicBezTo>
                  <a:pt x="646024" y="1597684"/>
                  <a:pt x="707407" y="1590620"/>
                  <a:pt x="768547" y="1583556"/>
                </a:cubicBezTo>
                <a:cubicBezTo>
                  <a:pt x="798264" y="1580146"/>
                  <a:pt x="802161" y="1577223"/>
                  <a:pt x="809956" y="1550916"/>
                </a:cubicBezTo>
                <a:cubicBezTo>
                  <a:pt x="819212" y="1519738"/>
                  <a:pt x="830417" y="1488559"/>
                  <a:pt x="836994" y="1456893"/>
                </a:cubicBezTo>
                <a:cubicBezTo>
                  <a:pt x="859890" y="1347037"/>
                  <a:pt x="882544" y="1237181"/>
                  <a:pt x="902761" y="1126838"/>
                </a:cubicBezTo>
                <a:cubicBezTo>
                  <a:pt x="915914" y="1054250"/>
                  <a:pt x="923709" y="980688"/>
                  <a:pt x="935645" y="907857"/>
                </a:cubicBezTo>
                <a:cubicBezTo>
                  <a:pt x="947824" y="834051"/>
                  <a:pt x="963170" y="760976"/>
                  <a:pt x="974862" y="687170"/>
                </a:cubicBezTo>
                <a:cubicBezTo>
                  <a:pt x="984605" y="625787"/>
                  <a:pt x="989964" y="563917"/>
                  <a:pt x="999707" y="502778"/>
                </a:cubicBezTo>
                <a:cubicBezTo>
                  <a:pt x="1014079" y="412165"/>
                  <a:pt x="1008476" y="322770"/>
                  <a:pt x="990207" y="232644"/>
                </a:cubicBezTo>
                <a:cubicBezTo>
                  <a:pt x="980464" y="184171"/>
                  <a:pt x="950503" y="158838"/>
                  <a:pt x="902517" y="146172"/>
                </a:cubicBezTo>
                <a:cubicBezTo>
                  <a:pt x="891313" y="143249"/>
                  <a:pt x="880351" y="142275"/>
                  <a:pt x="874262" y="152505"/>
                </a:cubicBezTo>
                <a:cubicBezTo>
                  <a:pt x="859403" y="177351"/>
                  <a:pt x="832609" y="178325"/>
                  <a:pt x="807764" y="180274"/>
                </a:cubicBezTo>
                <a:cubicBezTo>
                  <a:pt x="726163" y="187094"/>
                  <a:pt x="644319" y="188799"/>
                  <a:pt x="562962" y="198786"/>
                </a:cubicBezTo>
                <a:cubicBezTo>
                  <a:pt x="504502" y="206093"/>
                  <a:pt x="444094" y="201465"/>
                  <a:pt x="384659" y="200491"/>
                </a:cubicBezTo>
                <a:cubicBezTo>
                  <a:pt x="365903" y="200247"/>
                  <a:pt x="346660" y="196106"/>
                  <a:pt x="328635" y="190504"/>
                </a:cubicBezTo>
                <a:cubicBezTo>
                  <a:pt x="301841" y="182222"/>
                  <a:pt x="287226" y="163953"/>
                  <a:pt x="287470" y="136672"/>
                </a:cubicBezTo>
                <a:cubicBezTo>
                  <a:pt x="287226" y="125467"/>
                  <a:pt x="287226" y="114019"/>
                  <a:pt x="287226" y="100135"/>
                </a:cubicBezTo>
                <a:close/>
                <a:moveTo>
                  <a:pt x="381493" y="146903"/>
                </a:moveTo>
                <a:cubicBezTo>
                  <a:pt x="357378" y="146415"/>
                  <a:pt x="339596" y="131557"/>
                  <a:pt x="339596" y="111827"/>
                </a:cubicBezTo>
                <a:cubicBezTo>
                  <a:pt x="339596" y="92340"/>
                  <a:pt x="363224" y="73584"/>
                  <a:pt x="387582" y="73828"/>
                </a:cubicBezTo>
                <a:cubicBezTo>
                  <a:pt x="405120" y="74071"/>
                  <a:pt x="428261" y="96237"/>
                  <a:pt x="427774" y="113045"/>
                </a:cubicBezTo>
                <a:cubicBezTo>
                  <a:pt x="427286" y="133749"/>
                  <a:pt x="408530" y="147390"/>
                  <a:pt x="381493" y="146903"/>
                </a:cubicBezTo>
                <a:close/>
                <a:moveTo>
                  <a:pt x="364442" y="114019"/>
                </a:moveTo>
                <a:cubicBezTo>
                  <a:pt x="381006" y="124737"/>
                  <a:pt x="391480" y="122788"/>
                  <a:pt x="400736" y="108904"/>
                </a:cubicBezTo>
                <a:cubicBezTo>
                  <a:pt x="387095" y="95019"/>
                  <a:pt x="377108" y="99160"/>
                  <a:pt x="364442" y="114019"/>
                </a:cubicBezTo>
                <a:close/>
                <a:moveTo>
                  <a:pt x="245086" y="356384"/>
                </a:moveTo>
                <a:cubicBezTo>
                  <a:pt x="253368" y="353948"/>
                  <a:pt x="261406" y="353705"/>
                  <a:pt x="264816" y="350051"/>
                </a:cubicBezTo>
                <a:cubicBezTo>
                  <a:pt x="290880" y="323013"/>
                  <a:pt x="326930" y="325206"/>
                  <a:pt x="359814" y="324962"/>
                </a:cubicBezTo>
                <a:cubicBezTo>
                  <a:pt x="418030" y="324718"/>
                  <a:pt x="476247" y="330808"/>
                  <a:pt x="534707" y="330808"/>
                </a:cubicBezTo>
                <a:cubicBezTo>
                  <a:pt x="618986" y="330564"/>
                  <a:pt x="700830" y="346154"/>
                  <a:pt x="782674" y="360525"/>
                </a:cubicBezTo>
                <a:cubicBezTo>
                  <a:pt x="821891" y="367345"/>
                  <a:pt x="860134" y="380986"/>
                  <a:pt x="898133" y="393165"/>
                </a:cubicBezTo>
                <a:cubicBezTo>
                  <a:pt x="913479" y="398037"/>
                  <a:pt x="926632" y="408267"/>
                  <a:pt x="927119" y="425318"/>
                </a:cubicBezTo>
                <a:cubicBezTo>
                  <a:pt x="928581" y="471356"/>
                  <a:pt x="934183" y="518123"/>
                  <a:pt x="928581" y="563430"/>
                </a:cubicBezTo>
                <a:cubicBezTo>
                  <a:pt x="920299" y="631633"/>
                  <a:pt x="905440" y="699106"/>
                  <a:pt x="890825" y="766335"/>
                </a:cubicBezTo>
                <a:cubicBezTo>
                  <a:pt x="882056" y="806770"/>
                  <a:pt x="870608" y="846717"/>
                  <a:pt x="856237" y="885691"/>
                </a:cubicBezTo>
                <a:cubicBezTo>
                  <a:pt x="846737" y="911510"/>
                  <a:pt x="830904" y="935382"/>
                  <a:pt x="815802" y="959009"/>
                </a:cubicBezTo>
                <a:cubicBezTo>
                  <a:pt x="802648" y="979470"/>
                  <a:pt x="781700" y="990188"/>
                  <a:pt x="755393" y="992624"/>
                </a:cubicBezTo>
                <a:cubicBezTo>
                  <a:pt x="675985" y="999687"/>
                  <a:pt x="597064" y="1008944"/>
                  <a:pt x="516925" y="1002854"/>
                </a:cubicBezTo>
                <a:cubicBezTo>
                  <a:pt x="448965" y="997495"/>
                  <a:pt x="381980" y="987996"/>
                  <a:pt x="317187" y="968752"/>
                </a:cubicBezTo>
                <a:cubicBezTo>
                  <a:pt x="302085" y="964368"/>
                  <a:pt x="287713" y="957548"/>
                  <a:pt x="273829" y="950727"/>
                </a:cubicBezTo>
                <a:cubicBezTo>
                  <a:pt x="226574" y="927830"/>
                  <a:pt x="206356" y="890319"/>
                  <a:pt x="205626" y="842089"/>
                </a:cubicBezTo>
                <a:cubicBezTo>
                  <a:pt x="204164" y="753668"/>
                  <a:pt x="207818" y="665491"/>
                  <a:pt x="216587" y="577314"/>
                </a:cubicBezTo>
                <a:cubicBezTo>
                  <a:pt x="221946" y="523482"/>
                  <a:pt x="226330" y="469894"/>
                  <a:pt x="232420" y="416062"/>
                </a:cubicBezTo>
                <a:cubicBezTo>
                  <a:pt x="234368" y="396575"/>
                  <a:pt x="240458" y="377332"/>
                  <a:pt x="245086" y="356384"/>
                </a:cubicBezTo>
                <a:close/>
                <a:moveTo>
                  <a:pt x="901056" y="426293"/>
                </a:moveTo>
                <a:cubicBezTo>
                  <a:pt x="889364" y="423126"/>
                  <a:pt x="879377" y="420203"/>
                  <a:pt x="869146" y="417767"/>
                </a:cubicBezTo>
                <a:cubicBezTo>
                  <a:pt x="811417" y="404857"/>
                  <a:pt x="753932" y="391460"/>
                  <a:pt x="694741" y="384153"/>
                </a:cubicBezTo>
                <a:cubicBezTo>
                  <a:pt x="626537" y="375871"/>
                  <a:pt x="558578" y="365153"/>
                  <a:pt x="489644" y="363935"/>
                </a:cubicBezTo>
                <a:cubicBezTo>
                  <a:pt x="426068" y="362961"/>
                  <a:pt x="362493" y="356628"/>
                  <a:pt x="299405" y="369781"/>
                </a:cubicBezTo>
                <a:cubicBezTo>
                  <a:pt x="278213" y="374166"/>
                  <a:pt x="265547" y="381960"/>
                  <a:pt x="263111" y="401204"/>
                </a:cubicBezTo>
                <a:cubicBezTo>
                  <a:pt x="257996" y="444074"/>
                  <a:pt x="252394" y="487188"/>
                  <a:pt x="250688" y="530059"/>
                </a:cubicBezTo>
                <a:cubicBezTo>
                  <a:pt x="247522" y="607519"/>
                  <a:pt x="246060" y="685222"/>
                  <a:pt x="245817" y="762681"/>
                </a:cubicBezTo>
                <a:cubicBezTo>
                  <a:pt x="245573" y="798975"/>
                  <a:pt x="248983" y="835269"/>
                  <a:pt x="251906" y="871319"/>
                </a:cubicBezTo>
                <a:cubicBezTo>
                  <a:pt x="253855" y="894460"/>
                  <a:pt x="265303" y="913459"/>
                  <a:pt x="289418" y="922228"/>
                </a:cubicBezTo>
                <a:cubicBezTo>
                  <a:pt x="317917" y="932702"/>
                  <a:pt x="346660" y="945125"/>
                  <a:pt x="376621" y="949753"/>
                </a:cubicBezTo>
                <a:cubicBezTo>
                  <a:pt x="491105" y="967535"/>
                  <a:pt x="606320" y="974842"/>
                  <a:pt x="722753" y="963881"/>
                </a:cubicBezTo>
                <a:cubicBezTo>
                  <a:pt x="763919" y="959983"/>
                  <a:pt x="791443" y="942202"/>
                  <a:pt x="812148" y="910536"/>
                </a:cubicBezTo>
                <a:cubicBezTo>
                  <a:pt x="839186" y="869127"/>
                  <a:pt x="848442" y="822846"/>
                  <a:pt x="858185" y="776565"/>
                </a:cubicBezTo>
                <a:cubicBezTo>
                  <a:pt x="869634" y="720541"/>
                  <a:pt x="876941" y="663786"/>
                  <a:pt x="891800" y="608736"/>
                </a:cubicBezTo>
                <a:cubicBezTo>
                  <a:pt x="907389" y="548328"/>
                  <a:pt x="900812" y="488163"/>
                  <a:pt x="901056" y="426293"/>
                </a:cubicBezTo>
                <a:close/>
                <a:moveTo>
                  <a:pt x="251663" y="1290526"/>
                </a:moveTo>
                <a:cubicBezTo>
                  <a:pt x="277483" y="1295398"/>
                  <a:pt x="304033" y="1298321"/>
                  <a:pt x="330340" y="1300513"/>
                </a:cubicBezTo>
                <a:cubicBezTo>
                  <a:pt x="406338" y="1306846"/>
                  <a:pt x="482580" y="1311230"/>
                  <a:pt x="558821" y="1305628"/>
                </a:cubicBezTo>
                <a:cubicBezTo>
                  <a:pt x="574654" y="1304410"/>
                  <a:pt x="590731" y="1305385"/>
                  <a:pt x="606320" y="1307333"/>
                </a:cubicBezTo>
                <a:cubicBezTo>
                  <a:pt x="665267" y="1315128"/>
                  <a:pt x="723971" y="1324140"/>
                  <a:pt x="782674" y="1332422"/>
                </a:cubicBezTo>
                <a:cubicBezTo>
                  <a:pt x="792174" y="1333640"/>
                  <a:pt x="803135" y="1335832"/>
                  <a:pt x="806789" y="1324384"/>
                </a:cubicBezTo>
                <a:cubicBezTo>
                  <a:pt x="810199" y="1313666"/>
                  <a:pt x="805084" y="1304897"/>
                  <a:pt x="794366" y="1300026"/>
                </a:cubicBezTo>
                <a:cubicBezTo>
                  <a:pt x="788764" y="1297346"/>
                  <a:pt x="782674" y="1295398"/>
                  <a:pt x="776341" y="1294423"/>
                </a:cubicBezTo>
                <a:cubicBezTo>
                  <a:pt x="689626" y="1280052"/>
                  <a:pt x="602423" y="1269578"/>
                  <a:pt x="514489" y="1264950"/>
                </a:cubicBezTo>
                <a:cubicBezTo>
                  <a:pt x="439222" y="1261052"/>
                  <a:pt x="363955" y="1258617"/>
                  <a:pt x="288687" y="1256424"/>
                </a:cubicBezTo>
                <a:cubicBezTo>
                  <a:pt x="265791" y="1255694"/>
                  <a:pt x="242894" y="1257399"/>
                  <a:pt x="217561" y="1258129"/>
                </a:cubicBezTo>
                <a:cubicBezTo>
                  <a:pt x="216100" y="1286872"/>
                  <a:pt x="236561" y="1287603"/>
                  <a:pt x="251663" y="1290526"/>
                </a:cubicBezTo>
                <a:close/>
                <a:moveTo>
                  <a:pt x="264086" y="1207464"/>
                </a:moveTo>
                <a:cubicBezTo>
                  <a:pt x="285277" y="1209656"/>
                  <a:pt x="306469" y="1210631"/>
                  <a:pt x="327661" y="1211118"/>
                </a:cubicBezTo>
                <a:cubicBezTo>
                  <a:pt x="447504" y="1214284"/>
                  <a:pt x="567834" y="1208195"/>
                  <a:pt x="687433" y="1221835"/>
                </a:cubicBezTo>
                <a:cubicBezTo>
                  <a:pt x="707407" y="1224028"/>
                  <a:pt x="727381" y="1226951"/>
                  <a:pt x="747598" y="1227438"/>
                </a:cubicBezTo>
                <a:cubicBezTo>
                  <a:pt x="753201" y="1227681"/>
                  <a:pt x="760996" y="1221835"/>
                  <a:pt x="763675" y="1216964"/>
                </a:cubicBezTo>
                <a:cubicBezTo>
                  <a:pt x="765380" y="1213554"/>
                  <a:pt x="761483" y="1204541"/>
                  <a:pt x="757342" y="1202349"/>
                </a:cubicBezTo>
                <a:cubicBezTo>
                  <a:pt x="747355" y="1197234"/>
                  <a:pt x="736150" y="1192362"/>
                  <a:pt x="725189" y="1191144"/>
                </a:cubicBezTo>
                <a:cubicBezTo>
                  <a:pt x="679882" y="1186516"/>
                  <a:pt x="634332" y="1180913"/>
                  <a:pt x="588782" y="1179696"/>
                </a:cubicBezTo>
                <a:cubicBezTo>
                  <a:pt x="510348" y="1177747"/>
                  <a:pt x="431914" y="1178478"/>
                  <a:pt x="353481" y="1178965"/>
                </a:cubicBezTo>
                <a:cubicBezTo>
                  <a:pt x="317674" y="1179208"/>
                  <a:pt x="281624" y="1181401"/>
                  <a:pt x="242650" y="1182862"/>
                </a:cubicBezTo>
                <a:cubicBezTo>
                  <a:pt x="249227" y="1204785"/>
                  <a:pt x="249227" y="1205759"/>
                  <a:pt x="264086" y="1207464"/>
                </a:cubicBezTo>
                <a:close/>
                <a:moveTo>
                  <a:pt x="204895" y="1026482"/>
                </a:moveTo>
                <a:cubicBezTo>
                  <a:pt x="206113" y="1002123"/>
                  <a:pt x="226330" y="990188"/>
                  <a:pt x="253368" y="999687"/>
                </a:cubicBezTo>
                <a:cubicBezTo>
                  <a:pt x="269688" y="1005533"/>
                  <a:pt x="283085" y="1008457"/>
                  <a:pt x="300623" y="1003585"/>
                </a:cubicBezTo>
                <a:cubicBezTo>
                  <a:pt x="315969" y="999200"/>
                  <a:pt x="332532" y="1004803"/>
                  <a:pt x="341789" y="1019174"/>
                </a:cubicBezTo>
                <a:cubicBezTo>
                  <a:pt x="350558" y="1032815"/>
                  <a:pt x="346173" y="1045481"/>
                  <a:pt x="336430" y="1057173"/>
                </a:cubicBezTo>
                <a:cubicBezTo>
                  <a:pt x="322302" y="1074224"/>
                  <a:pt x="308905" y="1091762"/>
                  <a:pt x="294533" y="1108813"/>
                </a:cubicBezTo>
                <a:cubicBezTo>
                  <a:pt x="282841" y="1122697"/>
                  <a:pt x="273585" y="1125620"/>
                  <a:pt x="262868" y="1116364"/>
                </a:cubicBezTo>
                <a:cubicBezTo>
                  <a:pt x="238022" y="1094685"/>
                  <a:pt x="217805" y="1069596"/>
                  <a:pt x="206356" y="1039392"/>
                </a:cubicBezTo>
                <a:cubicBezTo>
                  <a:pt x="204651" y="1034763"/>
                  <a:pt x="205382" y="1029648"/>
                  <a:pt x="204895" y="1026482"/>
                </a:cubicBezTo>
                <a:close/>
                <a:moveTo>
                  <a:pt x="295264" y="1057660"/>
                </a:moveTo>
                <a:cubicBezTo>
                  <a:pt x="277726" y="1057173"/>
                  <a:pt x="265791" y="1050840"/>
                  <a:pt x="260919" y="1034033"/>
                </a:cubicBezTo>
                <a:cubicBezTo>
                  <a:pt x="258240" y="1024777"/>
                  <a:pt x="251906" y="1018443"/>
                  <a:pt x="237535" y="1024046"/>
                </a:cubicBezTo>
                <a:cubicBezTo>
                  <a:pt x="230471" y="1051814"/>
                  <a:pt x="249714" y="1068865"/>
                  <a:pt x="270906" y="1090057"/>
                </a:cubicBezTo>
                <a:cubicBezTo>
                  <a:pt x="280162" y="1077147"/>
                  <a:pt x="287226" y="1067160"/>
                  <a:pt x="294533" y="1057173"/>
                </a:cubicBezTo>
                <a:cubicBezTo>
                  <a:pt x="306956" y="1051327"/>
                  <a:pt x="316212" y="1043045"/>
                  <a:pt x="319623" y="1027456"/>
                </a:cubicBezTo>
                <a:cubicBezTo>
                  <a:pt x="295995" y="1028917"/>
                  <a:pt x="294533" y="1042558"/>
                  <a:pt x="295264" y="10576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2391413" y="856478"/>
            <a:ext cx="4360120" cy="178575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2391413" y="4107775"/>
            <a:ext cx="4360120" cy="178575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 txBox="1"/>
          <p:nvPr>
            <p:ph type="title"/>
          </p:nvPr>
        </p:nvSpPr>
        <p:spPr>
          <a:xfrm>
            <a:off x="855300" y="1584800"/>
            <a:ext cx="7433400" cy="199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ust Another Hand"/>
              <a:buNone/>
              <a:defRPr sz="3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1.jpg"/><Relationship Id="rId7" Type="http://schemas.openxmlformats.org/officeDocument/2006/relationships/image" Target="../media/image16.jpg"/><Relationship Id="rId8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2138069" y="820750"/>
            <a:ext cx="48678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7500" u="none" cap="none" strike="noStrike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COLORFUL</a:t>
            </a:r>
            <a:r>
              <a:rPr i="0" lang="en" sz="7500" u="none" cap="none" strike="noStrike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r>
              <a:rPr i="0" lang="en" sz="7500" u="none" cap="none" strike="noStrik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SOCIAL MEDIA </a:t>
            </a:r>
            <a:r>
              <a:rPr i="0" lang="en" sz="7500" u="none" cap="none" strike="noStrike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PRESENTATION</a:t>
            </a:r>
            <a:endParaRPr sz="7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3" name="Google Shape;83;p11"/>
          <p:cNvSpPr/>
          <p:nvPr/>
        </p:nvSpPr>
        <p:spPr>
          <a:xfrm rot="1024905">
            <a:off x="7395002" y="3333154"/>
            <a:ext cx="1533062" cy="1103174"/>
          </a:xfrm>
          <a:custGeom>
            <a:rect b="b" l="l" r="r" t="t"/>
            <a:pathLst>
              <a:path extrusionOk="0" h="2200086" w="3052986">
                <a:moveTo>
                  <a:pt x="1244237" y="1820576"/>
                </a:moveTo>
                <a:cubicBezTo>
                  <a:pt x="1210588" y="1820576"/>
                  <a:pt x="1188858" y="1823247"/>
                  <a:pt x="1167949" y="1820165"/>
                </a:cubicBezTo>
                <a:cubicBezTo>
                  <a:pt x="1074863" y="1806397"/>
                  <a:pt x="980236" y="1797921"/>
                  <a:pt x="889718" y="1773930"/>
                </a:cubicBezTo>
                <a:cubicBezTo>
                  <a:pt x="812968" y="1753690"/>
                  <a:pt x="735602" y="1750813"/>
                  <a:pt x="658543" y="1739100"/>
                </a:cubicBezTo>
                <a:cubicBezTo>
                  <a:pt x="617703" y="1732884"/>
                  <a:pt x="577992" y="1719424"/>
                  <a:pt x="537305" y="1711719"/>
                </a:cubicBezTo>
                <a:cubicBezTo>
                  <a:pt x="461994" y="1697540"/>
                  <a:pt x="384884" y="1690553"/>
                  <a:pt x="311268" y="1670261"/>
                </a:cubicBezTo>
                <a:cubicBezTo>
                  <a:pt x="253526" y="1654336"/>
                  <a:pt x="193112" y="1666306"/>
                  <a:pt x="136346" y="1641647"/>
                </a:cubicBezTo>
                <a:cubicBezTo>
                  <a:pt x="111430" y="1630808"/>
                  <a:pt x="78706" y="1638770"/>
                  <a:pt x="49784" y="1635842"/>
                </a:cubicBezTo>
                <a:cubicBezTo>
                  <a:pt x="16084" y="1632503"/>
                  <a:pt x="10279" y="1604197"/>
                  <a:pt x="2727" y="1578100"/>
                </a:cubicBezTo>
                <a:cubicBezTo>
                  <a:pt x="-3438" y="1556421"/>
                  <a:pt x="56" y="1537516"/>
                  <a:pt x="21427" y="1527036"/>
                </a:cubicBezTo>
                <a:cubicBezTo>
                  <a:pt x="32088" y="1521814"/>
                  <a:pt x="43881" y="1519325"/>
                  <a:pt x="55743" y="1519792"/>
                </a:cubicBezTo>
                <a:cubicBezTo>
                  <a:pt x="101516" y="1522566"/>
                  <a:pt x="146826" y="1532430"/>
                  <a:pt x="193266" y="1521436"/>
                </a:cubicBezTo>
                <a:cubicBezTo>
                  <a:pt x="206007" y="1518405"/>
                  <a:pt x="221829" y="1525906"/>
                  <a:pt x="235597" y="1530478"/>
                </a:cubicBezTo>
                <a:cubicBezTo>
                  <a:pt x="252652" y="1536129"/>
                  <a:pt x="268218" y="1547739"/>
                  <a:pt x="286969" y="1532995"/>
                </a:cubicBezTo>
                <a:cubicBezTo>
                  <a:pt x="291592" y="1529399"/>
                  <a:pt x="301302" y="1530786"/>
                  <a:pt x="308288" y="1531916"/>
                </a:cubicBezTo>
                <a:cubicBezTo>
                  <a:pt x="372093" y="1542550"/>
                  <a:pt x="435948" y="1552465"/>
                  <a:pt x="499393" y="1565103"/>
                </a:cubicBezTo>
                <a:cubicBezTo>
                  <a:pt x="519941" y="1569110"/>
                  <a:pt x="539257" y="1580514"/>
                  <a:pt x="559652" y="1586730"/>
                </a:cubicBezTo>
                <a:cubicBezTo>
                  <a:pt x="574495" y="1591010"/>
                  <a:pt x="589723" y="1593815"/>
                  <a:pt x="605116" y="1595104"/>
                </a:cubicBezTo>
                <a:cubicBezTo>
                  <a:pt x="625665" y="1597107"/>
                  <a:pt x="646985" y="1596388"/>
                  <a:pt x="667790" y="1598597"/>
                </a:cubicBezTo>
                <a:cubicBezTo>
                  <a:pt x="723478" y="1604505"/>
                  <a:pt x="776648" y="1622434"/>
                  <a:pt x="832592" y="1630088"/>
                </a:cubicBezTo>
                <a:cubicBezTo>
                  <a:pt x="911962" y="1640979"/>
                  <a:pt x="995647" y="1634609"/>
                  <a:pt x="1070394" y="1672830"/>
                </a:cubicBezTo>
                <a:cubicBezTo>
                  <a:pt x="1100806" y="1660038"/>
                  <a:pt x="1129215" y="1676477"/>
                  <a:pt x="1158394" y="1679765"/>
                </a:cubicBezTo>
                <a:cubicBezTo>
                  <a:pt x="1181049" y="1682334"/>
                  <a:pt x="1202882" y="1691324"/>
                  <a:pt x="1225178" y="1696461"/>
                </a:cubicBezTo>
                <a:cubicBezTo>
                  <a:pt x="1233553" y="1697937"/>
                  <a:pt x="1242088" y="1698282"/>
                  <a:pt x="1250556" y="1697489"/>
                </a:cubicBezTo>
                <a:cubicBezTo>
                  <a:pt x="1265967" y="1696666"/>
                  <a:pt x="1284153" y="1689474"/>
                  <a:pt x="1296790" y="1694920"/>
                </a:cubicBezTo>
                <a:cubicBezTo>
                  <a:pt x="1343385" y="1714801"/>
                  <a:pt x="1395682" y="1708174"/>
                  <a:pt x="1441968" y="1729956"/>
                </a:cubicBezTo>
                <a:cubicBezTo>
                  <a:pt x="1456301" y="1736737"/>
                  <a:pt x="1477261" y="1728209"/>
                  <a:pt x="1493340" y="1733295"/>
                </a:cubicBezTo>
                <a:cubicBezTo>
                  <a:pt x="1520362" y="1741977"/>
                  <a:pt x="1544712" y="1760522"/>
                  <a:pt x="1572145" y="1766224"/>
                </a:cubicBezTo>
                <a:cubicBezTo>
                  <a:pt x="1599578" y="1771927"/>
                  <a:pt x="1629784" y="1762937"/>
                  <a:pt x="1657474" y="1767817"/>
                </a:cubicBezTo>
                <a:cubicBezTo>
                  <a:pt x="1687475" y="1772954"/>
                  <a:pt x="1715781" y="1787801"/>
                  <a:pt x="1745320" y="1796791"/>
                </a:cubicBezTo>
                <a:cubicBezTo>
                  <a:pt x="1764379" y="1802596"/>
                  <a:pt x="1784312" y="1805473"/>
                  <a:pt x="1803782" y="1809788"/>
                </a:cubicBezTo>
                <a:cubicBezTo>
                  <a:pt x="1833321" y="1816312"/>
                  <a:pt x="1862860" y="1822682"/>
                  <a:pt x="1892245" y="1829720"/>
                </a:cubicBezTo>
                <a:cubicBezTo>
                  <a:pt x="1898974" y="1831364"/>
                  <a:pt x="1908940" y="1839584"/>
                  <a:pt x="1910944" y="1837786"/>
                </a:cubicBezTo>
                <a:cubicBezTo>
                  <a:pt x="1939455" y="1811586"/>
                  <a:pt x="1966580" y="1837169"/>
                  <a:pt x="1993859" y="1839430"/>
                </a:cubicBezTo>
                <a:cubicBezTo>
                  <a:pt x="2026172" y="1842101"/>
                  <a:pt x="2058177" y="1848060"/>
                  <a:pt x="2090284" y="1852889"/>
                </a:cubicBezTo>
                <a:cubicBezTo>
                  <a:pt x="2164774" y="1864157"/>
                  <a:pt x="2239280" y="1875493"/>
                  <a:pt x="2313804" y="1886897"/>
                </a:cubicBezTo>
                <a:cubicBezTo>
                  <a:pt x="2319249" y="1887719"/>
                  <a:pt x="2327109" y="1886435"/>
                  <a:pt x="2329678" y="1889517"/>
                </a:cubicBezTo>
                <a:cubicBezTo>
                  <a:pt x="2355056" y="1920341"/>
                  <a:pt x="2399184" y="1898610"/>
                  <a:pt x="2426104" y="1924759"/>
                </a:cubicBezTo>
                <a:cubicBezTo>
                  <a:pt x="2430616" y="1928096"/>
                  <a:pt x="2436279" y="1929484"/>
                  <a:pt x="2441823" y="1928612"/>
                </a:cubicBezTo>
                <a:cubicBezTo>
                  <a:pt x="2497151" y="1920289"/>
                  <a:pt x="2548215" y="1945102"/>
                  <a:pt x="2601591" y="1951678"/>
                </a:cubicBezTo>
                <a:cubicBezTo>
                  <a:pt x="2647055" y="1957277"/>
                  <a:pt x="2698170" y="1956815"/>
                  <a:pt x="2737778" y="1975514"/>
                </a:cubicBezTo>
                <a:cubicBezTo>
                  <a:pt x="2788482" y="1999556"/>
                  <a:pt x="2845916" y="1995138"/>
                  <a:pt x="2893949" y="2025345"/>
                </a:cubicBezTo>
                <a:cubicBezTo>
                  <a:pt x="2912289" y="2036853"/>
                  <a:pt x="2939670" y="2032897"/>
                  <a:pt x="2961606" y="2040038"/>
                </a:cubicBezTo>
                <a:cubicBezTo>
                  <a:pt x="2989912" y="2049233"/>
                  <a:pt x="3022174" y="2053908"/>
                  <a:pt x="3016061" y="2100451"/>
                </a:cubicBezTo>
                <a:cubicBezTo>
                  <a:pt x="3013800" y="2117507"/>
                  <a:pt x="3037329" y="2137182"/>
                  <a:pt x="3046525" y="2156961"/>
                </a:cubicBezTo>
                <a:cubicBezTo>
                  <a:pt x="3051302" y="2167235"/>
                  <a:pt x="3055771" y="2183880"/>
                  <a:pt x="3050840" y="2190455"/>
                </a:cubicBezTo>
                <a:cubicBezTo>
                  <a:pt x="3045240" y="2197904"/>
                  <a:pt x="3027928" y="2201757"/>
                  <a:pt x="3017448" y="2199394"/>
                </a:cubicBezTo>
                <a:cubicBezTo>
                  <a:pt x="2964175" y="2187578"/>
                  <a:pt x="2911467" y="2172937"/>
                  <a:pt x="2858194" y="2159837"/>
                </a:cubicBezTo>
                <a:cubicBezTo>
                  <a:pt x="2829888" y="2152799"/>
                  <a:pt x="2801377" y="2146583"/>
                  <a:pt x="2772865" y="2140573"/>
                </a:cubicBezTo>
                <a:cubicBezTo>
                  <a:pt x="2691595" y="2123449"/>
                  <a:pt x="2610307" y="2106325"/>
                  <a:pt x="2529002" y="2089201"/>
                </a:cubicBezTo>
                <a:cubicBezTo>
                  <a:pt x="2425898" y="2067727"/>
                  <a:pt x="2323000" y="2045380"/>
                  <a:pt x="2219639" y="2025345"/>
                </a:cubicBezTo>
                <a:cubicBezTo>
                  <a:pt x="2133950" y="2008752"/>
                  <a:pt x="2046258" y="2000378"/>
                  <a:pt x="1962059" y="1978442"/>
                </a:cubicBezTo>
                <a:cubicBezTo>
                  <a:pt x="1857260" y="1951164"/>
                  <a:pt x="1747786" y="1948082"/>
                  <a:pt x="1645042" y="1912378"/>
                </a:cubicBezTo>
                <a:cubicBezTo>
                  <a:pt x="1626699" y="1905111"/>
                  <a:pt x="1607992" y="1898801"/>
                  <a:pt x="1588995" y="1893473"/>
                </a:cubicBezTo>
                <a:cubicBezTo>
                  <a:pt x="1564850" y="1887822"/>
                  <a:pt x="1540037" y="1885254"/>
                  <a:pt x="1515584" y="1880990"/>
                </a:cubicBezTo>
                <a:cubicBezTo>
                  <a:pt x="1447876" y="1869174"/>
                  <a:pt x="1380116" y="1857718"/>
                  <a:pt x="1312613" y="1845029"/>
                </a:cubicBezTo>
                <a:cubicBezTo>
                  <a:pt x="1294941" y="1841690"/>
                  <a:pt x="1278040" y="1834292"/>
                  <a:pt x="1260984" y="1828179"/>
                </a:cubicBezTo>
                <a:cubicBezTo>
                  <a:pt x="1255226" y="1826050"/>
                  <a:pt x="1249629" y="1823509"/>
                  <a:pt x="1244237" y="1820576"/>
                </a:cubicBezTo>
                <a:close/>
                <a:moveTo>
                  <a:pt x="2324078" y="869216"/>
                </a:moveTo>
                <a:cubicBezTo>
                  <a:pt x="2311287" y="827091"/>
                  <a:pt x="2302297" y="820926"/>
                  <a:pt x="2261661" y="829403"/>
                </a:cubicBezTo>
                <a:cubicBezTo>
                  <a:pt x="2253306" y="830563"/>
                  <a:pt x="2244870" y="831027"/>
                  <a:pt x="2236438" y="830790"/>
                </a:cubicBezTo>
                <a:cubicBezTo>
                  <a:pt x="2188148" y="832434"/>
                  <a:pt x="2139704" y="832947"/>
                  <a:pt x="2091466" y="835927"/>
                </a:cubicBezTo>
                <a:cubicBezTo>
                  <a:pt x="2054221" y="838341"/>
                  <a:pt x="2017233" y="844455"/>
                  <a:pt x="1980039" y="848051"/>
                </a:cubicBezTo>
                <a:cubicBezTo>
                  <a:pt x="1885772" y="857092"/>
                  <a:pt x="1791350" y="864490"/>
                  <a:pt x="1697493" y="874816"/>
                </a:cubicBezTo>
                <a:cubicBezTo>
                  <a:pt x="1621668" y="883086"/>
                  <a:pt x="1546356" y="895673"/>
                  <a:pt x="1470582" y="904252"/>
                </a:cubicBezTo>
                <a:cubicBezTo>
                  <a:pt x="1445667" y="907026"/>
                  <a:pt x="1419210" y="898498"/>
                  <a:pt x="1394860" y="903327"/>
                </a:cubicBezTo>
                <a:cubicBezTo>
                  <a:pt x="1335320" y="915143"/>
                  <a:pt x="1274855" y="914218"/>
                  <a:pt x="1215057" y="919766"/>
                </a:cubicBezTo>
                <a:cubicBezTo>
                  <a:pt x="1133941" y="927318"/>
                  <a:pt x="1051797" y="922694"/>
                  <a:pt x="970269" y="926856"/>
                </a:cubicBezTo>
                <a:cubicBezTo>
                  <a:pt x="899427" y="930503"/>
                  <a:pt x="828739" y="937644"/>
                  <a:pt x="758308" y="945966"/>
                </a:cubicBezTo>
                <a:cubicBezTo>
                  <a:pt x="709864" y="951668"/>
                  <a:pt x="661985" y="962354"/>
                  <a:pt x="613747" y="969905"/>
                </a:cubicBezTo>
                <a:cubicBezTo>
                  <a:pt x="600339" y="971960"/>
                  <a:pt x="585852" y="968313"/>
                  <a:pt x="572649" y="971292"/>
                </a:cubicBezTo>
                <a:cubicBezTo>
                  <a:pt x="510592" y="985420"/>
                  <a:pt x="449356" y="1004119"/>
                  <a:pt x="384627" y="1002424"/>
                </a:cubicBezTo>
                <a:cubicBezTo>
                  <a:pt x="371936" y="1002450"/>
                  <a:pt x="359306" y="1004178"/>
                  <a:pt x="347074" y="1007561"/>
                </a:cubicBezTo>
                <a:cubicBezTo>
                  <a:pt x="285428" y="1022665"/>
                  <a:pt x="224090" y="1038384"/>
                  <a:pt x="162648" y="1053796"/>
                </a:cubicBezTo>
                <a:cubicBezTo>
                  <a:pt x="104136" y="1068745"/>
                  <a:pt x="96533" y="1078198"/>
                  <a:pt x="93142" y="1138714"/>
                </a:cubicBezTo>
                <a:cubicBezTo>
                  <a:pt x="90676" y="1183151"/>
                  <a:pt x="115848" y="1205190"/>
                  <a:pt x="158590" y="1195686"/>
                </a:cubicBezTo>
                <a:cubicBezTo>
                  <a:pt x="165782" y="1194093"/>
                  <a:pt x="172461" y="1190549"/>
                  <a:pt x="179653" y="1189059"/>
                </a:cubicBezTo>
                <a:cubicBezTo>
                  <a:pt x="218850" y="1180582"/>
                  <a:pt x="257944" y="1171233"/>
                  <a:pt x="297449" y="1164554"/>
                </a:cubicBezTo>
                <a:cubicBezTo>
                  <a:pt x="346150" y="1156283"/>
                  <a:pt x="395364" y="1151095"/>
                  <a:pt x="444116" y="1143132"/>
                </a:cubicBezTo>
                <a:cubicBezTo>
                  <a:pt x="535404" y="1128183"/>
                  <a:pt x="626128" y="1108867"/>
                  <a:pt x="717878" y="1097565"/>
                </a:cubicBezTo>
                <a:cubicBezTo>
                  <a:pt x="824989" y="1084414"/>
                  <a:pt x="932973" y="1077787"/>
                  <a:pt x="1040546" y="1068643"/>
                </a:cubicBezTo>
                <a:cubicBezTo>
                  <a:pt x="1093306" y="1064122"/>
                  <a:pt x="1146065" y="1059447"/>
                  <a:pt x="1198875" y="1056211"/>
                </a:cubicBezTo>
                <a:cubicBezTo>
                  <a:pt x="1300695" y="1049892"/>
                  <a:pt x="1402617" y="1045320"/>
                  <a:pt x="1504385" y="1038538"/>
                </a:cubicBezTo>
                <a:cubicBezTo>
                  <a:pt x="1584217" y="1033401"/>
                  <a:pt x="1664050" y="1027134"/>
                  <a:pt x="1743574" y="1018709"/>
                </a:cubicBezTo>
                <a:cubicBezTo>
                  <a:pt x="1810614" y="1011568"/>
                  <a:pt x="1877141" y="1000574"/>
                  <a:pt x="1943925" y="991379"/>
                </a:cubicBezTo>
                <a:cubicBezTo>
                  <a:pt x="1985588" y="985574"/>
                  <a:pt x="2027148" y="978176"/>
                  <a:pt x="2069016" y="974580"/>
                </a:cubicBezTo>
                <a:cubicBezTo>
                  <a:pt x="2125217" y="969803"/>
                  <a:pt x="2181778" y="968570"/>
                  <a:pt x="2238082" y="964614"/>
                </a:cubicBezTo>
                <a:cubicBezTo>
                  <a:pt x="2273169" y="962200"/>
                  <a:pt x="2308050" y="957627"/>
                  <a:pt x="2354748" y="952850"/>
                </a:cubicBezTo>
                <a:cubicBezTo>
                  <a:pt x="2341185" y="916376"/>
                  <a:pt x="2331322" y="893155"/>
                  <a:pt x="2324078" y="869216"/>
                </a:cubicBezTo>
                <a:close/>
                <a:moveTo>
                  <a:pt x="1998379" y="32159"/>
                </a:moveTo>
                <a:cubicBezTo>
                  <a:pt x="1868511" y="73257"/>
                  <a:pt x="1739002" y="115793"/>
                  <a:pt x="1609236" y="157301"/>
                </a:cubicBezTo>
                <a:cubicBezTo>
                  <a:pt x="1573583" y="168757"/>
                  <a:pt x="1537571" y="179135"/>
                  <a:pt x="1501611" y="189409"/>
                </a:cubicBezTo>
                <a:cubicBezTo>
                  <a:pt x="1465651" y="199683"/>
                  <a:pt x="1430153" y="208160"/>
                  <a:pt x="1394963" y="219102"/>
                </a:cubicBezTo>
                <a:cubicBezTo>
                  <a:pt x="1357718" y="230712"/>
                  <a:pt x="1326740" y="257837"/>
                  <a:pt x="1282715" y="254600"/>
                </a:cubicBezTo>
                <a:cubicBezTo>
                  <a:pt x="1261549" y="253008"/>
                  <a:pt x="1239459" y="272478"/>
                  <a:pt x="1216958" y="279875"/>
                </a:cubicBezTo>
                <a:cubicBezTo>
                  <a:pt x="1124488" y="310339"/>
                  <a:pt x="1029604" y="332788"/>
                  <a:pt x="942528" y="377893"/>
                </a:cubicBezTo>
                <a:cubicBezTo>
                  <a:pt x="939292" y="379537"/>
                  <a:pt x="935234" y="382157"/>
                  <a:pt x="932254" y="381489"/>
                </a:cubicBezTo>
                <a:cubicBezTo>
                  <a:pt x="892697" y="372345"/>
                  <a:pt x="865059" y="398802"/>
                  <a:pt x="832027" y="411285"/>
                </a:cubicBezTo>
                <a:cubicBezTo>
                  <a:pt x="799919" y="423358"/>
                  <a:pt x="773360" y="455979"/>
                  <a:pt x="731646" y="443393"/>
                </a:cubicBezTo>
                <a:cubicBezTo>
                  <a:pt x="720704" y="440105"/>
                  <a:pt x="704984" y="449866"/>
                  <a:pt x="692244" y="455414"/>
                </a:cubicBezTo>
                <a:cubicBezTo>
                  <a:pt x="617240" y="488086"/>
                  <a:pt x="545730" y="528619"/>
                  <a:pt x="466206" y="551480"/>
                </a:cubicBezTo>
                <a:cubicBezTo>
                  <a:pt x="422951" y="563963"/>
                  <a:pt x="375534" y="575059"/>
                  <a:pt x="340756" y="601105"/>
                </a:cubicBezTo>
                <a:cubicBezTo>
                  <a:pt x="293545" y="636500"/>
                  <a:pt x="238011" y="649292"/>
                  <a:pt x="188026" y="676673"/>
                </a:cubicBezTo>
                <a:cubicBezTo>
                  <a:pt x="145696" y="700048"/>
                  <a:pt x="132339" y="720186"/>
                  <a:pt x="149497" y="766934"/>
                </a:cubicBezTo>
                <a:cubicBezTo>
                  <a:pt x="163676" y="805566"/>
                  <a:pt x="196605" y="820104"/>
                  <a:pt x="236316" y="804487"/>
                </a:cubicBezTo>
                <a:cubicBezTo>
                  <a:pt x="282294" y="786353"/>
                  <a:pt x="327656" y="766523"/>
                  <a:pt x="373993" y="749314"/>
                </a:cubicBezTo>
                <a:cubicBezTo>
                  <a:pt x="500574" y="702359"/>
                  <a:pt x="627617" y="656844"/>
                  <a:pt x="754147" y="609890"/>
                </a:cubicBezTo>
                <a:cubicBezTo>
                  <a:pt x="792984" y="595557"/>
                  <a:pt x="831205" y="579066"/>
                  <a:pt x="869734" y="564477"/>
                </a:cubicBezTo>
                <a:cubicBezTo>
                  <a:pt x="934155" y="540435"/>
                  <a:pt x="999089" y="517677"/>
                  <a:pt x="1063458" y="493635"/>
                </a:cubicBezTo>
                <a:cubicBezTo>
                  <a:pt x="1131835" y="467948"/>
                  <a:pt x="1199081" y="439540"/>
                  <a:pt x="1268176" y="416268"/>
                </a:cubicBezTo>
                <a:cubicBezTo>
                  <a:pt x="1326381" y="396695"/>
                  <a:pt x="1386846" y="383955"/>
                  <a:pt x="1445615" y="366026"/>
                </a:cubicBezTo>
                <a:cubicBezTo>
                  <a:pt x="1495703" y="350615"/>
                  <a:pt x="1544301" y="330631"/>
                  <a:pt x="1594595" y="315630"/>
                </a:cubicBezTo>
                <a:cubicBezTo>
                  <a:pt x="1724309" y="276896"/>
                  <a:pt x="1854794" y="240730"/>
                  <a:pt x="1984406" y="201584"/>
                </a:cubicBezTo>
                <a:cubicBezTo>
                  <a:pt x="2042046" y="184169"/>
                  <a:pt x="2098247" y="162028"/>
                  <a:pt x="2157633" y="141171"/>
                </a:cubicBezTo>
                <a:lnTo>
                  <a:pt x="2112426" y="0"/>
                </a:lnTo>
                <a:cubicBezTo>
                  <a:pt x="2078006" y="9607"/>
                  <a:pt x="2037730" y="19624"/>
                  <a:pt x="1998379" y="321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 rot="-9770043">
            <a:off x="450264" y="596545"/>
            <a:ext cx="1525768" cy="1099520"/>
          </a:xfrm>
          <a:custGeom>
            <a:rect b="b" l="l" r="r" t="t"/>
            <a:pathLst>
              <a:path extrusionOk="0" h="2200086" w="3052986">
                <a:moveTo>
                  <a:pt x="1244237" y="1820576"/>
                </a:moveTo>
                <a:cubicBezTo>
                  <a:pt x="1210588" y="1820576"/>
                  <a:pt x="1188858" y="1823247"/>
                  <a:pt x="1167949" y="1820165"/>
                </a:cubicBezTo>
                <a:cubicBezTo>
                  <a:pt x="1074863" y="1806397"/>
                  <a:pt x="980236" y="1797921"/>
                  <a:pt x="889718" y="1773930"/>
                </a:cubicBezTo>
                <a:cubicBezTo>
                  <a:pt x="812968" y="1753690"/>
                  <a:pt x="735602" y="1750813"/>
                  <a:pt x="658543" y="1739100"/>
                </a:cubicBezTo>
                <a:cubicBezTo>
                  <a:pt x="617703" y="1732884"/>
                  <a:pt x="577992" y="1719424"/>
                  <a:pt x="537305" y="1711719"/>
                </a:cubicBezTo>
                <a:cubicBezTo>
                  <a:pt x="461994" y="1697540"/>
                  <a:pt x="384884" y="1690553"/>
                  <a:pt x="311268" y="1670261"/>
                </a:cubicBezTo>
                <a:cubicBezTo>
                  <a:pt x="253526" y="1654336"/>
                  <a:pt x="193112" y="1666306"/>
                  <a:pt x="136346" y="1641647"/>
                </a:cubicBezTo>
                <a:cubicBezTo>
                  <a:pt x="111430" y="1630808"/>
                  <a:pt x="78706" y="1638770"/>
                  <a:pt x="49784" y="1635842"/>
                </a:cubicBezTo>
                <a:cubicBezTo>
                  <a:pt x="16084" y="1632503"/>
                  <a:pt x="10279" y="1604197"/>
                  <a:pt x="2727" y="1578100"/>
                </a:cubicBezTo>
                <a:cubicBezTo>
                  <a:pt x="-3438" y="1556421"/>
                  <a:pt x="56" y="1537516"/>
                  <a:pt x="21427" y="1527036"/>
                </a:cubicBezTo>
                <a:cubicBezTo>
                  <a:pt x="32088" y="1521814"/>
                  <a:pt x="43881" y="1519325"/>
                  <a:pt x="55743" y="1519792"/>
                </a:cubicBezTo>
                <a:cubicBezTo>
                  <a:pt x="101516" y="1522566"/>
                  <a:pt x="146826" y="1532430"/>
                  <a:pt x="193266" y="1521436"/>
                </a:cubicBezTo>
                <a:cubicBezTo>
                  <a:pt x="206007" y="1518405"/>
                  <a:pt x="221829" y="1525906"/>
                  <a:pt x="235597" y="1530478"/>
                </a:cubicBezTo>
                <a:cubicBezTo>
                  <a:pt x="252652" y="1536129"/>
                  <a:pt x="268218" y="1547739"/>
                  <a:pt x="286969" y="1532995"/>
                </a:cubicBezTo>
                <a:cubicBezTo>
                  <a:pt x="291592" y="1529399"/>
                  <a:pt x="301302" y="1530786"/>
                  <a:pt x="308288" y="1531916"/>
                </a:cubicBezTo>
                <a:cubicBezTo>
                  <a:pt x="372093" y="1542550"/>
                  <a:pt x="435948" y="1552465"/>
                  <a:pt x="499393" y="1565103"/>
                </a:cubicBezTo>
                <a:cubicBezTo>
                  <a:pt x="519941" y="1569110"/>
                  <a:pt x="539257" y="1580514"/>
                  <a:pt x="559652" y="1586730"/>
                </a:cubicBezTo>
                <a:cubicBezTo>
                  <a:pt x="574495" y="1591010"/>
                  <a:pt x="589723" y="1593815"/>
                  <a:pt x="605116" y="1595104"/>
                </a:cubicBezTo>
                <a:cubicBezTo>
                  <a:pt x="625665" y="1597107"/>
                  <a:pt x="646985" y="1596388"/>
                  <a:pt x="667790" y="1598597"/>
                </a:cubicBezTo>
                <a:cubicBezTo>
                  <a:pt x="723478" y="1604505"/>
                  <a:pt x="776648" y="1622434"/>
                  <a:pt x="832592" y="1630088"/>
                </a:cubicBezTo>
                <a:cubicBezTo>
                  <a:pt x="911962" y="1640979"/>
                  <a:pt x="995647" y="1634609"/>
                  <a:pt x="1070394" y="1672830"/>
                </a:cubicBezTo>
                <a:cubicBezTo>
                  <a:pt x="1100806" y="1660038"/>
                  <a:pt x="1129215" y="1676477"/>
                  <a:pt x="1158394" y="1679765"/>
                </a:cubicBezTo>
                <a:cubicBezTo>
                  <a:pt x="1181049" y="1682334"/>
                  <a:pt x="1202882" y="1691324"/>
                  <a:pt x="1225178" y="1696461"/>
                </a:cubicBezTo>
                <a:cubicBezTo>
                  <a:pt x="1233553" y="1697937"/>
                  <a:pt x="1242088" y="1698282"/>
                  <a:pt x="1250556" y="1697489"/>
                </a:cubicBezTo>
                <a:cubicBezTo>
                  <a:pt x="1265967" y="1696666"/>
                  <a:pt x="1284153" y="1689474"/>
                  <a:pt x="1296790" y="1694920"/>
                </a:cubicBezTo>
                <a:cubicBezTo>
                  <a:pt x="1343385" y="1714801"/>
                  <a:pt x="1395682" y="1708174"/>
                  <a:pt x="1441968" y="1729956"/>
                </a:cubicBezTo>
                <a:cubicBezTo>
                  <a:pt x="1456301" y="1736737"/>
                  <a:pt x="1477261" y="1728209"/>
                  <a:pt x="1493340" y="1733295"/>
                </a:cubicBezTo>
                <a:cubicBezTo>
                  <a:pt x="1520362" y="1741977"/>
                  <a:pt x="1544712" y="1760522"/>
                  <a:pt x="1572145" y="1766224"/>
                </a:cubicBezTo>
                <a:cubicBezTo>
                  <a:pt x="1599578" y="1771927"/>
                  <a:pt x="1629784" y="1762937"/>
                  <a:pt x="1657474" y="1767817"/>
                </a:cubicBezTo>
                <a:cubicBezTo>
                  <a:pt x="1687475" y="1772954"/>
                  <a:pt x="1715781" y="1787801"/>
                  <a:pt x="1745320" y="1796791"/>
                </a:cubicBezTo>
                <a:cubicBezTo>
                  <a:pt x="1764379" y="1802596"/>
                  <a:pt x="1784312" y="1805473"/>
                  <a:pt x="1803782" y="1809788"/>
                </a:cubicBezTo>
                <a:cubicBezTo>
                  <a:pt x="1833321" y="1816312"/>
                  <a:pt x="1862860" y="1822682"/>
                  <a:pt x="1892245" y="1829720"/>
                </a:cubicBezTo>
                <a:cubicBezTo>
                  <a:pt x="1898974" y="1831364"/>
                  <a:pt x="1908940" y="1839584"/>
                  <a:pt x="1910944" y="1837786"/>
                </a:cubicBezTo>
                <a:cubicBezTo>
                  <a:pt x="1939455" y="1811586"/>
                  <a:pt x="1966580" y="1837169"/>
                  <a:pt x="1993859" y="1839430"/>
                </a:cubicBezTo>
                <a:cubicBezTo>
                  <a:pt x="2026172" y="1842101"/>
                  <a:pt x="2058177" y="1848060"/>
                  <a:pt x="2090284" y="1852889"/>
                </a:cubicBezTo>
                <a:cubicBezTo>
                  <a:pt x="2164774" y="1864157"/>
                  <a:pt x="2239280" y="1875493"/>
                  <a:pt x="2313804" y="1886897"/>
                </a:cubicBezTo>
                <a:cubicBezTo>
                  <a:pt x="2319249" y="1887719"/>
                  <a:pt x="2327109" y="1886435"/>
                  <a:pt x="2329678" y="1889517"/>
                </a:cubicBezTo>
                <a:cubicBezTo>
                  <a:pt x="2355056" y="1920341"/>
                  <a:pt x="2399184" y="1898610"/>
                  <a:pt x="2426104" y="1924759"/>
                </a:cubicBezTo>
                <a:cubicBezTo>
                  <a:pt x="2430616" y="1928096"/>
                  <a:pt x="2436279" y="1929484"/>
                  <a:pt x="2441823" y="1928612"/>
                </a:cubicBezTo>
                <a:cubicBezTo>
                  <a:pt x="2497151" y="1920289"/>
                  <a:pt x="2548215" y="1945102"/>
                  <a:pt x="2601591" y="1951678"/>
                </a:cubicBezTo>
                <a:cubicBezTo>
                  <a:pt x="2647055" y="1957277"/>
                  <a:pt x="2698170" y="1956815"/>
                  <a:pt x="2737778" y="1975514"/>
                </a:cubicBezTo>
                <a:cubicBezTo>
                  <a:pt x="2788482" y="1999556"/>
                  <a:pt x="2845916" y="1995138"/>
                  <a:pt x="2893949" y="2025345"/>
                </a:cubicBezTo>
                <a:cubicBezTo>
                  <a:pt x="2912289" y="2036853"/>
                  <a:pt x="2939670" y="2032897"/>
                  <a:pt x="2961606" y="2040038"/>
                </a:cubicBezTo>
                <a:cubicBezTo>
                  <a:pt x="2989912" y="2049233"/>
                  <a:pt x="3022174" y="2053908"/>
                  <a:pt x="3016061" y="2100451"/>
                </a:cubicBezTo>
                <a:cubicBezTo>
                  <a:pt x="3013800" y="2117507"/>
                  <a:pt x="3037329" y="2137182"/>
                  <a:pt x="3046525" y="2156961"/>
                </a:cubicBezTo>
                <a:cubicBezTo>
                  <a:pt x="3051302" y="2167235"/>
                  <a:pt x="3055771" y="2183880"/>
                  <a:pt x="3050840" y="2190455"/>
                </a:cubicBezTo>
                <a:cubicBezTo>
                  <a:pt x="3045240" y="2197904"/>
                  <a:pt x="3027928" y="2201757"/>
                  <a:pt x="3017448" y="2199394"/>
                </a:cubicBezTo>
                <a:cubicBezTo>
                  <a:pt x="2964175" y="2187578"/>
                  <a:pt x="2911467" y="2172937"/>
                  <a:pt x="2858194" y="2159837"/>
                </a:cubicBezTo>
                <a:cubicBezTo>
                  <a:pt x="2829888" y="2152799"/>
                  <a:pt x="2801377" y="2146583"/>
                  <a:pt x="2772865" y="2140573"/>
                </a:cubicBezTo>
                <a:cubicBezTo>
                  <a:pt x="2691595" y="2123449"/>
                  <a:pt x="2610307" y="2106325"/>
                  <a:pt x="2529002" y="2089201"/>
                </a:cubicBezTo>
                <a:cubicBezTo>
                  <a:pt x="2425898" y="2067727"/>
                  <a:pt x="2323000" y="2045380"/>
                  <a:pt x="2219639" y="2025345"/>
                </a:cubicBezTo>
                <a:cubicBezTo>
                  <a:pt x="2133950" y="2008752"/>
                  <a:pt x="2046258" y="2000378"/>
                  <a:pt x="1962059" y="1978442"/>
                </a:cubicBezTo>
                <a:cubicBezTo>
                  <a:pt x="1857260" y="1951164"/>
                  <a:pt x="1747786" y="1948082"/>
                  <a:pt x="1645042" y="1912378"/>
                </a:cubicBezTo>
                <a:cubicBezTo>
                  <a:pt x="1626699" y="1905111"/>
                  <a:pt x="1607992" y="1898801"/>
                  <a:pt x="1588995" y="1893473"/>
                </a:cubicBezTo>
                <a:cubicBezTo>
                  <a:pt x="1564850" y="1887822"/>
                  <a:pt x="1540037" y="1885254"/>
                  <a:pt x="1515584" y="1880990"/>
                </a:cubicBezTo>
                <a:cubicBezTo>
                  <a:pt x="1447876" y="1869174"/>
                  <a:pt x="1380116" y="1857718"/>
                  <a:pt x="1312613" y="1845029"/>
                </a:cubicBezTo>
                <a:cubicBezTo>
                  <a:pt x="1294941" y="1841690"/>
                  <a:pt x="1278040" y="1834292"/>
                  <a:pt x="1260984" y="1828179"/>
                </a:cubicBezTo>
                <a:cubicBezTo>
                  <a:pt x="1255226" y="1826050"/>
                  <a:pt x="1249629" y="1823509"/>
                  <a:pt x="1244237" y="1820576"/>
                </a:cubicBezTo>
                <a:close/>
                <a:moveTo>
                  <a:pt x="2324078" y="869216"/>
                </a:moveTo>
                <a:cubicBezTo>
                  <a:pt x="2311287" y="827091"/>
                  <a:pt x="2302297" y="820926"/>
                  <a:pt x="2261661" y="829403"/>
                </a:cubicBezTo>
                <a:cubicBezTo>
                  <a:pt x="2253306" y="830563"/>
                  <a:pt x="2244870" y="831027"/>
                  <a:pt x="2236438" y="830790"/>
                </a:cubicBezTo>
                <a:cubicBezTo>
                  <a:pt x="2188148" y="832434"/>
                  <a:pt x="2139704" y="832947"/>
                  <a:pt x="2091466" y="835927"/>
                </a:cubicBezTo>
                <a:cubicBezTo>
                  <a:pt x="2054221" y="838341"/>
                  <a:pt x="2017233" y="844455"/>
                  <a:pt x="1980039" y="848051"/>
                </a:cubicBezTo>
                <a:cubicBezTo>
                  <a:pt x="1885772" y="857092"/>
                  <a:pt x="1791350" y="864490"/>
                  <a:pt x="1697493" y="874816"/>
                </a:cubicBezTo>
                <a:cubicBezTo>
                  <a:pt x="1621668" y="883086"/>
                  <a:pt x="1546356" y="895673"/>
                  <a:pt x="1470582" y="904252"/>
                </a:cubicBezTo>
                <a:cubicBezTo>
                  <a:pt x="1445667" y="907026"/>
                  <a:pt x="1419210" y="898498"/>
                  <a:pt x="1394860" y="903327"/>
                </a:cubicBezTo>
                <a:cubicBezTo>
                  <a:pt x="1335320" y="915143"/>
                  <a:pt x="1274855" y="914218"/>
                  <a:pt x="1215057" y="919766"/>
                </a:cubicBezTo>
                <a:cubicBezTo>
                  <a:pt x="1133941" y="927318"/>
                  <a:pt x="1051797" y="922694"/>
                  <a:pt x="970269" y="926856"/>
                </a:cubicBezTo>
                <a:cubicBezTo>
                  <a:pt x="899427" y="930503"/>
                  <a:pt x="828739" y="937644"/>
                  <a:pt x="758308" y="945966"/>
                </a:cubicBezTo>
                <a:cubicBezTo>
                  <a:pt x="709864" y="951668"/>
                  <a:pt x="661985" y="962354"/>
                  <a:pt x="613747" y="969905"/>
                </a:cubicBezTo>
                <a:cubicBezTo>
                  <a:pt x="600339" y="971960"/>
                  <a:pt x="585852" y="968313"/>
                  <a:pt x="572649" y="971292"/>
                </a:cubicBezTo>
                <a:cubicBezTo>
                  <a:pt x="510592" y="985420"/>
                  <a:pt x="449356" y="1004119"/>
                  <a:pt x="384627" y="1002424"/>
                </a:cubicBezTo>
                <a:cubicBezTo>
                  <a:pt x="371936" y="1002450"/>
                  <a:pt x="359306" y="1004178"/>
                  <a:pt x="347074" y="1007561"/>
                </a:cubicBezTo>
                <a:cubicBezTo>
                  <a:pt x="285428" y="1022665"/>
                  <a:pt x="224090" y="1038384"/>
                  <a:pt x="162648" y="1053796"/>
                </a:cubicBezTo>
                <a:cubicBezTo>
                  <a:pt x="104136" y="1068745"/>
                  <a:pt x="96533" y="1078198"/>
                  <a:pt x="93142" y="1138714"/>
                </a:cubicBezTo>
                <a:cubicBezTo>
                  <a:pt x="90676" y="1183151"/>
                  <a:pt x="115848" y="1205190"/>
                  <a:pt x="158590" y="1195686"/>
                </a:cubicBezTo>
                <a:cubicBezTo>
                  <a:pt x="165782" y="1194093"/>
                  <a:pt x="172461" y="1190549"/>
                  <a:pt x="179653" y="1189059"/>
                </a:cubicBezTo>
                <a:cubicBezTo>
                  <a:pt x="218850" y="1180582"/>
                  <a:pt x="257944" y="1171233"/>
                  <a:pt x="297449" y="1164554"/>
                </a:cubicBezTo>
                <a:cubicBezTo>
                  <a:pt x="346150" y="1156283"/>
                  <a:pt x="395364" y="1151095"/>
                  <a:pt x="444116" y="1143132"/>
                </a:cubicBezTo>
                <a:cubicBezTo>
                  <a:pt x="535404" y="1128183"/>
                  <a:pt x="626128" y="1108867"/>
                  <a:pt x="717878" y="1097565"/>
                </a:cubicBezTo>
                <a:cubicBezTo>
                  <a:pt x="824989" y="1084414"/>
                  <a:pt x="932973" y="1077787"/>
                  <a:pt x="1040546" y="1068643"/>
                </a:cubicBezTo>
                <a:cubicBezTo>
                  <a:pt x="1093306" y="1064122"/>
                  <a:pt x="1146065" y="1059447"/>
                  <a:pt x="1198875" y="1056211"/>
                </a:cubicBezTo>
                <a:cubicBezTo>
                  <a:pt x="1300695" y="1049892"/>
                  <a:pt x="1402617" y="1045320"/>
                  <a:pt x="1504385" y="1038538"/>
                </a:cubicBezTo>
                <a:cubicBezTo>
                  <a:pt x="1584217" y="1033401"/>
                  <a:pt x="1664050" y="1027134"/>
                  <a:pt x="1743574" y="1018709"/>
                </a:cubicBezTo>
                <a:cubicBezTo>
                  <a:pt x="1810614" y="1011568"/>
                  <a:pt x="1877141" y="1000574"/>
                  <a:pt x="1943925" y="991379"/>
                </a:cubicBezTo>
                <a:cubicBezTo>
                  <a:pt x="1985588" y="985574"/>
                  <a:pt x="2027148" y="978176"/>
                  <a:pt x="2069016" y="974580"/>
                </a:cubicBezTo>
                <a:cubicBezTo>
                  <a:pt x="2125217" y="969803"/>
                  <a:pt x="2181778" y="968570"/>
                  <a:pt x="2238082" y="964614"/>
                </a:cubicBezTo>
                <a:cubicBezTo>
                  <a:pt x="2273169" y="962200"/>
                  <a:pt x="2308050" y="957627"/>
                  <a:pt x="2354748" y="952850"/>
                </a:cubicBezTo>
                <a:cubicBezTo>
                  <a:pt x="2341185" y="916376"/>
                  <a:pt x="2331322" y="893155"/>
                  <a:pt x="2324078" y="869216"/>
                </a:cubicBezTo>
                <a:close/>
                <a:moveTo>
                  <a:pt x="1998379" y="32159"/>
                </a:moveTo>
                <a:cubicBezTo>
                  <a:pt x="1868511" y="73257"/>
                  <a:pt x="1739002" y="115793"/>
                  <a:pt x="1609236" y="157301"/>
                </a:cubicBezTo>
                <a:cubicBezTo>
                  <a:pt x="1573583" y="168757"/>
                  <a:pt x="1537571" y="179135"/>
                  <a:pt x="1501611" y="189409"/>
                </a:cubicBezTo>
                <a:cubicBezTo>
                  <a:pt x="1465651" y="199683"/>
                  <a:pt x="1430153" y="208160"/>
                  <a:pt x="1394963" y="219102"/>
                </a:cubicBezTo>
                <a:cubicBezTo>
                  <a:pt x="1357718" y="230712"/>
                  <a:pt x="1326740" y="257837"/>
                  <a:pt x="1282715" y="254600"/>
                </a:cubicBezTo>
                <a:cubicBezTo>
                  <a:pt x="1261549" y="253008"/>
                  <a:pt x="1239459" y="272478"/>
                  <a:pt x="1216958" y="279875"/>
                </a:cubicBezTo>
                <a:cubicBezTo>
                  <a:pt x="1124488" y="310339"/>
                  <a:pt x="1029604" y="332788"/>
                  <a:pt x="942528" y="377893"/>
                </a:cubicBezTo>
                <a:cubicBezTo>
                  <a:pt x="939292" y="379537"/>
                  <a:pt x="935234" y="382157"/>
                  <a:pt x="932254" y="381489"/>
                </a:cubicBezTo>
                <a:cubicBezTo>
                  <a:pt x="892697" y="372345"/>
                  <a:pt x="865059" y="398802"/>
                  <a:pt x="832027" y="411285"/>
                </a:cubicBezTo>
                <a:cubicBezTo>
                  <a:pt x="799919" y="423358"/>
                  <a:pt x="773360" y="455979"/>
                  <a:pt x="731646" y="443393"/>
                </a:cubicBezTo>
                <a:cubicBezTo>
                  <a:pt x="720704" y="440105"/>
                  <a:pt x="704984" y="449866"/>
                  <a:pt x="692244" y="455414"/>
                </a:cubicBezTo>
                <a:cubicBezTo>
                  <a:pt x="617240" y="488086"/>
                  <a:pt x="545730" y="528619"/>
                  <a:pt x="466206" y="551480"/>
                </a:cubicBezTo>
                <a:cubicBezTo>
                  <a:pt x="422951" y="563963"/>
                  <a:pt x="375534" y="575059"/>
                  <a:pt x="340756" y="601105"/>
                </a:cubicBezTo>
                <a:cubicBezTo>
                  <a:pt x="293545" y="636500"/>
                  <a:pt x="238011" y="649292"/>
                  <a:pt x="188026" y="676673"/>
                </a:cubicBezTo>
                <a:cubicBezTo>
                  <a:pt x="145696" y="700048"/>
                  <a:pt x="132339" y="720186"/>
                  <a:pt x="149497" y="766934"/>
                </a:cubicBezTo>
                <a:cubicBezTo>
                  <a:pt x="163676" y="805566"/>
                  <a:pt x="196605" y="820104"/>
                  <a:pt x="236316" y="804487"/>
                </a:cubicBezTo>
                <a:cubicBezTo>
                  <a:pt x="282294" y="786353"/>
                  <a:pt x="327656" y="766523"/>
                  <a:pt x="373993" y="749314"/>
                </a:cubicBezTo>
                <a:cubicBezTo>
                  <a:pt x="500574" y="702359"/>
                  <a:pt x="627617" y="656844"/>
                  <a:pt x="754147" y="609890"/>
                </a:cubicBezTo>
                <a:cubicBezTo>
                  <a:pt x="792984" y="595557"/>
                  <a:pt x="831205" y="579066"/>
                  <a:pt x="869734" y="564477"/>
                </a:cubicBezTo>
                <a:cubicBezTo>
                  <a:pt x="934155" y="540435"/>
                  <a:pt x="999089" y="517677"/>
                  <a:pt x="1063458" y="493635"/>
                </a:cubicBezTo>
                <a:cubicBezTo>
                  <a:pt x="1131835" y="467948"/>
                  <a:pt x="1199081" y="439540"/>
                  <a:pt x="1268176" y="416268"/>
                </a:cubicBezTo>
                <a:cubicBezTo>
                  <a:pt x="1326381" y="396695"/>
                  <a:pt x="1386846" y="383955"/>
                  <a:pt x="1445615" y="366026"/>
                </a:cubicBezTo>
                <a:cubicBezTo>
                  <a:pt x="1495703" y="350615"/>
                  <a:pt x="1544301" y="330631"/>
                  <a:pt x="1594595" y="315630"/>
                </a:cubicBezTo>
                <a:cubicBezTo>
                  <a:pt x="1724309" y="276896"/>
                  <a:pt x="1854794" y="240730"/>
                  <a:pt x="1984406" y="201584"/>
                </a:cubicBezTo>
                <a:cubicBezTo>
                  <a:pt x="2042046" y="184169"/>
                  <a:pt x="2098247" y="162028"/>
                  <a:pt x="2157633" y="141171"/>
                </a:cubicBezTo>
                <a:lnTo>
                  <a:pt x="2112426" y="0"/>
                </a:lnTo>
                <a:cubicBezTo>
                  <a:pt x="2078006" y="9607"/>
                  <a:pt x="2037730" y="19624"/>
                  <a:pt x="1998379" y="321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2922472" y="4011450"/>
            <a:ext cx="3299561" cy="617411"/>
          </a:xfrm>
          <a:custGeom>
            <a:rect b="b" l="l" r="r" t="t"/>
            <a:pathLst>
              <a:path extrusionOk="0" h="1234823" w="6599122">
                <a:moveTo>
                  <a:pt x="4352462" y="48744"/>
                </a:moveTo>
                <a:cubicBezTo>
                  <a:pt x="4345234" y="104369"/>
                  <a:pt x="4389545" y="124796"/>
                  <a:pt x="4409658" y="165336"/>
                </a:cubicBezTo>
                <a:cubicBezTo>
                  <a:pt x="4338320" y="216875"/>
                  <a:pt x="4252212" y="237302"/>
                  <a:pt x="4178675" y="282241"/>
                </a:cubicBezTo>
                <a:cubicBezTo>
                  <a:pt x="4104194" y="327809"/>
                  <a:pt x="4023743" y="364264"/>
                  <a:pt x="3947378" y="407004"/>
                </a:cubicBezTo>
                <a:cubicBezTo>
                  <a:pt x="3868812" y="451315"/>
                  <a:pt x="3792760" y="499397"/>
                  <a:pt x="3714509" y="544336"/>
                </a:cubicBezTo>
                <a:cubicBezTo>
                  <a:pt x="3638458" y="588019"/>
                  <a:pt x="3559892" y="627301"/>
                  <a:pt x="3485098" y="672555"/>
                </a:cubicBezTo>
                <a:cubicBezTo>
                  <a:pt x="3410932" y="717495"/>
                  <a:pt x="3340223" y="768091"/>
                  <a:pt x="3272028" y="825601"/>
                </a:cubicBezTo>
                <a:cubicBezTo>
                  <a:pt x="3293083" y="820259"/>
                  <a:pt x="3315082" y="817744"/>
                  <a:pt x="3334880" y="809259"/>
                </a:cubicBezTo>
                <a:cubicBezTo>
                  <a:pt x="3374163" y="792918"/>
                  <a:pt x="3411875" y="772176"/>
                  <a:pt x="3450843" y="755206"/>
                </a:cubicBezTo>
                <a:cubicBezTo>
                  <a:pt x="3469385" y="747350"/>
                  <a:pt x="3489497" y="743579"/>
                  <a:pt x="3508982" y="737922"/>
                </a:cubicBezTo>
                <a:cubicBezTo>
                  <a:pt x="3519666" y="734779"/>
                  <a:pt x="3532237" y="734779"/>
                  <a:pt x="3540408" y="728494"/>
                </a:cubicBezTo>
                <a:cubicBezTo>
                  <a:pt x="3593833" y="688583"/>
                  <a:pt x="3661085" y="684497"/>
                  <a:pt x="3719852" y="657471"/>
                </a:cubicBezTo>
                <a:cubicBezTo>
                  <a:pt x="3754735" y="641443"/>
                  <a:pt x="3788675" y="616617"/>
                  <a:pt x="3831101" y="623845"/>
                </a:cubicBezTo>
                <a:cubicBezTo>
                  <a:pt x="3862212" y="586762"/>
                  <a:pt x="3911866" y="593675"/>
                  <a:pt x="3951149" y="573877"/>
                </a:cubicBezTo>
                <a:cubicBezTo>
                  <a:pt x="4015887" y="541508"/>
                  <a:pt x="4086282" y="520138"/>
                  <a:pt x="4155733" y="497511"/>
                </a:cubicBezTo>
                <a:cubicBezTo>
                  <a:pt x="4196273" y="484312"/>
                  <a:pt x="4239327" y="478341"/>
                  <a:pt x="4281124" y="468913"/>
                </a:cubicBezTo>
                <a:cubicBezTo>
                  <a:pt x="4290238" y="466713"/>
                  <a:pt x="4300608" y="465771"/>
                  <a:pt x="4307837" y="460742"/>
                </a:cubicBezTo>
                <a:cubicBezTo>
                  <a:pt x="4379489" y="408261"/>
                  <a:pt x="4467482" y="399775"/>
                  <a:pt x="4548247" y="372749"/>
                </a:cubicBezTo>
                <a:cubicBezTo>
                  <a:pt x="4609843" y="352008"/>
                  <a:pt x="4673952" y="338180"/>
                  <a:pt x="4736176" y="318067"/>
                </a:cubicBezTo>
                <a:cubicBezTo>
                  <a:pt x="4820084" y="291041"/>
                  <a:pt x="4904307" y="266843"/>
                  <a:pt x="4991671" y="253958"/>
                </a:cubicBezTo>
                <a:cubicBezTo>
                  <a:pt x="5020584" y="249558"/>
                  <a:pt x="5047610" y="232274"/>
                  <a:pt x="5076522" y="226617"/>
                </a:cubicBezTo>
                <a:cubicBezTo>
                  <a:pt x="5129318" y="215618"/>
                  <a:pt x="5184943" y="214361"/>
                  <a:pt x="5236167" y="198962"/>
                </a:cubicBezTo>
                <a:cubicBezTo>
                  <a:pt x="5310333" y="176649"/>
                  <a:pt x="5386385" y="162822"/>
                  <a:pt x="5461493" y="144594"/>
                </a:cubicBezTo>
                <a:cubicBezTo>
                  <a:pt x="5508319" y="133281"/>
                  <a:pt x="5557029" y="130453"/>
                  <a:pt x="5604483" y="121968"/>
                </a:cubicBezTo>
                <a:cubicBezTo>
                  <a:pt x="5668278" y="110340"/>
                  <a:pt x="5731759" y="95255"/>
                  <a:pt x="5795869" y="84570"/>
                </a:cubicBezTo>
                <a:cubicBezTo>
                  <a:pt x="5830123" y="78914"/>
                  <a:pt x="5865635" y="79228"/>
                  <a:pt x="5900518" y="77028"/>
                </a:cubicBezTo>
                <a:cubicBezTo>
                  <a:pt x="5913717" y="76400"/>
                  <a:pt x="5930687" y="81742"/>
                  <a:pt x="5939172" y="75457"/>
                </a:cubicBezTo>
                <a:cubicBezTo>
                  <a:pt x="5986626" y="40888"/>
                  <a:pt x="6043822" y="60058"/>
                  <a:pt x="6092532" y="44031"/>
                </a:cubicBezTo>
                <a:cubicBezTo>
                  <a:pt x="6156642" y="23289"/>
                  <a:pt x="6221380" y="23603"/>
                  <a:pt x="6286118" y="19832"/>
                </a:cubicBezTo>
                <a:cubicBezTo>
                  <a:pt x="6319744" y="17947"/>
                  <a:pt x="6351170" y="9147"/>
                  <a:pt x="6383853" y="5376"/>
                </a:cubicBezTo>
                <a:cubicBezTo>
                  <a:pt x="6416851" y="1605"/>
                  <a:pt x="6450477" y="-280"/>
                  <a:pt x="6483475" y="34"/>
                </a:cubicBezTo>
                <a:cubicBezTo>
                  <a:pt x="6507673" y="348"/>
                  <a:pt x="6531871" y="5376"/>
                  <a:pt x="6558897" y="8519"/>
                </a:cubicBezTo>
                <a:cubicBezTo>
                  <a:pt x="6571153" y="34288"/>
                  <a:pt x="6583410" y="60686"/>
                  <a:pt x="6599123" y="93684"/>
                </a:cubicBezTo>
                <a:cubicBezTo>
                  <a:pt x="6558583" y="98712"/>
                  <a:pt x="6524014" y="103426"/>
                  <a:pt x="6489445" y="106883"/>
                </a:cubicBezTo>
                <a:cubicBezTo>
                  <a:pt x="6398624" y="116311"/>
                  <a:pt x="6307802" y="126367"/>
                  <a:pt x="6216666" y="134538"/>
                </a:cubicBezTo>
                <a:cubicBezTo>
                  <a:pt x="6134643" y="141766"/>
                  <a:pt x="6054192" y="161250"/>
                  <a:pt x="5970912" y="161250"/>
                </a:cubicBezTo>
                <a:cubicBezTo>
                  <a:pt x="5939486" y="161250"/>
                  <a:pt x="5908375" y="173192"/>
                  <a:pt x="5876634" y="178849"/>
                </a:cubicBezTo>
                <a:cubicBezTo>
                  <a:pt x="5704732" y="209647"/>
                  <a:pt x="5532831" y="239187"/>
                  <a:pt x="5361244" y="271871"/>
                </a:cubicBezTo>
                <a:cubicBezTo>
                  <a:pt x="5278593" y="287584"/>
                  <a:pt x="5196885" y="308954"/>
                  <a:pt x="5115176" y="329695"/>
                </a:cubicBezTo>
                <a:cubicBezTo>
                  <a:pt x="4952074" y="370863"/>
                  <a:pt x="4788972" y="412346"/>
                  <a:pt x="4626499" y="455714"/>
                </a:cubicBezTo>
                <a:cubicBezTo>
                  <a:pt x="4574017" y="469542"/>
                  <a:pt x="4523106" y="489655"/>
                  <a:pt x="4471567" y="506625"/>
                </a:cubicBezTo>
                <a:cubicBezTo>
                  <a:pt x="4328892" y="554078"/>
                  <a:pt x="4185274" y="599018"/>
                  <a:pt x="4043542" y="649300"/>
                </a:cubicBezTo>
                <a:cubicBezTo>
                  <a:pt x="3908409" y="697068"/>
                  <a:pt x="3775162" y="750492"/>
                  <a:pt x="3640972" y="801403"/>
                </a:cubicBezTo>
                <a:cubicBezTo>
                  <a:pt x="3549836" y="835972"/>
                  <a:pt x="3458385" y="869912"/>
                  <a:pt x="3367878" y="905424"/>
                </a:cubicBezTo>
                <a:cubicBezTo>
                  <a:pt x="3327652" y="921137"/>
                  <a:pt x="3289312" y="941878"/>
                  <a:pt x="3249401" y="957905"/>
                </a:cubicBezTo>
                <a:cubicBezTo>
                  <a:pt x="3173350" y="989017"/>
                  <a:pt x="3097927" y="1021701"/>
                  <a:pt x="3019990" y="1047156"/>
                </a:cubicBezTo>
                <a:cubicBezTo>
                  <a:pt x="2983849" y="1058784"/>
                  <a:pt x="2941738" y="1061612"/>
                  <a:pt x="2904027" y="1056584"/>
                </a:cubicBezTo>
                <a:cubicBezTo>
                  <a:pt x="2845260" y="1049042"/>
                  <a:pt x="2826718" y="984932"/>
                  <a:pt x="2869144" y="942507"/>
                </a:cubicBezTo>
                <a:cubicBezTo>
                  <a:pt x="2898370" y="913594"/>
                  <a:pt x="2930425" y="886254"/>
                  <a:pt x="2964994" y="864884"/>
                </a:cubicBezTo>
                <a:cubicBezTo>
                  <a:pt x="3062101" y="805488"/>
                  <a:pt x="3162036" y="750807"/>
                  <a:pt x="3259458" y="692354"/>
                </a:cubicBezTo>
                <a:cubicBezTo>
                  <a:pt x="3312568" y="660299"/>
                  <a:pt x="3361907" y="622902"/>
                  <a:pt x="3414389" y="589904"/>
                </a:cubicBezTo>
                <a:cubicBezTo>
                  <a:pt x="3476927" y="550621"/>
                  <a:pt x="3540722" y="513853"/>
                  <a:pt x="3604203" y="475827"/>
                </a:cubicBezTo>
                <a:cubicBezTo>
                  <a:pt x="3712624" y="410775"/>
                  <a:pt x="3820730" y="345408"/>
                  <a:pt x="3928836" y="280042"/>
                </a:cubicBezTo>
                <a:cubicBezTo>
                  <a:pt x="3963719" y="258986"/>
                  <a:pt x="3998916" y="238873"/>
                  <a:pt x="4031600" y="210590"/>
                </a:cubicBezTo>
                <a:cubicBezTo>
                  <a:pt x="3986975" y="213104"/>
                  <a:pt x="3941721" y="212789"/>
                  <a:pt x="3897410" y="218446"/>
                </a:cubicBezTo>
                <a:cubicBezTo>
                  <a:pt x="3765734" y="234474"/>
                  <a:pt x="3634058" y="250501"/>
                  <a:pt x="3502697" y="270299"/>
                </a:cubicBezTo>
                <a:cubicBezTo>
                  <a:pt x="3404647" y="285070"/>
                  <a:pt x="3307225" y="305183"/>
                  <a:pt x="3209490" y="322781"/>
                </a:cubicBezTo>
                <a:cubicBezTo>
                  <a:pt x="3109869" y="341008"/>
                  <a:pt x="3009619" y="357036"/>
                  <a:pt x="2910626" y="378091"/>
                </a:cubicBezTo>
                <a:cubicBezTo>
                  <a:pt x="2775494" y="407004"/>
                  <a:pt x="2640675" y="437801"/>
                  <a:pt x="2506485" y="471427"/>
                </a:cubicBezTo>
                <a:cubicBezTo>
                  <a:pt x="2403407" y="497197"/>
                  <a:pt x="2301900" y="528937"/>
                  <a:pt x="2199765" y="557221"/>
                </a:cubicBezTo>
                <a:cubicBezTo>
                  <a:pt x="2160482" y="568220"/>
                  <a:pt x="2119942" y="575448"/>
                  <a:pt x="2080660" y="586133"/>
                </a:cubicBezTo>
                <a:cubicBezTo>
                  <a:pt x="2034149" y="598704"/>
                  <a:pt x="1988267" y="613788"/>
                  <a:pt x="1942070" y="627301"/>
                </a:cubicBezTo>
                <a:cubicBezTo>
                  <a:pt x="1886445" y="643329"/>
                  <a:pt x="1830192" y="657156"/>
                  <a:pt x="1774882" y="673812"/>
                </a:cubicBezTo>
                <a:cubicBezTo>
                  <a:pt x="1658291" y="708695"/>
                  <a:pt x="1542014" y="745150"/>
                  <a:pt x="1425423" y="780033"/>
                </a:cubicBezTo>
                <a:cubicBezTo>
                  <a:pt x="1321088" y="811145"/>
                  <a:pt x="1216438" y="840057"/>
                  <a:pt x="1112418" y="872112"/>
                </a:cubicBezTo>
                <a:cubicBezTo>
                  <a:pt x="1020967" y="900081"/>
                  <a:pt x="930460" y="930565"/>
                  <a:pt x="839638" y="960734"/>
                </a:cubicBezTo>
                <a:cubicBezTo>
                  <a:pt x="750702" y="990274"/>
                  <a:pt x="661765" y="1020129"/>
                  <a:pt x="572829" y="1050299"/>
                </a:cubicBezTo>
                <a:cubicBezTo>
                  <a:pt x="551774" y="1057527"/>
                  <a:pt x="531661" y="1067897"/>
                  <a:pt x="510605" y="1074497"/>
                </a:cubicBezTo>
                <a:cubicBezTo>
                  <a:pt x="396842" y="1110008"/>
                  <a:pt x="285908" y="1154005"/>
                  <a:pt x="175287" y="1198316"/>
                </a:cubicBezTo>
                <a:cubicBezTo>
                  <a:pt x="130034" y="1216543"/>
                  <a:pt x="87608" y="1240742"/>
                  <a:pt x="29784" y="1233514"/>
                </a:cubicBezTo>
                <a:cubicBezTo>
                  <a:pt x="23184" y="1223143"/>
                  <a:pt x="11242" y="1209001"/>
                  <a:pt x="4329" y="1192345"/>
                </a:cubicBezTo>
                <a:cubicBezTo>
                  <a:pt x="-8556" y="1160605"/>
                  <a:pt x="8414" y="1128236"/>
                  <a:pt x="40783" y="1115037"/>
                </a:cubicBezTo>
                <a:cubicBezTo>
                  <a:pt x="141661" y="1074497"/>
                  <a:pt x="244111" y="1037414"/>
                  <a:pt x="341846" y="990274"/>
                </a:cubicBezTo>
                <a:cubicBezTo>
                  <a:pt x="390871" y="966705"/>
                  <a:pt x="440525" y="951306"/>
                  <a:pt x="491749" y="936850"/>
                </a:cubicBezTo>
                <a:cubicBezTo>
                  <a:pt x="517833" y="929308"/>
                  <a:pt x="542031" y="915166"/>
                  <a:pt x="567801" y="905738"/>
                </a:cubicBezTo>
                <a:cubicBezTo>
                  <a:pt x="628768" y="883425"/>
                  <a:pt x="690049" y="861741"/>
                  <a:pt x="751330" y="841000"/>
                </a:cubicBezTo>
                <a:cubicBezTo>
                  <a:pt x="838695" y="811459"/>
                  <a:pt x="926060" y="782233"/>
                  <a:pt x="1014053" y="754578"/>
                </a:cubicBezTo>
                <a:cubicBezTo>
                  <a:pt x="1090105" y="730694"/>
                  <a:pt x="1166785" y="708381"/>
                  <a:pt x="1243465" y="686383"/>
                </a:cubicBezTo>
                <a:cubicBezTo>
                  <a:pt x="1312603" y="666584"/>
                  <a:pt x="1382369" y="648986"/>
                  <a:pt x="1451506" y="629187"/>
                </a:cubicBezTo>
                <a:cubicBezTo>
                  <a:pt x="1499589" y="615359"/>
                  <a:pt x="1546728" y="598389"/>
                  <a:pt x="1595124" y="585190"/>
                </a:cubicBezTo>
                <a:cubicBezTo>
                  <a:pt x="1675261" y="563192"/>
                  <a:pt x="1756027" y="543079"/>
                  <a:pt x="1836164" y="521395"/>
                </a:cubicBezTo>
                <a:cubicBezTo>
                  <a:pt x="1890531" y="506625"/>
                  <a:pt x="1944584" y="490283"/>
                  <a:pt x="1998951" y="475827"/>
                </a:cubicBezTo>
                <a:cubicBezTo>
                  <a:pt x="2016236" y="471427"/>
                  <a:pt x="2035092" y="472999"/>
                  <a:pt x="2052062" y="467970"/>
                </a:cubicBezTo>
                <a:cubicBezTo>
                  <a:pt x="2069346" y="462942"/>
                  <a:pt x="2088516" y="456971"/>
                  <a:pt x="2101715" y="445344"/>
                </a:cubicBezTo>
                <a:cubicBezTo>
                  <a:pt x="2124342" y="425231"/>
                  <a:pt x="2148226" y="419260"/>
                  <a:pt x="2178081" y="419260"/>
                </a:cubicBezTo>
                <a:cubicBezTo>
                  <a:pt x="2205736" y="419260"/>
                  <a:pt x="2234334" y="413917"/>
                  <a:pt x="2261046" y="405746"/>
                </a:cubicBezTo>
                <a:cubicBezTo>
                  <a:pt x="2303472" y="392547"/>
                  <a:pt x="2345897" y="377777"/>
                  <a:pt x="2386123" y="358921"/>
                </a:cubicBezTo>
                <a:cubicBezTo>
                  <a:pt x="2415035" y="345408"/>
                  <a:pt x="2445518" y="352636"/>
                  <a:pt x="2476002" y="340066"/>
                </a:cubicBezTo>
                <a:cubicBezTo>
                  <a:pt x="2530369" y="318067"/>
                  <a:pt x="2591650" y="313353"/>
                  <a:pt x="2649789" y="300783"/>
                </a:cubicBezTo>
                <a:cubicBezTo>
                  <a:pt x="2683415" y="293555"/>
                  <a:pt x="2714527" y="273442"/>
                  <a:pt x="2751295" y="285070"/>
                </a:cubicBezTo>
                <a:cubicBezTo>
                  <a:pt x="2756324" y="286641"/>
                  <a:pt x="2764180" y="278470"/>
                  <a:pt x="2771094" y="275642"/>
                </a:cubicBezTo>
                <a:cubicBezTo>
                  <a:pt x="2791521" y="267471"/>
                  <a:pt x="2811948" y="252701"/>
                  <a:pt x="2832061" y="253015"/>
                </a:cubicBezTo>
                <a:cubicBezTo>
                  <a:pt x="2888314" y="253958"/>
                  <a:pt x="2941110" y="240444"/>
                  <a:pt x="2993906" y="224731"/>
                </a:cubicBezTo>
                <a:cubicBezTo>
                  <a:pt x="3009305" y="220017"/>
                  <a:pt x="3025961" y="220332"/>
                  <a:pt x="3041674" y="216875"/>
                </a:cubicBezTo>
                <a:cubicBezTo>
                  <a:pt x="3083156" y="208075"/>
                  <a:pt x="3124325" y="198962"/>
                  <a:pt x="3165493" y="189534"/>
                </a:cubicBezTo>
                <a:cubicBezTo>
                  <a:pt x="3176492" y="187020"/>
                  <a:pt x="3186863" y="181363"/>
                  <a:pt x="3197862" y="180735"/>
                </a:cubicBezTo>
                <a:cubicBezTo>
                  <a:pt x="3279570" y="177278"/>
                  <a:pt x="3358450" y="158422"/>
                  <a:pt x="3438273" y="144909"/>
                </a:cubicBezTo>
                <a:cubicBezTo>
                  <a:pt x="3479755" y="137995"/>
                  <a:pt x="3521552" y="137681"/>
                  <a:pt x="3563349" y="127624"/>
                </a:cubicBezTo>
                <a:cubicBezTo>
                  <a:pt x="3591633" y="120711"/>
                  <a:pt x="3625887" y="127310"/>
                  <a:pt x="3657628" y="123539"/>
                </a:cubicBezTo>
                <a:cubicBezTo>
                  <a:pt x="3769820" y="110654"/>
                  <a:pt x="3882325" y="100912"/>
                  <a:pt x="3993888" y="84256"/>
                </a:cubicBezTo>
                <a:cubicBezTo>
                  <a:pt x="4020915" y="80171"/>
                  <a:pt x="4045742" y="64772"/>
                  <a:pt x="4073083" y="80799"/>
                </a:cubicBezTo>
                <a:cubicBezTo>
                  <a:pt x="4144106" y="50944"/>
                  <a:pt x="4218900" y="78914"/>
                  <a:pt x="4290552" y="65715"/>
                </a:cubicBezTo>
                <a:cubicBezTo>
                  <a:pt x="4308151" y="64143"/>
                  <a:pt x="4325121" y="57230"/>
                  <a:pt x="4352462" y="487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 rot="1448193">
            <a:off x="747104" y="3416688"/>
            <a:ext cx="532978" cy="1489629"/>
          </a:xfrm>
          <a:custGeom>
            <a:rect b="b" l="l" r="r" t="t"/>
            <a:pathLst>
              <a:path extrusionOk="0" h="2971358" w="1063129">
                <a:moveTo>
                  <a:pt x="482763" y="1735521"/>
                </a:moveTo>
                <a:cubicBezTo>
                  <a:pt x="467944" y="1745220"/>
                  <a:pt x="458283" y="1750147"/>
                  <a:pt x="450238" y="1756999"/>
                </a:cubicBezTo>
                <a:cubicBezTo>
                  <a:pt x="372255" y="1823819"/>
                  <a:pt x="294619" y="1891063"/>
                  <a:pt x="216559" y="1957806"/>
                </a:cubicBezTo>
                <a:cubicBezTo>
                  <a:pt x="204165" y="1968391"/>
                  <a:pt x="189616" y="1976397"/>
                  <a:pt x="177029" y="1986905"/>
                </a:cubicBezTo>
                <a:cubicBezTo>
                  <a:pt x="161633" y="1999723"/>
                  <a:pt x="145159" y="2004804"/>
                  <a:pt x="129531" y="1991178"/>
                </a:cubicBezTo>
                <a:cubicBezTo>
                  <a:pt x="112826" y="1976590"/>
                  <a:pt x="98738" y="1958230"/>
                  <a:pt x="107245" y="1933711"/>
                </a:cubicBezTo>
                <a:cubicBezTo>
                  <a:pt x="123373" y="1887098"/>
                  <a:pt x="139115" y="1840255"/>
                  <a:pt x="158015" y="1794835"/>
                </a:cubicBezTo>
                <a:cubicBezTo>
                  <a:pt x="177260" y="1748646"/>
                  <a:pt x="201432" y="1704689"/>
                  <a:pt x="221486" y="1658924"/>
                </a:cubicBezTo>
                <a:cubicBezTo>
                  <a:pt x="243311" y="1609155"/>
                  <a:pt x="260439" y="1557192"/>
                  <a:pt x="283996" y="1508308"/>
                </a:cubicBezTo>
                <a:cubicBezTo>
                  <a:pt x="331570" y="1409656"/>
                  <a:pt x="381955" y="1312389"/>
                  <a:pt x="431416" y="1214660"/>
                </a:cubicBezTo>
                <a:cubicBezTo>
                  <a:pt x="456012" y="1166046"/>
                  <a:pt x="480569" y="1117432"/>
                  <a:pt x="506358" y="1069511"/>
                </a:cubicBezTo>
                <a:cubicBezTo>
                  <a:pt x="514595" y="1054115"/>
                  <a:pt x="526797" y="1040989"/>
                  <a:pt x="534687" y="1021936"/>
                </a:cubicBezTo>
                <a:cubicBezTo>
                  <a:pt x="520985" y="1029403"/>
                  <a:pt x="506512" y="1035716"/>
                  <a:pt x="493771" y="1044492"/>
                </a:cubicBezTo>
                <a:cubicBezTo>
                  <a:pt x="433033" y="1086524"/>
                  <a:pt x="372602" y="1128979"/>
                  <a:pt x="312479" y="1171859"/>
                </a:cubicBezTo>
                <a:cubicBezTo>
                  <a:pt x="287488" y="1190580"/>
                  <a:pt x="258076" y="1202515"/>
                  <a:pt x="227106" y="1206500"/>
                </a:cubicBezTo>
                <a:cubicBezTo>
                  <a:pt x="213365" y="1208117"/>
                  <a:pt x="206359" y="1203960"/>
                  <a:pt x="197391" y="1191989"/>
                </a:cubicBezTo>
                <a:cubicBezTo>
                  <a:pt x="179493" y="1167971"/>
                  <a:pt x="178145" y="1144761"/>
                  <a:pt x="189346" y="1119087"/>
                </a:cubicBezTo>
                <a:cubicBezTo>
                  <a:pt x="222294" y="1042644"/>
                  <a:pt x="261170" y="968972"/>
                  <a:pt x="291694" y="891298"/>
                </a:cubicBezTo>
                <a:cubicBezTo>
                  <a:pt x="315135" y="831483"/>
                  <a:pt x="348468" y="775517"/>
                  <a:pt x="377144" y="717703"/>
                </a:cubicBezTo>
                <a:cubicBezTo>
                  <a:pt x="411170" y="649074"/>
                  <a:pt x="443271" y="579444"/>
                  <a:pt x="479145" y="511815"/>
                </a:cubicBezTo>
                <a:cubicBezTo>
                  <a:pt x="524757" y="426288"/>
                  <a:pt x="573717" y="342454"/>
                  <a:pt x="619906" y="257120"/>
                </a:cubicBezTo>
                <a:cubicBezTo>
                  <a:pt x="639152" y="222209"/>
                  <a:pt x="655703" y="186027"/>
                  <a:pt x="672600" y="149999"/>
                </a:cubicBezTo>
                <a:cubicBezTo>
                  <a:pt x="677720" y="139068"/>
                  <a:pt x="679375" y="126520"/>
                  <a:pt x="683840" y="115358"/>
                </a:cubicBezTo>
                <a:cubicBezTo>
                  <a:pt x="690075" y="99461"/>
                  <a:pt x="681299" y="74596"/>
                  <a:pt x="711207" y="71632"/>
                </a:cubicBezTo>
                <a:cubicBezTo>
                  <a:pt x="715710" y="71170"/>
                  <a:pt x="719944" y="52964"/>
                  <a:pt x="721561" y="42571"/>
                </a:cubicBezTo>
                <a:cubicBezTo>
                  <a:pt x="723332" y="31024"/>
                  <a:pt x="721946" y="18938"/>
                  <a:pt x="721946" y="0"/>
                </a:cubicBezTo>
                <a:cubicBezTo>
                  <a:pt x="740499" y="9122"/>
                  <a:pt x="753239" y="13703"/>
                  <a:pt x="763824" y="21286"/>
                </a:cubicBezTo>
                <a:cubicBezTo>
                  <a:pt x="769713" y="25520"/>
                  <a:pt x="775795" y="35142"/>
                  <a:pt x="775371" y="41724"/>
                </a:cubicBezTo>
                <a:cubicBezTo>
                  <a:pt x="769136" y="108275"/>
                  <a:pt x="764209" y="175134"/>
                  <a:pt x="753278" y="240954"/>
                </a:cubicBezTo>
                <a:cubicBezTo>
                  <a:pt x="746426" y="282331"/>
                  <a:pt x="730683" y="322362"/>
                  <a:pt x="717635" y="362624"/>
                </a:cubicBezTo>
                <a:cubicBezTo>
                  <a:pt x="689806" y="448382"/>
                  <a:pt x="661246" y="533947"/>
                  <a:pt x="632647" y="619474"/>
                </a:cubicBezTo>
                <a:cubicBezTo>
                  <a:pt x="626257" y="638720"/>
                  <a:pt x="618405" y="657311"/>
                  <a:pt x="608821" y="682599"/>
                </a:cubicBezTo>
                <a:cubicBezTo>
                  <a:pt x="632262" y="675286"/>
                  <a:pt x="648852" y="674016"/>
                  <a:pt x="665942" y="663354"/>
                </a:cubicBezTo>
                <a:cubicBezTo>
                  <a:pt x="695580" y="644878"/>
                  <a:pt x="728913" y="632215"/>
                  <a:pt x="760899" y="617588"/>
                </a:cubicBezTo>
                <a:cubicBezTo>
                  <a:pt x="794925" y="602192"/>
                  <a:pt x="833839" y="597765"/>
                  <a:pt x="863208" y="571399"/>
                </a:cubicBezTo>
                <a:cubicBezTo>
                  <a:pt x="868366" y="566741"/>
                  <a:pt x="878335" y="567550"/>
                  <a:pt x="886302" y="565856"/>
                </a:cubicBezTo>
                <a:cubicBezTo>
                  <a:pt x="892846" y="564509"/>
                  <a:pt x="901930" y="565856"/>
                  <a:pt x="905548" y="562007"/>
                </a:cubicBezTo>
                <a:cubicBezTo>
                  <a:pt x="924793" y="541337"/>
                  <a:pt x="946926" y="542030"/>
                  <a:pt x="972946" y="544263"/>
                </a:cubicBezTo>
                <a:cubicBezTo>
                  <a:pt x="985032" y="545302"/>
                  <a:pt x="996040" y="544263"/>
                  <a:pt x="1006279" y="551461"/>
                </a:cubicBezTo>
                <a:lnTo>
                  <a:pt x="1063130" y="591376"/>
                </a:lnTo>
                <a:cubicBezTo>
                  <a:pt x="1061321" y="621707"/>
                  <a:pt x="1044654" y="649997"/>
                  <a:pt x="1030143" y="678134"/>
                </a:cubicBezTo>
                <a:cubicBezTo>
                  <a:pt x="978642" y="777865"/>
                  <a:pt x="924331" y="876171"/>
                  <a:pt x="873485" y="976209"/>
                </a:cubicBezTo>
                <a:cubicBezTo>
                  <a:pt x="840190" y="1041643"/>
                  <a:pt x="810899" y="1109272"/>
                  <a:pt x="780183" y="1176054"/>
                </a:cubicBezTo>
                <a:cubicBezTo>
                  <a:pt x="778836" y="1179018"/>
                  <a:pt x="780991" y="1183560"/>
                  <a:pt x="781414" y="1186524"/>
                </a:cubicBezTo>
                <a:cubicBezTo>
                  <a:pt x="813747" y="1172667"/>
                  <a:pt x="845002" y="1158348"/>
                  <a:pt x="876988" y="1145916"/>
                </a:cubicBezTo>
                <a:cubicBezTo>
                  <a:pt x="894655" y="1139064"/>
                  <a:pt x="917519" y="1126324"/>
                  <a:pt x="930875" y="1132251"/>
                </a:cubicBezTo>
                <a:cubicBezTo>
                  <a:pt x="951545" y="1141335"/>
                  <a:pt x="973215" y="1128672"/>
                  <a:pt x="992191" y="1143221"/>
                </a:cubicBezTo>
                <a:cubicBezTo>
                  <a:pt x="1011167" y="1157771"/>
                  <a:pt x="1033723" y="1169511"/>
                  <a:pt x="1056817" y="1183752"/>
                </a:cubicBezTo>
                <a:cubicBezTo>
                  <a:pt x="1037149" y="1225553"/>
                  <a:pt x="1018326" y="1269202"/>
                  <a:pt x="996502" y="1311273"/>
                </a:cubicBezTo>
                <a:cubicBezTo>
                  <a:pt x="943461" y="1413710"/>
                  <a:pt x="889574" y="1515711"/>
                  <a:pt x="834840" y="1617276"/>
                </a:cubicBezTo>
                <a:cubicBezTo>
                  <a:pt x="809705" y="1664351"/>
                  <a:pt x="782300" y="1710232"/>
                  <a:pt x="757088" y="1757306"/>
                </a:cubicBezTo>
                <a:cubicBezTo>
                  <a:pt x="730645" y="1806614"/>
                  <a:pt x="706242" y="1857037"/>
                  <a:pt x="679875" y="1906382"/>
                </a:cubicBezTo>
                <a:cubicBezTo>
                  <a:pt x="655395" y="1952186"/>
                  <a:pt x="628451" y="1996682"/>
                  <a:pt x="604433" y="2042679"/>
                </a:cubicBezTo>
                <a:cubicBezTo>
                  <a:pt x="562093" y="2123702"/>
                  <a:pt x="521754" y="2205765"/>
                  <a:pt x="479376" y="2286750"/>
                </a:cubicBezTo>
                <a:cubicBezTo>
                  <a:pt x="447736" y="2347258"/>
                  <a:pt x="414249" y="2406765"/>
                  <a:pt x="381570" y="2466696"/>
                </a:cubicBezTo>
                <a:cubicBezTo>
                  <a:pt x="359977" y="2506188"/>
                  <a:pt x="338653" y="2545872"/>
                  <a:pt x="316674" y="2585171"/>
                </a:cubicBezTo>
                <a:cubicBezTo>
                  <a:pt x="300624" y="2613808"/>
                  <a:pt x="284650" y="2642523"/>
                  <a:pt x="267060" y="2670198"/>
                </a:cubicBezTo>
                <a:cubicBezTo>
                  <a:pt x="211171" y="2758111"/>
                  <a:pt x="155243" y="2845986"/>
                  <a:pt x="97699" y="2932706"/>
                </a:cubicBezTo>
                <a:cubicBezTo>
                  <a:pt x="86674" y="2948129"/>
                  <a:pt x="71741" y="2960338"/>
                  <a:pt x="54435" y="2968079"/>
                </a:cubicBezTo>
                <a:cubicBezTo>
                  <a:pt x="28569" y="2979627"/>
                  <a:pt x="663" y="2959150"/>
                  <a:pt x="202" y="2930512"/>
                </a:cubicBezTo>
                <a:cubicBezTo>
                  <a:pt x="-601" y="2915370"/>
                  <a:pt x="997" y="2900197"/>
                  <a:pt x="4936" y="2885555"/>
                </a:cubicBezTo>
                <a:cubicBezTo>
                  <a:pt x="15136" y="2853030"/>
                  <a:pt x="28261" y="2821467"/>
                  <a:pt x="39578" y="2789327"/>
                </a:cubicBezTo>
                <a:cubicBezTo>
                  <a:pt x="55667" y="2744177"/>
                  <a:pt x="72796" y="2699335"/>
                  <a:pt x="86845" y="2653569"/>
                </a:cubicBezTo>
                <a:cubicBezTo>
                  <a:pt x="111824" y="2570663"/>
                  <a:pt x="143624" y="2489967"/>
                  <a:pt x="181917" y="2412308"/>
                </a:cubicBezTo>
                <a:cubicBezTo>
                  <a:pt x="204204" y="2368274"/>
                  <a:pt x="218599" y="2321161"/>
                  <a:pt x="245505" y="2278552"/>
                </a:cubicBezTo>
                <a:cubicBezTo>
                  <a:pt x="264211" y="2248837"/>
                  <a:pt x="267136" y="2209614"/>
                  <a:pt x="280339" y="2175896"/>
                </a:cubicBezTo>
                <a:cubicBezTo>
                  <a:pt x="296197" y="2135519"/>
                  <a:pt x="315404" y="2096451"/>
                  <a:pt x="333302" y="2056920"/>
                </a:cubicBezTo>
                <a:cubicBezTo>
                  <a:pt x="361901" y="1993718"/>
                  <a:pt x="387190" y="1928668"/>
                  <a:pt x="420677" y="1868315"/>
                </a:cubicBezTo>
                <a:cubicBezTo>
                  <a:pt x="437844" y="1837522"/>
                  <a:pt x="446427" y="1800186"/>
                  <a:pt x="476681" y="1775936"/>
                </a:cubicBezTo>
                <a:cubicBezTo>
                  <a:pt x="483225" y="1770470"/>
                  <a:pt x="480415" y="1753457"/>
                  <a:pt x="482763" y="1735521"/>
                </a:cubicBezTo>
                <a:close/>
                <a:moveTo>
                  <a:pt x="203241" y="2622353"/>
                </a:moveTo>
                <a:cubicBezTo>
                  <a:pt x="211286" y="2617272"/>
                  <a:pt x="219177" y="2615040"/>
                  <a:pt x="222179" y="2609921"/>
                </a:cubicBezTo>
                <a:cubicBezTo>
                  <a:pt x="237999" y="2582977"/>
                  <a:pt x="252972" y="2555186"/>
                  <a:pt x="267483" y="2527473"/>
                </a:cubicBezTo>
                <a:cubicBezTo>
                  <a:pt x="289654" y="2485556"/>
                  <a:pt x="310631" y="2443024"/>
                  <a:pt x="333495" y="2401723"/>
                </a:cubicBezTo>
                <a:cubicBezTo>
                  <a:pt x="354780" y="2363001"/>
                  <a:pt x="379184" y="2325973"/>
                  <a:pt x="399853" y="2286981"/>
                </a:cubicBezTo>
                <a:cubicBezTo>
                  <a:pt x="438999" y="2213117"/>
                  <a:pt x="476181" y="2138752"/>
                  <a:pt x="514326" y="2064734"/>
                </a:cubicBezTo>
                <a:cubicBezTo>
                  <a:pt x="539075" y="2016813"/>
                  <a:pt x="560746" y="1967814"/>
                  <a:pt x="593848" y="1924434"/>
                </a:cubicBezTo>
                <a:cubicBezTo>
                  <a:pt x="611053" y="1901956"/>
                  <a:pt x="629029" y="1877091"/>
                  <a:pt x="636188" y="1850455"/>
                </a:cubicBezTo>
                <a:cubicBezTo>
                  <a:pt x="651584" y="1792718"/>
                  <a:pt x="688266" y="1746837"/>
                  <a:pt x="714517" y="1695298"/>
                </a:cubicBezTo>
                <a:cubicBezTo>
                  <a:pt x="734225" y="1656653"/>
                  <a:pt x="758474" y="1620356"/>
                  <a:pt x="778566" y="1581865"/>
                </a:cubicBezTo>
                <a:cubicBezTo>
                  <a:pt x="811591" y="1518662"/>
                  <a:pt x="842846" y="1454536"/>
                  <a:pt x="874986" y="1390872"/>
                </a:cubicBezTo>
                <a:cubicBezTo>
                  <a:pt x="904278" y="1332866"/>
                  <a:pt x="933800" y="1274976"/>
                  <a:pt x="963515" y="1216354"/>
                </a:cubicBezTo>
                <a:cubicBezTo>
                  <a:pt x="950159" y="1205923"/>
                  <a:pt x="939497" y="1210234"/>
                  <a:pt x="928142" y="1216354"/>
                </a:cubicBezTo>
                <a:cubicBezTo>
                  <a:pt x="890690" y="1236446"/>
                  <a:pt x="852353" y="1254845"/>
                  <a:pt x="815594" y="1276092"/>
                </a:cubicBezTo>
                <a:cubicBezTo>
                  <a:pt x="776565" y="1298455"/>
                  <a:pt x="739228" y="1323744"/>
                  <a:pt x="700737" y="1347454"/>
                </a:cubicBezTo>
                <a:cubicBezTo>
                  <a:pt x="674140" y="1363852"/>
                  <a:pt x="641384" y="1363197"/>
                  <a:pt x="625526" y="1346685"/>
                </a:cubicBezTo>
                <a:cubicBezTo>
                  <a:pt x="603278" y="1323590"/>
                  <a:pt x="603317" y="1312659"/>
                  <a:pt x="626450" y="1275091"/>
                </a:cubicBezTo>
                <a:cubicBezTo>
                  <a:pt x="638497" y="1255461"/>
                  <a:pt x="652316" y="1236831"/>
                  <a:pt x="662978" y="1216547"/>
                </a:cubicBezTo>
                <a:cubicBezTo>
                  <a:pt x="707165" y="1132380"/>
                  <a:pt x="750788" y="1047930"/>
                  <a:pt x="793847" y="963199"/>
                </a:cubicBezTo>
                <a:cubicBezTo>
                  <a:pt x="808166" y="935216"/>
                  <a:pt x="819251" y="905462"/>
                  <a:pt x="834186" y="877903"/>
                </a:cubicBezTo>
                <a:cubicBezTo>
                  <a:pt x="869366" y="812814"/>
                  <a:pt x="906626" y="748881"/>
                  <a:pt x="941575" y="683716"/>
                </a:cubicBezTo>
                <a:cubicBezTo>
                  <a:pt x="950659" y="666818"/>
                  <a:pt x="962361" y="649613"/>
                  <a:pt x="963400" y="624478"/>
                </a:cubicBezTo>
                <a:cubicBezTo>
                  <a:pt x="941922" y="632176"/>
                  <a:pt x="924909" y="636949"/>
                  <a:pt x="908512" y="643954"/>
                </a:cubicBezTo>
                <a:cubicBezTo>
                  <a:pt x="857242" y="666087"/>
                  <a:pt x="806472" y="689528"/>
                  <a:pt x="755125" y="711468"/>
                </a:cubicBezTo>
                <a:cubicBezTo>
                  <a:pt x="693540" y="737834"/>
                  <a:pt x="631608" y="763969"/>
                  <a:pt x="569175" y="788450"/>
                </a:cubicBezTo>
                <a:cubicBezTo>
                  <a:pt x="540576" y="799727"/>
                  <a:pt x="507782" y="770782"/>
                  <a:pt x="511439" y="738796"/>
                </a:cubicBezTo>
                <a:cubicBezTo>
                  <a:pt x="513064" y="729278"/>
                  <a:pt x="515857" y="719995"/>
                  <a:pt x="519753" y="711160"/>
                </a:cubicBezTo>
                <a:cubicBezTo>
                  <a:pt x="549853" y="631483"/>
                  <a:pt x="580107" y="551884"/>
                  <a:pt x="611900" y="468166"/>
                </a:cubicBezTo>
                <a:cubicBezTo>
                  <a:pt x="603625" y="471592"/>
                  <a:pt x="598467" y="472015"/>
                  <a:pt x="597043" y="474594"/>
                </a:cubicBezTo>
                <a:cubicBezTo>
                  <a:pt x="500815" y="645148"/>
                  <a:pt x="422640" y="824554"/>
                  <a:pt x="340462" y="1001921"/>
                </a:cubicBezTo>
                <a:cubicBezTo>
                  <a:pt x="336189" y="1011120"/>
                  <a:pt x="337036" y="1022706"/>
                  <a:pt x="334958" y="1036563"/>
                </a:cubicBezTo>
                <a:cubicBezTo>
                  <a:pt x="397351" y="1029134"/>
                  <a:pt x="433418" y="978172"/>
                  <a:pt x="486766" y="959234"/>
                </a:cubicBezTo>
                <a:cubicBezTo>
                  <a:pt x="524295" y="945916"/>
                  <a:pt x="554780" y="912776"/>
                  <a:pt x="585534" y="890566"/>
                </a:cubicBezTo>
                <a:lnTo>
                  <a:pt x="655164" y="940605"/>
                </a:lnTo>
                <a:cubicBezTo>
                  <a:pt x="648928" y="960427"/>
                  <a:pt x="644156" y="984677"/>
                  <a:pt x="633840" y="1006039"/>
                </a:cubicBezTo>
                <a:cubicBezTo>
                  <a:pt x="616943" y="1041336"/>
                  <a:pt x="596119" y="1074168"/>
                  <a:pt x="580799" y="1110889"/>
                </a:cubicBezTo>
                <a:cubicBezTo>
                  <a:pt x="552470" y="1178748"/>
                  <a:pt x="515827" y="1243144"/>
                  <a:pt x="482878" y="1309117"/>
                </a:cubicBezTo>
                <a:cubicBezTo>
                  <a:pt x="446774" y="1381352"/>
                  <a:pt x="410772" y="1453677"/>
                  <a:pt x="374873" y="1526091"/>
                </a:cubicBezTo>
                <a:cubicBezTo>
                  <a:pt x="360246" y="1555421"/>
                  <a:pt x="343811" y="1583828"/>
                  <a:pt x="330878" y="1614005"/>
                </a:cubicBezTo>
                <a:cubicBezTo>
                  <a:pt x="310901" y="1660194"/>
                  <a:pt x="291193" y="1706729"/>
                  <a:pt x="275451" y="1754497"/>
                </a:cubicBezTo>
                <a:cubicBezTo>
                  <a:pt x="267752" y="1778092"/>
                  <a:pt x="249777" y="1800686"/>
                  <a:pt x="255474" y="1830478"/>
                </a:cubicBezTo>
                <a:cubicBezTo>
                  <a:pt x="268561" y="1818199"/>
                  <a:pt x="278568" y="1807614"/>
                  <a:pt x="289615" y="1798723"/>
                </a:cubicBezTo>
                <a:cubicBezTo>
                  <a:pt x="312710" y="1780401"/>
                  <a:pt x="336536" y="1762888"/>
                  <a:pt x="360169" y="1745182"/>
                </a:cubicBezTo>
                <a:cubicBezTo>
                  <a:pt x="409592" y="1708077"/>
                  <a:pt x="451778" y="1661079"/>
                  <a:pt x="510823" y="1637022"/>
                </a:cubicBezTo>
                <a:cubicBezTo>
                  <a:pt x="520138" y="1633173"/>
                  <a:pt x="526604" y="1622242"/>
                  <a:pt x="533917" y="1614274"/>
                </a:cubicBezTo>
                <a:cubicBezTo>
                  <a:pt x="541231" y="1606306"/>
                  <a:pt x="547813" y="1598339"/>
                  <a:pt x="554857" y="1590217"/>
                </a:cubicBezTo>
                <a:lnTo>
                  <a:pt x="622293" y="1624551"/>
                </a:lnTo>
                <a:cubicBezTo>
                  <a:pt x="618136" y="1642411"/>
                  <a:pt x="615595" y="1659924"/>
                  <a:pt x="609745" y="1676283"/>
                </a:cubicBezTo>
                <a:cubicBezTo>
                  <a:pt x="602454" y="1695582"/>
                  <a:pt x="593983" y="1714414"/>
                  <a:pt x="584379" y="1732672"/>
                </a:cubicBezTo>
                <a:cubicBezTo>
                  <a:pt x="557974" y="1784982"/>
                  <a:pt x="529106" y="1836098"/>
                  <a:pt x="504703" y="1889292"/>
                </a:cubicBezTo>
                <a:cubicBezTo>
                  <a:pt x="472755" y="1958922"/>
                  <a:pt x="444195" y="2030092"/>
                  <a:pt x="414172" y="2100569"/>
                </a:cubicBezTo>
                <a:cubicBezTo>
                  <a:pt x="373833" y="2195257"/>
                  <a:pt x="333469" y="2289919"/>
                  <a:pt x="293079" y="2384556"/>
                </a:cubicBezTo>
                <a:cubicBezTo>
                  <a:pt x="291305" y="2389764"/>
                  <a:pt x="289063" y="2394801"/>
                  <a:pt x="286382" y="2399606"/>
                </a:cubicBezTo>
                <a:cubicBezTo>
                  <a:pt x="243465" y="2463770"/>
                  <a:pt x="230686" y="2540290"/>
                  <a:pt x="200085" y="2609497"/>
                </a:cubicBezTo>
                <a:cubicBezTo>
                  <a:pt x="199161" y="2611845"/>
                  <a:pt x="201240" y="2615078"/>
                  <a:pt x="203241" y="26223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7958681" y="514350"/>
            <a:ext cx="580627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/>
        </p:nvSpPr>
        <p:spPr>
          <a:xfrm>
            <a:off x="4923352" y="4023929"/>
            <a:ext cx="368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Include a citation or supporting message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4" name="Google Shape;264;p20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 b="0" l="21539" r="21539" t="0"/>
          <a:stretch/>
        </p:blipFill>
        <p:spPr>
          <a:xfrm>
            <a:off x="792656" y="638900"/>
            <a:ext cx="3300605" cy="386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0"/>
          <p:cNvGrpSpPr/>
          <p:nvPr/>
        </p:nvGrpSpPr>
        <p:grpSpPr>
          <a:xfrm>
            <a:off x="4923329" y="886228"/>
            <a:ext cx="3682485" cy="2280469"/>
            <a:chOff x="-60" y="76200"/>
            <a:chExt cx="9819960" cy="6081250"/>
          </a:xfrm>
        </p:grpSpPr>
        <p:sp>
          <p:nvSpPr>
            <p:cNvPr id="267" name="Google Shape;267;p20"/>
            <p:cNvSpPr txBox="1"/>
            <p:nvPr/>
          </p:nvSpPr>
          <p:spPr>
            <a:xfrm>
              <a:off x="0" y="76200"/>
              <a:ext cx="98199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WRITE AN ORIGINAL STATEMENT ON SOCIAL MEDIA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-60" y="5270664"/>
              <a:ext cx="6607132" cy="886786"/>
            </a:xfrm>
            <a:custGeom>
              <a:rect b="b" l="l" r="r" t="t"/>
              <a:pathLst>
                <a:path extrusionOk="0" h="886786" w="6607132">
                  <a:moveTo>
                    <a:pt x="1945874" y="102217"/>
                  </a:moveTo>
                  <a:cubicBezTo>
                    <a:pt x="1973625" y="114242"/>
                    <a:pt x="1996751" y="123030"/>
                    <a:pt x="2018490" y="134593"/>
                  </a:cubicBezTo>
                  <a:cubicBezTo>
                    <a:pt x="2036528" y="144306"/>
                    <a:pt x="2057804" y="154481"/>
                    <a:pt x="2069367" y="170669"/>
                  </a:cubicBezTo>
                  <a:cubicBezTo>
                    <a:pt x="2123944" y="246985"/>
                    <a:pt x="2191471" y="311737"/>
                    <a:pt x="2257612" y="377415"/>
                  </a:cubicBezTo>
                  <a:cubicBezTo>
                    <a:pt x="2292763" y="412566"/>
                    <a:pt x="2324677" y="450955"/>
                    <a:pt x="2356591" y="488882"/>
                  </a:cubicBezTo>
                  <a:cubicBezTo>
                    <a:pt x="2396367" y="536059"/>
                    <a:pt x="2435219" y="584161"/>
                    <a:pt x="2474070" y="631800"/>
                  </a:cubicBezTo>
                  <a:cubicBezTo>
                    <a:pt x="2509222" y="675277"/>
                    <a:pt x="2528185" y="675277"/>
                    <a:pt x="2565649" y="632725"/>
                  </a:cubicBezTo>
                  <a:cubicBezTo>
                    <a:pt x="2594325" y="599886"/>
                    <a:pt x="2627164" y="570285"/>
                    <a:pt x="2655377" y="536984"/>
                  </a:cubicBezTo>
                  <a:cubicBezTo>
                    <a:pt x="2729380" y="450493"/>
                    <a:pt x="2804308" y="364927"/>
                    <a:pt x="2873686" y="275198"/>
                  </a:cubicBezTo>
                  <a:cubicBezTo>
                    <a:pt x="2928726" y="203971"/>
                    <a:pt x="2975902" y="127193"/>
                    <a:pt x="3025854" y="52265"/>
                  </a:cubicBezTo>
                  <a:cubicBezTo>
                    <a:pt x="3039730" y="30989"/>
                    <a:pt x="3051293" y="8788"/>
                    <a:pt x="3073494" y="8788"/>
                  </a:cubicBezTo>
                  <a:cubicBezTo>
                    <a:pt x="3104482" y="25439"/>
                    <a:pt x="3131308" y="36076"/>
                    <a:pt x="3153047" y="52727"/>
                  </a:cubicBezTo>
                  <a:cubicBezTo>
                    <a:pt x="3176635" y="70765"/>
                    <a:pt x="3199761" y="92504"/>
                    <a:pt x="3214562" y="117480"/>
                  </a:cubicBezTo>
                  <a:cubicBezTo>
                    <a:pt x="3263126" y="198883"/>
                    <a:pt x="3321866" y="272423"/>
                    <a:pt x="3386618" y="340876"/>
                  </a:cubicBezTo>
                  <a:cubicBezTo>
                    <a:pt x="3436570" y="394066"/>
                    <a:pt x="3488835" y="444943"/>
                    <a:pt x="3539249" y="497670"/>
                  </a:cubicBezTo>
                  <a:cubicBezTo>
                    <a:pt x="3570701" y="530508"/>
                    <a:pt x="3600764" y="564735"/>
                    <a:pt x="3634991" y="602199"/>
                  </a:cubicBezTo>
                  <a:cubicBezTo>
                    <a:pt x="3659967" y="588786"/>
                    <a:pt x="3684480" y="580460"/>
                    <a:pt x="3702056" y="564735"/>
                  </a:cubicBezTo>
                  <a:cubicBezTo>
                    <a:pt x="3766808" y="508308"/>
                    <a:pt x="3832486" y="454655"/>
                    <a:pt x="3912502" y="420892"/>
                  </a:cubicBezTo>
                  <a:cubicBezTo>
                    <a:pt x="3917127" y="419042"/>
                    <a:pt x="3921752" y="414879"/>
                    <a:pt x="3924527" y="410716"/>
                  </a:cubicBezTo>
                  <a:cubicBezTo>
                    <a:pt x="3974479" y="333476"/>
                    <a:pt x="4047557" y="279361"/>
                    <a:pt x="4117860" y="224321"/>
                  </a:cubicBezTo>
                  <a:cubicBezTo>
                    <a:pt x="4171049" y="182232"/>
                    <a:pt x="4222389" y="139218"/>
                    <a:pt x="4270491" y="91579"/>
                  </a:cubicBezTo>
                  <a:cubicBezTo>
                    <a:pt x="4296854" y="65215"/>
                    <a:pt x="4324143" y="40702"/>
                    <a:pt x="4355594" y="11100"/>
                  </a:cubicBezTo>
                  <a:cubicBezTo>
                    <a:pt x="4395833" y="46252"/>
                    <a:pt x="4440235" y="72153"/>
                    <a:pt x="4471224" y="114242"/>
                  </a:cubicBezTo>
                  <a:cubicBezTo>
                    <a:pt x="4515625" y="174369"/>
                    <a:pt x="4556789" y="237734"/>
                    <a:pt x="4602579" y="296937"/>
                  </a:cubicBezTo>
                  <a:cubicBezTo>
                    <a:pt x="4652993" y="361689"/>
                    <a:pt x="4706645" y="424129"/>
                    <a:pt x="4760760" y="486107"/>
                  </a:cubicBezTo>
                  <a:cubicBezTo>
                    <a:pt x="4792211" y="522183"/>
                    <a:pt x="4801461" y="518483"/>
                    <a:pt x="4837538" y="486569"/>
                  </a:cubicBezTo>
                  <a:cubicBezTo>
                    <a:pt x="4875927" y="453268"/>
                    <a:pt x="4917091" y="422279"/>
                    <a:pt x="4960568" y="395916"/>
                  </a:cubicBezTo>
                  <a:cubicBezTo>
                    <a:pt x="5064172" y="333938"/>
                    <a:pt x="5150663" y="251147"/>
                    <a:pt x="5240391" y="172519"/>
                  </a:cubicBezTo>
                  <a:cubicBezTo>
                    <a:pt x="5310694" y="110542"/>
                    <a:pt x="5378684" y="44864"/>
                    <a:pt x="5465637" y="0"/>
                  </a:cubicBezTo>
                  <a:cubicBezTo>
                    <a:pt x="5520215" y="44402"/>
                    <a:pt x="5570167" y="93429"/>
                    <a:pt x="5615031" y="148931"/>
                  </a:cubicBezTo>
                  <a:cubicBezTo>
                    <a:pt x="5650182" y="192408"/>
                    <a:pt x="5695509" y="228022"/>
                    <a:pt x="5733435" y="269648"/>
                  </a:cubicBezTo>
                  <a:cubicBezTo>
                    <a:pt x="5767199" y="306187"/>
                    <a:pt x="5796801" y="346426"/>
                    <a:pt x="5829177" y="384353"/>
                  </a:cubicBezTo>
                  <a:cubicBezTo>
                    <a:pt x="5859241" y="419504"/>
                    <a:pt x="5890229" y="453730"/>
                    <a:pt x="5920755" y="488882"/>
                  </a:cubicBezTo>
                  <a:cubicBezTo>
                    <a:pt x="5936019" y="506457"/>
                    <a:pt x="5953132" y="503220"/>
                    <a:pt x="5968395" y="491657"/>
                  </a:cubicBezTo>
                  <a:cubicBezTo>
                    <a:pt x="6049336" y="430604"/>
                    <a:pt x="6128888" y="368165"/>
                    <a:pt x="6209829" y="307112"/>
                  </a:cubicBezTo>
                  <a:cubicBezTo>
                    <a:pt x="6285220" y="249760"/>
                    <a:pt x="6347660" y="180382"/>
                    <a:pt x="6407787" y="107767"/>
                  </a:cubicBezTo>
                  <a:cubicBezTo>
                    <a:pt x="6436925" y="72615"/>
                    <a:pt x="6475777" y="45327"/>
                    <a:pt x="6510928" y="15263"/>
                  </a:cubicBezTo>
                  <a:cubicBezTo>
                    <a:pt x="6528042" y="463"/>
                    <a:pt x="6546543" y="-463"/>
                    <a:pt x="6561805" y="17576"/>
                  </a:cubicBezTo>
                  <a:cubicBezTo>
                    <a:pt x="6578919" y="37001"/>
                    <a:pt x="6606670" y="49027"/>
                    <a:pt x="6607132" y="75853"/>
                  </a:cubicBezTo>
                  <a:cubicBezTo>
                    <a:pt x="6533129" y="152169"/>
                    <a:pt x="6464677" y="229409"/>
                    <a:pt x="6389286" y="298787"/>
                  </a:cubicBezTo>
                  <a:cubicBezTo>
                    <a:pt x="6320371" y="362152"/>
                    <a:pt x="6243131" y="416729"/>
                    <a:pt x="6170053" y="475469"/>
                  </a:cubicBezTo>
                  <a:cubicBezTo>
                    <a:pt x="6142302" y="497670"/>
                    <a:pt x="6116401" y="521258"/>
                    <a:pt x="6088650" y="543459"/>
                  </a:cubicBezTo>
                  <a:cubicBezTo>
                    <a:pt x="6051186" y="573985"/>
                    <a:pt x="6009096" y="585086"/>
                    <a:pt x="5960069" y="582310"/>
                  </a:cubicBezTo>
                  <a:cubicBezTo>
                    <a:pt x="5938331" y="580923"/>
                    <a:pt x="5925843" y="574910"/>
                    <a:pt x="5910580" y="560572"/>
                  </a:cubicBezTo>
                  <a:cubicBezTo>
                    <a:pt x="5843053" y="499057"/>
                    <a:pt x="5792638" y="423667"/>
                    <a:pt x="5733898" y="354752"/>
                  </a:cubicBezTo>
                  <a:cubicBezTo>
                    <a:pt x="5701985" y="317288"/>
                    <a:pt x="5663133" y="285836"/>
                    <a:pt x="5627056" y="251610"/>
                  </a:cubicBezTo>
                  <a:cubicBezTo>
                    <a:pt x="5621044" y="245597"/>
                    <a:pt x="5614569" y="239584"/>
                    <a:pt x="5609018" y="233109"/>
                  </a:cubicBezTo>
                  <a:cubicBezTo>
                    <a:pt x="5571554" y="189170"/>
                    <a:pt x="5534090" y="144768"/>
                    <a:pt x="5496164" y="100366"/>
                  </a:cubicBezTo>
                  <a:cubicBezTo>
                    <a:pt x="5492926" y="96666"/>
                    <a:pt x="5487838" y="94354"/>
                    <a:pt x="5480901" y="90191"/>
                  </a:cubicBezTo>
                  <a:cubicBezTo>
                    <a:pt x="5456387" y="115630"/>
                    <a:pt x="5434186" y="142918"/>
                    <a:pt x="5407823" y="166044"/>
                  </a:cubicBezTo>
                  <a:cubicBezTo>
                    <a:pt x="5263980" y="293237"/>
                    <a:pt x="5125687" y="427367"/>
                    <a:pt x="4966118" y="535596"/>
                  </a:cubicBezTo>
                  <a:cubicBezTo>
                    <a:pt x="4942992" y="551322"/>
                    <a:pt x="4921716" y="571210"/>
                    <a:pt x="4897665" y="585548"/>
                  </a:cubicBezTo>
                  <a:cubicBezTo>
                    <a:pt x="4880089" y="596186"/>
                    <a:pt x="4860202" y="604049"/>
                    <a:pt x="4839851" y="609137"/>
                  </a:cubicBezTo>
                  <a:cubicBezTo>
                    <a:pt x="4805624" y="617462"/>
                    <a:pt x="4776023" y="610524"/>
                    <a:pt x="4750584" y="581848"/>
                  </a:cubicBezTo>
                  <a:cubicBezTo>
                    <a:pt x="4709420" y="535134"/>
                    <a:pt x="4659006" y="495357"/>
                    <a:pt x="4624780" y="444018"/>
                  </a:cubicBezTo>
                  <a:cubicBezTo>
                    <a:pt x="4600729" y="408404"/>
                    <a:pt x="4567427" y="382040"/>
                    <a:pt x="4546614" y="344114"/>
                  </a:cubicBezTo>
                  <a:cubicBezTo>
                    <a:pt x="4526263" y="306650"/>
                    <a:pt x="4499437" y="272886"/>
                    <a:pt x="4474924" y="237734"/>
                  </a:cubicBezTo>
                  <a:cubicBezTo>
                    <a:pt x="4449485" y="201195"/>
                    <a:pt x="4423122" y="165582"/>
                    <a:pt x="4396758" y="129505"/>
                  </a:cubicBezTo>
                  <a:cubicBezTo>
                    <a:pt x="4395833" y="128118"/>
                    <a:pt x="4393521" y="127655"/>
                    <a:pt x="4389358" y="125342"/>
                  </a:cubicBezTo>
                  <a:cubicBezTo>
                    <a:pt x="4380570" y="131818"/>
                    <a:pt x="4369470" y="137368"/>
                    <a:pt x="4361607" y="146156"/>
                  </a:cubicBezTo>
                  <a:cubicBezTo>
                    <a:pt x="4276041" y="242360"/>
                    <a:pt x="4171512" y="318213"/>
                    <a:pt x="4075308" y="402391"/>
                  </a:cubicBezTo>
                  <a:cubicBezTo>
                    <a:pt x="3974479" y="490269"/>
                    <a:pt x="3873188" y="577685"/>
                    <a:pt x="3767271" y="658626"/>
                  </a:cubicBezTo>
                  <a:cubicBezTo>
                    <a:pt x="3701131" y="709040"/>
                    <a:pt x="3647479" y="717828"/>
                    <a:pt x="3585039" y="650763"/>
                  </a:cubicBezTo>
                  <a:cubicBezTo>
                    <a:pt x="3495773" y="555022"/>
                    <a:pt x="3407894" y="457431"/>
                    <a:pt x="3313078" y="366777"/>
                  </a:cubicBezTo>
                  <a:cubicBezTo>
                    <a:pt x="3242775" y="299712"/>
                    <a:pt x="3184498" y="224784"/>
                    <a:pt x="3133159" y="143843"/>
                  </a:cubicBezTo>
                  <a:cubicBezTo>
                    <a:pt x="3129458" y="138293"/>
                    <a:pt x="3122520" y="135055"/>
                    <a:pt x="3115120" y="129043"/>
                  </a:cubicBezTo>
                  <a:cubicBezTo>
                    <a:pt x="3109108" y="134130"/>
                    <a:pt x="3103095" y="137830"/>
                    <a:pt x="3099395" y="142918"/>
                  </a:cubicBezTo>
                  <a:cubicBezTo>
                    <a:pt x="3065168" y="190558"/>
                    <a:pt x="3032792" y="239584"/>
                    <a:pt x="2996716" y="285836"/>
                  </a:cubicBezTo>
                  <a:cubicBezTo>
                    <a:pt x="2940751" y="357064"/>
                    <a:pt x="2882936" y="425979"/>
                    <a:pt x="2825121" y="495820"/>
                  </a:cubicBezTo>
                  <a:cubicBezTo>
                    <a:pt x="2798295" y="528196"/>
                    <a:pt x="2769619" y="559647"/>
                    <a:pt x="2742331" y="592023"/>
                  </a:cubicBezTo>
                  <a:cubicBezTo>
                    <a:pt x="2721055" y="617924"/>
                    <a:pt x="2702092" y="645675"/>
                    <a:pt x="2680816" y="671577"/>
                  </a:cubicBezTo>
                  <a:cubicBezTo>
                    <a:pt x="2666015" y="689615"/>
                    <a:pt x="2651215" y="707653"/>
                    <a:pt x="2633176" y="721991"/>
                  </a:cubicBezTo>
                  <a:cubicBezTo>
                    <a:pt x="2579524" y="764080"/>
                    <a:pt x="2530497" y="763618"/>
                    <a:pt x="2470833" y="728004"/>
                  </a:cubicBezTo>
                  <a:cubicBezTo>
                    <a:pt x="2425506" y="700715"/>
                    <a:pt x="2393130" y="660014"/>
                    <a:pt x="2358903" y="621625"/>
                  </a:cubicBezTo>
                  <a:cubicBezTo>
                    <a:pt x="2310339" y="567510"/>
                    <a:pt x="2265012" y="510158"/>
                    <a:pt x="2217373" y="455580"/>
                  </a:cubicBezTo>
                  <a:cubicBezTo>
                    <a:pt x="2143832" y="371402"/>
                    <a:pt x="2068904" y="288611"/>
                    <a:pt x="1991201" y="201195"/>
                  </a:cubicBezTo>
                  <a:cubicBezTo>
                    <a:pt x="1975476" y="214146"/>
                    <a:pt x="1956975" y="224784"/>
                    <a:pt x="1944949" y="240509"/>
                  </a:cubicBezTo>
                  <a:cubicBezTo>
                    <a:pt x="1876959" y="327000"/>
                    <a:pt x="1809894" y="414416"/>
                    <a:pt x="1743291" y="502295"/>
                  </a:cubicBezTo>
                  <a:cubicBezTo>
                    <a:pt x="1702590" y="555947"/>
                    <a:pt x="1661888" y="609599"/>
                    <a:pt x="1623499" y="664639"/>
                  </a:cubicBezTo>
                  <a:cubicBezTo>
                    <a:pt x="1579560" y="728004"/>
                    <a:pt x="1514345" y="759455"/>
                    <a:pt x="1445892" y="782581"/>
                  </a:cubicBezTo>
                  <a:cubicBezTo>
                    <a:pt x="1397328" y="799232"/>
                    <a:pt x="1359401" y="768243"/>
                    <a:pt x="1328413" y="735867"/>
                  </a:cubicBezTo>
                  <a:cubicBezTo>
                    <a:pt x="1282623" y="688690"/>
                    <a:pt x="1240997" y="637350"/>
                    <a:pt x="1197057" y="588786"/>
                  </a:cubicBezTo>
                  <a:cubicBezTo>
                    <a:pt x="1127217" y="511083"/>
                    <a:pt x="1056914" y="434305"/>
                    <a:pt x="986612" y="356602"/>
                  </a:cubicBezTo>
                  <a:cubicBezTo>
                    <a:pt x="949610" y="315437"/>
                    <a:pt x="913534" y="273811"/>
                    <a:pt x="876070" y="233109"/>
                  </a:cubicBezTo>
                  <a:cubicBezTo>
                    <a:pt x="860807" y="216459"/>
                    <a:pt x="843231" y="202120"/>
                    <a:pt x="822880" y="183157"/>
                  </a:cubicBezTo>
                  <a:cubicBezTo>
                    <a:pt x="784954" y="236809"/>
                    <a:pt x="750265" y="285836"/>
                    <a:pt x="716039" y="335326"/>
                  </a:cubicBezTo>
                  <a:cubicBezTo>
                    <a:pt x="679500" y="387590"/>
                    <a:pt x="642961" y="439855"/>
                    <a:pt x="608272" y="493507"/>
                  </a:cubicBezTo>
                  <a:cubicBezTo>
                    <a:pt x="572658" y="548547"/>
                    <a:pt x="538432" y="604974"/>
                    <a:pt x="504205" y="661401"/>
                  </a:cubicBezTo>
                  <a:cubicBezTo>
                    <a:pt x="475529" y="708578"/>
                    <a:pt x="447316" y="756217"/>
                    <a:pt x="419564" y="803394"/>
                  </a:cubicBezTo>
                  <a:cubicBezTo>
                    <a:pt x="402451" y="832533"/>
                    <a:pt x="384413" y="859359"/>
                    <a:pt x="352499" y="876935"/>
                  </a:cubicBezTo>
                  <a:cubicBezTo>
                    <a:pt x="327986" y="890348"/>
                    <a:pt x="308560" y="890810"/>
                    <a:pt x="289134" y="873697"/>
                  </a:cubicBezTo>
                  <a:cubicBezTo>
                    <a:pt x="274334" y="860746"/>
                    <a:pt x="259533" y="847333"/>
                    <a:pt x="248895" y="831145"/>
                  </a:cubicBezTo>
                  <a:cubicBezTo>
                    <a:pt x="204494" y="765930"/>
                    <a:pt x="169805" y="696552"/>
                    <a:pt x="155467" y="617924"/>
                  </a:cubicBezTo>
                  <a:cubicBezTo>
                    <a:pt x="154079" y="609599"/>
                    <a:pt x="150841" y="600811"/>
                    <a:pt x="146216" y="593411"/>
                  </a:cubicBezTo>
                  <a:cubicBezTo>
                    <a:pt x="111065" y="536984"/>
                    <a:pt x="88864" y="476394"/>
                    <a:pt x="77301" y="411179"/>
                  </a:cubicBezTo>
                  <a:cubicBezTo>
                    <a:pt x="75913" y="402853"/>
                    <a:pt x="68513" y="395916"/>
                    <a:pt x="64351" y="388053"/>
                  </a:cubicBezTo>
                  <a:cubicBezTo>
                    <a:pt x="25961" y="311275"/>
                    <a:pt x="8386" y="228022"/>
                    <a:pt x="60" y="142456"/>
                  </a:cubicBezTo>
                  <a:cubicBezTo>
                    <a:pt x="-402" y="137368"/>
                    <a:pt x="1911" y="132280"/>
                    <a:pt x="2836" y="127655"/>
                  </a:cubicBezTo>
                  <a:cubicBezTo>
                    <a:pt x="6998" y="126730"/>
                    <a:pt x="9773" y="125342"/>
                    <a:pt x="13011" y="124880"/>
                  </a:cubicBezTo>
                  <a:cubicBezTo>
                    <a:pt x="74063" y="123492"/>
                    <a:pt x="98577" y="160031"/>
                    <a:pt x="111990" y="214146"/>
                  </a:cubicBezTo>
                  <a:cubicBezTo>
                    <a:pt x="123090" y="259935"/>
                    <a:pt x="142054" y="304337"/>
                    <a:pt x="156392" y="349664"/>
                  </a:cubicBezTo>
                  <a:cubicBezTo>
                    <a:pt x="172117" y="400541"/>
                    <a:pt x="197093" y="446793"/>
                    <a:pt x="220219" y="494432"/>
                  </a:cubicBezTo>
                  <a:cubicBezTo>
                    <a:pt x="231782" y="518483"/>
                    <a:pt x="246583" y="542996"/>
                    <a:pt x="248433" y="568435"/>
                  </a:cubicBezTo>
                  <a:cubicBezTo>
                    <a:pt x="253058" y="622087"/>
                    <a:pt x="288672" y="657238"/>
                    <a:pt x="313185" y="706728"/>
                  </a:cubicBezTo>
                  <a:cubicBezTo>
                    <a:pt x="334461" y="682677"/>
                    <a:pt x="354812" y="664176"/>
                    <a:pt x="370075" y="642438"/>
                  </a:cubicBezTo>
                  <a:cubicBezTo>
                    <a:pt x="405689" y="591098"/>
                    <a:pt x="440840" y="539759"/>
                    <a:pt x="471829" y="485644"/>
                  </a:cubicBezTo>
                  <a:cubicBezTo>
                    <a:pt x="499118" y="438467"/>
                    <a:pt x="525481" y="390828"/>
                    <a:pt x="558320" y="346889"/>
                  </a:cubicBezTo>
                  <a:cubicBezTo>
                    <a:pt x="600409" y="289999"/>
                    <a:pt x="636023" y="227559"/>
                    <a:pt x="683200" y="175757"/>
                  </a:cubicBezTo>
                  <a:cubicBezTo>
                    <a:pt x="704938" y="151706"/>
                    <a:pt x="723439" y="120255"/>
                    <a:pt x="757203" y="104529"/>
                  </a:cubicBezTo>
                  <a:cubicBezTo>
                    <a:pt x="775703" y="95741"/>
                    <a:pt x="789116" y="93891"/>
                    <a:pt x="806230" y="100366"/>
                  </a:cubicBezTo>
                  <a:cubicBezTo>
                    <a:pt x="832131" y="110542"/>
                    <a:pt x="858494" y="120255"/>
                    <a:pt x="884395" y="130430"/>
                  </a:cubicBezTo>
                  <a:cubicBezTo>
                    <a:pt x="922784" y="144768"/>
                    <a:pt x="947760" y="175294"/>
                    <a:pt x="974124" y="204433"/>
                  </a:cubicBezTo>
                  <a:cubicBezTo>
                    <a:pt x="1044889" y="282136"/>
                    <a:pt x="1116117" y="359377"/>
                    <a:pt x="1186882" y="436617"/>
                  </a:cubicBezTo>
                  <a:cubicBezTo>
                    <a:pt x="1230821" y="484719"/>
                    <a:pt x="1275223" y="533284"/>
                    <a:pt x="1318237" y="581848"/>
                  </a:cubicBezTo>
                  <a:cubicBezTo>
                    <a:pt x="1341826" y="608674"/>
                    <a:pt x="1368189" y="634113"/>
                    <a:pt x="1384377" y="665101"/>
                  </a:cubicBezTo>
                  <a:cubicBezTo>
                    <a:pt x="1397790" y="691002"/>
                    <a:pt x="1416291" y="692390"/>
                    <a:pt x="1436642" y="697015"/>
                  </a:cubicBezTo>
                  <a:cubicBezTo>
                    <a:pt x="1477806" y="652151"/>
                    <a:pt x="1518045" y="610062"/>
                    <a:pt x="1555972" y="565660"/>
                  </a:cubicBezTo>
                  <a:cubicBezTo>
                    <a:pt x="1581873" y="535134"/>
                    <a:pt x="1603611" y="501370"/>
                    <a:pt x="1627662" y="468993"/>
                  </a:cubicBezTo>
                  <a:cubicBezTo>
                    <a:pt x="1651713" y="436155"/>
                    <a:pt x="1675764" y="402853"/>
                    <a:pt x="1700277" y="370015"/>
                  </a:cubicBezTo>
                  <a:cubicBezTo>
                    <a:pt x="1716928" y="347814"/>
                    <a:pt x="1732654" y="324225"/>
                    <a:pt x="1751617" y="304337"/>
                  </a:cubicBezTo>
                  <a:cubicBezTo>
                    <a:pt x="1815444" y="236809"/>
                    <a:pt x="1881122" y="169282"/>
                    <a:pt x="1945874" y="1022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0"/>
          <p:cNvSpPr/>
          <p:nvPr/>
        </p:nvSpPr>
        <p:spPr>
          <a:xfrm rot="-779677">
            <a:off x="494018" y="3906162"/>
            <a:ext cx="1187661" cy="762576"/>
          </a:xfrm>
          <a:custGeom>
            <a:rect b="b" l="l" r="r" t="t"/>
            <a:pathLst>
              <a:path extrusionOk="0" h="1522472" w="2373839">
                <a:moveTo>
                  <a:pt x="1908681" y="1311358"/>
                </a:moveTo>
                <a:cubicBezTo>
                  <a:pt x="1966223" y="1322990"/>
                  <a:pt x="2012135" y="1298502"/>
                  <a:pt x="2056821" y="1272789"/>
                </a:cubicBezTo>
                <a:cubicBezTo>
                  <a:pt x="2073962" y="1262993"/>
                  <a:pt x="2088653" y="1248300"/>
                  <a:pt x="2103957" y="1234832"/>
                </a:cubicBezTo>
                <a:cubicBezTo>
                  <a:pt x="2143135" y="1201160"/>
                  <a:pt x="2182924" y="1168101"/>
                  <a:pt x="2221490" y="1133817"/>
                </a:cubicBezTo>
                <a:cubicBezTo>
                  <a:pt x="2230672" y="1125858"/>
                  <a:pt x="2237406" y="1114226"/>
                  <a:pt x="2244751" y="1103818"/>
                </a:cubicBezTo>
                <a:cubicBezTo>
                  <a:pt x="2254546" y="1090350"/>
                  <a:pt x="2260055" y="1071371"/>
                  <a:pt x="2272910" y="1062800"/>
                </a:cubicBezTo>
                <a:cubicBezTo>
                  <a:pt x="2306578" y="1040761"/>
                  <a:pt x="2320658" y="1008925"/>
                  <a:pt x="2328616" y="970968"/>
                </a:cubicBezTo>
                <a:cubicBezTo>
                  <a:pt x="2343919" y="975254"/>
                  <a:pt x="2356775" y="978927"/>
                  <a:pt x="2368405" y="981988"/>
                </a:cubicBezTo>
                <a:cubicBezTo>
                  <a:pt x="2381873" y="1022394"/>
                  <a:pt x="2368405" y="1056066"/>
                  <a:pt x="2348817" y="1088513"/>
                </a:cubicBezTo>
                <a:cubicBezTo>
                  <a:pt x="2278420" y="1202385"/>
                  <a:pt x="2183536" y="1291155"/>
                  <a:pt x="2067840" y="1355438"/>
                </a:cubicBezTo>
                <a:cubicBezTo>
                  <a:pt x="2033560" y="1374416"/>
                  <a:pt x="1991934" y="1382987"/>
                  <a:pt x="1952756" y="1391558"/>
                </a:cubicBezTo>
                <a:cubicBezTo>
                  <a:pt x="1899499" y="1402578"/>
                  <a:pt x="1826041" y="1346254"/>
                  <a:pt x="1818083" y="1300951"/>
                </a:cubicBezTo>
                <a:cubicBezTo>
                  <a:pt x="1815023" y="1284421"/>
                  <a:pt x="1809513" y="1268503"/>
                  <a:pt x="1804004" y="1247076"/>
                </a:cubicBezTo>
                <a:cubicBezTo>
                  <a:pt x="1789312" y="1257484"/>
                  <a:pt x="1777069" y="1264830"/>
                  <a:pt x="1766051" y="1274626"/>
                </a:cubicBezTo>
                <a:cubicBezTo>
                  <a:pt x="1724425" y="1311358"/>
                  <a:pt x="1674228" y="1334010"/>
                  <a:pt x="1622808" y="1345642"/>
                </a:cubicBezTo>
                <a:cubicBezTo>
                  <a:pt x="1545677" y="1363396"/>
                  <a:pt x="1470382" y="1328500"/>
                  <a:pt x="1436102" y="1226873"/>
                </a:cubicBezTo>
                <a:cubicBezTo>
                  <a:pt x="1425696" y="1196262"/>
                  <a:pt x="1418350" y="1164427"/>
                  <a:pt x="1403658" y="1133205"/>
                </a:cubicBezTo>
                <a:cubicBezTo>
                  <a:pt x="1365705" y="1235444"/>
                  <a:pt x="1344892" y="1340132"/>
                  <a:pt x="1341219" y="1448494"/>
                </a:cubicBezTo>
                <a:cubicBezTo>
                  <a:pt x="1329588" y="1452167"/>
                  <a:pt x="1321630" y="1454616"/>
                  <a:pt x="1314284" y="1457065"/>
                </a:cubicBezTo>
                <a:cubicBezTo>
                  <a:pt x="1300817" y="1461350"/>
                  <a:pt x="1281841" y="1473594"/>
                  <a:pt x="1275719" y="1468697"/>
                </a:cubicBezTo>
                <a:cubicBezTo>
                  <a:pt x="1258579" y="1454616"/>
                  <a:pt x="1243887" y="1435025"/>
                  <a:pt x="1234093" y="1414822"/>
                </a:cubicBezTo>
                <a:cubicBezTo>
                  <a:pt x="1227971" y="1402578"/>
                  <a:pt x="1230420" y="1384824"/>
                  <a:pt x="1232869" y="1370131"/>
                </a:cubicBezTo>
                <a:cubicBezTo>
                  <a:pt x="1245724" y="1296665"/>
                  <a:pt x="1245724" y="1221363"/>
                  <a:pt x="1272658" y="1150347"/>
                </a:cubicBezTo>
                <a:cubicBezTo>
                  <a:pt x="1282453" y="1124021"/>
                  <a:pt x="1269598" y="1098308"/>
                  <a:pt x="1248172" y="1074432"/>
                </a:cubicBezTo>
                <a:cubicBezTo>
                  <a:pt x="1239602" y="1083615"/>
                  <a:pt x="1229808" y="1091574"/>
                  <a:pt x="1223074" y="1101982"/>
                </a:cubicBezTo>
                <a:cubicBezTo>
                  <a:pt x="1193691" y="1144837"/>
                  <a:pt x="1169205" y="1190753"/>
                  <a:pt x="1136149" y="1229934"/>
                </a:cubicBezTo>
                <a:cubicBezTo>
                  <a:pt x="1102481" y="1270952"/>
                  <a:pt x="1064528" y="1310134"/>
                  <a:pt x="1016780" y="1335847"/>
                </a:cubicBezTo>
                <a:cubicBezTo>
                  <a:pt x="944546" y="1374416"/>
                  <a:pt x="898023" y="1356662"/>
                  <a:pt x="850275" y="1278911"/>
                </a:cubicBezTo>
                <a:cubicBezTo>
                  <a:pt x="833747" y="1251974"/>
                  <a:pt x="831299" y="1216465"/>
                  <a:pt x="821504" y="1179120"/>
                </a:cubicBezTo>
                <a:cubicBezTo>
                  <a:pt x="795794" y="1215853"/>
                  <a:pt x="772532" y="1253198"/>
                  <a:pt x="745598" y="1288094"/>
                </a:cubicBezTo>
                <a:cubicBezTo>
                  <a:pt x="713766" y="1329112"/>
                  <a:pt x="682546" y="1370743"/>
                  <a:pt x="645205" y="1406251"/>
                </a:cubicBezTo>
                <a:cubicBezTo>
                  <a:pt x="612149" y="1438086"/>
                  <a:pt x="564402" y="1442984"/>
                  <a:pt x="520327" y="1449106"/>
                </a:cubicBezTo>
                <a:cubicBezTo>
                  <a:pt x="509308" y="1450943"/>
                  <a:pt x="494004" y="1442372"/>
                  <a:pt x="484822" y="1434413"/>
                </a:cubicBezTo>
                <a:cubicBezTo>
                  <a:pt x="443808" y="1399517"/>
                  <a:pt x="405855" y="1362172"/>
                  <a:pt x="391163" y="1307073"/>
                </a:cubicBezTo>
                <a:cubicBezTo>
                  <a:pt x="388715" y="1297277"/>
                  <a:pt x="383205" y="1288706"/>
                  <a:pt x="377696" y="1275238"/>
                </a:cubicBezTo>
                <a:cubicBezTo>
                  <a:pt x="369126" y="1283196"/>
                  <a:pt x="361168" y="1288094"/>
                  <a:pt x="355659" y="1295441"/>
                </a:cubicBezTo>
                <a:cubicBezTo>
                  <a:pt x="304238" y="1364008"/>
                  <a:pt x="246696" y="1426454"/>
                  <a:pt x="182420" y="1482778"/>
                </a:cubicBezTo>
                <a:cubicBezTo>
                  <a:pt x="178748" y="1485839"/>
                  <a:pt x="175075" y="1489512"/>
                  <a:pt x="170790" y="1492573"/>
                </a:cubicBezTo>
                <a:cubicBezTo>
                  <a:pt x="132836" y="1516449"/>
                  <a:pt x="92435" y="1534816"/>
                  <a:pt x="47748" y="1512164"/>
                </a:cubicBezTo>
                <a:cubicBezTo>
                  <a:pt x="6734" y="1492573"/>
                  <a:pt x="9182" y="1450330"/>
                  <a:pt x="0" y="1412985"/>
                </a:cubicBezTo>
                <a:cubicBezTo>
                  <a:pt x="25098" y="1399517"/>
                  <a:pt x="40402" y="1405027"/>
                  <a:pt x="50808" y="1427679"/>
                </a:cubicBezTo>
                <a:cubicBezTo>
                  <a:pt x="59378" y="1445433"/>
                  <a:pt x="67949" y="1462575"/>
                  <a:pt x="77743" y="1482165"/>
                </a:cubicBezTo>
                <a:cubicBezTo>
                  <a:pt x="132836" y="1457065"/>
                  <a:pt x="168953" y="1415434"/>
                  <a:pt x="201397" y="1374416"/>
                </a:cubicBezTo>
                <a:cubicBezTo>
                  <a:pt x="227107" y="1341357"/>
                  <a:pt x="266285" y="1315644"/>
                  <a:pt x="271182" y="1267279"/>
                </a:cubicBezTo>
                <a:cubicBezTo>
                  <a:pt x="272406" y="1254423"/>
                  <a:pt x="288322" y="1243403"/>
                  <a:pt x="298117" y="1231771"/>
                </a:cubicBezTo>
                <a:cubicBezTo>
                  <a:pt x="301177" y="1228097"/>
                  <a:pt x="309748" y="1226873"/>
                  <a:pt x="310360" y="1224424"/>
                </a:cubicBezTo>
                <a:cubicBezTo>
                  <a:pt x="313420" y="1169325"/>
                  <a:pt x="361168" y="1133205"/>
                  <a:pt x="370350" y="1081167"/>
                </a:cubicBezTo>
                <a:cubicBezTo>
                  <a:pt x="371575" y="1073208"/>
                  <a:pt x="374635" y="1064637"/>
                  <a:pt x="375247" y="1056678"/>
                </a:cubicBezTo>
                <a:cubicBezTo>
                  <a:pt x="384430" y="943419"/>
                  <a:pt x="389939" y="830160"/>
                  <a:pt x="403406" y="718125"/>
                </a:cubicBezTo>
                <a:cubicBezTo>
                  <a:pt x="418710" y="596907"/>
                  <a:pt x="448705" y="478138"/>
                  <a:pt x="495841" y="365491"/>
                </a:cubicBezTo>
                <a:cubicBezTo>
                  <a:pt x="511757" y="326921"/>
                  <a:pt x="528285" y="288352"/>
                  <a:pt x="549098" y="252231"/>
                </a:cubicBezTo>
                <a:cubicBezTo>
                  <a:pt x="569911" y="216111"/>
                  <a:pt x="595621" y="182439"/>
                  <a:pt x="621944" y="150604"/>
                </a:cubicBezTo>
                <a:cubicBezTo>
                  <a:pt x="632962" y="137136"/>
                  <a:pt x="648266" y="129789"/>
                  <a:pt x="670303" y="138360"/>
                </a:cubicBezTo>
                <a:cubicBezTo>
                  <a:pt x="733967" y="163461"/>
                  <a:pt x="735191" y="161624"/>
                  <a:pt x="725397" y="230192"/>
                </a:cubicBezTo>
                <a:cubicBezTo>
                  <a:pt x="711317" y="325697"/>
                  <a:pt x="701523" y="422426"/>
                  <a:pt x="681322" y="516707"/>
                </a:cubicBezTo>
                <a:cubicBezTo>
                  <a:pt x="658673" y="622620"/>
                  <a:pt x="629902" y="727308"/>
                  <a:pt x="587051" y="828323"/>
                </a:cubicBezTo>
                <a:cubicBezTo>
                  <a:pt x="553995" y="906686"/>
                  <a:pt x="527061" y="987498"/>
                  <a:pt x="482986" y="1061576"/>
                </a:cubicBezTo>
                <a:cubicBezTo>
                  <a:pt x="474416" y="1076269"/>
                  <a:pt x="473804" y="1097084"/>
                  <a:pt x="473191" y="1115450"/>
                </a:cubicBezTo>
                <a:cubicBezTo>
                  <a:pt x="468906" y="1202385"/>
                  <a:pt x="476252" y="1288094"/>
                  <a:pt x="515430" y="1368294"/>
                </a:cubicBezTo>
                <a:cubicBezTo>
                  <a:pt x="517266" y="1372579"/>
                  <a:pt x="521551" y="1375641"/>
                  <a:pt x="527673" y="1382987"/>
                </a:cubicBezTo>
                <a:cubicBezTo>
                  <a:pt x="550934" y="1362784"/>
                  <a:pt x="576032" y="1345030"/>
                  <a:pt x="596846" y="1322378"/>
                </a:cubicBezTo>
                <a:cubicBezTo>
                  <a:pt x="625617" y="1291155"/>
                  <a:pt x="651939" y="1256871"/>
                  <a:pt x="677649" y="1222588"/>
                </a:cubicBezTo>
                <a:cubicBezTo>
                  <a:pt x="688056" y="1208507"/>
                  <a:pt x="694789" y="1191365"/>
                  <a:pt x="705196" y="1177284"/>
                </a:cubicBezTo>
                <a:cubicBezTo>
                  <a:pt x="738252" y="1133817"/>
                  <a:pt x="760902" y="1083615"/>
                  <a:pt x="789060" y="1037087"/>
                </a:cubicBezTo>
                <a:cubicBezTo>
                  <a:pt x="813546" y="996681"/>
                  <a:pt x="843542" y="958724"/>
                  <a:pt x="863130" y="916481"/>
                </a:cubicBezTo>
                <a:cubicBezTo>
                  <a:pt x="893738" y="852199"/>
                  <a:pt x="937201" y="794651"/>
                  <a:pt x="953116" y="723022"/>
                </a:cubicBezTo>
                <a:cubicBezTo>
                  <a:pt x="961687" y="682616"/>
                  <a:pt x="978827" y="644047"/>
                  <a:pt x="992906" y="604253"/>
                </a:cubicBezTo>
                <a:cubicBezTo>
                  <a:pt x="1022289" y="613437"/>
                  <a:pt x="1048612" y="622007"/>
                  <a:pt x="1080443" y="632415"/>
                </a:cubicBezTo>
                <a:cubicBezTo>
                  <a:pt x="1070037" y="659965"/>
                  <a:pt x="1059018" y="685678"/>
                  <a:pt x="1050448" y="712003"/>
                </a:cubicBezTo>
                <a:cubicBezTo>
                  <a:pt x="1025350" y="791590"/>
                  <a:pt x="1000864" y="871790"/>
                  <a:pt x="977602" y="951990"/>
                </a:cubicBezTo>
                <a:cubicBezTo>
                  <a:pt x="961687" y="1006477"/>
                  <a:pt x="940873" y="1060964"/>
                  <a:pt x="934752" y="1116675"/>
                </a:cubicBezTo>
                <a:cubicBezTo>
                  <a:pt x="929243" y="1167488"/>
                  <a:pt x="920672" y="1220751"/>
                  <a:pt x="939037" y="1278299"/>
                </a:cubicBezTo>
                <a:cubicBezTo>
                  <a:pt x="954953" y="1269728"/>
                  <a:pt x="966584" y="1264830"/>
                  <a:pt x="976990" y="1257484"/>
                </a:cubicBezTo>
                <a:cubicBezTo>
                  <a:pt x="1028411" y="1220139"/>
                  <a:pt x="1066976" y="1169937"/>
                  <a:pt x="1103705" y="1118511"/>
                </a:cubicBezTo>
                <a:cubicBezTo>
                  <a:pt x="1137373" y="1071371"/>
                  <a:pt x="1172878" y="1024843"/>
                  <a:pt x="1207158" y="977703"/>
                </a:cubicBezTo>
                <a:cubicBezTo>
                  <a:pt x="1213892" y="968520"/>
                  <a:pt x="1220626" y="959336"/>
                  <a:pt x="1225523" y="948929"/>
                </a:cubicBezTo>
                <a:cubicBezTo>
                  <a:pt x="1257355" y="885259"/>
                  <a:pt x="1287962" y="820364"/>
                  <a:pt x="1320406" y="757306"/>
                </a:cubicBezTo>
                <a:cubicBezTo>
                  <a:pt x="1330812" y="736491"/>
                  <a:pt x="1345504" y="718125"/>
                  <a:pt x="1357135" y="697922"/>
                </a:cubicBezTo>
                <a:cubicBezTo>
                  <a:pt x="1398149" y="625681"/>
                  <a:pt x="1410392" y="543644"/>
                  <a:pt x="1437939" y="466506"/>
                </a:cubicBezTo>
                <a:cubicBezTo>
                  <a:pt x="1458140" y="411407"/>
                  <a:pt x="1478340" y="356307"/>
                  <a:pt x="1500990" y="301821"/>
                </a:cubicBezTo>
                <a:cubicBezTo>
                  <a:pt x="1532822" y="224682"/>
                  <a:pt x="1568326" y="149992"/>
                  <a:pt x="1586691" y="67956"/>
                </a:cubicBezTo>
                <a:cubicBezTo>
                  <a:pt x="1591588" y="45304"/>
                  <a:pt x="1603219" y="24488"/>
                  <a:pt x="1613625" y="0"/>
                </a:cubicBezTo>
                <a:cubicBezTo>
                  <a:pt x="1635663" y="7959"/>
                  <a:pt x="1654027" y="14081"/>
                  <a:pt x="1676065" y="22040"/>
                </a:cubicBezTo>
                <a:cubicBezTo>
                  <a:pt x="1661985" y="134687"/>
                  <a:pt x="1650354" y="245497"/>
                  <a:pt x="1605055" y="349573"/>
                </a:cubicBezTo>
                <a:cubicBezTo>
                  <a:pt x="1572611" y="424263"/>
                  <a:pt x="1534658" y="497728"/>
                  <a:pt x="1508336" y="574867"/>
                </a:cubicBezTo>
                <a:cubicBezTo>
                  <a:pt x="1483238" y="648945"/>
                  <a:pt x="1469770" y="726696"/>
                  <a:pt x="1458140" y="807508"/>
                </a:cubicBezTo>
                <a:cubicBezTo>
                  <a:pt x="1469770" y="797712"/>
                  <a:pt x="1487523" y="789754"/>
                  <a:pt x="1491808" y="777509"/>
                </a:cubicBezTo>
                <a:cubicBezTo>
                  <a:pt x="1508336" y="732206"/>
                  <a:pt x="1552411" y="718125"/>
                  <a:pt x="1583018" y="688739"/>
                </a:cubicBezTo>
                <a:cubicBezTo>
                  <a:pt x="1616074" y="656904"/>
                  <a:pt x="1655252" y="640374"/>
                  <a:pt x="1701775" y="664250"/>
                </a:cubicBezTo>
                <a:cubicBezTo>
                  <a:pt x="1709121" y="667923"/>
                  <a:pt x="1717691" y="667923"/>
                  <a:pt x="1727485" y="670372"/>
                </a:cubicBezTo>
                <a:cubicBezTo>
                  <a:pt x="1762378" y="749348"/>
                  <a:pt x="1752583" y="823425"/>
                  <a:pt x="1705448" y="893830"/>
                </a:cubicBezTo>
                <a:cubicBezTo>
                  <a:pt x="1656476" y="966071"/>
                  <a:pt x="1588527" y="1018109"/>
                  <a:pt x="1513233" y="1060964"/>
                </a:cubicBezTo>
                <a:cubicBezTo>
                  <a:pt x="1498541" y="1068922"/>
                  <a:pt x="1484462" y="1076881"/>
                  <a:pt x="1472831" y="1083615"/>
                </a:cubicBezTo>
                <a:cubicBezTo>
                  <a:pt x="1491196" y="1130143"/>
                  <a:pt x="1508336" y="1173611"/>
                  <a:pt x="1526700" y="1217078"/>
                </a:cubicBezTo>
                <a:cubicBezTo>
                  <a:pt x="1538331" y="1244015"/>
                  <a:pt x="1551798" y="1269728"/>
                  <a:pt x="1564041" y="1295441"/>
                </a:cubicBezTo>
                <a:cubicBezTo>
                  <a:pt x="1592200" y="1277074"/>
                  <a:pt x="1615462" y="1258708"/>
                  <a:pt x="1641172" y="1246464"/>
                </a:cubicBezTo>
                <a:cubicBezTo>
                  <a:pt x="1707896" y="1214017"/>
                  <a:pt x="1763602" y="1167488"/>
                  <a:pt x="1811350" y="1111777"/>
                </a:cubicBezTo>
                <a:cubicBezTo>
                  <a:pt x="1816247" y="1105655"/>
                  <a:pt x="1819308" y="1097084"/>
                  <a:pt x="1821144" y="1089125"/>
                </a:cubicBezTo>
                <a:cubicBezTo>
                  <a:pt x="1838896" y="1026680"/>
                  <a:pt x="1854812" y="963622"/>
                  <a:pt x="1874401" y="901788"/>
                </a:cubicBezTo>
                <a:cubicBezTo>
                  <a:pt x="1892766" y="844853"/>
                  <a:pt x="1913579" y="789754"/>
                  <a:pt x="1955817" y="743838"/>
                </a:cubicBezTo>
                <a:cubicBezTo>
                  <a:pt x="1999892" y="694861"/>
                  <a:pt x="2034784" y="637313"/>
                  <a:pt x="2076410" y="586499"/>
                </a:cubicBezTo>
                <a:cubicBezTo>
                  <a:pt x="2100896" y="556501"/>
                  <a:pt x="2128443" y="526502"/>
                  <a:pt x="2160887" y="506912"/>
                </a:cubicBezTo>
                <a:cubicBezTo>
                  <a:pt x="2182312" y="494055"/>
                  <a:pt x="2214144" y="497728"/>
                  <a:pt x="2241691" y="496504"/>
                </a:cubicBezTo>
                <a:cubicBezTo>
                  <a:pt x="2250873" y="495892"/>
                  <a:pt x="2260667" y="502626"/>
                  <a:pt x="2270462" y="505075"/>
                </a:cubicBezTo>
                <a:cubicBezTo>
                  <a:pt x="2328004" y="520992"/>
                  <a:pt x="2345756" y="546093"/>
                  <a:pt x="2340247" y="606702"/>
                </a:cubicBezTo>
                <a:cubicBezTo>
                  <a:pt x="2334125" y="675882"/>
                  <a:pt x="2305966" y="735879"/>
                  <a:pt x="2263728" y="790366"/>
                </a:cubicBezTo>
                <a:cubicBezTo>
                  <a:pt x="2191494" y="883422"/>
                  <a:pt x="2113139" y="969744"/>
                  <a:pt x="2023765" y="1046270"/>
                </a:cubicBezTo>
                <a:cubicBezTo>
                  <a:pt x="1996219" y="1070147"/>
                  <a:pt x="1970508" y="1097084"/>
                  <a:pt x="1942962" y="1120960"/>
                </a:cubicBezTo>
                <a:cubicBezTo>
                  <a:pt x="1917252" y="1143000"/>
                  <a:pt x="1901948" y="1167488"/>
                  <a:pt x="1905621" y="1203609"/>
                </a:cubicBezTo>
                <a:cubicBezTo>
                  <a:pt x="1911130" y="1235444"/>
                  <a:pt x="1908681" y="1270952"/>
                  <a:pt x="1908681" y="1311358"/>
                </a:cubicBezTo>
                <a:close/>
                <a:moveTo>
                  <a:pt x="1937452" y="1009538"/>
                </a:moveTo>
                <a:cubicBezTo>
                  <a:pt x="1981527" y="975866"/>
                  <a:pt x="2015807" y="950153"/>
                  <a:pt x="2048864" y="923216"/>
                </a:cubicBezTo>
                <a:cubicBezTo>
                  <a:pt x="2064167" y="910359"/>
                  <a:pt x="2073962" y="891381"/>
                  <a:pt x="2089265" y="879137"/>
                </a:cubicBezTo>
                <a:cubicBezTo>
                  <a:pt x="2149256" y="830160"/>
                  <a:pt x="2202513" y="774448"/>
                  <a:pt x="2241691" y="707105"/>
                </a:cubicBezTo>
                <a:cubicBezTo>
                  <a:pt x="2266789" y="663638"/>
                  <a:pt x="2286990" y="616498"/>
                  <a:pt x="2290050" y="565684"/>
                </a:cubicBezTo>
                <a:cubicBezTo>
                  <a:pt x="2292499" y="528339"/>
                  <a:pt x="2274135" y="515483"/>
                  <a:pt x="2241078" y="530788"/>
                </a:cubicBezTo>
                <a:cubicBezTo>
                  <a:pt x="2225163" y="538134"/>
                  <a:pt x="2208634" y="548542"/>
                  <a:pt x="2197004" y="562011"/>
                </a:cubicBezTo>
                <a:cubicBezTo>
                  <a:pt x="2122322" y="648945"/>
                  <a:pt x="2046415" y="735267"/>
                  <a:pt x="1994994" y="839955"/>
                </a:cubicBezTo>
                <a:cubicBezTo>
                  <a:pt x="1969284" y="891993"/>
                  <a:pt x="1957041" y="945255"/>
                  <a:pt x="1937452" y="1009538"/>
                </a:cubicBezTo>
                <a:close/>
                <a:moveTo>
                  <a:pt x="1447733" y="1002803"/>
                </a:moveTo>
                <a:cubicBezTo>
                  <a:pt x="1475280" y="993620"/>
                  <a:pt x="1492420" y="988723"/>
                  <a:pt x="1508948" y="981988"/>
                </a:cubicBezTo>
                <a:cubicBezTo>
                  <a:pt x="1522415" y="976478"/>
                  <a:pt x="1538943" y="970968"/>
                  <a:pt x="1547513" y="959948"/>
                </a:cubicBezTo>
                <a:cubicBezTo>
                  <a:pt x="1586079" y="908523"/>
                  <a:pt x="1626481" y="857097"/>
                  <a:pt x="1658312" y="800773"/>
                </a:cubicBezTo>
                <a:cubicBezTo>
                  <a:pt x="1674840" y="771387"/>
                  <a:pt x="1684023" y="733430"/>
                  <a:pt x="1666270" y="692412"/>
                </a:cubicBezTo>
                <a:cubicBezTo>
                  <a:pt x="1557308" y="771387"/>
                  <a:pt x="1500378" y="879749"/>
                  <a:pt x="1447733" y="1002803"/>
                </a:cubicBezTo>
                <a:close/>
                <a:moveTo>
                  <a:pt x="632350" y="298760"/>
                </a:moveTo>
                <a:cubicBezTo>
                  <a:pt x="567462" y="378959"/>
                  <a:pt x="490944" y="668536"/>
                  <a:pt x="498902" y="791590"/>
                </a:cubicBezTo>
                <a:cubicBezTo>
                  <a:pt x="502575" y="787917"/>
                  <a:pt x="506860" y="784856"/>
                  <a:pt x="508696" y="781183"/>
                </a:cubicBezTo>
                <a:cubicBezTo>
                  <a:pt x="581542" y="631803"/>
                  <a:pt x="598070" y="467730"/>
                  <a:pt x="632350" y="298760"/>
                </a:cubicBezTo>
                <a:close/>
                <a:moveTo>
                  <a:pt x="1276331" y="1064637"/>
                </a:moveTo>
                <a:cubicBezTo>
                  <a:pt x="1298369" y="1034026"/>
                  <a:pt x="1303878" y="1011374"/>
                  <a:pt x="1296532" y="978315"/>
                </a:cubicBezTo>
                <a:cubicBezTo>
                  <a:pt x="1305714" y="1010762"/>
                  <a:pt x="1247560" y="1021782"/>
                  <a:pt x="1276331" y="1064637"/>
                </a:cubicBezTo>
                <a:close/>
                <a:moveTo>
                  <a:pt x="1076158" y="345288"/>
                </a:moveTo>
                <a:cubicBezTo>
                  <a:pt x="1108602" y="361205"/>
                  <a:pt x="1132476" y="344675"/>
                  <a:pt x="1160635" y="282230"/>
                </a:cubicBezTo>
                <a:cubicBezTo>
                  <a:pt x="1127579" y="274883"/>
                  <a:pt x="1096359" y="268149"/>
                  <a:pt x="1065752" y="261415"/>
                </a:cubicBezTo>
                <a:cubicBezTo>
                  <a:pt x="1041266" y="313453"/>
                  <a:pt x="1043714" y="328758"/>
                  <a:pt x="1076158" y="345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/>
          <p:nvPr/>
        </p:nvSpPr>
        <p:spPr>
          <a:xfrm>
            <a:off x="0" y="0"/>
            <a:ext cx="9144000" cy="225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5915566" y="304214"/>
            <a:ext cx="1029575" cy="1024584"/>
          </a:xfrm>
          <a:custGeom>
            <a:rect b="b" l="l" r="r" t="t"/>
            <a:pathLst>
              <a:path extrusionOk="0" h="2049168" w="2059150">
                <a:moveTo>
                  <a:pt x="949991" y="129429"/>
                </a:moveTo>
                <a:cubicBezTo>
                  <a:pt x="854552" y="119488"/>
                  <a:pt x="759113" y="104361"/>
                  <a:pt x="663241" y="102200"/>
                </a:cubicBezTo>
                <a:cubicBezTo>
                  <a:pt x="590258" y="100471"/>
                  <a:pt x="515116" y="105225"/>
                  <a:pt x="445156" y="135480"/>
                </a:cubicBezTo>
                <a:cubicBezTo>
                  <a:pt x="430041" y="141963"/>
                  <a:pt x="411472" y="141531"/>
                  <a:pt x="392902" y="144557"/>
                </a:cubicBezTo>
                <a:cubicBezTo>
                  <a:pt x="387720" y="134616"/>
                  <a:pt x="383833" y="126404"/>
                  <a:pt x="379514" y="118624"/>
                </a:cubicBezTo>
                <a:cubicBezTo>
                  <a:pt x="358786" y="83614"/>
                  <a:pt x="360513" y="81021"/>
                  <a:pt x="387720" y="53359"/>
                </a:cubicBezTo>
                <a:cubicBezTo>
                  <a:pt x="424859" y="15324"/>
                  <a:pt x="474522" y="21375"/>
                  <a:pt x="519435" y="11434"/>
                </a:cubicBezTo>
                <a:cubicBezTo>
                  <a:pt x="539300" y="7112"/>
                  <a:pt x="559597" y="5383"/>
                  <a:pt x="579894" y="3222"/>
                </a:cubicBezTo>
                <a:cubicBezTo>
                  <a:pt x="595872" y="1493"/>
                  <a:pt x="611419" y="-668"/>
                  <a:pt x="627398" y="197"/>
                </a:cubicBezTo>
                <a:cubicBezTo>
                  <a:pt x="715064" y="3222"/>
                  <a:pt x="802730" y="3655"/>
                  <a:pt x="889532" y="11867"/>
                </a:cubicBezTo>
                <a:cubicBezTo>
                  <a:pt x="953446" y="18350"/>
                  <a:pt x="1016496" y="35206"/>
                  <a:pt x="1079979" y="48605"/>
                </a:cubicBezTo>
                <a:cubicBezTo>
                  <a:pt x="1102867" y="53359"/>
                  <a:pt x="1125755" y="58546"/>
                  <a:pt x="1147348" y="67190"/>
                </a:cubicBezTo>
                <a:cubicBezTo>
                  <a:pt x="1160303" y="71944"/>
                  <a:pt x="1170668" y="83182"/>
                  <a:pt x="1184919" y="93555"/>
                </a:cubicBezTo>
                <a:cubicBezTo>
                  <a:pt x="1205648" y="80589"/>
                  <a:pt x="1230263" y="91394"/>
                  <a:pt x="1254879" y="101335"/>
                </a:cubicBezTo>
                <a:cubicBezTo>
                  <a:pt x="1316202" y="126404"/>
                  <a:pt x="1376661" y="154498"/>
                  <a:pt x="1442735" y="163142"/>
                </a:cubicBezTo>
                <a:cubicBezTo>
                  <a:pt x="1491966" y="169625"/>
                  <a:pt x="1541629" y="174379"/>
                  <a:pt x="1591292" y="179566"/>
                </a:cubicBezTo>
                <a:cubicBezTo>
                  <a:pt x="1619362" y="182592"/>
                  <a:pt x="1647001" y="183888"/>
                  <a:pt x="1671184" y="186049"/>
                </a:cubicBezTo>
                <a:cubicBezTo>
                  <a:pt x="1678958" y="221491"/>
                  <a:pt x="1685004" y="250449"/>
                  <a:pt x="1692777" y="285891"/>
                </a:cubicBezTo>
                <a:cubicBezTo>
                  <a:pt x="1677230" y="290645"/>
                  <a:pt x="1659956" y="295832"/>
                  <a:pt x="1640091" y="301883"/>
                </a:cubicBezTo>
                <a:cubicBezTo>
                  <a:pt x="1650887" y="313120"/>
                  <a:pt x="1661684" y="325655"/>
                  <a:pt x="1673776" y="336460"/>
                </a:cubicBezTo>
                <a:cubicBezTo>
                  <a:pt x="1699687" y="360232"/>
                  <a:pt x="1732508" y="379682"/>
                  <a:pt x="1751941" y="408208"/>
                </a:cubicBezTo>
                <a:cubicBezTo>
                  <a:pt x="1783898" y="454455"/>
                  <a:pt x="1831402" y="492057"/>
                  <a:pt x="1846085" y="546517"/>
                </a:cubicBezTo>
                <a:cubicBezTo>
                  <a:pt x="1855585" y="580662"/>
                  <a:pt x="1868973" y="606162"/>
                  <a:pt x="1893156" y="630366"/>
                </a:cubicBezTo>
                <a:cubicBezTo>
                  <a:pt x="1905680" y="642900"/>
                  <a:pt x="1909567" y="665808"/>
                  <a:pt x="1914749" y="684825"/>
                </a:cubicBezTo>
                <a:cubicBezTo>
                  <a:pt x="1919499" y="701682"/>
                  <a:pt x="1948002" y="709894"/>
                  <a:pt x="1932455" y="734098"/>
                </a:cubicBezTo>
                <a:cubicBezTo>
                  <a:pt x="1960094" y="753548"/>
                  <a:pt x="1957502" y="788557"/>
                  <a:pt x="1973481" y="813625"/>
                </a:cubicBezTo>
                <a:cubicBezTo>
                  <a:pt x="1985141" y="831778"/>
                  <a:pt x="2004143" y="850364"/>
                  <a:pt x="2004143" y="868949"/>
                </a:cubicBezTo>
                <a:cubicBezTo>
                  <a:pt x="2004143" y="935942"/>
                  <a:pt x="2053374" y="986079"/>
                  <a:pt x="2055965" y="1055234"/>
                </a:cubicBezTo>
                <a:cubicBezTo>
                  <a:pt x="2059420" y="1147295"/>
                  <a:pt x="2066329" y="1184466"/>
                  <a:pt x="2035668" y="1268748"/>
                </a:cubicBezTo>
                <a:cubicBezTo>
                  <a:pt x="2013211" y="1329690"/>
                  <a:pt x="1998528" y="1393658"/>
                  <a:pt x="1970458" y="1451575"/>
                </a:cubicBezTo>
                <a:cubicBezTo>
                  <a:pt x="1935910" y="1522026"/>
                  <a:pt x="1893588" y="1589884"/>
                  <a:pt x="1849108" y="1654284"/>
                </a:cubicBezTo>
                <a:cubicBezTo>
                  <a:pt x="1817150" y="1700531"/>
                  <a:pt x="1777852" y="1742023"/>
                  <a:pt x="1737258" y="1781355"/>
                </a:cubicBezTo>
                <a:cubicBezTo>
                  <a:pt x="1678094" y="1838839"/>
                  <a:pt x="1609861" y="1885519"/>
                  <a:pt x="1533855" y="1917070"/>
                </a:cubicBezTo>
                <a:cubicBezTo>
                  <a:pt x="1491966" y="1934791"/>
                  <a:pt x="1451372" y="1956834"/>
                  <a:pt x="1408618" y="1970665"/>
                </a:cubicBezTo>
                <a:cubicBezTo>
                  <a:pt x="1331317" y="1996166"/>
                  <a:pt x="1251424" y="2014319"/>
                  <a:pt x="1171531" y="2029878"/>
                </a:cubicBezTo>
                <a:cubicBezTo>
                  <a:pt x="1111504" y="2041548"/>
                  <a:pt x="1049749" y="2045438"/>
                  <a:pt x="988426" y="2048896"/>
                </a:cubicBezTo>
                <a:cubicBezTo>
                  <a:pt x="957765" y="2050625"/>
                  <a:pt x="926239" y="2043709"/>
                  <a:pt x="895578" y="2039819"/>
                </a:cubicBezTo>
                <a:cubicBezTo>
                  <a:pt x="867939" y="2036362"/>
                  <a:pt x="840301" y="2029446"/>
                  <a:pt x="812662" y="2028582"/>
                </a:cubicBezTo>
                <a:cubicBezTo>
                  <a:pt x="752203" y="2026421"/>
                  <a:pt x="697790" y="2000056"/>
                  <a:pt x="639921" y="1987089"/>
                </a:cubicBezTo>
                <a:cubicBezTo>
                  <a:pt x="612715" y="1981038"/>
                  <a:pt x="587667" y="1972826"/>
                  <a:pt x="563052" y="1955537"/>
                </a:cubicBezTo>
                <a:cubicBezTo>
                  <a:pt x="544050" y="1942571"/>
                  <a:pt x="515116" y="1938249"/>
                  <a:pt x="490932" y="1929605"/>
                </a:cubicBezTo>
                <a:cubicBezTo>
                  <a:pt x="409312" y="1901943"/>
                  <a:pt x="337625" y="1860882"/>
                  <a:pt x="276734" y="1800372"/>
                </a:cubicBezTo>
                <a:cubicBezTo>
                  <a:pt x="271120" y="1794753"/>
                  <a:pt x="266801" y="1787406"/>
                  <a:pt x="260323" y="1783948"/>
                </a:cubicBezTo>
                <a:cubicBezTo>
                  <a:pt x="199864" y="1754125"/>
                  <a:pt x="159702" y="1699666"/>
                  <a:pt x="125154" y="1648233"/>
                </a:cubicBezTo>
                <a:cubicBezTo>
                  <a:pt x="30578" y="1509059"/>
                  <a:pt x="-19085" y="1354326"/>
                  <a:pt x="6826" y="1182305"/>
                </a:cubicBezTo>
                <a:cubicBezTo>
                  <a:pt x="12008" y="1148160"/>
                  <a:pt x="14599" y="1113150"/>
                  <a:pt x="17622" y="1078573"/>
                </a:cubicBezTo>
                <a:cubicBezTo>
                  <a:pt x="26691" y="971384"/>
                  <a:pt x="62103" y="871542"/>
                  <a:pt x="104856" y="774294"/>
                </a:cubicBezTo>
                <a:cubicBezTo>
                  <a:pt x="136382" y="702114"/>
                  <a:pt x="174817" y="633392"/>
                  <a:pt x="226639" y="572449"/>
                </a:cubicBezTo>
                <a:cubicBezTo>
                  <a:pt x="261187" y="531821"/>
                  <a:pt x="289257" y="485142"/>
                  <a:pt x="327260" y="448836"/>
                </a:cubicBezTo>
                <a:cubicBezTo>
                  <a:pt x="390743" y="387894"/>
                  <a:pt x="453361" y="324358"/>
                  <a:pt x="539300" y="293239"/>
                </a:cubicBezTo>
                <a:cubicBezTo>
                  <a:pt x="554846" y="287620"/>
                  <a:pt x="567802" y="274221"/>
                  <a:pt x="582917" y="265577"/>
                </a:cubicBezTo>
                <a:cubicBezTo>
                  <a:pt x="685266" y="206796"/>
                  <a:pt x="797979" y="176108"/>
                  <a:pt x="910261" y="144989"/>
                </a:cubicBezTo>
                <a:cubicBezTo>
                  <a:pt x="923216" y="141531"/>
                  <a:pt x="937036" y="142828"/>
                  <a:pt x="950423" y="141531"/>
                </a:cubicBezTo>
                <a:cubicBezTo>
                  <a:pt x="950423" y="138073"/>
                  <a:pt x="949991" y="133751"/>
                  <a:pt x="949991" y="129429"/>
                </a:cubicBezTo>
                <a:close/>
                <a:moveTo>
                  <a:pt x="1046294" y="251746"/>
                </a:moveTo>
                <a:cubicBezTo>
                  <a:pt x="955173" y="258229"/>
                  <a:pt x="866644" y="269035"/>
                  <a:pt x="782001" y="304044"/>
                </a:cubicBezTo>
                <a:cubicBezTo>
                  <a:pt x="695198" y="339918"/>
                  <a:pt x="605805" y="370605"/>
                  <a:pt x="529367" y="427225"/>
                </a:cubicBezTo>
                <a:cubicBezTo>
                  <a:pt x="490069" y="456184"/>
                  <a:pt x="445156" y="480388"/>
                  <a:pt x="412767" y="516261"/>
                </a:cubicBezTo>
                <a:cubicBezTo>
                  <a:pt x="380810" y="551703"/>
                  <a:pt x="344534" y="582823"/>
                  <a:pt x="315168" y="622586"/>
                </a:cubicBezTo>
                <a:cubicBezTo>
                  <a:pt x="265074" y="689580"/>
                  <a:pt x="225343" y="762192"/>
                  <a:pt x="185181" y="834804"/>
                </a:cubicBezTo>
                <a:cubicBezTo>
                  <a:pt x="169202" y="864195"/>
                  <a:pt x="160565" y="897907"/>
                  <a:pt x="150633" y="930323"/>
                </a:cubicBezTo>
                <a:cubicBezTo>
                  <a:pt x="140700" y="963172"/>
                  <a:pt x="135950" y="997749"/>
                  <a:pt x="124722" y="1030165"/>
                </a:cubicBezTo>
                <a:cubicBezTo>
                  <a:pt x="105288" y="1087650"/>
                  <a:pt x="94924" y="1146431"/>
                  <a:pt x="92765" y="1206509"/>
                </a:cubicBezTo>
                <a:cubicBezTo>
                  <a:pt x="90173" y="1285172"/>
                  <a:pt x="88878" y="1362538"/>
                  <a:pt x="110471" y="1440769"/>
                </a:cubicBezTo>
                <a:cubicBezTo>
                  <a:pt x="150633" y="1584697"/>
                  <a:pt x="239594" y="1687996"/>
                  <a:pt x="363104" y="1763202"/>
                </a:cubicBezTo>
                <a:cubicBezTo>
                  <a:pt x="422700" y="1799508"/>
                  <a:pt x="488773" y="1825441"/>
                  <a:pt x="552687" y="1854831"/>
                </a:cubicBezTo>
                <a:cubicBezTo>
                  <a:pt x="583349" y="1869094"/>
                  <a:pt x="614874" y="1881629"/>
                  <a:pt x="646831" y="1892002"/>
                </a:cubicBezTo>
                <a:cubicBezTo>
                  <a:pt x="670151" y="1899350"/>
                  <a:pt x="695630" y="1901078"/>
                  <a:pt x="719814" y="1906697"/>
                </a:cubicBezTo>
                <a:cubicBezTo>
                  <a:pt x="763431" y="1916638"/>
                  <a:pt x="807480" y="1936088"/>
                  <a:pt x="850665" y="1934791"/>
                </a:cubicBezTo>
                <a:cubicBezTo>
                  <a:pt x="877440" y="1933927"/>
                  <a:pt x="903783" y="1941707"/>
                  <a:pt x="931422" y="1936952"/>
                </a:cubicBezTo>
                <a:cubicBezTo>
                  <a:pt x="959492" y="1931766"/>
                  <a:pt x="989290" y="1937384"/>
                  <a:pt x="1018224" y="1938681"/>
                </a:cubicBezTo>
                <a:cubicBezTo>
                  <a:pt x="1027293" y="1939113"/>
                  <a:pt x="1037657" y="1944300"/>
                  <a:pt x="1044999" y="1941274"/>
                </a:cubicBezTo>
                <a:cubicBezTo>
                  <a:pt x="1095094" y="1921825"/>
                  <a:pt x="1155121" y="1945164"/>
                  <a:pt x="1200034" y="1904536"/>
                </a:cubicBezTo>
                <a:cubicBezTo>
                  <a:pt x="1201329" y="1903672"/>
                  <a:pt x="1203057" y="1902375"/>
                  <a:pt x="1204352" y="1902375"/>
                </a:cubicBezTo>
                <a:cubicBezTo>
                  <a:pt x="1246674" y="1907562"/>
                  <a:pt x="1284245" y="1893731"/>
                  <a:pt x="1320520" y="1874281"/>
                </a:cubicBezTo>
                <a:cubicBezTo>
                  <a:pt x="1321816" y="1873417"/>
                  <a:pt x="1323543" y="1874281"/>
                  <a:pt x="1325271" y="1873417"/>
                </a:cubicBezTo>
                <a:cubicBezTo>
                  <a:pt x="1368024" y="1859586"/>
                  <a:pt x="1414232" y="1851374"/>
                  <a:pt x="1453531" y="1830627"/>
                </a:cubicBezTo>
                <a:cubicBezTo>
                  <a:pt x="1523059" y="1794321"/>
                  <a:pt x="1590428" y="1752829"/>
                  <a:pt x="1655638" y="1708743"/>
                </a:cubicBezTo>
                <a:cubicBezTo>
                  <a:pt x="1718256" y="1666386"/>
                  <a:pt x="1774397" y="1615384"/>
                  <a:pt x="1819310" y="1552713"/>
                </a:cubicBezTo>
                <a:cubicBezTo>
                  <a:pt x="1854290" y="1503873"/>
                  <a:pt x="1888838" y="1455465"/>
                  <a:pt x="1918636" y="1402735"/>
                </a:cubicBezTo>
                <a:cubicBezTo>
                  <a:pt x="1952320" y="1343521"/>
                  <a:pt x="1969162" y="1280850"/>
                  <a:pt x="1984277" y="1216450"/>
                </a:cubicBezTo>
                <a:cubicBezTo>
                  <a:pt x="1989460" y="1193542"/>
                  <a:pt x="1992914" y="1168042"/>
                  <a:pt x="1988164" y="1145999"/>
                </a:cubicBezTo>
                <a:cubicBezTo>
                  <a:pt x="1976504" y="1091540"/>
                  <a:pt x="1965708" y="1034920"/>
                  <a:pt x="1943251" y="984783"/>
                </a:cubicBezTo>
                <a:cubicBezTo>
                  <a:pt x="1917772" y="928162"/>
                  <a:pt x="1903089" y="868085"/>
                  <a:pt x="1875882" y="811464"/>
                </a:cubicBezTo>
                <a:cubicBezTo>
                  <a:pt x="1832265" y="721131"/>
                  <a:pt x="1795990" y="628637"/>
                  <a:pt x="1731644" y="549110"/>
                </a:cubicBezTo>
                <a:cubicBezTo>
                  <a:pt x="1686299" y="493354"/>
                  <a:pt x="1639659" y="440192"/>
                  <a:pt x="1580064" y="399563"/>
                </a:cubicBezTo>
                <a:cubicBezTo>
                  <a:pt x="1532128" y="367147"/>
                  <a:pt x="1484192" y="334299"/>
                  <a:pt x="1435393" y="303180"/>
                </a:cubicBezTo>
                <a:cubicBezTo>
                  <a:pt x="1414664" y="290213"/>
                  <a:pt x="1391344" y="275086"/>
                  <a:pt x="1368024" y="272924"/>
                </a:cubicBezTo>
                <a:cubicBezTo>
                  <a:pt x="1260493" y="263848"/>
                  <a:pt x="1152962" y="258229"/>
                  <a:pt x="1046294" y="2517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1945801" y="614333"/>
            <a:ext cx="5252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WRITE YOUR TOPIC OR IDEA</a:t>
            </a:r>
            <a:endParaRPr sz="4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ON SOCIAL MEDIA</a:t>
            </a:r>
            <a:endParaRPr sz="4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8371981" y="460669"/>
            <a:ext cx="996174" cy="1337264"/>
          </a:xfrm>
          <a:custGeom>
            <a:rect b="b" l="l" r="r" t="t"/>
            <a:pathLst>
              <a:path extrusionOk="0" h="2674527" w="1992347">
                <a:moveTo>
                  <a:pt x="1769124" y="1462176"/>
                </a:moveTo>
                <a:cubicBezTo>
                  <a:pt x="1733904" y="1444070"/>
                  <a:pt x="1698188" y="1426460"/>
                  <a:pt x="1663713" y="1409098"/>
                </a:cubicBezTo>
                <a:cubicBezTo>
                  <a:pt x="1626261" y="1423980"/>
                  <a:pt x="1610635" y="1461680"/>
                  <a:pt x="1582608" y="1486234"/>
                </a:cubicBezTo>
                <a:cubicBezTo>
                  <a:pt x="1545652" y="1518726"/>
                  <a:pt x="1526554" y="1567091"/>
                  <a:pt x="1528787" y="1621905"/>
                </a:cubicBezTo>
                <a:cubicBezTo>
                  <a:pt x="1531763" y="1703505"/>
                  <a:pt x="1583104" y="1750630"/>
                  <a:pt x="1671898" y="1725331"/>
                </a:cubicBezTo>
                <a:cubicBezTo>
                  <a:pt x="1732664" y="1707970"/>
                  <a:pt x="1773340" y="1671014"/>
                  <a:pt x="1797399" y="1612728"/>
                </a:cubicBezTo>
                <a:cubicBezTo>
                  <a:pt x="1817985" y="1562874"/>
                  <a:pt x="1802855" y="1518230"/>
                  <a:pt x="1783013" y="1473585"/>
                </a:cubicBezTo>
                <a:cubicBezTo>
                  <a:pt x="1780781" y="1468872"/>
                  <a:pt x="1774580" y="1464904"/>
                  <a:pt x="1769124" y="1462176"/>
                </a:cubicBezTo>
                <a:close/>
                <a:moveTo>
                  <a:pt x="1629237" y="1658364"/>
                </a:moveTo>
                <a:cubicBezTo>
                  <a:pt x="1641142" y="1595862"/>
                  <a:pt x="1645359" y="1540552"/>
                  <a:pt x="1707613" y="1503100"/>
                </a:cubicBezTo>
                <a:cubicBezTo>
                  <a:pt x="1699180" y="1564859"/>
                  <a:pt x="1691492" y="1618928"/>
                  <a:pt x="1629237" y="1658364"/>
                </a:cubicBezTo>
                <a:close/>
                <a:moveTo>
                  <a:pt x="228882" y="1742941"/>
                </a:moveTo>
                <a:cubicBezTo>
                  <a:pt x="201103" y="1732524"/>
                  <a:pt x="172580" y="1723595"/>
                  <a:pt x="144553" y="1714170"/>
                </a:cubicBezTo>
                <a:cubicBezTo>
                  <a:pt x="146786" y="1708714"/>
                  <a:pt x="147034" y="1704745"/>
                  <a:pt x="149018" y="1703257"/>
                </a:cubicBezTo>
                <a:cubicBezTo>
                  <a:pt x="160179" y="1695568"/>
                  <a:pt x="171836" y="1688624"/>
                  <a:pt x="183245" y="1681679"/>
                </a:cubicBezTo>
                <a:cubicBezTo>
                  <a:pt x="183493" y="1677958"/>
                  <a:pt x="183989" y="1674486"/>
                  <a:pt x="184238" y="1670766"/>
                </a:cubicBezTo>
                <a:cubicBezTo>
                  <a:pt x="159931" y="1668782"/>
                  <a:pt x="135624" y="1668285"/>
                  <a:pt x="111814" y="1664813"/>
                </a:cubicBezTo>
                <a:cubicBezTo>
                  <a:pt x="77338" y="1659852"/>
                  <a:pt x="51048" y="1677958"/>
                  <a:pt x="38398" y="1703505"/>
                </a:cubicBezTo>
                <a:cubicBezTo>
                  <a:pt x="20044" y="1740461"/>
                  <a:pt x="4667" y="1781385"/>
                  <a:pt x="698" y="1821813"/>
                </a:cubicBezTo>
                <a:cubicBezTo>
                  <a:pt x="-4262" y="1872163"/>
                  <a:pt x="17068" y="1916559"/>
                  <a:pt x="69153" y="1936650"/>
                </a:cubicBezTo>
                <a:cubicBezTo>
                  <a:pt x="87755" y="1943842"/>
                  <a:pt x="108094" y="1947067"/>
                  <a:pt x="127936" y="1949795"/>
                </a:cubicBezTo>
                <a:cubicBezTo>
                  <a:pt x="192670" y="1958228"/>
                  <a:pt x="267574" y="1903662"/>
                  <a:pt x="279728" y="1839671"/>
                </a:cubicBezTo>
                <a:cubicBezTo>
                  <a:pt x="286424" y="1803956"/>
                  <a:pt x="261374" y="1755095"/>
                  <a:pt x="228882" y="1742941"/>
                </a:cubicBezTo>
                <a:close/>
                <a:moveTo>
                  <a:pt x="148026" y="1882084"/>
                </a:moveTo>
                <a:cubicBezTo>
                  <a:pt x="145793" y="1879356"/>
                  <a:pt x="143561" y="1876875"/>
                  <a:pt x="141329" y="1874147"/>
                </a:cubicBezTo>
                <a:cubicBezTo>
                  <a:pt x="148770" y="1868690"/>
                  <a:pt x="155963" y="1862986"/>
                  <a:pt x="163403" y="1857529"/>
                </a:cubicBezTo>
                <a:cubicBezTo>
                  <a:pt x="165388" y="1859762"/>
                  <a:pt x="167620" y="1861994"/>
                  <a:pt x="169604" y="1864474"/>
                </a:cubicBezTo>
                <a:cubicBezTo>
                  <a:pt x="162411" y="1870179"/>
                  <a:pt x="155218" y="1876131"/>
                  <a:pt x="148026" y="1882084"/>
                </a:cubicBezTo>
                <a:close/>
                <a:moveTo>
                  <a:pt x="779996" y="322744"/>
                </a:moveTo>
                <a:cubicBezTo>
                  <a:pt x="836794" y="316047"/>
                  <a:pt x="887143" y="269914"/>
                  <a:pt x="898305" y="212124"/>
                </a:cubicBezTo>
                <a:cubicBezTo>
                  <a:pt x="903017" y="187818"/>
                  <a:pt x="904257" y="162767"/>
                  <a:pt x="907978" y="129780"/>
                </a:cubicBezTo>
                <a:cubicBezTo>
                  <a:pt x="908226" y="108697"/>
                  <a:pt x="888135" y="69261"/>
                  <a:pt x="862837" y="49667"/>
                </a:cubicBezTo>
                <a:cubicBezTo>
                  <a:pt x="846963" y="37266"/>
                  <a:pt x="831089" y="25113"/>
                  <a:pt x="815464" y="12463"/>
                </a:cubicBezTo>
                <a:cubicBezTo>
                  <a:pt x="795374" y="-3906"/>
                  <a:pt x="781980" y="-4650"/>
                  <a:pt x="762138" y="13207"/>
                </a:cubicBezTo>
                <a:cubicBezTo>
                  <a:pt x="753209" y="21144"/>
                  <a:pt x="745520" y="31809"/>
                  <a:pt x="740312" y="42474"/>
                </a:cubicBezTo>
                <a:cubicBezTo>
                  <a:pt x="719230" y="85383"/>
                  <a:pt x="703852" y="129532"/>
                  <a:pt x="692691" y="176409"/>
                </a:cubicBezTo>
                <a:cubicBezTo>
                  <a:pt x="685250" y="207412"/>
                  <a:pt x="687482" y="234695"/>
                  <a:pt x="697899" y="262226"/>
                </a:cubicBezTo>
                <a:cubicBezTo>
                  <a:pt x="710549" y="294965"/>
                  <a:pt x="754449" y="325720"/>
                  <a:pt x="779996" y="322744"/>
                </a:cubicBezTo>
                <a:close/>
                <a:moveTo>
                  <a:pt x="809263" y="134988"/>
                </a:moveTo>
                <a:cubicBezTo>
                  <a:pt x="820672" y="174920"/>
                  <a:pt x="816952" y="185834"/>
                  <a:pt x="780988" y="222045"/>
                </a:cubicBezTo>
                <a:cubicBezTo>
                  <a:pt x="777516" y="187818"/>
                  <a:pt x="790413" y="162023"/>
                  <a:pt x="809263" y="134988"/>
                </a:cubicBezTo>
                <a:close/>
                <a:moveTo>
                  <a:pt x="928068" y="2187404"/>
                </a:moveTo>
                <a:cubicBezTo>
                  <a:pt x="924099" y="2218903"/>
                  <a:pt x="917899" y="2251891"/>
                  <a:pt x="889624" y="2273717"/>
                </a:cubicBezTo>
                <a:cubicBezTo>
                  <a:pt x="879951" y="2281406"/>
                  <a:pt x="870526" y="2289591"/>
                  <a:pt x="861101" y="2297528"/>
                </a:cubicBezTo>
                <a:cubicBezTo>
                  <a:pt x="810999" y="2339692"/>
                  <a:pt x="790165" y="2340188"/>
                  <a:pt x="741304" y="2300256"/>
                </a:cubicBezTo>
                <a:cubicBezTo>
                  <a:pt x="702860" y="2268757"/>
                  <a:pt x="696411" y="2189636"/>
                  <a:pt x="730639" y="2154168"/>
                </a:cubicBezTo>
                <a:cubicBezTo>
                  <a:pt x="738328" y="2146232"/>
                  <a:pt x="750977" y="2143503"/>
                  <a:pt x="762138" y="2137799"/>
                </a:cubicBezTo>
                <a:cubicBezTo>
                  <a:pt x="765859" y="2120933"/>
                  <a:pt x="769083" y="2106051"/>
                  <a:pt x="773051" y="2088441"/>
                </a:cubicBezTo>
                <a:cubicBezTo>
                  <a:pt x="784709" y="2089682"/>
                  <a:pt x="796614" y="2087697"/>
                  <a:pt x="805047" y="2092162"/>
                </a:cubicBezTo>
                <a:cubicBezTo>
                  <a:pt x="831089" y="2106051"/>
                  <a:pt x="857876" y="2114732"/>
                  <a:pt x="886895" y="2119941"/>
                </a:cubicBezTo>
                <a:cubicBezTo>
                  <a:pt x="914426" y="2124901"/>
                  <a:pt x="932532" y="2153424"/>
                  <a:pt x="928068" y="2187404"/>
                </a:cubicBezTo>
                <a:close/>
                <a:moveTo>
                  <a:pt x="1084324" y="1243913"/>
                </a:moveTo>
                <a:cubicBezTo>
                  <a:pt x="1069194" y="1249369"/>
                  <a:pt x="1051585" y="1251850"/>
                  <a:pt x="1039679" y="1261275"/>
                </a:cubicBezTo>
                <a:cubicBezTo>
                  <a:pt x="1016861" y="1279629"/>
                  <a:pt x="993546" y="1299471"/>
                  <a:pt x="977673" y="1323529"/>
                </a:cubicBezTo>
                <a:cubicBezTo>
                  <a:pt x="953862" y="1359989"/>
                  <a:pt x="951382" y="1423484"/>
                  <a:pt x="993795" y="1459199"/>
                </a:cubicBezTo>
                <a:cubicBezTo>
                  <a:pt x="1023558" y="1484250"/>
                  <a:pt x="1054809" y="1475321"/>
                  <a:pt x="1087052" y="1469616"/>
                </a:cubicBezTo>
                <a:cubicBezTo>
                  <a:pt x="1120040" y="1463912"/>
                  <a:pt x="1146331" y="1445062"/>
                  <a:pt x="1163196" y="1419267"/>
                </a:cubicBezTo>
                <a:cubicBezTo>
                  <a:pt x="1179566" y="1394217"/>
                  <a:pt x="1191471" y="1363461"/>
                  <a:pt x="1195440" y="1333946"/>
                </a:cubicBezTo>
                <a:cubicBezTo>
                  <a:pt x="1200896" y="1294510"/>
                  <a:pt x="1140378" y="1250362"/>
                  <a:pt x="1084324" y="1243913"/>
                </a:cubicBezTo>
                <a:close/>
                <a:moveTo>
                  <a:pt x="1056545" y="1402898"/>
                </a:moveTo>
                <a:cubicBezTo>
                  <a:pt x="1065474" y="1344363"/>
                  <a:pt x="1071675" y="1336427"/>
                  <a:pt x="1114335" y="1329482"/>
                </a:cubicBezTo>
                <a:cubicBezTo>
                  <a:pt x="1104662" y="1362221"/>
                  <a:pt x="1090277" y="1387520"/>
                  <a:pt x="1056545" y="1402898"/>
                </a:cubicBezTo>
                <a:close/>
                <a:moveTo>
                  <a:pt x="1239092" y="677173"/>
                </a:moveTo>
                <a:cubicBezTo>
                  <a:pt x="1223963" y="701976"/>
                  <a:pt x="1210073" y="727771"/>
                  <a:pt x="1192215" y="750589"/>
                </a:cubicBezTo>
                <a:cubicBezTo>
                  <a:pt x="1176590" y="770679"/>
                  <a:pt x="1154763" y="783328"/>
                  <a:pt x="1127977" y="784072"/>
                </a:cubicBezTo>
                <a:cubicBezTo>
                  <a:pt x="1115575" y="784320"/>
                  <a:pt x="1102926" y="784072"/>
                  <a:pt x="1090773" y="785313"/>
                </a:cubicBezTo>
                <a:cubicBezTo>
                  <a:pt x="1059769" y="788537"/>
                  <a:pt x="1038935" y="780352"/>
                  <a:pt x="1027278" y="753069"/>
                </a:cubicBezTo>
                <a:cubicBezTo>
                  <a:pt x="1013885" y="721074"/>
                  <a:pt x="1009172" y="688830"/>
                  <a:pt x="1026782" y="654603"/>
                </a:cubicBezTo>
                <a:cubicBezTo>
                  <a:pt x="1048856" y="611942"/>
                  <a:pt x="1077131" y="581683"/>
                  <a:pt x="1129713" y="579947"/>
                </a:cubicBezTo>
                <a:cubicBezTo>
                  <a:pt x="1128225" y="585156"/>
                  <a:pt x="1126984" y="589620"/>
                  <a:pt x="1124752" y="598053"/>
                </a:cubicBezTo>
                <a:cubicBezTo>
                  <a:pt x="1167909" y="585156"/>
                  <a:pt x="1194696" y="617399"/>
                  <a:pt x="1227187" y="633025"/>
                </a:cubicBezTo>
                <a:cubicBezTo>
                  <a:pt x="1242813" y="640961"/>
                  <a:pt x="1250502" y="658571"/>
                  <a:pt x="1239092" y="677173"/>
                </a:cubicBezTo>
                <a:close/>
                <a:moveTo>
                  <a:pt x="375714" y="850295"/>
                </a:moveTo>
                <a:cubicBezTo>
                  <a:pt x="371497" y="866665"/>
                  <a:pt x="368521" y="883283"/>
                  <a:pt x="364552" y="899901"/>
                </a:cubicBezTo>
                <a:cubicBezTo>
                  <a:pt x="355624" y="937601"/>
                  <a:pt x="318668" y="965628"/>
                  <a:pt x="275015" y="968604"/>
                </a:cubicBezTo>
                <a:cubicBezTo>
                  <a:pt x="238059" y="971084"/>
                  <a:pt x="191182" y="944049"/>
                  <a:pt x="183245" y="910318"/>
                </a:cubicBezTo>
                <a:cubicBezTo>
                  <a:pt x="175557" y="877826"/>
                  <a:pt x="182501" y="846079"/>
                  <a:pt x="204576" y="819044"/>
                </a:cubicBezTo>
                <a:cubicBezTo>
                  <a:pt x="214001" y="807387"/>
                  <a:pt x="222434" y="794986"/>
                  <a:pt x="232355" y="781344"/>
                </a:cubicBezTo>
                <a:cubicBezTo>
                  <a:pt x="254181" y="776880"/>
                  <a:pt x="274767" y="772663"/>
                  <a:pt x="291137" y="769439"/>
                </a:cubicBezTo>
                <a:cubicBezTo>
                  <a:pt x="313955" y="781840"/>
                  <a:pt x="333549" y="793249"/>
                  <a:pt x="354135" y="803418"/>
                </a:cubicBezTo>
                <a:cubicBezTo>
                  <a:pt x="378194" y="815324"/>
                  <a:pt x="382658" y="823757"/>
                  <a:pt x="375714" y="850295"/>
                </a:cubicBezTo>
                <a:close/>
                <a:moveTo>
                  <a:pt x="1963328" y="215101"/>
                </a:moveTo>
                <a:cubicBezTo>
                  <a:pt x="1997308" y="289260"/>
                  <a:pt x="1944478" y="366397"/>
                  <a:pt x="1862382" y="363420"/>
                </a:cubicBezTo>
                <a:cubicBezTo>
                  <a:pt x="1839315" y="362676"/>
                  <a:pt x="1825674" y="346802"/>
                  <a:pt x="1816993" y="328449"/>
                </a:cubicBezTo>
                <a:cubicBezTo>
                  <a:pt x="1798887" y="290253"/>
                  <a:pt x="1815257" y="228990"/>
                  <a:pt x="1848244" y="197987"/>
                </a:cubicBezTo>
                <a:cubicBezTo>
                  <a:pt x="1868334" y="179137"/>
                  <a:pt x="1885944" y="157807"/>
                  <a:pt x="1907026" y="135236"/>
                </a:cubicBezTo>
                <a:cubicBezTo>
                  <a:pt x="1939270" y="155078"/>
                  <a:pt x="1964072" y="170456"/>
                  <a:pt x="1992347" y="187818"/>
                </a:cubicBezTo>
                <a:cubicBezTo>
                  <a:pt x="1981434" y="197987"/>
                  <a:pt x="1972257" y="206668"/>
                  <a:pt x="1963328" y="215101"/>
                </a:cubicBezTo>
                <a:close/>
                <a:moveTo>
                  <a:pt x="212512" y="2544562"/>
                </a:moveTo>
                <a:cubicBezTo>
                  <a:pt x="215489" y="2570852"/>
                  <a:pt x="208048" y="2599127"/>
                  <a:pt x="200607" y="2625418"/>
                </a:cubicBezTo>
                <a:cubicBezTo>
                  <a:pt x="191430" y="2658654"/>
                  <a:pt x="158691" y="2662870"/>
                  <a:pt x="133640" y="2674527"/>
                </a:cubicBezTo>
                <a:cubicBezTo>
                  <a:pt x="97428" y="2661630"/>
                  <a:pt x="87011" y="2640052"/>
                  <a:pt x="88747" y="2601360"/>
                </a:cubicBezTo>
                <a:cubicBezTo>
                  <a:pt x="90484" y="2563908"/>
                  <a:pt x="104373" y="2540593"/>
                  <a:pt x="133144" y="2522983"/>
                </a:cubicBezTo>
                <a:cubicBezTo>
                  <a:pt x="130912" y="2512566"/>
                  <a:pt x="129176" y="2503637"/>
                  <a:pt x="127192" y="2494956"/>
                </a:cubicBezTo>
                <a:cubicBezTo>
                  <a:pt x="154970" y="2485531"/>
                  <a:pt x="209040" y="2513806"/>
                  <a:pt x="212512" y="25445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-1106570" y="1328675"/>
            <a:ext cx="3241518" cy="274055"/>
          </a:xfrm>
          <a:custGeom>
            <a:rect b="b" l="l" r="r" t="t"/>
            <a:pathLst>
              <a:path extrusionOk="0" h="548110" w="6483035">
                <a:moveTo>
                  <a:pt x="532913" y="476778"/>
                </a:moveTo>
                <a:cubicBezTo>
                  <a:pt x="565740" y="493862"/>
                  <a:pt x="592538" y="491517"/>
                  <a:pt x="620676" y="474433"/>
                </a:cubicBezTo>
                <a:cubicBezTo>
                  <a:pt x="662883" y="448640"/>
                  <a:pt x="706764" y="425862"/>
                  <a:pt x="749975" y="401744"/>
                </a:cubicBezTo>
                <a:cubicBezTo>
                  <a:pt x="753325" y="399734"/>
                  <a:pt x="755670" y="396720"/>
                  <a:pt x="758685" y="394040"/>
                </a:cubicBezTo>
                <a:cubicBezTo>
                  <a:pt x="790172" y="365232"/>
                  <a:pt x="821995" y="336424"/>
                  <a:pt x="853482" y="307617"/>
                </a:cubicBezTo>
                <a:cubicBezTo>
                  <a:pt x="870231" y="292543"/>
                  <a:pt x="882960" y="273114"/>
                  <a:pt x="908083" y="268425"/>
                </a:cubicBezTo>
                <a:cubicBezTo>
                  <a:pt x="916792" y="266750"/>
                  <a:pt x="926171" y="258376"/>
                  <a:pt x="931866" y="250671"/>
                </a:cubicBezTo>
                <a:cubicBezTo>
                  <a:pt x="942920" y="236267"/>
                  <a:pt x="955649" y="227893"/>
                  <a:pt x="974072" y="226218"/>
                </a:cubicBezTo>
                <a:cubicBezTo>
                  <a:pt x="981442" y="225548"/>
                  <a:pt x="990821" y="223203"/>
                  <a:pt x="994841" y="218179"/>
                </a:cubicBezTo>
                <a:cubicBezTo>
                  <a:pt x="1010249" y="198415"/>
                  <a:pt x="1034032" y="203440"/>
                  <a:pt x="1053126" y="195736"/>
                </a:cubicBezTo>
                <a:cubicBezTo>
                  <a:pt x="1079254" y="185017"/>
                  <a:pt x="1111076" y="199420"/>
                  <a:pt x="1133519" y="174632"/>
                </a:cubicBezTo>
                <a:cubicBezTo>
                  <a:pt x="1137204" y="170613"/>
                  <a:pt x="1148593" y="170613"/>
                  <a:pt x="1155293" y="172623"/>
                </a:cubicBezTo>
                <a:cubicBezTo>
                  <a:pt x="1175726" y="178987"/>
                  <a:pt x="1198839" y="183342"/>
                  <a:pt x="1215588" y="195736"/>
                </a:cubicBezTo>
                <a:cubicBezTo>
                  <a:pt x="1252100" y="222534"/>
                  <a:pt x="1298326" y="240622"/>
                  <a:pt x="1314740" y="289193"/>
                </a:cubicBezTo>
                <a:cubicBezTo>
                  <a:pt x="1320434" y="305942"/>
                  <a:pt x="1325794" y="323025"/>
                  <a:pt x="1330818" y="339774"/>
                </a:cubicBezTo>
                <a:cubicBezTo>
                  <a:pt x="1337518" y="361547"/>
                  <a:pt x="1344217" y="383656"/>
                  <a:pt x="1350247" y="403754"/>
                </a:cubicBezTo>
                <a:cubicBezTo>
                  <a:pt x="1368000" y="405764"/>
                  <a:pt x="1381399" y="407774"/>
                  <a:pt x="1394798" y="409114"/>
                </a:cubicBezTo>
                <a:cubicBezTo>
                  <a:pt x="1399823" y="409784"/>
                  <a:pt x="1407527" y="412128"/>
                  <a:pt x="1409872" y="409784"/>
                </a:cubicBezTo>
                <a:cubicBezTo>
                  <a:pt x="1431980" y="386670"/>
                  <a:pt x="1471172" y="396385"/>
                  <a:pt x="1490266" y="367577"/>
                </a:cubicBezTo>
                <a:cubicBezTo>
                  <a:pt x="1491605" y="365567"/>
                  <a:pt x="1493950" y="363222"/>
                  <a:pt x="1496295" y="362887"/>
                </a:cubicBezTo>
                <a:cubicBezTo>
                  <a:pt x="1548886" y="351833"/>
                  <a:pt x="1572334" y="304267"/>
                  <a:pt x="1605831" y="271440"/>
                </a:cubicBezTo>
                <a:cubicBezTo>
                  <a:pt x="1652727" y="225213"/>
                  <a:pt x="1701633" y="182672"/>
                  <a:pt x="1754224" y="143815"/>
                </a:cubicBezTo>
                <a:cubicBezTo>
                  <a:pt x="1775662" y="128071"/>
                  <a:pt x="1799446" y="115677"/>
                  <a:pt x="1822894" y="102613"/>
                </a:cubicBezTo>
                <a:cubicBezTo>
                  <a:pt x="1827918" y="99933"/>
                  <a:pt x="1835623" y="102613"/>
                  <a:pt x="1841652" y="101273"/>
                </a:cubicBezTo>
                <a:cubicBezTo>
                  <a:pt x="1855051" y="98258"/>
                  <a:pt x="1869120" y="95914"/>
                  <a:pt x="1881179" y="90219"/>
                </a:cubicBezTo>
                <a:cubicBezTo>
                  <a:pt x="1928410" y="67776"/>
                  <a:pt x="1982676" y="83855"/>
                  <a:pt x="2011148" y="114337"/>
                </a:cubicBezTo>
                <a:cubicBezTo>
                  <a:pt x="2015503" y="119027"/>
                  <a:pt x="2019188" y="125056"/>
                  <a:pt x="2024212" y="128406"/>
                </a:cubicBezTo>
                <a:cubicBezTo>
                  <a:pt x="2063069" y="152524"/>
                  <a:pt x="2074458" y="192051"/>
                  <a:pt x="2084842" y="232583"/>
                </a:cubicBezTo>
                <a:cubicBezTo>
                  <a:pt x="2091542" y="258711"/>
                  <a:pt x="2096566" y="285508"/>
                  <a:pt x="2103601" y="311636"/>
                </a:cubicBezTo>
                <a:cubicBezTo>
                  <a:pt x="2111975" y="343459"/>
                  <a:pt x="2139443" y="359538"/>
                  <a:pt x="2174280" y="365567"/>
                </a:cubicBezTo>
                <a:cubicBezTo>
                  <a:pt x="2245629" y="378296"/>
                  <a:pt x="2303245" y="347144"/>
                  <a:pt x="2355835" y="308957"/>
                </a:cubicBezTo>
                <a:cubicBezTo>
                  <a:pt x="2402062" y="275459"/>
                  <a:pt x="2447283" y="237272"/>
                  <a:pt x="2480110" y="189371"/>
                </a:cubicBezTo>
                <a:cubicBezTo>
                  <a:pt x="2527007" y="121707"/>
                  <a:pt x="2596681" y="95244"/>
                  <a:pt x="2670710" y="77490"/>
                </a:cubicBezTo>
                <a:cubicBezTo>
                  <a:pt x="2720621" y="65766"/>
                  <a:pt x="2765507" y="81510"/>
                  <a:pt x="2811733" y="106633"/>
                </a:cubicBezTo>
                <a:cubicBezTo>
                  <a:pt x="2877053" y="142475"/>
                  <a:pt x="2909881" y="201095"/>
                  <a:pt x="2945053" y="260720"/>
                </a:cubicBezTo>
                <a:cubicBezTo>
                  <a:pt x="2958452" y="283499"/>
                  <a:pt x="2979555" y="301922"/>
                  <a:pt x="2993289" y="318336"/>
                </a:cubicBezTo>
                <a:cubicBezTo>
                  <a:pt x="3018077" y="321686"/>
                  <a:pt x="3037840" y="325035"/>
                  <a:pt x="3057939" y="326710"/>
                </a:cubicBezTo>
                <a:cubicBezTo>
                  <a:pt x="3070333" y="327715"/>
                  <a:pt x="3083061" y="323695"/>
                  <a:pt x="3095121" y="325035"/>
                </a:cubicBezTo>
                <a:cubicBezTo>
                  <a:pt x="3157425" y="331400"/>
                  <a:pt x="3200972" y="288188"/>
                  <a:pt x="3250213" y="263735"/>
                </a:cubicBezTo>
                <a:cubicBezTo>
                  <a:pt x="3295434" y="241292"/>
                  <a:pt x="3335631" y="207125"/>
                  <a:pt x="3373483" y="172957"/>
                </a:cubicBezTo>
                <a:cubicBezTo>
                  <a:pt x="3414015" y="136110"/>
                  <a:pt x="3457226" y="103618"/>
                  <a:pt x="3506802" y="84190"/>
                </a:cubicBezTo>
                <a:cubicBezTo>
                  <a:pt x="3556713" y="64761"/>
                  <a:pt x="3607294" y="44663"/>
                  <a:pt x="3662899" y="41983"/>
                </a:cubicBezTo>
                <a:cubicBezTo>
                  <a:pt x="3682328" y="40978"/>
                  <a:pt x="3702426" y="37963"/>
                  <a:pt x="3721855" y="34949"/>
                </a:cubicBezTo>
                <a:cubicBezTo>
                  <a:pt x="3756357" y="29924"/>
                  <a:pt x="3781815" y="46338"/>
                  <a:pt x="3808613" y="60072"/>
                </a:cubicBezTo>
                <a:cubicBezTo>
                  <a:pt x="3841105" y="76820"/>
                  <a:pt x="3863548" y="102948"/>
                  <a:pt x="3879627" y="137450"/>
                </a:cubicBezTo>
                <a:cubicBezTo>
                  <a:pt x="3898051" y="177312"/>
                  <a:pt x="3922169" y="214159"/>
                  <a:pt x="3944612" y="252346"/>
                </a:cubicBezTo>
                <a:cubicBezTo>
                  <a:pt x="3960690" y="279814"/>
                  <a:pt x="3973085" y="280149"/>
                  <a:pt x="4006917" y="292878"/>
                </a:cubicBezTo>
                <a:cubicBezTo>
                  <a:pt x="4035055" y="303262"/>
                  <a:pt x="4063192" y="295558"/>
                  <a:pt x="4090325" y="304937"/>
                </a:cubicBezTo>
                <a:cubicBezTo>
                  <a:pt x="4102719" y="309292"/>
                  <a:pt x="4121812" y="299912"/>
                  <a:pt x="4135546" y="292878"/>
                </a:cubicBezTo>
                <a:cubicBezTo>
                  <a:pt x="4191152" y="264740"/>
                  <a:pt x="4238718" y="225883"/>
                  <a:pt x="4283939" y="183342"/>
                </a:cubicBezTo>
                <a:cubicBezTo>
                  <a:pt x="4330166" y="140130"/>
                  <a:pt x="4376057" y="96249"/>
                  <a:pt x="4426973" y="59067"/>
                </a:cubicBezTo>
                <a:cubicBezTo>
                  <a:pt x="4484253" y="16860"/>
                  <a:pt x="4548233" y="-7593"/>
                  <a:pt x="4623937" y="2121"/>
                </a:cubicBezTo>
                <a:cubicBezTo>
                  <a:pt x="4679878" y="9156"/>
                  <a:pt x="4716725" y="36623"/>
                  <a:pt x="4741512" y="83185"/>
                </a:cubicBezTo>
                <a:cubicBezTo>
                  <a:pt x="4768980" y="135440"/>
                  <a:pt x="4797118" y="187026"/>
                  <a:pt x="4808842" y="246652"/>
                </a:cubicBezTo>
                <a:cubicBezTo>
                  <a:pt x="4816546" y="286178"/>
                  <a:pt x="4876172" y="326710"/>
                  <a:pt x="4911344" y="316996"/>
                </a:cubicBezTo>
                <a:cubicBezTo>
                  <a:pt x="4940486" y="308622"/>
                  <a:pt x="4969964" y="295558"/>
                  <a:pt x="4994417" y="277804"/>
                </a:cubicBezTo>
                <a:cubicBezTo>
                  <a:pt x="5042653" y="242297"/>
                  <a:pt x="5089549" y="205115"/>
                  <a:pt x="5127066" y="156544"/>
                </a:cubicBezTo>
                <a:cubicBezTo>
                  <a:pt x="5161568" y="111992"/>
                  <a:pt x="5200425" y="69451"/>
                  <a:pt x="5248661" y="40308"/>
                </a:cubicBezTo>
                <a:cubicBezTo>
                  <a:pt x="5279144" y="21885"/>
                  <a:pt x="5313981" y="3796"/>
                  <a:pt x="5355183" y="16860"/>
                </a:cubicBezTo>
                <a:cubicBezTo>
                  <a:pt x="5375951" y="23559"/>
                  <a:pt x="5400069" y="19540"/>
                  <a:pt x="5422177" y="23224"/>
                </a:cubicBezTo>
                <a:cubicBezTo>
                  <a:pt x="5434236" y="25234"/>
                  <a:pt x="5447300" y="30259"/>
                  <a:pt x="5456679" y="37963"/>
                </a:cubicBezTo>
                <a:cubicBezTo>
                  <a:pt x="5484147" y="60406"/>
                  <a:pt x="5512620" y="82850"/>
                  <a:pt x="5535398" y="109648"/>
                </a:cubicBezTo>
                <a:cubicBezTo>
                  <a:pt x="5555832" y="133766"/>
                  <a:pt x="5570570" y="163243"/>
                  <a:pt x="5585979" y="191381"/>
                </a:cubicBezTo>
                <a:cubicBezTo>
                  <a:pt x="5606412" y="228563"/>
                  <a:pt x="5633545" y="259046"/>
                  <a:pt x="5676422" y="266750"/>
                </a:cubicBezTo>
                <a:cubicBezTo>
                  <a:pt x="5729012" y="276129"/>
                  <a:pt x="5781603" y="274789"/>
                  <a:pt x="5827829" y="241962"/>
                </a:cubicBezTo>
                <a:cubicBezTo>
                  <a:pt x="5870036" y="212149"/>
                  <a:pt x="5911907" y="182337"/>
                  <a:pt x="5953109" y="151519"/>
                </a:cubicBezTo>
                <a:cubicBezTo>
                  <a:pt x="6002685" y="114337"/>
                  <a:pt x="6050921" y="75815"/>
                  <a:pt x="6100832" y="38968"/>
                </a:cubicBezTo>
                <a:cubicBezTo>
                  <a:pt x="6161462" y="-5918"/>
                  <a:pt x="6261284" y="-1899"/>
                  <a:pt x="6321579" y="46003"/>
                </a:cubicBezTo>
                <a:cubicBezTo>
                  <a:pt x="6326604" y="50022"/>
                  <a:pt x="6332298" y="56722"/>
                  <a:pt x="6337658" y="56387"/>
                </a:cubicBezTo>
                <a:cubicBezTo>
                  <a:pt x="6369145" y="54712"/>
                  <a:pt x="6377855" y="80505"/>
                  <a:pt x="6391924" y="99263"/>
                </a:cubicBezTo>
                <a:cubicBezTo>
                  <a:pt x="6408002" y="120702"/>
                  <a:pt x="6423076" y="142810"/>
                  <a:pt x="6438150" y="165253"/>
                </a:cubicBezTo>
                <a:cubicBezTo>
                  <a:pt x="6463608" y="203105"/>
                  <a:pt x="6477007" y="245312"/>
                  <a:pt x="6483036" y="289863"/>
                </a:cubicBezTo>
                <a:cubicBezTo>
                  <a:pt x="6480357" y="291203"/>
                  <a:pt x="6477677" y="292543"/>
                  <a:pt x="6475332" y="294218"/>
                </a:cubicBezTo>
                <a:cubicBezTo>
                  <a:pt x="6467962" y="282159"/>
                  <a:pt x="6459253" y="270435"/>
                  <a:pt x="6452889" y="257706"/>
                </a:cubicBezTo>
                <a:cubicBezTo>
                  <a:pt x="6435135" y="220524"/>
                  <a:pt x="6412022" y="186021"/>
                  <a:pt x="6381875" y="158889"/>
                </a:cubicBezTo>
                <a:cubicBezTo>
                  <a:pt x="6351727" y="131421"/>
                  <a:pt x="6318565" y="104288"/>
                  <a:pt x="6282052" y="86869"/>
                </a:cubicBezTo>
                <a:cubicBezTo>
                  <a:pt x="6214388" y="54042"/>
                  <a:pt x="6153423" y="80505"/>
                  <a:pt x="6099157" y="123046"/>
                </a:cubicBezTo>
                <a:cubicBezTo>
                  <a:pt x="6026468" y="180327"/>
                  <a:pt x="5956124" y="240957"/>
                  <a:pt x="5883435" y="298572"/>
                </a:cubicBezTo>
                <a:cubicBezTo>
                  <a:pt x="5811751" y="355183"/>
                  <a:pt x="5698865" y="355853"/>
                  <a:pt x="5627515" y="313981"/>
                </a:cubicBezTo>
                <a:cubicBezTo>
                  <a:pt x="5589999" y="291873"/>
                  <a:pt x="5568895" y="261390"/>
                  <a:pt x="5549467" y="224878"/>
                </a:cubicBezTo>
                <a:cubicBezTo>
                  <a:pt x="5534058" y="196071"/>
                  <a:pt x="5510945" y="171283"/>
                  <a:pt x="5490512" y="144820"/>
                </a:cubicBezTo>
                <a:cubicBezTo>
                  <a:pt x="5485822" y="138790"/>
                  <a:pt x="5478788" y="134436"/>
                  <a:pt x="5474098" y="128406"/>
                </a:cubicBezTo>
                <a:cubicBezTo>
                  <a:pt x="5447635" y="91224"/>
                  <a:pt x="5412463" y="76820"/>
                  <a:pt x="5368247" y="88209"/>
                </a:cubicBezTo>
                <a:cubicBezTo>
                  <a:pt x="5343459" y="94574"/>
                  <a:pt x="5318336" y="90554"/>
                  <a:pt x="5293213" y="102948"/>
                </a:cubicBezTo>
                <a:cubicBezTo>
                  <a:pt x="5255696" y="121707"/>
                  <a:pt x="5228563" y="150514"/>
                  <a:pt x="5204445" y="181332"/>
                </a:cubicBezTo>
                <a:cubicBezTo>
                  <a:pt x="5159558" y="238277"/>
                  <a:pt x="5109647" y="288523"/>
                  <a:pt x="5050023" y="329725"/>
                </a:cubicBezTo>
                <a:cubicBezTo>
                  <a:pt x="5042653" y="334750"/>
                  <a:pt x="5035619" y="340779"/>
                  <a:pt x="5028919" y="346474"/>
                </a:cubicBezTo>
                <a:cubicBezTo>
                  <a:pt x="4970634" y="395715"/>
                  <a:pt x="4882871" y="404089"/>
                  <a:pt x="4821906" y="359873"/>
                </a:cubicBezTo>
                <a:cubicBezTo>
                  <a:pt x="4792428" y="338099"/>
                  <a:pt x="4772665" y="304267"/>
                  <a:pt x="4765296" y="265410"/>
                </a:cubicBezTo>
                <a:cubicBezTo>
                  <a:pt x="4755581" y="214494"/>
                  <a:pt x="4741177" y="164918"/>
                  <a:pt x="4713375" y="120032"/>
                </a:cubicBezTo>
                <a:cubicBezTo>
                  <a:pt x="4693611" y="88209"/>
                  <a:pt x="4669828" y="66771"/>
                  <a:pt x="4627287" y="67106"/>
                </a:cubicBezTo>
                <a:cubicBezTo>
                  <a:pt x="4543878" y="67776"/>
                  <a:pt x="4479229" y="106968"/>
                  <a:pt x="4419938" y="158219"/>
                </a:cubicBezTo>
                <a:cubicBezTo>
                  <a:pt x="4372372" y="199420"/>
                  <a:pt x="4327821" y="244307"/>
                  <a:pt x="4281260" y="286178"/>
                </a:cubicBezTo>
                <a:cubicBezTo>
                  <a:pt x="4219290" y="342119"/>
                  <a:pt x="4149950" y="379636"/>
                  <a:pt x="4062187" y="372602"/>
                </a:cubicBezTo>
                <a:cubicBezTo>
                  <a:pt x="3975429" y="365902"/>
                  <a:pt x="3914129" y="326710"/>
                  <a:pt x="3884652" y="243302"/>
                </a:cubicBezTo>
                <a:cubicBezTo>
                  <a:pt x="3872593" y="208800"/>
                  <a:pt x="3850484" y="180662"/>
                  <a:pt x="3830386" y="151184"/>
                </a:cubicBezTo>
                <a:cubicBezTo>
                  <a:pt x="3807273" y="117352"/>
                  <a:pt x="3769421" y="113667"/>
                  <a:pt x="3733914" y="108643"/>
                </a:cubicBezTo>
                <a:cubicBezTo>
                  <a:pt x="3692377" y="102613"/>
                  <a:pt x="3652515" y="117687"/>
                  <a:pt x="3612989" y="127736"/>
                </a:cubicBezTo>
                <a:cubicBezTo>
                  <a:pt x="3561403" y="140800"/>
                  <a:pt x="3514172" y="164583"/>
                  <a:pt x="3470960" y="195736"/>
                </a:cubicBezTo>
                <a:cubicBezTo>
                  <a:pt x="3442822" y="215834"/>
                  <a:pt x="3413010" y="233588"/>
                  <a:pt x="3387552" y="257036"/>
                </a:cubicBezTo>
                <a:cubicBezTo>
                  <a:pt x="3360084" y="282494"/>
                  <a:pt x="3332281" y="305607"/>
                  <a:pt x="3297779" y="321686"/>
                </a:cubicBezTo>
                <a:cubicBezTo>
                  <a:pt x="3266627" y="336089"/>
                  <a:pt x="3239159" y="357863"/>
                  <a:pt x="3208007" y="372602"/>
                </a:cubicBezTo>
                <a:cubicBezTo>
                  <a:pt x="3147376" y="401074"/>
                  <a:pt x="3083731" y="397055"/>
                  <a:pt x="3018412" y="390355"/>
                </a:cubicBezTo>
                <a:cubicBezTo>
                  <a:pt x="2950077" y="382986"/>
                  <a:pt x="2926294" y="334415"/>
                  <a:pt x="2905526" y="282829"/>
                </a:cubicBezTo>
                <a:cubicBezTo>
                  <a:pt x="2882748" y="226888"/>
                  <a:pt x="2846906" y="184012"/>
                  <a:pt x="2794985" y="154869"/>
                </a:cubicBezTo>
                <a:cubicBezTo>
                  <a:pt x="2754453" y="132091"/>
                  <a:pt x="2711577" y="145825"/>
                  <a:pt x="2670375" y="154869"/>
                </a:cubicBezTo>
                <a:cubicBezTo>
                  <a:pt x="2613430" y="166928"/>
                  <a:pt x="2571223" y="201095"/>
                  <a:pt x="2537056" y="247656"/>
                </a:cubicBezTo>
                <a:cubicBezTo>
                  <a:pt x="2485135" y="318671"/>
                  <a:pt x="2416131" y="370927"/>
                  <a:pt x="2338752" y="410453"/>
                </a:cubicBezTo>
                <a:cubicBezTo>
                  <a:pt x="2284821" y="437921"/>
                  <a:pt x="2225196" y="443951"/>
                  <a:pt x="2165236" y="437921"/>
                </a:cubicBezTo>
                <a:cubicBezTo>
                  <a:pt x="2131739" y="434572"/>
                  <a:pt x="2108290" y="411793"/>
                  <a:pt x="2090202" y="387340"/>
                </a:cubicBezTo>
                <a:cubicBezTo>
                  <a:pt x="2055700" y="340109"/>
                  <a:pt x="2039956" y="283834"/>
                  <a:pt x="2024547" y="227893"/>
                </a:cubicBezTo>
                <a:cubicBezTo>
                  <a:pt x="2020193" y="211814"/>
                  <a:pt x="2016508" y="195401"/>
                  <a:pt x="2011148" y="179657"/>
                </a:cubicBezTo>
                <a:cubicBezTo>
                  <a:pt x="2000094" y="147165"/>
                  <a:pt x="1985355" y="136780"/>
                  <a:pt x="1950183" y="138455"/>
                </a:cubicBezTo>
                <a:cubicBezTo>
                  <a:pt x="1906302" y="140465"/>
                  <a:pt x="1866440" y="156544"/>
                  <a:pt x="1831268" y="180662"/>
                </a:cubicBezTo>
                <a:cubicBezTo>
                  <a:pt x="1759919" y="229233"/>
                  <a:pt x="1696609" y="287518"/>
                  <a:pt x="1638993" y="352168"/>
                </a:cubicBezTo>
                <a:cubicBezTo>
                  <a:pt x="1596787" y="399734"/>
                  <a:pt x="1544866" y="436581"/>
                  <a:pt x="1485911" y="460364"/>
                </a:cubicBezTo>
                <a:cubicBezTo>
                  <a:pt x="1460118" y="470749"/>
                  <a:pt x="1429635" y="481133"/>
                  <a:pt x="1403508" y="476778"/>
                </a:cubicBezTo>
                <a:cubicBezTo>
                  <a:pt x="1371015" y="471754"/>
                  <a:pt x="1336178" y="464049"/>
                  <a:pt x="1310050" y="438256"/>
                </a:cubicBezTo>
                <a:cubicBezTo>
                  <a:pt x="1289617" y="418158"/>
                  <a:pt x="1277893" y="395045"/>
                  <a:pt x="1271863" y="367912"/>
                </a:cubicBezTo>
                <a:cubicBezTo>
                  <a:pt x="1266839" y="345134"/>
                  <a:pt x="1262484" y="322356"/>
                  <a:pt x="1256120" y="299912"/>
                </a:cubicBezTo>
                <a:cubicBezTo>
                  <a:pt x="1244730" y="258711"/>
                  <a:pt x="1223292" y="242297"/>
                  <a:pt x="1182090" y="239952"/>
                </a:cubicBezTo>
                <a:cubicBezTo>
                  <a:pt x="1125480" y="236937"/>
                  <a:pt x="1074564" y="251676"/>
                  <a:pt x="1022978" y="276464"/>
                </a:cubicBezTo>
                <a:cubicBezTo>
                  <a:pt x="957994" y="307952"/>
                  <a:pt x="914447" y="361882"/>
                  <a:pt x="862526" y="407439"/>
                </a:cubicBezTo>
                <a:cubicBezTo>
                  <a:pt x="802231" y="460364"/>
                  <a:pt x="739256" y="510275"/>
                  <a:pt x="662213" y="535733"/>
                </a:cubicBezTo>
                <a:cubicBezTo>
                  <a:pt x="630055" y="546453"/>
                  <a:pt x="593878" y="549132"/>
                  <a:pt x="559711" y="547792"/>
                </a:cubicBezTo>
                <a:cubicBezTo>
                  <a:pt x="539947" y="547123"/>
                  <a:pt x="516499" y="535064"/>
                  <a:pt x="502430" y="520660"/>
                </a:cubicBezTo>
                <a:cubicBezTo>
                  <a:pt x="483337" y="501231"/>
                  <a:pt x="468263" y="475773"/>
                  <a:pt x="457544" y="450315"/>
                </a:cubicBezTo>
                <a:cubicBezTo>
                  <a:pt x="445150" y="420838"/>
                  <a:pt x="439791" y="388345"/>
                  <a:pt x="431081" y="357193"/>
                </a:cubicBezTo>
                <a:cubicBezTo>
                  <a:pt x="420027" y="318671"/>
                  <a:pt x="408973" y="279814"/>
                  <a:pt x="381505" y="248996"/>
                </a:cubicBezTo>
                <a:cubicBezTo>
                  <a:pt x="358727" y="222869"/>
                  <a:pt x="342313" y="219184"/>
                  <a:pt x="309151" y="231913"/>
                </a:cubicBezTo>
                <a:cubicBezTo>
                  <a:pt x="241822" y="257371"/>
                  <a:pt x="188561" y="301922"/>
                  <a:pt x="147694" y="359538"/>
                </a:cubicBezTo>
                <a:cubicBezTo>
                  <a:pt x="114867" y="405429"/>
                  <a:pt x="87734" y="455340"/>
                  <a:pt x="58256" y="503241"/>
                </a:cubicBezTo>
                <a:cubicBezTo>
                  <a:pt x="57586" y="504246"/>
                  <a:pt x="56917" y="505586"/>
                  <a:pt x="56247" y="506591"/>
                </a:cubicBezTo>
                <a:cubicBezTo>
                  <a:pt x="42178" y="528364"/>
                  <a:pt x="21744" y="536738"/>
                  <a:pt x="8345" y="526689"/>
                </a:cubicBezTo>
                <a:cubicBezTo>
                  <a:pt x="-5053" y="516305"/>
                  <a:pt x="-2039" y="495872"/>
                  <a:pt x="15380" y="476108"/>
                </a:cubicBezTo>
                <a:cubicBezTo>
                  <a:pt x="21074" y="469409"/>
                  <a:pt x="27439" y="462709"/>
                  <a:pt x="30789" y="454670"/>
                </a:cubicBezTo>
                <a:cubicBezTo>
                  <a:pt x="49882" y="409784"/>
                  <a:pt x="74670" y="369587"/>
                  <a:pt x="104483" y="330730"/>
                </a:cubicBezTo>
                <a:cubicBezTo>
                  <a:pt x="124581" y="304267"/>
                  <a:pt x="142335" y="276129"/>
                  <a:pt x="168797" y="256031"/>
                </a:cubicBezTo>
                <a:cubicBezTo>
                  <a:pt x="222058" y="214829"/>
                  <a:pt x="279339" y="181332"/>
                  <a:pt x="350353" y="195401"/>
                </a:cubicBezTo>
                <a:cubicBezTo>
                  <a:pt x="388540" y="203105"/>
                  <a:pt x="422037" y="220859"/>
                  <a:pt x="444815" y="255696"/>
                </a:cubicBezTo>
                <a:cubicBezTo>
                  <a:pt x="477307" y="304937"/>
                  <a:pt x="491711" y="361547"/>
                  <a:pt x="511140" y="416148"/>
                </a:cubicBezTo>
                <a:cubicBezTo>
                  <a:pt x="520184" y="435911"/>
                  <a:pt x="526884" y="458020"/>
                  <a:pt x="532913" y="4767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21"/>
          <p:cNvGrpSpPr/>
          <p:nvPr/>
        </p:nvGrpSpPr>
        <p:grpSpPr>
          <a:xfrm>
            <a:off x="987503" y="2841174"/>
            <a:ext cx="1921275" cy="1478080"/>
            <a:chOff x="987503" y="2841174"/>
            <a:chExt cx="1921275" cy="1478080"/>
          </a:xfrm>
        </p:grpSpPr>
        <p:sp>
          <p:nvSpPr>
            <p:cNvPr id="281" name="Google Shape;281;p21"/>
            <p:cNvSpPr txBox="1"/>
            <p:nvPr/>
          </p:nvSpPr>
          <p:spPr>
            <a:xfrm>
              <a:off x="987503" y="3949954"/>
              <a:ext cx="192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987503" y="3567451"/>
              <a:ext cx="1921275" cy="38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1749613" y="2841174"/>
              <a:ext cx="396974" cy="396957"/>
            </a:xfrm>
            <a:custGeom>
              <a:rect b="b" l="l" r="r" t="t"/>
              <a:pathLst>
                <a:path extrusionOk="0" h="793914" w="793948">
                  <a:moveTo>
                    <a:pt x="793949" y="132547"/>
                  </a:moveTo>
                  <a:cubicBezTo>
                    <a:pt x="793949" y="144367"/>
                    <a:pt x="789348" y="155473"/>
                    <a:pt x="780986" y="163835"/>
                  </a:cubicBezTo>
                  <a:lnTo>
                    <a:pt x="719205" y="225616"/>
                  </a:lnTo>
                  <a:cubicBezTo>
                    <a:pt x="718935" y="226029"/>
                    <a:pt x="718618" y="226410"/>
                    <a:pt x="718269" y="226759"/>
                  </a:cubicBezTo>
                  <a:cubicBezTo>
                    <a:pt x="717920" y="227108"/>
                    <a:pt x="717539" y="227425"/>
                    <a:pt x="717126" y="227695"/>
                  </a:cubicBezTo>
                  <a:lnTo>
                    <a:pt x="693375" y="251446"/>
                  </a:lnTo>
                  <a:cubicBezTo>
                    <a:pt x="692994" y="252207"/>
                    <a:pt x="692502" y="252905"/>
                    <a:pt x="691868" y="253540"/>
                  </a:cubicBezTo>
                  <a:cubicBezTo>
                    <a:pt x="691249" y="254159"/>
                    <a:pt x="690551" y="254651"/>
                    <a:pt x="689805" y="255016"/>
                  </a:cubicBezTo>
                  <a:lnTo>
                    <a:pt x="201122" y="743699"/>
                  </a:lnTo>
                  <a:cubicBezTo>
                    <a:pt x="200931" y="743890"/>
                    <a:pt x="200741" y="744064"/>
                    <a:pt x="200534" y="744223"/>
                  </a:cubicBezTo>
                  <a:cubicBezTo>
                    <a:pt x="200344" y="744397"/>
                    <a:pt x="200122" y="744540"/>
                    <a:pt x="199916" y="744683"/>
                  </a:cubicBezTo>
                  <a:cubicBezTo>
                    <a:pt x="199709" y="744826"/>
                    <a:pt x="199503" y="744953"/>
                    <a:pt x="199297" y="745064"/>
                  </a:cubicBezTo>
                  <a:cubicBezTo>
                    <a:pt x="199265" y="745080"/>
                    <a:pt x="199218" y="745111"/>
                    <a:pt x="199170" y="745127"/>
                  </a:cubicBezTo>
                  <a:cubicBezTo>
                    <a:pt x="198964" y="745238"/>
                    <a:pt x="198758" y="745334"/>
                    <a:pt x="198551" y="745413"/>
                  </a:cubicBezTo>
                  <a:cubicBezTo>
                    <a:pt x="198361" y="745492"/>
                    <a:pt x="198155" y="745572"/>
                    <a:pt x="197964" y="745635"/>
                  </a:cubicBezTo>
                  <a:cubicBezTo>
                    <a:pt x="197853" y="745667"/>
                    <a:pt x="197758" y="745698"/>
                    <a:pt x="197647" y="745730"/>
                  </a:cubicBezTo>
                  <a:lnTo>
                    <a:pt x="197615" y="745730"/>
                  </a:lnTo>
                  <a:lnTo>
                    <a:pt x="67595" y="782031"/>
                  </a:lnTo>
                  <a:lnTo>
                    <a:pt x="27581" y="793201"/>
                  </a:lnTo>
                  <a:cubicBezTo>
                    <a:pt x="25867" y="793693"/>
                    <a:pt x="24090" y="793915"/>
                    <a:pt x="22313" y="793915"/>
                  </a:cubicBezTo>
                  <a:cubicBezTo>
                    <a:pt x="16697" y="793915"/>
                    <a:pt x="11017" y="791567"/>
                    <a:pt x="6686" y="787235"/>
                  </a:cubicBezTo>
                  <a:cubicBezTo>
                    <a:pt x="990" y="781539"/>
                    <a:pt x="-1295" y="773527"/>
                    <a:pt x="720" y="766340"/>
                  </a:cubicBezTo>
                  <a:lnTo>
                    <a:pt x="11890" y="726326"/>
                  </a:lnTo>
                  <a:lnTo>
                    <a:pt x="48191" y="596274"/>
                  </a:lnTo>
                  <a:cubicBezTo>
                    <a:pt x="48286" y="595941"/>
                    <a:pt x="48397" y="595608"/>
                    <a:pt x="48540" y="595290"/>
                  </a:cubicBezTo>
                  <a:cubicBezTo>
                    <a:pt x="48619" y="595084"/>
                    <a:pt x="48714" y="594894"/>
                    <a:pt x="48809" y="594719"/>
                  </a:cubicBezTo>
                  <a:cubicBezTo>
                    <a:pt x="48921" y="594497"/>
                    <a:pt x="49047" y="594291"/>
                    <a:pt x="49174" y="594085"/>
                  </a:cubicBezTo>
                  <a:cubicBezTo>
                    <a:pt x="49222" y="594021"/>
                    <a:pt x="49270" y="593958"/>
                    <a:pt x="49301" y="593894"/>
                  </a:cubicBezTo>
                  <a:cubicBezTo>
                    <a:pt x="49571" y="593497"/>
                    <a:pt x="49888" y="593117"/>
                    <a:pt x="50221" y="592799"/>
                  </a:cubicBezTo>
                  <a:cubicBezTo>
                    <a:pt x="50333" y="592672"/>
                    <a:pt x="50459" y="592561"/>
                    <a:pt x="50571" y="592450"/>
                  </a:cubicBezTo>
                  <a:lnTo>
                    <a:pt x="540682" y="102339"/>
                  </a:lnTo>
                  <a:lnTo>
                    <a:pt x="567273" y="75763"/>
                  </a:lnTo>
                  <a:lnTo>
                    <a:pt x="630086" y="12935"/>
                  </a:lnTo>
                  <a:cubicBezTo>
                    <a:pt x="647332" y="-4312"/>
                    <a:pt x="675415" y="-4312"/>
                    <a:pt x="692645" y="12935"/>
                  </a:cubicBezTo>
                  <a:lnTo>
                    <a:pt x="780986" y="101276"/>
                  </a:lnTo>
                  <a:cubicBezTo>
                    <a:pt x="789348" y="109621"/>
                    <a:pt x="793949" y="120727"/>
                    <a:pt x="793949" y="132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1757539" y="2849103"/>
              <a:ext cx="381115" cy="381103"/>
            </a:xfrm>
            <a:custGeom>
              <a:rect b="b" l="l" r="r" t="t"/>
              <a:pathLst>
                <a:path extrusionOk="0" h="762205" w="762230">
                  <a:moveTo>
                    <a:pt x="104211" y="658000"/>
                  </a:moveTo>
                  <a:lnTo>
                    <a:pt x="164454" y="718243"/>
                  </a:lnTo>
                  <a:lnTo>
                    <a:pt x="51822" y="749689"/>
                  </a:lnTo>
                  <a:lnTo>
                    <a:pt x="12522" y="710389"/>
                  </a:lnTo>
                  <a:lnTo>
                    <a:pt x="43968" y="597757"/>
                  </a:lnTo>
                  <a:lnTo>
                    <a:pt x="104211" y="658000"/>
                  </a:lnTo>
                  <a:close/>
                  <a:moveTo>
                    <a:pt x="147" y="754750"/>
                  </a:moveTo>
                  <a:cubicBezTo>
                    <a:pt x="-424" y="756765"/>
                    <a:pt x="766" y="758859"/>
                    <a:pt x="2067" y="760144"/>
                  </a:cubicBezTo>
                  <a:cubicBezTo>
                    <a:pt x="3352" y="761445"/>
                    <a:pt x="5462" y="762619"/>
                    <a:pt x="7461" y="762064"/>
                  </a:cubicBezTo>
                  <a:lnTo>
                    <a:pt x="34274" y="754575"/>
                  </a:lnTo>
                  <a:lnTo>
                    <a:pt x="7636" y="727937"/>
                  </a:lnTo>
                  <a:lnTo>
                    <a:pt x="147" y="754750"/>
                  </a:lnTo>
                  <a:close/>
                  <a:moveTo>
                    <a:pt x="753917" y="96635"/>
                  </a:moveTo>
                  <a:lnTo>
                    <a:pt x="665576" y="8294"/>
                  </a:lnTo>
                  <a:cubicBezTo>
                    <a:pt x="654518" y="-2765"/>
                    <a:pt x="636526" y="-2765"/>
                    <a:pt x="625451" y="8294"/>
                  </a:cubicBezTo>
                  <a:lnTo>
                    <a:pt x="568239" y="65506"/>
                  </a:lnTo>
                  <a:lnTo>
                    <a:pt x="696705" y="193972"/>
                  </a:lnTo>
                  <a:lnTo>
                    <a:pt x="753917" y="136760"/>
                  </a:lnTo>
                  <a:cubicBezTo>
                    <a:pt x="756598" y="134078"/>
                    <a:pt x="758677" y="130953"/>
                    <a:pt x="760089" y="127557"/>
                  </a:cubicBezTo>
                  <a:cubicBezTo>
                    <a:pt x="761501" y="124162"/>
                    <a:pt x="762231" y="120481"/>
                    <a:pt x="762231" y="116689"/>
                  </a:cubicBezTo>
                  <a:cubicBezTo>
                    <a:pt x="762231" y="109121"/>
                    <a:pt x="759280" y="101982"/>
                    <a:pt x="753917" y="96635"/>
                  </a:cubicBezTo>
                  <a:close/>
                  <a:moveTo>
                    <a:pt x="541664" y="92097"/>
                  </a:moveTo>
                  <a:lnTo>
                    <a:pt x="605810" y="156259"/>
                  </a:lnTo>
                  <a:cubicBezTo>
                    <a:pt x="605841" y="156275"/>
                    <a:pt x="605857" y="156290"/>
                    <a:pt x="605889" y="156322"/>
                  </a:cubicBezTo>
                  <a:cubicBezTo>
                    <a:pt x="605921" y="156354"/>
                    <a:pt x="605936" y="156370"/>
                    <a:pt x="605952" y="156401"/>
                  </a:cubicBezTo>
                  <a:lnTo>
                    <a:pt x="670114" y="220563"/>
                  </a:lnTo>
                  <a:lnTo>
                    <a:pt x="685488" y="205189"/>
                  </a:lnTo>
                  <a:lnTo>
                    <a:pt x="557022" y="76723"/>
                  </a:lnTo>
                  <a:lnTo>
                    <a:pt x="541664" y="92097"/>
                  </a:lnTo>
                  <a:close/>
                  <a:moveTo>
                    <a:pt x="121045" y="652399"/>
                  </a:moveTo>
                  <a:lnTo>
                    <a:pt x="179653" y="711008"/>
                  </a:lnTo>
                  <a:lnTo>
                    <a:pt x="658897" y="231780"/>
                  </a:lnTo>
                  <a:lnTo>
                    <a:pt x="600272" y="173156"/>
                  </a:lnTo>
                  <a:lnTo>
                    <a:pt x="121045" y="652399"/>
                  </a:lnTo>
                  <a:close/>
                  <a:moveTo>
                    <a:pt x="589055" y="161939"/>
                  </a:moveTo>
                  <a:lnTo>
                    <a:pt x="530447" y="103314"/>
                  </a:lnTo>
                  <a:lnTo>
                    <a:pt x="51203" y="582558"/>
                  </a:lnTo>
                  <a:lnTo>
                    <a:pt x="109827" y="641182"/>
                  </a:lnTo>
                  <a:lnTo>
                    <a:pt x="589055" y="1619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1757539" y="2849103"/>
              <a:ext cx="381115" cy="381103"/>
            </a:xfrm>
            <a:custGeom>
              <a:rect b="b" l="l" r="r" t="t"/>
              <a:pathLst>
                <a:path extrusionOk="0" h="762205" w="762230">
                  <a:moveTo>
                    <a:pt x="104211" y="658000"/>
                  </a:moveTo>
                  <a:lnTo>
                    <a:pt x="164454" y="718243"/>
                  </a:lnTo>
                  <a:lnTo>
                    <a:pt x="51822" y="749689"/>
                  </a:lnTo>
                  <a:lnTo>
                    <a:pt x="12522" y="710389"/>
                  </a:lnTo>
                  <a:lnTo>
                    <a:pt x="43968" y="597757"/>
                  </a:lnTo>
                  <a:lnTo>
                    <a:pt x="104211" y="658000"/>
                  </a:lnTo>
                  <a:close/>
                  <a:moveTo>
                    <a:pt x="147" y="754750"/>
                  </a:moveTo>
                  <a:cubicBezTo>
                    <a:pt x="-424" y="756765"/>
                    <a:pt x="766" y="758859"/>
                    <a:pt x="2067" y="760144"/>
                  </a:cubicBezTo>
                  <a:cubicBezTo>
                    <a:pt x="3352" y="761445"/>
                    <a:pt x="5462" y="762619"/>
                    <a:pt x="7461" y="762064"/>
                  </a:cubicBezTo>
                  <a:lnTo>
                    <a:pt x="34274" y="754575"/>
                  </a:lnTo>
                  <a:lnTo>
                    <a:pt x="7636" y="727937"/>
                  </a:lnTo>
                  <a:lnTo>
                    <a:pt x="147" y="754750"/>
                  </a:lnTo>
                  <a:close/>
                  <a:moveTo>
                    <a:pt x="753917" y="96635"/>
                  </a:moveTo>
                  <a:lnTo>
                    <a:pt x="665576" y="8294"/>
                  </a:lnTo>
                  <a:cubicBezTo>
                    <a:pt x="654518" y="-2765"/>
                    <a:pt x="636526" y="-2765"/>
                    <a:pt x="625451" y="8294"/>
                  </a:cubicBezTo>
                  <a:lnTo>
                    <a:pt x="568239" y="65506"/>
                  </a:lnTo>
                  <a:lnTo>
                    <a:pt x="696705" y="193972"/>
                  </a:lnTo>
                  <a:lnTo>
                    <a:pt x="753917" y="136760"/>
                  </a:lnTo>
                  <a:cubicBezTo>
                    <a:pt x="756598" y="134078"/>
                    <a:pt x="758677" y="130953"/>
                    <a:pt x="760089" y="127557"/>
                  </a:cubicBezTo>
                  <a:cubicBezTo>
                    <a:pt x="761501" y="124162"/>
                    <a:pt x="762231" y="120481"/>
                    <a:pt x="762231" y="116689"/>
                  </a:cubicBezTo>
                  <a:cubicBezTo>
                    <a:pt x="762231" y="109121"/>
                    <a:pt x="759280" y="101982"/>
                    <a:pt x="753917" y="96635"/>
                  </a:cubicBezTo>
                  <a:close/>
                  <a:moveTo>
                    <a:pt x="541664" y="92097"/>
                  </a:moveTo>
                  <a:lnTo>
                    <a:pt x="605810" y="156259"/>
                  </a:lnTo>
                  <a:cubicBezTo>
                    <a:pt x="605841" y="156275"/>
                    <a:pt x="605857" y="156290"/>
                    <a:pt x="605889" y="156322"/>
                  </a:cubicBezTo>
                  <a:cubicBezTo>
                    <a:pt x="605921" y="156354"/>
                    <a:pt x="605936" y="156370"/>
                    <a:pt x="605952" y="156401"/>
                  </a:cubicBezTo>
                  <a:lnTo>
                    <a:pt x="670114" y="220563"/>
                  </a:lnTo>
                  <a:lnTo>
                    <a:pt x="685488" y="205189"/>
                  </a:lnTo>
                  <a:lnTo>
                    <a:pt x="557022" y="76723"/>
                  </a:lnTo>
                  <a:lnTo>
                    <a:pt x="541664" y="92097"/>
                  </a:lnTo>
                  <a:close/>
                  <a:moveTo>
                    <a:pt x="121045" y="652399"/>
                  </a:moveTo>
                  <a:lnTo>
                    <a:pt x="179653" y="711008"/>
                  </a:lnTo>
                  <a:lnTo>
                    <a:pt x="658897" y="231780"/>
                  </a:lnTo>
                  <a:lnTo>
                    <a:pt x="600272" y="173156"/>
                  </a:lnTo>
                  <a:lnTo>
                    <a:pt x="121045" y="652399"/>
                  </a:lnTo>
                  <a:close/>
                  <a:moveTo>
                    <a:pt x="589055" y="161939"/>
                  </a:moveTo>
                  <a:lnTo>
                    <a:pt x="530447" y="103314"/>
                  </a:lnTo>
                  <a:lnTo>
                    <a:pt x="51203" y="582558"/>
                  </a:lnTo>
                  <a:lnTo>
                    <a:pt x="109827" y="641182"/>
                  </a:lnTo>
                  <a:lnTo>
                    <a:pt x="589055" y="161939"/>
                  </a:lnTo>
                  <a:close/>
                </a:path>
              </a:pathLst>
            </a:custGeom>
            <a:solidFill>
              <a:srgbClr val="399B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1"/>
          <p:cNvGrpSpPr/>
          <p:nvPr/>
        </p:nvGrpSpPr>
        <p:grpSpPr>
          <a:xfrm>
            <a:off x="3611365" y="2841437"/>
            <a:ext cx="1921200" cy="1471865"/>
            <a:chOff x="3611365" y="2841437"/>
            <a:chExt cx="1921200" cy="1471865"/>
          </a:xfrm>
        </p:grpSpPr>
        <p:sp>
          <p:nvSpPr>
            <p:cNvPr id="287" name="Google Shape;287;p21"/>
            <p:cNvSpPr txBox="1"/>
            <p:nvPr/>
          </p:nvSpPr>
          <p:spPr>
            <a:xfrm>
              <a:off x="3611365" y="3944001"/>
              <a:ext cx="192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8" name="Google Shape;288;p21"/>
            <p:cNvSpPr txBox="1"/>
            <p:nvPr/>
          </p:nvSpPr>
          <p:spPr>
            <a:xfrm>
              <a:off x="3611365" y="3578167"/>
              <a:ext cx="1921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4377770" y="2845411"/>
              <a:ext cx="388479" cy="388476"/>
            </a:xfrm>
            <a:custGeom>
              <a:rect b="b" l="l" r="r" t="t"/>
              <a:pathLst>
                <a:path extrusionOk="0" h="776953" w="776959">
                  <a:moveTo>
                    <a:pt x="702266" y="435325"/>
                  </a:moveTo>
                  <a:cubicBezTo>
                    <a:pt x="602683" y="534908"/>
                    <a:pt x="441211" y="534908"/>
                    <a:pt x="341628" y="435325"/>
                  </a:cubicBezTo>
                  <a:cubicBezTo>
                    <a:pt x="242045" y="335742"/>
                    <a:pt x="242045" y="174270"/>
                    <a:pt x="341628" y="74687"/>
                  </a:cubicBezTo>
                  <a:cubicBezTo>
                    <a:pt x="441211" y="-24896"/>
                    <a:pt x="602683" y="-24896"/>
                    <a:pt x="702266" y="74687"/>
                  </a:cubicBezTo>
                  <a:cubicBezTo>
                    <a:pt x="801849" y="174270"/>
                    <a:pt x="801865" y="335742"/>
                    <a:pt x="702266" y="435325"/>
                  </a:cubicBezTo>
                  <a:close/>
                  <a:moveTo>
                    <a:pt x="276225" y="494385"/>
                  </a:moveTo>
                  <a:cubicBezTo>
                    <a:pt x="251314" y="469473"/>
                    <a:pt x="210918" y="469473"/>
                    <a:pt x="186006" y="494385"/>
                  </a:cubicBezTo>
                  <a:lnTo>
                    <a:pt x="18684" y="661691"/>
                  </a:lnTo>
                  <a:cubicBezTo>
                    <a:pt x="-6228" y="686603"/>
                    <a:pt x="-6228" y="726999"/>
                    <a:pt x="18684" y="751910"/>
                  </a:cubicBezTo>
                  <a:lnTo>
                    <a:pt x="25043" y="758270"/>
                  </a:lnTo>
                  <a:cubicBezTo>
                    <a:pt x="49954" y="783181"/>
                    <a:pt x="90350" y="783181"/>
                    <a:pt x="115262" y="758270"/>
                  </a:cubicBezTo>
                  <a:lnTo>
                    <a:pt x="282584" y="590947"/>
                  </a:lnTo>
                  <a:cubicBezTo>
                    <a:pt x="307496" y="566035"/>
                    <a:pt x="307496" y="525639"/>
                    <a:pt x="282584" y="500728"/>
                  </a:cubicBezTo>
                  <a:lnTo>
                    <a:pt x="276225" y="494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4373813" y="2841437"/>
              <a:ext cx="396350" cy="396431"/>
            </a:xfrm>
            <a:custGeom>
              <a:rect b="b" l="l" r="r" t="t"/>
              <a:pathLst>
                <a:path extrusionOk="0" h="792862" w="792701">
                  <a:moveTo>
                    <a:pt x="715807" y="77024"/>
                  </a:moveTo>
                  <a:cubicBezTo>
                    <a:pt x="666143" y="27360"/>
                    <a:pt x="600104" y="0"/>
                    <a:pt x="529868" y="0"/>
                  </a:cubicBezTo>
                  <a:cubicBezTo>
                    <a:pt x="459632" y="0"/>
                    <a:pt x="393594" y="27360"/>
                    <a:pt x="343929" y="77024"/>
                  </a:cubicBezTo>
                  <a:cubicBezTo>
                    <a:pt x="294265" y="126688"/>
                    <a:pt x="266905" y="192727"/>
                    <a:pt x="266905" y="262963"/>
                  </a:cubicBezTo>
                  <a:cubicBezTo>
                    <a:pt x="266905" y="330544"/>
                    <a:pt x="292246" y="394230"/>
                    <a:pt x="338397" y="443194"/>
                  </a:cubicBezTo>
                  <a:lnTo>
                    <a:pt x="287254" y="494337"/>
                  </a:lnTo>
                  <a:cubicBezTo>
                    <a:pt x="259131" y="468774"/>
                    <a:pt x="215461" y="469568"/>
                    <a:pt x="188292" y="496722"/>
                  </a:cubicBezTo>
                  <a:lnTo>
                    <a:pt x="20985" y="664028"/>
                  </a:lnTo>
                  <a:cubicBezTo>
                    <a:pt x="-6995" y="691992"/>
                    <a:pt x="-6995" y="737523"/>
                    <a:pt x="20985" y="765487"/>
                  </a:cubicBezTo>
                  <a:lnTo>
                    <a:pt x="27344" y="771846"/>
                  </a:lnTo>
                  <a:lnTo>
                    <a:pt x="27344" y="771846"/>
                  </a:lnTo>
                  <a:cubicBezTo>
                    <a:pt x="40889" y="785391"/>
                    <a:pt x="58917" y="792863"/>
                    <a:pt x="78073" y="792863"/>
                  </a:cubicBezTo>
                  <a:cubicBezTo>
                    <a:pt x="97230" y="792863"/>
                    <a:pt x="115258" y="785407"/>
                    <a:pt x="128803" y="771846"/>
                  </a:cubicBezTo>
                  <a:lnTo>
                    <a:pt x="296125" y="604524"/>
                  </a:lnTo>
                  <a:cubicBezTo>
                    <a:pt x="323278" y="577370"/>
                    <a:pt x="324073" y="533684"/>
                    <a:pt x="298510" y="505577"/>
                  </a:cubicBezTo>
                  <a:lnTo>
                    <a:pt x="349653" y="454434"/>
                  </a:lnTo>
                  <a:cubicBezTo>
                    <a:pt x="400143" y="502000"/>
                    <a:pt x="465006" y="525798"/>
                    <a:pt x="529884" y="525798"/>
                  </a:cubicBezTo>
                  <a:cubicBezTo>
                    <a:pt x="597227" y="525798"/>
                    <a:pt x="664553" y="500171"/>
                    <a:pt x="715823" y="448902"/>
                  </a:cubicBezTo>
                  <a:cubicBezTo>
                    <a:pt x="818331" y="346378"/>
                    <a:pt x="818331" y="179548"/>
                    <a:pt x="715807" y="77024"/>
                  </a:cubicBezTo>
                  <a:close/>
                  <a:moveTo>
                    <a:pt x="284870" y="593284"/>
                  </a:moveTo>
                  <a:lnTo>
                    <a:pt x="117547" y="760606"/>
                  </a:lnTo>
                  <a:cubicBezTo>
                    <a:pt x="95767" y="782370"/>
                    <a:pt x="60347" y="782386"/>
                    <a:pt x="38568" y="760606"/>
                  </a:cubicBezTo>
                  <a:cubicBezTo>
                    <a:pt x="38568" y="760606"/>
                    <a:pt x="38568" y="760606"/>
                    <a:pt x="38568" y="760606"/>
                  </a:cubicBezTo>
                  <a:lnTo>
                    <a:pt x="32209" y="754247"/>
                  </a:lnTo>
                  <a:cubicBezTo>
                    <a:pt x="21668" y="743707"/>
                    <a:pt x="15850" y="729670"/>
                    <a:pt x="15850" y="714758"/>
                  </a:cubicBezTo>
                  <a:cubicBezTo>
                    <a:pt x="15850" y="699846"/>
                    <a:pt x="21653" y="685808"/>
                    <a:pt x="32209" y="675268"/>
                  </a:cubicBezTo>
                  <a:lnTo>
                    <a:pt x="199531" y="507945"/>
                  </a:lnTo>
                  <a:cubicBezTo>
                    <a:pt x="210071" y="497405"/>
                    <a:pt x="224109" y="491587"/>
                    <a:pt x="239021" y="491587"/>
                  </a:cubicBezTo>
                  <a:cubicBezTo>
                    <a:pt x="253933" y="491587"/>
                    <a:pt x="267955" y="497389"/>
                    <a:pt x="278511" y="507945"/>
                  </a:cubicBezTo>
                  <a:lnTo>
                    <a:pt x="281690" y="511125"/>
                  </a:lnTo>
                  <a:cubicBezTo>
                    <a:pt x="281690" y="511125"/>
                    <a:pt x="281690" y="511125"/>
                    <a:pt x="281690" y="511125"/>
                  </a:cubicBezTo>
                  <a:cubicBezTo>
                    <a:pt x="281690" y="511125"/>
                    <a:pt x="281690" y="511125"/>
                    <a:pt x="281690" y="511125"/>
                  </a:cubicBezTo>
                  <a:lnTo>
                    <a:pt x="284870" y="514304"/>
                  </a:lnTo>
                  <a:cubicBezTo>
                    <a:pt x="306650" y="536084"/>
                    <a:pt x="306650" y="571520"/>
                    <a:pt x="284870" y="593284"/>
                  </a:cubicBezTo>
                  <a:close/>
                  <a:moveTo>
                    <a:pt x="704567" y="437662"/>
                  </a:moveTo>
                  <a:cubicBezTo>
                    <a:pt x="608244" y="533986"/>
                    <a:pt x="451493" y="533986"/>
                    <a:pt x="355169" y="437662"/>
                  </a:cubicBezTo>
                  <a:cubicBezTo>
                    <a:pt x="308510" y="391002"/>
                    <a:pt x="282803" y="328954"/>
                    <a:pt x="282803" y="262963"/>
                  </a:cubicBezTo>
                  <a:cubicBezTo>
                    <a:pt x="282803" y="196972"/>
                    <a:pt x="308510" y="134923"/>
                    <a:pt x="355169" y="88264"/>
                  </a:cubicBezTo>
                  <a:cubicBezTo>
                    <a:pt x="401829" y="41604"/>
                    <a:pt x="463877" y="15898"/>
                    <a:pt x="529868" y="15898"/>
                  </a:cubicBezTo>
                  <a:cubicBezTo>
                    <a:pt x="595859" y="15898"/>
                    <a:pt x="657908" y="41604"/>
                    <a:pt x="704567" y="88264"/>
                  </a:cubicBezTo>
                  <a:cubicBezTo>
                    <a:pt x="800891" y="184587"/>
                    <a:pt x="800891" y="341322"/>
                    <a:pt x="704567" y="437662"/>
                  </a:cubicBezTo>
                  <a:close/>
                  <a:moveTo>
                    <a:pt x="718128" y="262963"/>
                  </a:moveTo>
                  <a:cubicBezTo>
                    <a:pt x="718128" y="313247"/>
                    <a:pt x="698542" y="360527"/>
                    <a:pt x="662995" y="396090"/>
                  </a:cubicBezTo>
                  <a:cubicBezTo>
                    <a:pt x="627432" y="431653"/>
                    <a:pt x="580168" y="451238"/>
                    <a:pt x="529868" y="451238"/>
                  </a:cubicBezTo>
                  <a:cubicBezTo>
                    <a:pt x="525480" y="451238"/>
                    <a:pt x="521919" y="447677"/>
                    <a:pt x="521919" y="443290"/>
                  </a:cubicBezTo>
                  <a:cubicBezTo>
                    <a:pt x="521919" y="438902"/>
                    <a:pt x="525480" y="435341"/>
                    <a:pt x="529868" y="435341"/>
                  </a:cubicBezTo>
                  <a:cubicBezTo>
                    <a:pt x="575908" y="435341"/>
                    <a:pt x="619197" y="417408"/>
                    <a:pt x="651755" y="384850"/>
                  </a:cubicBezTo>
                  <a:cubicBezTo>
                    <a:pt x="684314" y="352276"/>
                    <a:pt x="702230" y="308986"/>
                    <a:pt x="702230" y="262963"/>
                  </a:cubicBezTo>
                  <a:cubicBezTo>
                    <a:pt x="702230" y="258575"/>
                    <a:pt x="705791" y="255014"/>
                    <a:pt x="710179" y="255014"/>
                  </a:cubicBezTo>
                  <a:cubicBezTo>
                    <a:pt x="714567" y="255014"/>
                    <a:pt x="718128" y="258575"/>
                    <a:pt x="718128" y="262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6235227" y="2841124"/>
            <a:ext cx="1921275" cy="1478130"/>
            <a:chOff x="6235227" y="2841124"/>
            <a:chExt cx="1921275" cy="1478130"/>
          </a:xfrm>
        </p:grpSpPr>
        <p:sp>
          <p:nvSpPr>
            <p:cNvPr id="292" name="Google Shape;292;p21"/>
            <p:cNvSpPr txBox="1"/>
            <p:nvPr/>
          </p:nvSpPr>
          <p:spPr>
            <a:xfrm>
              <a:off x="6235227" y="3949954"/>
              <a:ext cx="192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6235227" y="3567452"/>
              <a:ext cx="1921275" cy="38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6997421" y="2841124"/>
              <a:ext cx="395958" cy="397035"/>
            </a:xfrm>
            <a:custGeom>
              <a:rect b="b" l="l" r="r" t="t"/>
              <a:pathLst>
                <a:path extrusionOk="0" h="794070" w="791916">
                  <a:moveTo>
                    <a:pt x="791916" y="257558"/>
                  </a:moveTo>
                  <a:cubicBezTo>
                    <a:pt x="791916" y="266015"/>
                    <a:pt x="788625" y="273980"/>
                    <a:pt x="782631" y="279957"/>
                  </a:cubicBezTo>
                  <a:lnTo>
                    <a:pt x="750829" y="311769"/>
                  </a:lnTo>
                  <a:cubicBezTo>
                    <a:pt x="744835" y="317762"/>
                    <a:pt x="736884" y="321053"/>
                    <a:pt x="728409" y="321053"/>
                  </a:cubicBezTo>
                  <a:cubicBezTo>
                    <a:pt x="719950" y="321053"/>
                    <a:pt x="711984" y="317762"/>
                    <a:pt x="705990" y="311769"/>
                  </a:cubicBezTo>
                  <a:lnTo>
                    <a:pt x="668957" y="274743"/>
                  </a:lnTo>
                  <a:lnTo>
                    <a:pt x="533182" y="410493"/>
                  </a:lnTo>
                  <a:cubicBezTo>
                    <a:pt x="538159" y="428886"/>
                    <a:pt x="540719" y="447884"/>
                    <a:pt x="540719" y="467009"/>
                  </a:cubicBezTo>
                  <a:cubicBezTo>
                    <a:pt x="540719" y="524670"/>
                    <a:pt x="518267" y="578865"/>
                    <a:pt x="477482" y="619626"/>
                  </a:cubicBezTo>
                  <a:lnTo>
                    <a:pt x="425757" y="671357"/>
                  </a:lnTo>
                  <a:cubicBezTo>
                    <a:pt x="421496" y="675618"/>
                    <a:pt x="415820" y="677971"/>
                    <a:pt x="409793" y="677971"/>
                  </a:cubicBezTo>
                  <a:cubicBezTo>
                    <a:pt x="403751" y="677971"/>
                    <a:pt x="398074" y="675618"/>
                    <a:pt x="393813" y="671357"/>
                  </a:cubicBezTo>
                  <a:lnTo>
                    <a:pt x="296438" y="573984"/>
                  </a:lnTo>
                  <a:lnTo>
                    <a:pt x="12803" y="792418"/>
                  </a:lnTo>
                  <a:cubicBezTo>
                    <a:pt x="11356" y="793515"/>
                    <a:pt x="9654" y="794071"/>
                    <a:pt x="7953" y="794071"/>
                  </a:cubicBezTo>
                  <a:cubicBezTo>
                    <a:pt x="5902" y="794071"/>
                    <a:pt x="3867" y="793276"/>
                    <a:pt x="2324" y="791734"/>
                  </a:cubicBezTo>
                  <a:cubicBezTo>
                    <a:pt x="-490" y="788904"/>
                    <a:pt x="-792" y="784437"/>
                    <a:pt x="1656" y="781258"/>
                  </a:cubicBezTo>
                  <a:lnTo>
                    <a:pt x="220115" y="497675"/>
                  </a:lnTo>
                  <a:lnTo>
                    <a:pt x="120450" y="398045"/>
                  </a:lnTo>
                  <a:cubicBezTo>
                    <a:pt x="111641" y="389238"/>
                    <a:pt x="111641" y="374914"/>
                    <a:pt x="120450" y="366107"/>
                  </a:cubicBezTo>
                  <a:lnTo>
                    <a:pt x="172190" y="314376"/>
                  </a:lnTo>
                  <a:cubicBezTo>
                    <a:pt x="226984" y="259608"/>
                    <a:pt x="306725" y="238512"/>
                    <a:pt x="381347" y="258702"/>
                  </a:cubicBezTo>
                  <a:lnTo>
                    <a:pt x="517138" y="122936"/>
                  </a:lnTo>
                  <a:lnTo>
                    <a:pt x="480106" y="85911"/>
                  </a:lnTo>
                  <a:cubicBezTo>
                    <a:pt x="467735" y="73558"/>
                    <a:pt x="467735" y="53448"/>
                    <a:pt x="480106" y="41095"/>
                  </a:cubicBezTo>
                  <a:lnTo>
                    <a:pt x="511907" y="9284"/>
                  </a:lnTo>
                  <a:cubicBezTo>
                    <a:pt x="517901" y="3307"/>
                    <a:pt x="525852" y="0"/>
                    <a:pt x="534327" y="0"/>
                  </a:cubicBezTo>
                  <a:cubicBezTo>
                    <a:pt x="542802" y="0"/>
                    <a:pt x="550752" y="3307"/>
                    <a:pt x="556747" y="9284"/>
                  </a:cubicBezTo>
                  <a:lnTo>
                    <a:pt x="782631" y="235142"/>
                  </a:lnTo>
                  <a:cubicBezTo>
                    <a:pt x="788625" y="241119"/>
                    <a:pt x="791916" y="249084"/>
                    <a:pt x="791916" y="257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7023230" y="2849072"/>
              <a:ext cx="362199" cy="363276"/>
            </a:xfrm>
            <a:custGeom>
              <a:rect b="b" l="l" r="r" t="t"/>
              <a:pathLst>
                <a:path extrusionOk="0" h="726553" w="724399">
                  <a:moveTo>
                    <a:pt x="179836" y="493113"/>
                  </a:moveTo>
                  <a:lnTo>
                    <a:pt x="233484" y="546767"/>
                  </a:lnTo>
                  <a:lnTo>
                    <a:pt x="0" y="726554"/>
                  </a:lnTo>
                  <a:lnTo>
                    <a:pt x="179836" y="493113"/>
                  </a:lnTo>
                  <a:close/>
                  <a:moveTo>
                    <a:pt x="80075" y="361449"/>
                  </a:moveTo>
                  <a:cubicBezTo>
                    <a:pt x="77468" y="364056"/>
                    <a:pt x="77468" y="368301"/>
                    <a:pt x="80075" y="370908"/>
                  </a:cubicBezTo>
                  <a:lnTo>
                    <a:pt x="353439" y="644220"/>
                  </a:lnTo>
                  <a:cubicBezTo>
                    <a:pt x="354711" y="645476"/>
                    <a:pt x="356380" y="646175"/>
                    <a:pt x="358177" y="646175"/>
                  </a:cubicBezTo>
                  <a:cubicBezTo>
                    <a:pt x="359958" y="646175"/>
                    <a:pt x="361627" y="645476"/>
                    <a:pt x="362899" y="644220"/>
                  </a:cubicBezTo>
                  <a:lnTo>
                    <a:pt x="402603" y="604508"/>
                  </a:lnTo>
                  <a:lnTo>
                    <a:pt x="119795" y="321752"/>
                  </a:lnTo>
                  <a:lnTo>
                    <a:pt x="80075" y="361449"/>
                  </a:lnTo>
                  <a:close/>
                  <a:moveTo>
                    <a:pt x="464838" y="391018"/>
                  </a:moveTo>
                  <a:cubicBezTo>
                    <a:pt x="464886" y="390780"/>
                    <a:pt x="464934" y="390525"/>
                    <a:pt x="464997" y="390287"/>
                  </a:cubicBezTo>
                  <a:cubicBezTo>
                    <a:pt x="465061" y="390033"/>
                    <a:pt x="465124" y="389794"/>
                    <a:pt x="465220" y="389556"/>
                  </a:cubicBezTo>
                  <a:cubicBezTo>
                    <a:pt x="465299" y="389317"/>
                    <a:pt x="465411" y="389079"/>
                    <a:pt x="465522" y="388840"/>
                  </a:cubicBezTo>
                  <a:cubicBezTo>
                    <a:pt x="465633" y="388618"/>
                    <a:pt x="465745" y="388379"/>
                    <a:pt x="465872" y="388157"/>
                  </a:cubicBezTo>
                  <a:cubicBezTo>
                    <a:pt x="465999" y="387950"/>
                    <a:pt x="466142" y="387759"/>
                    <a:pt x="466285" y="387553"/>
                  </a:cubicBezTo>
                  <a:cubicBezTo>
                    <a:pt x="466460" y="387314"/>
                    <a:pt x="466635" y="387092"/>
                    <a:pt x="466842" y="386885"/>
                  </a:cubicBezTo>
                  <a:cubicBezTo>
                    <a:pt x="466921" y="386805"/>
                    <a:pt x="466969" y="386710"/>
                    <a:pt x="467048" y="386615"/>
                  </a:cubicBezTo>
                  <a:lnTo>
                    <a:pt x="606099" y="247606"/>
                  </a:lnTo>
                  <a:lnTo>
                    <a:pt x="571388" y="212901"/>
                  </a:lnTo>
                  <a:lnTo>
                    <a:pt x="476748" y="118294"/>
                  </a:lnTo>
                  <a:lnTo>
                    <a:pt x="337713" y="257319"/>
                  </a:lnTo>
                  <a:cubicBezTo>
                    <a:pt x="337617" y="257399"/>
                    <a:pt x="337522" y="257462"/>
                    <a:pt x="337427" y="257542"/>
                  </a:cubicBezTo>
                  <a:cubicBezTo>
                    <a:pt x="337220" y="257732"/>
                    <a:pt x="337013" y="257907"/>
                    <a:pt x="336791" y="258066"/>
                  </a:cubicBezTo>
                  <a:cubicBezTo>
                    <a:pt x="336584" y="258225"/>
                    <a:pt x="336377" y="258368"/>
                    <a:pt x="336155" y="258496"/>
                  </a:cubicBezTo>
                  <a:cubicBezTo>
                    <a:pt x="335932" y="258623"/>
                    <a:pt x="335725" y="258734"/>
                    <a:pt x="335503" y="258845"/>
                  </a:cubicBezTo>
                  <a:cubicBezTo>
                    <a:pt x="335248" y="258957"/>
                    <a:pt x="335010" y="259068"/>
                    <a:pt x="334755" y="259147"/>
                  </a:cubicBezTo>
                  <a:cubicBezTo>
                    <a:pt x="334533" y="259243"/>
                    <a:pt x="334294" y="259306"/>
                    <a:pt x="334056" y="259354"/>
                  </a:cubicBezTo>
                  <a:cubicBezTo>
                    <a:pt x="333801" y="259434"/>
                    <a:pt x="333547" y="259481"/>
                    <a:pt x="333293" y="259529"/>
                  </a:cubicBezTo>
                  <a:cubicBezTo>
                    <a:pt x="333038" y="259561"/>
                    <a:pt x="332800" y="259577"/>
                    <a:pt x="332545" y="259592"/>
                  </a:cubicBezTo>
                  <a:cubicBezTo>
                    <a:pt x="332275" y="259608"/>
                    <a:pt x="332021" y="259624"/>
                    <a:pt x="331750" y="259608"/>
                  </a:cubicBezTo>
                  <a:cubicBezTo>
                    <a:pt x="331512" y="259592"/>
                    <a:pt x="331273" y="259577"/>
                    <a:pt x="331019" y="259545"/>
                  </a:cubicBezTo>
                  <a:cubicBezTo>
                    <a:pt x="330733" y="259497"/>
                    <a:pt x="330462" y="259449"/>
                    <a:pt x="330192" y="259386"/>
                  </a:cubicBezTo>
                  <a:cubicBezTo>
                    <a:pt x="330065" y="259354"/>
                    <a:pt x="329953" y="259354"/>
                    <a:pt x="329842" y="259322"/>
                  </a:cubicBezTo>
                  <a:cubicBezTo>
                    <a:pt x="259498" y="238624"/>
                    <a:pt x="183604" y="257939"/>
                    <a:pt x="131816" y="309734"/>
                  </a:cubicBezTo>
                  <a:lnTo>
                    <a:pt x="131037" y="310513"/>
                  </a:lnTo>
                  <a:lnTo>
                    <a:pt x="413845" y="593268"/>
                  </a:lnTo>
                  <a:lnTo>
                    <a:pt x="414624" y="592489"/>
                  </a:lnTo>
                  <a:cubicBezTo>
                    <a:pt x="452404" y="554732"/>
                    <a:pt x="473202" y="504527"/>
                    <a:pt x="473202" y="451111"/>
                  </a:cubicBezTo>
                  <a:cubicBezTo>
                    <a:pt x="473202" y="431907"/>
                    <a:pt x="470451" y="412846"/>
                    <a:pt x="465045" y="394484"/>
                  </a:cubicBezTo>
                  <a:cubicBezTo>
                    <a:pt x="465013" y="394373"/>
                    <a:pt x="465013" y="394245"/>
                    <a:pt x="464981" y="394134"/>
                  </a:cubicBezTo>
                  <a:cubicBezTo>
                    <a:pt x="464918" y="393864"/>
                    <a:pt x="464870" y="393594"/>
                    <a:pt x="464822" y="393308"/>
                  </a:cubicBezTo>
                  <a:cubicBezTo>
                    <a:pt x="464791" y="393069"/>
                    <a:pt x="464759" y="392815"/>
                    <a:pt x="464759" y="392560"/>
                  </a:cubicBezTo>
                  <a:cubicBezTo>
                    <a:pt x="464743" y="392306"/>
                    <a:pt x="464759" y="392052"/>
                    <a:pt x="464759" y="391797"/>
                  </a:cubicBezTo>
                  <a:cubicBezTo>
                    <a:pt x="464775" y="391543"/>
                    <a:pt x="464806" y="391289"/>
                    <a:pt x="464838" y="391018"/>
                  </a:cubicBezTo>
                  <a:close/>
                  <a:moveTo>
                    <a:pt x="719773" y="230484"/>
                  </a:moveTo>
                  <a:lnTo>
                    <a:pt x="493889" y="4626"/>
                  </a:lnTo>
                  <a:cubicBezTo>
                    <a:pt x="490899" y="1653"/>
                    <a:pt x="486924" y="0"/>
                    <a:pt x="482711" y="0"/>
                  </a:cubicBezTo>
                  <a:cubicBezTo>
                    <a:pt x="478497" y="0"/>
                    <a:pt x="474522" y="1653"/>
                    <a:pt x="471532" y="4626"/>
                  </a:cubicBezTo>
                  <a:lnTo>
                    <a:pt x="439731" y="36437"/>
                  </a:lnTo>
                  <a:cubicBezTo>
                    <a:pt x="433562" y="42590"/>
                    <a:pt x="433562" y="52621"/>
                    <a:pt x="439731" y="58774"/>
                  </a:cubicBezTo>
                  <a:lnTo>
                    <a:pt x="582789" y="201820"/>
                  </a:lnTo>
                  <a:lnTo>
                    <a:pt x="622970" y="241978"/>
                  </a:lnTo>
                  <a:cubicBezTo>
                    <a:pt x="622970" y="241978"/>
                    <a:pt x="622986" y="241994"/>
                    <a:pt x="622986" y="242010"/>
                  </a:cubicBezTo>
                  <a:lnTo>
                    <a:pt x="665615" y="284631"/>
                  </a:lnTo>
                  <a:cubicBezTo>
                    <a:pt x="668604" y="287620"/>
                    <a:pt x="672580" y="289257"/>
                    <a:pt x="676793" y="289257"/>
                  </a:cubicBezTo>
                  <a:cubicBezTo>
                    <a:pt x="681007" y="289257"/>
                    <a:pt x="684982" y="287620"/>
                    <a:pt x="687971" y="284631"/>
                  </a:cubicBezTo>
                  <a:lnTo>
                    <a:pt x="719773" y="252820"/>
                  </a:lnTo>
                  <a:cubicBezTo>
                    <a:pt x="722762" y="249847"/>
                    <a:pt x="724400" y="245873"/>
                    <a:pt x="724400" y="241660"/>
                  </a:cubicBezTo>
                  <a:cubicBezTo>
                    <a:pt x="724400" y="237431"/>
                    <a:pt x="722762" y="233473"/>
                    <a:pt x="719773" y="230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2"/>
          <p:cNvGrpSpPr/>
          <p:nvPr/>
        </p:nvGrpSpPr>
        <p:grpSpPr>
          <a:xfrm>
            <a:off x="732675" y="740133"/>
            <a:ext cx="4838400" cy="924626"/>
            <a:chOff x="0" y="76200"/>
            <a:chExt cx="12902400" cy="2465670"/>
          </a:xfrm>
        </p:grpSpPr>
        <p:sp>
          <p:nvSpPr>
            <p:cNvPr id="302" name="Google Shape;302;p22"/>
            <p:cNvSpPr txBox="1"/>
            <p:nvPr/>
          </p:nvSpPr>
          <p:spPr>
            <a:xfrm>
              <a:off x="0" y="1926270"/>
              <a:ext cx="1290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3" name="Google Shape;303;p22"/>
            <p:cNvSpPr txBox="1"/>
            <p:nvPr/>
          </p:nvSpPr>
          <p:spPr>
            <a:xfrm>
              <a:off x="0" y="76200"/>
              <a:ext cx="12902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TEAM MEMBERS PAGE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304" name="Google Shape;304;p22"/>
          <p:cNvPicPr preferRelativeResize="0"/>
          <p:nvPr/>
        </p:nvPicPr>
        <p:blipFill rotWithShape="1">
          <a:blip r:embed="rId3">
            <a:alphaModFix/>
          </a:blip>
          <a:srcRect b="0" l="8053" r="8053" t="0"/>
          <a:stretch/>
        </p:blipFill>
        <p:spPr>
          <a:xfrm>
            <a:off x="732675" y="2226488"/>
            <a:ext cx="1684195" cy="13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2"/>
          <p:cNvGrpSpPr/>
          <p:nvPr/>
        </p:nvGrpSpPr>
        <p:grpSpPr>
          <a:xfrm>
            <a:off x="732675" y="3854691"/>
            <a:ext cx="1684238" cy="567228"/>
            <a:chOff x="0" y="85725"/>
            <a:chExt cx="4491300" cy="1512607"/>
          </a:xfrm>
        </p:grpSpPr>
        <p:sp>
          <p:nvSpPr>
            <p:cNvPr id="306" name="Google Shape;306;p22"/>
            <p:cNvSpPr txBox="1"/>
            <p:nvPr/>
          </p:nvSpPr>
          <p:spPr>
            <a:xfrm>
              <a:off x="0" y="1105732"/>
              <a:ext cx="449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7" name="Google Shape;307;p22"/>
            <p:cNvSpPr txBox="1"/>
            <p:nvPr/>
          </p:nvSpPr>
          <p:spPr>
            <a:xfrm>
              <a:off x="0" y="85725"/>
              <a:ext cx="4491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 Name</a:t>
              </a:r>
              <a:endParaRPr sz="25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308" name="Google Shape;308;p22"/>
          <p:cNvPicPr preferRelativeResize="0"/>
          <p:nvPr/>
        </p:nvPicPr>
        <p:blipFill rotWithShape="1">
          <a:blip r:embed="rId4">
            <a:alphaModFix/>
          </a:blip>
          <a:srcRect b="0" l="8053" r="8053" t="0"/>
          <a:stretch/>
        </p:blipFill>
        <p:spPr>
          <a:xfrm>
            <a:off x="2730827" y="2226488"/>
            <a:ext cx="1684196" cy="133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2"/>
          <p:cNvGrpSpPr/>
          <p:nvPr/>
        </p:nvGrpSpPr>
        <p:grpSpPr>
          <a:xfrm>
            <a:off x="2730827" y="3854691"/>
            <a:ext cx="1684237" cy="567228"/>
            <a:chOff x="0" y="85725"/>
            <a:chExt cx="4491300" cy="1512607"/>
          </a:xfrm>
        </p:grpSpPr>
        <p:sp>
          <p:nvSpPr>
            <p:cNvPr id="310" name="Google Shape;310;p22"/>
            <p:cNvSpPr txBox="1"/>
            <p:nvPr/>
          </p:nvSpPr>
          <p:spPr>
            <a:xfrm>
              <a:off x="0" y="1105732"/>
              <a:ext cx="449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0" y="85725"/>
              <a:ext cx="4491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 Name</a:t>
              </a:r>
              <a:endParaRPr sz="25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312" name="Google Shape;312;p22"/>
          <p:cNvPicPr preferRelativeResize="0"/>
          <p:nvPr/>
        </p:nvPicPr>
        <p:blipFill rotWithShape="1">
          <a:blip r:embed="rId5">
            <a:alphaModFix/>
          </a:blip>
          <a:srcRect b="0" l="11644" r="4463" t="0"/>
          <a:stretch/>
        </p:blipFill>
        <p:spPr>
          <a:xfrm>
            <a:off x="4728979" y="2226488"/>
            <a:ext cx="1684193" cy="13383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2"/>
          <p:cNvGrpSpPr/>
          <p:nvPr/>
        </p:nvGrpSpPr>
        <p:grpSpPr>
          <a:xfrm>
            <a:off x="4728979" y="3854691"/>
            <a:ext cx="1684238" cy="567228"/>
            <a:chOff x="0" y="85725"/>
            <a:chExt cx="4491300" cy="1512607"/>
          </a:xfrm>
        </p:grpSpPr>
        <p:sp>
          <p:nvSpPr>
            <p:cNvPr id="314" name="Google Shape;314;p22"/>
            <p:cNvSpPr txBox="1"/>
            <p:nvPr/>
          </p:nvSpPr>
          <p:spPr>
            <a:xfrm>
              <a:off x="0" y="1105732"/>
              <a:ext cx="449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0" y="85725"/>
              <a:ext cx="4491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 Name</a:t>
              </a:r>
              <a:endParaRPr sz="25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316" name="Google Shape;316;p22"/>
          <p:cNvPicPr preferRelativeResize="0"/>
          <p:nvPr/>
        </p:nvPicPr>
        <p:blipFill rotWithShape="1">
          <a:blip r:embed="rId6">
            <a:alphaModFix/>
          </a:blip>
          <a:srcRect b="52895" l="2160" r="27238" t="9699"/>
          <a:stretch/>
        </p:blipFill>
        <p:spPr>
          <a:xfrm>
            <a:off x="6727131" y="2226488"/>
            <a:ext cx="1684194" cy="13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2"/>
          <p:cNvGrpSpPr/>
          <p:nvPr/>
        </p:nvGrpSpPr>
        <p:grpSpPr>
          <a:xfrm>
            <a:off x="6727131" y="3854691"/>
            <a:ext cx="1684238" cy="567228"/>
            <a:chOff x="0" y="85725"/>
            <a:chExt cx="4491300" cy="1512607"/>
          </a:xfrm>
        </p:grpSpPr>
        <p:sp>
          <p:nvSpPr>
            <p:cNvPr id="318" name="Google Shape;318;p22"/>
            <p:cNvSpPr txBox="1"/>
            <p:nvPr/>
          </p:nvSpPr>
          <p:spPr>
            <a:xfrm>
              <a:off x="0" y="1105732"/>
              <a:ext cx="449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9" name="Google Shape;319;p22"/>
            <p:cNvSpPr txBox="1"/>
            <p:nvPr/>
          </p:nvSpPr>
          <p:spPr>
            <a:xfrm>
              <a:off x="0" y="85725"/>
              <a:ext cx="4491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 Name</a:t>
              </a:r>
              <a:endParaRPr sz="25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20" name="Google Shape;320;p22"/>
          <p:cNvSpPr/>
          <p:nvPr/>
        </p:nvSpPr>
        <p:spPr>
          <a:xfrm rot="5400000">
            <a:off x="8017065" y="-224937"/>
            <a:ext cx="1034409" cy="2667100"/>
          </a:xfrm>
          <a:custGeom>
            <a:rect b="b" l="l" r="r" t="t"/>
            <a:pathLst>
              <a:path extrusionOk="0" h="5334200" w="2068817">
                <a:moveTo>
                  <a:pt x="2059534" y="5232310"/>
                </a:moveTo>
                <a:cubicBezTo>
                  <a:pt x="2034775" y="5261183"/>
                  <a:pt x="2021992" y="5278962"/>
                  <a:pt x="2006416" y="5293729"/>
                </a:cubicBezTo>
                <a:cubicBezTo>
                  <a:pt x="1950727" y="5346700"/>
                  <a:pt x="1929201" y="5346847"/>
                  <a:pt x="1869031" y="5299019"/>
                </a:cubicBezTo>
                <a:cubicBezTo>
                  <a:pt x="1757506" y="5210269"/>
                  <a:pt x="1633345" y="5133348"/>
                  <a:pt x="1537102" y="5030346"/>
                </a:cubicBezTo>
                <a:cubicBezTo>
                  <a:pt x="1417496" y="4902438"/>
                  <a:pt x="1267621" y="4811999"/>
                  <a:pt x="1149264" y="4683723"/>
                </a:cubicBezTo>
                <a:cubicBezTo>
                  <a:pt x="1057943" y="4584394"/>
                  <a:pt x="947741" y="4501669"/>
                  <a:pt x="852820" y="4405059"/>
                </a:cubicBezTo>
                <a:cubicBezTo>
                  <a:pt x="770946" y="4320363"/>
                  <a:pt x="693388" y="4231599"/>
                  <a:pt x="620440" y="4139104"/>
                </a:cubicBezTo>
                <a:cubicBezTo>
                  <a:pt x="495544" y="3984013"/>
                  <a:pt x="373514" y="3826424"/>
                  <a:pt x="281164" y="3649072"/>
                </a:cubicBezTo>
                <a:cubicBezTo>
                  <a:pt x="237296" y="3563201"/>
                  <a:pt x="198368" y="3474896"/>
                  <a:pt x="164570" y="3384586"/>
                </a:cubicBezTo>
                <a:cubicBezTo>
                  <a:pt x="138930" y="3317657"/>
                  <a:pt x="101168" y="3254107"/>
                  <a:pt x="76996" y="3183725"/>
                </a:cubicBezTo>
                <a:cubicBezTo>
                  <a:pt x="35414" y="3062429"/>
                  <a:pt x="1324" y="2941059"/>
                  <a:pt x="2" y="2812049"/>
                </a:cubicBezTo>
                <a:cubicBezTo>
                  <a:pt x="-439" y="2767601"/>
                  <a:pt x="75748" y="2654754"/>
                  <a:pt x="122253" y="2636681"/>
                </a:cubicBezTo>
                <a:cubicBezTo>
                  <a:pt x="142163" y="2628967"/>
                  <a:pt x="170081" y="2631905"/>
                  <a:pt x="183599" y="2618828"/>
                </a:cubicBezTo>
                <a:cubicBezTo>
                  <a:pt x="309670" y="2497238"/>
                  <a:pt x="445292" y="2552707"/>
                  <a:pt x="579665" y="2594951"/>
                </a:cubicBezTo>
                <a:cubicBezTo>
                  <a:pt x="769727" y="2654313"/>
                  <a:pt x="934223" y="2767087"/>
                  <a:pt x="1111207" y="2853926"/>
                </a:cubicBezTo>
                <a:cubicBezTo>
                  <a:pt x="1158668" y="2877215"/>
                  <a:pt x="1204218" y="2904546"/>
                  <a:pt x="1260421" y="2920488"/>
                </a:cubicBezTo>
                <a:cubicBezTo>
                  <a:pt x="1216854" y="2868546"/>
                  <a:pt x="1170937" y="2818367"/>
                  <a:pt x="1130089" y="2764368"/>
                </a:cubicBezTo>
                <a:cubicBezTo>
                  <a:pt x="1028923" y="2630877"/>
                  <a:pt x="938557" y="2488055"/>
                  <a:pt x="827914" y="2363085"/>
                </a:cubicBezTo>
                <a:cubicBezTo>
                  <a:pt x="714039" y="2234590"/>
                  <a:pt x="641305" y="2083906"/>
                  <a:pt x="566882" y="1934840"/>
                </a:cubicBezTo>
                <a:cubicBezTo>
                  <a:pt x="518907" y="1838890"/>
                  <a:pt x="482687" y="1727586"/>
                  <a:pt x="542564" y="1627963"/>
                </a:cubicBezTo>
                <a:cubicBezTo>
                  <a:pt x="613681" y="1607760"/>
                  <a:pt x="673852" y="1580797"/>
                  <a:pt x="735785" y="1576021"/>
                </a:cubicBezTo>
                <a:cubicBezTo>
                  <a:pt x="789931" y="1571907"/>
                  <a:pt x="848559" y="1585646"/>
                  <a:pt x="900721" y="1604086"/>
                </a:cubicBezTo>
                <a:cubicBezTo>
                  <a:pt x="985650" y="1634135"/>
                  <a:pt x="1066906" y="1674395"/>
                  <a:pt x="1174390" y="1721047"/>
                </a:cubicBezTo>
                <a:cubicBezTo>
                  <a:pt x="1131411" y="1655587"/>
                  <a:pt x="1102024" y="1608935"/>
                  <a:pt x="1070359" y="1564340"/>
                </a:cubicBezTo>
                <a:cubicBezTo>
                  <a:pt x="1043543" y="1526283"/>
                  <a:pt x="1012393" y="1490872"/>
                  <a:pt x="985944" y="1452962"/>
                </a:cubicBezTo>
                <a:cubicBezTo>
                  <a:pt x="850273" y="1256508"/>
                  <a:pt x="715092" y="1059712"/>
                  <a:pt x="580400" y="862572"/>
                </a:cubicBezTo>
                <a:cubicBezTo>
                  <a:pt x="461896" y="689555"/>
                  <a:pt x="371310" y="501697"/>
                  <a:pt x="295050" y="307227"/>
                </a:cubicBezTo>
                <a:cubicBezTo>
                  <a:pt x="273009" y="251024"/>
                  <a:pt x="264781" y="188576"/>
                  <a:pt x="255891" y="128111"/>
                </a:cubicBezTo>
                <a:cubicBezTo>
                  <a:pt x="247149" y="69337"/>
                  <a:pt x="283736" y="23934"/>
                  <a:pt x="342584" y="11738"/>
                </a:cubicBezTo>
                <a:cubicBezTo>
                  <a:pt x="501716" y="-21396"/>
                  <a:pt x="703973" y="17101"/>
                  <a:pt x="842681" y="108495"/>
                </a:cubicBezTo>
                <a:cubicBezTo>
                  <a:pt x="968312" y="191000"/>
                  <a:pt x="1094016" y="273946"/>
                  <a:pt x="1218030" y="358948"/>
                </a:cubicBezTo>
                <a:cubicBezTo>
                  <a:pt x="1276804" y="399282"/>
                  <a:pt x="1332420" y="444465"/>
                  <a:pt x="1388623" y="488399"/>
                </a:cubicBezTo>
                <a:cubicBezTo>
                  <a:pt x="1593525" y="648486"/>
                  <a:pt x="1771980" y="835095"/>
                  <a:pt x="1932948" y="1038529"/>
                </a:cubicBezTo>
                <a:cubicBezTo>
                  <a:pt x="1979453" y="1097303"/>
                  <a:pt x="2019494" y="1161514"/>
                  <a:pt x="2059681" y="1225064"/>
                </a:cubicBezTo>
                <a:cubicBezTo>
                  <a:pt x="2080105" y="1257243"/>
                  <a:pt x="2063281" y="1357821"/>
                  <a:pt x="2038742" y="1377217"/>
                </a:cubicBezTo>
                <a:cubicBezTo>
                  <a:pt x="1993853" y="1412702"/>
                  <a:pt x="1907602" y="1409028"/>
                  <a:pt x="1863154" y="1360613"/>
                </a:cubicBezTo>
                <a:cubicBezTo>
                  <a:pt x="1780649" y="1270982"/>
                  <a:pt x="1703434" y="1175914"/>
                  <a:pt x="1623647" y="1083271"/>
                </a:cubicBezTo>
                <a:cubicBezTo>
                  <a:pt x="1541657" y="987762"/>
                  <a:pt x="1457977" y="893796"/>
                  <a:pt x="1377823" y="796745"/>
                </a:cubicBezTo>
                <a:cubicBezTo>
                  <a:pt x="1237499" y="627181"/>
                  <a:pt x="1079910" y="475175"/>
                  <a:pt x="912182" y="333896"/>
                </a:cubicBezTo>
                <a:cubicBezTo>
                  <a:pt x="785597" y="226853"/>
                  <a:pt x="639175" y="156176"/>
                  <a:pt x="481218" y="108936"/>
                </a:cubicBezTo>
                <a:cubicBezTo>
                  <a:pt x="448451" y="154854"/>
                  <a:pt x="441545" y="189751"/>
                  <a:pt x="459178" y="236918"/>
                </a:cubicBezTo>
                <a:cubicBezTo>
                  <a:pt x="523315" y="405674"/>
                  <a:pt x="602955" y="565688"/>
                  <a:pt x="708088" y="712624"/>
                </a:cubicBezTo>
                <a:cubicBezTo>
                  <a:pt x="801686" y="843544"/>
                  <a:pt x="886468" y="981297"/>
                  <a:pt x="986458" y="1107001"/>
                </a:cubicBezTo>
                <a:cubicBezTo>
                  <a:pt x="1113338" y="1266427"/>
                  <a:pt x="1251752" y="1416742"/>
                  <a:pt x="1385023" y="1571172"/>
                </a:cubicBezTo>
                <a:cubicBezTo>
                  <a:pt x="1448059" y="1644200"/>
                  <a:pt x="1511535" y="1716933"/>
                  <a:pt x="1573175" y="1791136"/>
                </a:cubicBezTo>
                <a:cubicBezTo>
                  <a:pt x="1614023" y="1840433"/>
                  <a:pt x="1653990" y="1890979"/>
                  <a:pt x="1690724" y="1942995"/>
                </a:cubicBezTo>
                <a:cubicBezTo>
                  <a:pt x="1771980" y="2056136"/>
                  <a:pt x="1855513" y="2167954"/>
                  <a:pt x="1929201" y="2285944"/>
                </a:cubicBezTo>
                <a:cubicBezTo>
                  <a:pt x="1954254" y="2325984"/>
                  <a:pt x="1958589" y="2382481"/>
                  <a:pt x="1960352" y="2431925"/>
                </a:cubicBezTo>
                <a:cubicBezTo>
                  <a:pt x="1961160" y="2454847"/>
                  <a:pt x="1937724" y="2484822"/>
                  <a:pt x="1917006" y="2501059"/>
                </a:cubicBezTo>
                <a:cubicBezTo>
                  <a:pt x="1849048" y="2554397"/>
                  <a:pt x="1746119" y="2549988"/>
                  <a:pt x="1679777" y="2488128"/>
                </a:cubicBezTo>
                <a:cubicBezTo>
                  <a:pt x="1537837" y="2355886"/>
                  <a:pt x="1403243" y="2215194"/>
                  <a:pt x="1257997" y="2086698"/>
                </a:cubicBezTo>
                <a:cubicBezTo>
                  <a:pt x="1097763" y="1945052"/>
                  <a:pt x="932680" y="1807519"/>
                  <a:pt x="723736" y="1704664"/>
                </a:cubicBezTo>
                <a:cubicBezTo>
                  <a:pt x="740021" y="1796897"/>
                  <a:pt x="771055" y="1885904"/>
                  <a:pt x="815645" y="1968268"/>
                </a:cubicBezTo>
                <a:cubicBezTo>
                  <a:pt x="907554" y="2144591"/>
                  <a:pt x="1029805" y="2299462"/>
                  <a:pt x="1159402" y="2447647"/>
                </a:cubicBezTo>
                <a:cubicBezTo>
                  <a:pt x="1310306" y="2620077"/>
                  <a:pt x="1477372" y="2778695"/>
                  <a:pt x="1624603" y="2954063"/>
                </a:cubicBezTo>
                <a:cubicBezTo>
                  <a:pt x="1721140" y="3069261"/>
                  <a:pt x="1828917" y="3172631"/>
                  <a:pt x="1928320" y="3284670"/>
                </a:cubicBezTo>
                <a:cubicBezTo>
                  <a:pt x="1985478" y="3348881"/>
                  <a:pt x="2005902" y="3429328"/>
                  <a:pt x="2022065" y="3510805"/>
                </a:cubicBezTo>
                <a:cubicBezTo>
                  <a:pt x="2030514" y="3553416"/>
                  <a:pt x="2005755" y="3580379"/>
                  <a:pt x="1971005" y="3596395"/>
                </a:cubicBezTo>
                <a:cubicBezTo>
                  <a:pt x="1899667" y="3629309"/>
                  <a:pt x="1826566" y="3639521"/>
                  <a:pt x="1754347" y="3598525"/>
                </a:cubicBezTo>
                <a:cubicBezTo>
                  <a:pt x="1732352" y="3585971"/>
                  <a:pt x="1711698" y="3571200"/>
                  <a:pt x="1692707" y="3554445"/>
                </a:cubicBezTo>
                <a:cubicBezTo>
                  <a:pt x="1465691" y="3354170"/>
                  <a:pt x="1222511" y="3174614"/>
                  <a:pt x="971765" y="3006299"/>
                </a:cubicBezTo>
                <a:cubicBezTo>
                  <a:pt x="801319" y="2891101"/>
                  <a:pt x="617134" y="2800294"/>
                  <a:pt x="425015" y="2726973"/>
                </a:cubicBezTo>
                <a:cubicBezTo>
                  <a:pt x="385563" y="2711912"/>
                  <a:pt x="341188" y="2707724"/>
                  <a:pt x="298576" y="2703316"/>
                </a:cubicBezTo>
                <a:cubicBezTo>
                  <a:pt x="234879" y="2696704"/>
                  <a:pt x="204464" y="2725357"/>
                  <a:pt x="209239" y="2788613"/>
                </a:cubicBezTo>
                <a:cubicBezTo>
                  <a:pt x="221802" y="2955679"/>
                  <a:pt x="273083" y="3113930"/>
                  <a:pt x="341849" y="3263952"/>
                </a:cubicBezTo>
                <a:cubicBezTo>
                  <a:pt x="405840" y="3403541"/>
                  <a:pt x="487610" y="3535049"/>
                  <a:pt x="564311" y="3668541"/>
                </a:cubicBezTo>
                <a:cubicBezTo>
                  <a:pt x="672750" y="3857133"/>
                  <a:pt x="812412" y="4023025"/>
                  <a:pt x="964271" y="4176279"/>
                </a:cubicBezTo>
                <a:cubicBezTo>
                  <a:pt x="1151247" y="4364945"/>
                  <a:pt x="1348436" y="4543620"/>
                  <a:pt x="1544669" y="4723102"/>
                </a:cubicBezTo>
                <a:cubicBezTo>
                  <a:pt x="1678749" y="4845868"/>
                  <a:pt x="1820615" y="4960111"/>
                  <a:pt x="1954034" y="5083610"/>
                </a:cubicBezTo>
                <a:cubicBezTo>
                  <a:pt x="1996351" y="5122916"/>
                  <a:pt x="2022947" y="5179486"/>
                  <a:pt x="2059534" y="52323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2"/>
          <p:cNvSpPr/>
          <p:nvPr/>
        </p:nvSpPr>
        <p:spPr>
          <a:xfrm rot="5400000">
            <a:off x="6670894" y="604486"/>
            <a:ext cx="872930" cy="1171821"/>
          </a:xfrm>
          <a:custGeom>
            <a:rect b="b" l="l" r="r" t="t"/>
            <a:pathLst>
              <a:path extrusionOk="0" h="2343641" w="1745859">
                <a:moveTo>
                  <a:pt x="1550253" y="1281279"/>
                </a:moveTo>
                <a:cubicBezTo>
                  <a:pt x="1519391" y="1265413"/>
                  <a:pt x="1488094" y="1249982"/>
                  <a:pt x="1457883" y="1234768"/>
                </a:cubicBezTo>
                <a:cubicBezTo>
                  <a:pt x="1425065" y="1247809"/>
                  <a:pt x="1411372" y="1280844"/>
                  <a:pt x="1386813" y="1302361"/>
                </a:cubicBezTo>
                <a:cubicBezTo>
                  <a:pt x="1354429" y="1330833"/>
                  <a:pt x="1337694" y="1373214"/>
                  <a:pt x="1339650" y="1421247"/>
                </a:cubicBezTo>
                <a:cubicBezTo>
                  <a:pt x="1342258" y="1492752"/>
                  <a:pt x="1387247" y="1534047"/>
                  <a:pt x="1465055" y="1511878"/>
                </a:cubicBezTo>
                <a:cubicBezTo>
                  <a:pt x="1518304" y="1496664"/>
                  <a:pt x="1553948" y="1464280"/>
                  <a:pt x="1575030" y="1413205"/>
                </a:cubicBezTo>
                <a:cubicBezTo>
                  <a:pt x="1593069" y="1369519"/>
                  <a:pt x="1579811" y="1330398"/>
                  <a:pt x="1562424" y="1291277"/>
                </a:cubicBezTo>
                <a:cubicBezTo>
                  <a:pt x="1560468" y="1287147"/>
                  <a:pt x="1555035" y="1283670"/>
                  <a:pt x="1550253" y="1281279"/>
                </a:cubicBezTo>
                <a:close/>
                <a:moveTo>
                  <a:pt x="1427673" y="1453196"/>
                </a:moveTo>
                <a:cubicBezTo>
                  <a:pt x="1438105" y="1398426"/>
                  <a:pt x="1441800" y="1349959"/>
                  <a:pt x="1496352" y="1317140"/>
                </a:cubicBezTo>
                <a:cubicBezTo>
                  <a:pt x="1488963" y="1371258"/>
                  <a:pt x="1482225" y="1418638"/>
                  <a:pt x="1427673" y="1453196"/>
                </a:cubicBezTo>
                <a:close/>
                <a:moveTo>
                  <a:pt x="200566" y="1527309"/>
                </a:moveTo>
                <a:cubicBezTo>
                  <a:pt x="176223" y="1518181"/>
                  <a:pt x="151229" y="1510356"/>
                  <a:pt x="126670" y="1502097"/>
                </a:cubicBezTo>
                <a:cubicBezTo>
                  <a:pt x="128626" y="1497316"/>
                  <a:pt x="128843" y="1493839"/>
                  <a:pt x="130582" y="1492534"/>
                </a:cubicBezTo>
                <a:cubicBezTo>
                  <a:pt x="140362" y="1485797"/>
                  <a:pt x="150577" y="1479711"/>
                  <a:pt x="160575" y="1473626"/>
                </a:cubicBezTo>
                <a:cubicBezTo>
                  <a:pt x="160792" y="1470366"/>
                  <a:pt x="161227" y="1467323"/>
                  <a:pt x="161444" y="1464063"/>
                </a:cubicBezTo>
                <a:cubicBezTo>
                  <a:pt x="140145" y="1462324"/>
                  <a:pt x="118845" y="1461889"/>
                  <a:pt x="97981" y="1458847"/>
                </a:cubicBezTo>
                <a:cubicBezTo>
                  <a:pt x="67770" y="1454500"/>
                  <a:pt x="44732" y="1470366"/>
                  <a:pt x="33648" y="1492752"/>
                </a:cubicBezTo>
                <a:cubicBezTo>
                  <a:pt x="17564" y="1525136"/>
                  <a:pt x="4089" y="1560997"/>
                  <a:pt x="612" y="1596423"/>
                </a:cubicBezTo>
                <a:cubicBezTo>
                  <a:pt x="-3735" y="1640544"/>
                  <a:pt x="14956" y="1679448"/>
                  <a:pt x="60598" y="1697052"/>
                </a:cubicBezTo>
                <a:cubicBezTo>
                  <a:pt x="76899" y="1703355"/>
                  <a:pt x="94721" y="1706180"/>
                  <a:pt x="112108" y="1708571"/>
                </a:cubicBezTo>
                <a:cubicBezTo>
                  <a:pt x="168834" y="1715961"/>
                  <a:pt x="234471" y="1668146"/>
                  <a:pt x="245120" y="1612072"/>
                </a:cubicBezTo>
                <a:cubicBezTo>
                  <a:pt x="250989" y="1580775"/>
                  <a:pt x="229037" y="1537959"/>
                  <a:pt x="200566" y="1527309"/>
                </a:cubicBezTo>
                <a:close/>
                <a:moveTo>
                  <a:pt x="129712" y="1649237"/>
                </a:moveTo>
                <a:cubicBezTo>
                  <a:pt x="127756" y="1646846"/>
                  <a:pt x="125800" y="1644673"/>
                  <a:pt x="123844" y="1642282"/>
                </a:cubicBezTo>
                <a:cubicBezTo>
                  <a:pt x="130364" y="1637501"/>
                  <a:pt x="136667" y="1632502"/>
                  <a:pt x="143188" y="1627720"/>
                </a:cubicBezTo>
                <a:cubicBezTo>
                  <a:pt x="144926" y="1629677"/>
                  <a:pt x="146882" y="1631633"/>
                  <a:pt x="148621" y="1633806"/>
                </a:cubicBezTo>
                <a:cubicBezTo>
                  <a:pt x="142318" y="1638805"/>
                  <a:pt x="136015" y="1644021"/>
                  <a:pt x="129712" y="1649237"/>
                </a:cubicBezTo>
                <a:close/>
                <a:moveTo>
                  <a:pt x="683497" y="282815"/>
                </a:moveTo>
                <a:cubicBezTo>
                  <a:pt x="733268" y="276947"/>
                  <a:pt x="777389" y="236521"/>
                  <a:pt x="787169" y="185881"/>
                </a:cubicBezTo>
                <a:cubicBezTo>
                  <a:pt x="791298" y="164581"/>
                  <a:pt x="792385" y="142630"/>
                  <a:pt x="795645" y="113724"/>
                </a:cubicBezTo>
                <a:cubicBezTo>
                  <a:pt x="795863" y="95250"/>
                  <a:pt x="778258" y="60692"/>
                  <a:pt x="756089" y="43523"/>
                </a:cubicBezTo>
                <a:cubicBezTo>
                  <a:pt x="742179" y="32655"/>
                  <a:pt x="728269" y="22006"/>
                  <a:pt x="714577" y="10921"/>
                </a:cubicBezTo>
                <a:cubicBezTo>
                  <a:pt x="696972" y="-3423"/>
                  <a:pt x="685236" y="-4075"/>
                  <a:pt x="667849" y="11573"/>
                </a:cubicBezTo>
                <a:cubicBezTo>
                  <a:pt x="660024" y="18528"/>
                  <a:pt x="653287" y="27874"/>
                  <a:pt x="648723" y="37220"/>
                </a:cubicBezTo>
                <a:cubicBezTo>
                  <a:pt x="630249" y="74820"/>
                  <a:pt x="616774" y="113506"/>
                  <a:pt x="606993" y="154584"/>
                </a:cubicBezTo>
                <a:cubicBezTo>
                  <a:pt x="600473" y="181751"/>
                  <a:pt x="602429" y="205659"/>
                  <a:pt x="611557" y="229784"/>
                </a:cubicBezTo>
                <a:cubicBezTo>
                  <a:pt x="622642" y="258473"/>
                  <a:pt x="661111" y="285423"/>
                  <a:pt x="683497" y="282815"/>
                </a:cubicBezTo>
                <a:close/>
                <a:moveTo>
                  <a:pt x="709143" y="118288"/>
                </a:moveTo>
                <a:cubicBezTo>
                  <a:pt x="719141" y="153280"/>
                  <a:pt x="715881" y="162843"/>
                  <a:pt x="684367" y="194574"/>
                </a:cubicBezTo>
                <a:cubicBezTo>
                  <a:pt x="681324" y="164581"/>
                  <a:pt x="692626" y="141978"/>
                  <a:pt x="709143" y="118288"/>
                </a:cubicBezTo>
                <a:close/>
                <a:moveTo>
                  <a:pt x="813250" y="1916784"/>
                </a:moveTo>
                <a:cubicBezTo>
                  <a:pt x="809772" y="1944386"/>
                  <a:pt x="804339" y="1973293"/>
                  <a:pt x="779562" y="1992418"/>
                </a:cubicBezTo>
                <a:cubicBezTo>
                  <a:pt x="771086" y="1999156"/>
                  <a:pt x="762827" y="2006328"/>
                  <a:pt x="754568" y="2013283"/>
                </a:cubicBezTo>
                <a:cubicBezTo>
                  <a:pt x="710665" y="2050231"/>
                  <a:pt x="692408" y="2050666"/>
                  <a:pt x="649592" y="2015674"/>
                </a:cubicBezTo>
                <a:cubicBezTo>
                  <a:pt x="615904" y="1988072"/>
                  <a:pt x="610253" y="1918740"/>
                  <a:pt x="640246" y="1887660"/>
                </a:cubicBezTo>
                <a:cubicBezTo>
                  <a:pt x="646984" y="1880705"/>
                  <a:pt x="658068" y="1878315"/>
                  <a:pt x="667849" y="1873316"/>
                </a:cubicBezTo>
                <a:cubicBezTo>
                  <a:pt x="671109" y="1858537"/>
                  <a:pt x="673934" y="1845496"/>
                  <a:pt x="677412" y="1830065"/>
                </a:cubicBezTo>
                <a:cubicBezTo>
                  <a:pt x="687627" y="1831152"/>
                  <a:pt x="698059" y="1829413"/>
                  <a:pt x="705449" y="1833325"/>
                </a:cubicBezTo>
                <a:cubicBezTo>
                  <a:pt x="728269" y="1845496"/>
                  <a:pt x="751742" y="1853103"/>
                  <a:pt x="777171" y="1857667"/>
                </a:cubicBezTo>
                <a:cubicBezTo>
                  <a:pt x="801296" y="1862014"/>
                  <a:pt x="817162" y="1887008"/>
                  <a:pt x="813250" y="1916784"/>
                </a:cubicBezTo>
                <a:close/>
                <a:moveTo>
                  <a:pt x="950175" y="1090019"/>
                </a:moveTo>
                <a:cubicBezTo>
                  <a:pt x="936917" y="1094801"/>
                  <a:pt x="921486" y="1096974"/>
                  <a:pt x="911053" y="1105233"/>
                </a:cubicBezTo>
                <a:cubicBezTo>
                  <a:pt x="891058" y="1121316"/>
                  <a:pt x="870628" y="1138703"/>
                  <a:pt x="856718" y="1159786"/>
                </a:cubicBezTo>
                <a:cubicBezTo>
                  <a:pt x="835853" y="1191735"/>
                  <a:pt x="833680" y="1247374"/>
                  <a:pt x="870845" y="1278671"/>
                </a:cubicBezTo>
                <a:cubicBezTo>
                  <a:pt x="896926" y="1300622"/>
                  <a:pt x="924311" y="1292798"/>
                  <a:pt x="952565" y="1287799"/>
                </a:cubicBezTo>
                <a:cubicBezTo>
                  <a:pt x="981472" y="1282800"/>
                  <a:pt x="1004510" y="1266283"/>
                  <a:pt x="1019289" y="1243679"/>
                </a:cubicBezTo>
                <a:cubicBezTo>
                  <a:pt x="1033634" y="1221728"/>
                  <a:pt x="1044066" y="1194777"/>
                  <a:pt x="1047543" y="1168914"/>
                </a:cubicBezTo>
                <a:cubicBezTo>
                  <a:pt x="1052325" y="1134357"/>
                  <a:pt x="999294" y="1095670"/>
                  <a:pt x="950175" y="1090019"/>
                </a:cubicBezTo>
                <a:close/>
                <a:moveTo>
                  <a:pt x="925832" y="1229335"/>
                </a:moveTo>
                <a:cubicBezTo>
                  <a:pt x="933657" y="1178042"/>
                  <a:pt x="939090" y="1171087"/>
                  <a:pt x="976473" y="1165002"/>
                </a:cubicBezTo>
                <a:cubicBezTo>
                  <a:pt x="967997" y="1193691"/>
                  <a:pt x="955391" y="1215859"/>
                  <a:pt x="925832" y="1229335"/>
                </a:cubicBezTo>
                <a:close/>
                <a:moveTo>
                  <a:pt x="1085795" y="593395"/>
                </a:moveTo>
                <a:cubicBezTo>
                  <a:pt x="1072538" y="615129"/>
                  <a:pt x="1060366" y="637733"/>
                  <a:pt x="1044718" y="657728"/>
                </a:cubicBezTo>
                <a:cubicBezTo>
                  <a:pt x="1031025" y="675333"/>
                  <a:pt x="1011899" y="686417"/>
                  <a:pt x="988427" y="687069"/>
                </a:cubicBezTo>
                <a:cubicBezTo>
                  <a:pt x="977560" y="687286"/>
                  <a:pt x="966475" y="687069"/>
                  <a:pt x="955825" y="688156"/>
                </a:cubicBezTo>
                <a:cubicBezTo>
                  <a:pt x="928658" y="690981"/>
                  <a:pt x="910401" y="683809"/>
                  <a:pt x="900186" y="659901"/>
                </a:cubicBezTo>
                <a:cubicBezTo>
                  <a:pt x="888450" y="631864"/>
                  <a:pt x="884320" y="603610"/>
                  <a:pt x="899751" y="573617"/>
                </a:cubicBezTo>
                <a:cubicBezTo>
                  <a:pt x="919095" y="536234"/>
                  <a:pt x="943872" y="509719"/>
                  <a:pt x="989948" y="508197"/>
                </a:cubicBezTo>
                <a:cubicBezTo>
                  <a:pt x="988644" y="512762"/>
                  <a:pt x="987557" y="516674"/>
                  <a:pt x="985601" y="524063"/>
                </a:cubicBezTo>
                <a:cubicBezTo>
                  <a:pt x="1023418" y="512762"/>
                  <a:pt x="1046891" y="541016"/>
                  <a:pt x="1075363" y="554708"/>
                </a:cubicBezTo>
                <a:cubicBezTo>
                  <a:pt x="1089056" y="561663"/>
                  <a:pt x="1095793" y="577094"/>
                  <a:pt x="1085795" y="593395"/>
                </a:cubicBezTo>
                <a:close/>
                <a:moveTo>
                  <a:pt x="329231" y="745099"/>
                </a:moveTo>
                <a:cubicBezTo>
                  <a:pt x="325537" y="759444"/>
                  <a:pt x="322929" y="774005"/>
                  <a:pt x="319451" y="788567"/>
                </a:cubicBezTo>
                <a:cubicBezTo>
                  <a:pt x="311627" y="821603"/>
                  <a:pt x="279243" y="846163"/>
                  <a:pt x="240991" y="848771"/>
                </a:cubicBezTo>
                <a:cubicBezTo>
                  <a:pt x="208607" y="850944"/>
                  <a:pt x="167530" y="827254"/>
                  <a:pt x="160575" y="797696"/>
                </a:cubicBezTo>
                <a:cubicBezTo>
                  <a:pt x="153837" y="769224"/>
                  <a:pt x="159923" y="741404"/>
                  <a:pt x="179266" y="717714"/>
                </a:cubicBezTo>
                <a:cubicBezTo>
                  <a:pt x="187525" y="707499"/>
                  <a:pt x="194915" y="696632"/>
                  <a:pt x="203608" y="684678"/>
                </a:cubicBezTo>
                <a:cubicBezTo>
                  <a:pt x="222734" y="680766"/>
                  <a:pt x="240774" y="677071"/>
                  <a:pt x="255118" y="674246"/>
                </a:cubicBezTo>
                <a:cubicBezTo>
                  <a:pt x="275114" y="685113"/>
                  <a:pt x="292283" y="695111"/>
                  <a:pt x="310323" y="704022"/>
                </a:cubicBezTo>
                <a:cubicBezTo>
                  <a:pt x="331405" y="714454"/>
                  <a:pt x="335317" y="721844"/>
                  <a:pt x="329231" y="745099"/>
                </a:cubicBezTo>
                <a:close/>
                <a:moveTo>
                  <a:pt x="1720431" y="188489"/>
                </a:moveTo>
                <a:cubicBezTo>
                  <a:pt x="1750207" y="253474"/>
                  <a:pt x="1703913" y="321067"/>
                  <a:pt x="1631973" y="318459"/>
                </a:cubicBezTo>
                <a:cubicBezTo>
                  <a:pt x="1611761" y="317807"/>
                  <a:pt x="1599807" y="303897"/>
                  <a:pt x="1592200" y="287814"/>
                </a:cubicBezTo>
                <a:cubicBezTo>
                  <a:pt x="1576334" y="254343"/>
                  <a:pt x="1590679" y="200660"/>
                  <a:pt x="1619585" y="173492"/>
                </a:cubicBezTo>
                <a:cubicBezTo>
                  <a:pt x="1637189" y="156974"/>
                  <a:pt x="1652621" y="138283"/>
                  <a:pt x="1671095" y="118505"/>
                </a:cubicBezTo>
                <a:cubicBezTo>
                  <a:pt x="1699349" y="135892"/>
                  <a:pt x="1721083" y="149368"/>
                  <a:pt x="1745860" y="164581"/>
                </a:cubicBezTo>
                <a:cubicBezTo>
                  <a:pt x="1736297" y="173492"/>
                  <a:pt x="1728255" y="181099"/>
                  <a:pt x="1720431" y="188489"/>
                </a:cubicBezTo>
                <a:close/>
                <a:moveTo>
                  <a:pt x="186221" y="2229755"/>
                </a:moveTo>
                <a:cubicBezTo>
                  <a:pt x="188829" y="2252793"/>
                  <a:pt x="182309" y="2277570"/>
                  <a:pt x="175789" y="2300608"/>
                </a:cubicBezTo>
                <a:cubicBezTo>
                  <a:pt x="167747" y="2329732"/>
                  <a:pt x="139058" y="2333426"/>
                  <a:pt x="117107" y="2343642"/>
                </a:cubicBezTo>
                <a:cubicBezTo>
                  <a:pt x="85375" y="2332340"/>
                  <a:pt x="76247" y="2313431"/>
                  <a:pt x="77768" y="2279526"/>
                </a:cubicBezTo>
                <a:cubicBezTo>
                  <a:pt x="79289" y="2246708"/>
                  <a:pt x="91460" y="2226277"/>
                  <a:pt x="116672" y="2210846"/>
                </a:cubicBezTo>
                <a:cubicBezTo>
                  <a:pt x="114716" y="2201718"/>
                  <a:pt x="113194" y="2193894"/>
                  <a:pt x="111456" y="2186287"/>
                </a:cubicBezTo>
                <a:cubicBezTo>
                  <a:pt x="135798" y="2178028"/>
                  <a:pt x="183178" y="2202805"/>
                  <a:pt x="186221" y="22297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0" y="4976525"/>
            <a:ext cx="92079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/>
          <p:nvPr/>
        </p:nvSpPr>
        <p:spPr>
          <a:xfrm>
            <a:off x="1945801" y="2266969"/>
            <a:ext cx="525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ADD A SECTION HEADER</a:t>
            </a:r>
            <a:endParaRPr sz="4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28" name="Google Shape;328;p23"/>
          <p:cNvSpPr/>
          <p:nvPr/>
        </p:nvSpPr>
        <p:spPr>
          <a:xfrm>
            <a:off x="7552171" y="3765689"/>
            <a:ext cx="1077977" cy="863133"/>
          </a:xfrm>
          <a:custGeom>
            <a:rect b="b" l="l" r="r" t="t"/>
            <a:pathLst>
              <a:path extrusionOk="0" h="1726267" w="2155953">
                <a:moveTo>
                  <a:pt x="1019490" y="1047008"/>
                </a:moveTo>
                <a:cubicBezTo>
                  <a:pt x="863249" y="1120697"/>
                  <a:pt x="708781" y="1305805"/>
                  <a:pt x="532535" y="1210339"/>
                </a:cubicBezTo>
                <a:cubicBezTo>
                  <a:pt x="485182" y="1178432"/>
                  <a:pt x="286146" y="1109555"/>
                  <a:pt x="197770" y="1050299"/>
                </a:cubicBezTo>
                <a:cubicBezTo>
                  <a:pt x="170421" y="1032067"/>
                  <a:pt x="170675" y="992564"/>
                  <a:pt x="197010" y="973065"/>
                </a:cubicBezTo>
                <a:cubicBezTo>
                  <a:pt x="240565" y="940906"/>
                  <a:pt x="177005" y="913304"/>
                  <a:pt x="133450" y="857594"/>
                </a:cubicBezTo>
                <a:cubicBezTo>
                  <a:pt x="90149" y="799352"/>
                  <a:pt x="44821" y="742629"/>
                  <a:pt x="0" y="685400"/>
                </a:cubicBezTo>
                <a:cubicBezTo>
                  <a:pt x="95213" y="459016"/>
                  <a:pt x="279562" y="680336"/>
                  <a:pt x="439348" y="710469"/>
                </a:cubicBezTo>
                <a:cubicBezTo>
                  <a:pt x="532789" y="748707"/>
                  <a:pt x="516076" y="768205"/>
                  <a:pt x="599134" y="706165"/>
                </a:cubicBezTo>
                <a:cubicBezTo>
                  <a:pt x="700171" y="646150"/>
                  <a:pt x="790827" y="580311"/>
                  <a:pt x="893383" y="527640"/>
                </a:cubicBezTo>
                <a:cubicBezTo>
                  <a:pt x="1040255" y="483325"/>
                  <a:pt x="595082" y="315183"/>
                  <a:pt x="539626" y="273400"/>
                </a:cubicBezTo>
                <a:cubicBezTo>
                  <a:pt x="501895" y="241747"/>
                  <a:pt x="431245" y="226554"/>
                  <a:pt x="423901" y="185278"/>
                </a:cubicBezTo>
                <a:cubicBezTo>
                  <a:pt x="465430" y="104498"/>
                  <a:pt x="569507" y="50055"/>
                  <a:pt x="649526" y="5740"/>
                </a:cubicBezTo>
                <a:cubicBezTo>
                  <a:pt x="831596" y="-23888"/>
                  <a:pt x="1017971" y="68540"/>
                  <a:pt x="1192191" y="114881"/>
                </a:cubicBezTo>
                <a:cubicBezTo>
                  <a:pt x="1295760" y="139190"/>
                  <a:pt x="1380085" y="240228"/>
                  <a:pt x="1464663" y="157929"/>
                </a:cubicBezTo>
                <a:cubicBezTo>
                  <a:pt x="1630019" y="-8694"/>
                  <a:pt x="2369188" y="-57060"/>
                  <a:pt x="2095956" y="332655"/>
                </a:cubicBezTo>
                <a:cubicBezTo>
                  <a:pt x="1968837" y="505609"/>
                  <a:pt x="1772839" y="599303"/>
                  <a:pt x="1587477" y="695023"/>
                </a:cubicBezTo>
                <a:cubicBezTo>
                  <a:pt x="1543922" y="765420"/>
                  <a:pt x="1541897" y="860633"/>
                  <a:pt x="1513788" y="939386"/>
                </a:cubicBezTo>
                <a:cubicBezTo>
                  <a:pt x="1422880" y="1164251"/>
                  <a:pt x="1474538" y="1492686"/>
                  <a:pt x="1211183" y="1597775"/>
                </a:cubicBezTo>
                <a:cubicBezTo>
                  <a:pt x="1143824" y="1618287"/>
                  <a:pt x="1044053" y="1761106"/>
                  <a:pt x="986317" y="1718311"/>
                </a:cubicBezTo>
                <a:cubicBezTo>
                  <a:pt x="991382" y="1487369"/>
                  <a:pt x="1013413" y="1275671"/>
                  <a:pt x="1019490" y="1047008"/>
                </a:cubicBezTo>
                <a:close/>
                <a:moveTo>
                  <a:pt x="1596847" y="645897"/>
                </a:moveTo>
                <a:cubicBezTo>
                  <a:pt x="1699910" y="600316"/>
                  <a:pt x="1803226" y="549924"/>
                  <a:pt x="1891602" y="476741"/>
                </a:cubicBezTo>
                <a:cubicBezTo>
                  <a:pt x="1991374" y="401786"/>
                  <a:pt x="2249412" y="160968"/>
                  <a:pt x="2037967" y="92343"/>
                </a:cubicBezTo>
                <a:cubicBezTo>
                  <a:pt x="1942248" y="120198"/>
                  <a:pt x="1735868" y="384820"/>
                  <a:pt x="1663192" y="296444"/>
                </a:cubicBezTo>
                <a:cubicBezTo>
                  <a:pt x="1648505" y="249344"/>
                  <a:pt x="1580893" y="186291"/>
                  <a:pt x="1621157" y="139697"/>
                </a:cubicBezTo>
                <a:cubicBezTo>
                  <a:pt x="1641668" y="118173"/>
                  <a:pt x="1670536" y="110576"/>
                  <a:pt x="1692060" y="93103"/>
                </a:cubicBezTo>
                <a:cubicBezTo>
                  <a:pt x="1465169" y="145521"/>
                  <a:pt x="1297786" y="341518"/>
                  <a:pt x="1093432" y="447620"/>
                </a:cubicBezTo>
                <a:cubicBezTo>
                  <a:pt x="1009868" y="528653"/>
                  <a:pt x="602173" y="687932"/>
                  <a:pt x="578116" y="771244"/>
                </a:cubicBezTo>
                <a:cubicBezTo>
                  <a:pt x="573558" y="786944"/>
                  <a:pt x="564695" y="801378"/>
                  <a:pt x="553807" y="813533"/>
                </a:cubicBezTo>
                <a:cubicBezTo>
                  <a:pt x="485942" y="888488"/>
                  <a:pt x="325903" y="1039411"/>
                  <a:pt x="279562" y="1012315"/>
                </a:cubicBezTo>
                <a:cubicBezTo>
                  <a:pt x="267914" y="998388"/>
                  <a:pt x="253986" y="986740"/>
                  <a:pt x="240312" y="981422"/>
                </a:cubicBezTo>
                <a:cubicBezTo>
                  <a:pt x="212204" y="970533"/>
                  <a:pt x="195491" y="1012822"/>
                  <a:pt x="222839" y="1024977"/>
                </a:cubicBezTo>
                <a:cubicBezTo>
                  <a:pt x="665226" y="1222240"/>
                  <a:pt x="549248" y="1307831"/>
                  <a:pt x="1003030" y="1022698"/>
                </a:cubicBezTo>
                <a:cubicBezTo>
                  <a:pt x="1037722" y="1033080"/>
                  <a:pt x="1016958" y="803910"/>
                  <a:pt x="1016958" y="803910"/>
                </a:cubicBezTo>
                <a:cubicBezTo>
                  <a:pt x="1063045" y="752505"/>
                  <a:pt x="1134202" y="729715"/>
                  <a:pt x="1189405" y="689958"/>
                </a:cubicBezTo>
                <a:cubicBezTo>
                  <a:pt x="1223591" y="670206"/>
                  <a:pt x="1304117" y="625892"/>
                  <a:pt x="1316778" y="633742"/>
                </a:cubicBezTo>
                <a:cubicBezTo>
                  <a:pt x="1360840" y="616269"/>
                  <a:pt x="1411232" y="590440"/>
                  <a:pt x="1458332" y="568663"/>
                </a:cubicBezTo>
                <a:cubicBezTo>
                  <a:pt x="1485427" y="540048"/>
                  <a:pt x="1525437" y="555748"/>
                  <a:pt x="1550506" y="521816"/>
                </a:cubicBezTo>
                <a:cubicBezTo>
                  <a:pt x="1646732" y="496999"/>
                  <a:pt x="1605963" y="582843"/>
                  <a:pt x="1596847" y="645897"/>
                </a:cubicBezTo>
                <a:close/>
                <a:moveTo>
                  <a:pt x="1031645" y="1684379"/>
                </a:moveTo>
                <a:cubicBezTo>
                  <a:pt x="1134202" y="1610943"/>
                  <a:pt x="1258283" y="1566122"/>
                  <a:pt x="1339569" y="1471922"/>
                </a:cubicBezTo>
                <a:cubicBezTo>
                  <a:pt x="1417309" y="1208060"/>
                  <a:pt x="1452761" y="935588"/>
                  <a:pt x="1539364" y="674005"/>
                </a:cubicBezTo>
                <a:cubicBezTo>
                  <a:pt x="1581906" y="537516"/>
                  <a:pt x="1556837" y="544353"/>
                  <a:pt x="1443138" y="607406"/>
                </a:cubicBezTo>
                <a:cubicBezTo>
                  <a:pt x="1319057" y="663876"/>
                  <a:pt x="1206371" y="734526"/>
                  <a:pt x="1086595" y="796313"/>
                </a:cubicBezTo>
                <a:cubicBezTo>
                  <a:pt x="1038229" y="1072330"/>
                  <a:pt x="1051650" y="1396207"/>
                  <a:pt x="1031645" y="1684379"/>
                </a:cubicBezTo>
                <a:close/>
                <a:moveTo>
                  <a:pt x="984038" y="471170"/>
                </a:moveTo>
                <a:cubicBezTo>
                  <a:pt x="1077732" y="421791"/>
                  <a:pt x="1168641" y="364562"/>
                  <a:pt x="1254738" y="300496"/>
                </a:cubicBezTo>
                <a:cubicBezTo>
                  <a:pt x="1444658" y="218704"/>
                  <a:pt x="1285884" y="203003"/>
                  <a:pt x="1177504" y="151345"/>
                </a:cubicBezTo>
                <a:cubicBezTo>
                  <a:pt x="1005816" y="107031"/>
                  <a:pt x="830836" y="27011"/>
                  <a:pt x="652312" y="34101"/>
                </a:cubicBezTo>
                <a:cubicBezTo>
                  <a:pt x="552287" y="103992"/>
                  <a:pt x="366166" y="180213"/>
                  <a:pt x="567734" y="234150"/>
                </a:cubicBezTo>
                <a:cubicBezTo>
                  <a:pt x="707262" y="312397"/>
                  <a:pt x="857932" y="372159"/>
                  <a:pt x="984038" y="471170"/>
                </a:cubicBezTo>
                <a:close/>
                <a:moveTo>
                  <a:pt x="52924" y="654506"/>
                </a:moveTo>
                <a:cubicBezTo>
                  <a:pt x="34692" y="696542"/>
                  <a:pt x="70144" y="725410"/>
                  <a:pt x="123321" y="783399"/>
                </a:cubicBezTo>
                <a:cubicBezTo>
                  <a:pt x="177512" y="823155"/>
                  <a:pt x="277283" y="1022951"/>
                  <a:pt x="338057" y="980409"/>
                </a:cubicBezTo>
                <a:cubicBezTo>
                  <a:pt x="733597" y="711482"/>
                  <a:pt x="415292" y="784665"/>
                  <a:pt x="154975" y="623613"/>
                </a:cubicBezTo>
                <a:cubicBezTo>
                  <a:pt x="118510" y="601329"/>
                  <a:pt x="69891" y="615256"/>
                  <a:pt x="52924" y="654506"/>
                </a:cubicBezTo>
                <a:close/>
                <a:moveTo>
                  <a:pt x="1776638" y="66768"/>
                </a:moveTo>
                <a:cubicBezTo>
                  <a:pt x="1753847" y="126276"/>
                  <a:pt x="1683197" y="127542"/>
                  <a:pt x="1642934" y="175149"/>
                </a:cubicBezTo>
                <a:cubicBezTo>
                  <a:pt x="1669016" y="199458"/>
                  <a:pt x="1688768" y="295431"/>
                  <a:pt x="1727258" y="265044"/>
                </a:cubicBezTo>
                <a:cubicBezTo>
                  <a:pt x="1865520" y="115640"/>
                  <a:pt x="2212694" y="38406"/>
                  <a:pt x="1776638" y="66768"/>
                </a:cubicBezTo>
                <a:close/>
                <a:moveTo>
                  <a:pt x="1336023" y="549417"/>
                </a:moveTo>
                <a:cubicBezTo>
                  <a:pt x="1289683" y="525867"/>
                  <a:pt x="1297027" y="457749"/>
                  <a:pt x="1286138" y="414701"/>
                </a:cubicBezTo>
                <a:cubicBezTo>
                  <a:pt x="1341848" y="400014"/>
                  <a:pt x="1370209" y="337467"/>
                  <a:pt x="1426425" y="347089"/>
                </a:cubicBezTo>
                <a:cubicBezTo>
                  <a:pt x="1545442" y="448633"/>
                  <a:pt x="1455800" y="515485"/>
                  <a:pt x="1336023" y="549417"/>
                </a:cubicBezTo>
                <a:close/>
                <a:moveTo>
                  <a:pt x="1438833" y="456990"/>
                </a:moveTo>
                <a:cubicBezTo>
                  <a:pt x="1421867" y="380262"/>
                  <a:pt x="1379578" y="368107"/>
                  <a:pt x="1330452" y="428628"/>
                </a:cubicBezTo>
                <a:cubicBezTo>
                  <a:pt x="1338049" y="517511"/>
                  <a:pt x="1379325" y="504849"/>
                  <a:pt x="1438833" y="456990"/>
                </a:cubicBezTo>
                <a:close/>
                <a:moveTo>
                  <a:pt x="1195483" y="506369"/>
                </a:moveTo>
                <a:cubicBezTo>
                  <a:pt x="1262081" y="621334"/>
                  <a:pt x="1190165" y="683627"/>
                  <a:pt x="1076213" y="677803"/>
                </a:cubicBezTo>
                <a:cubicBezTo>
                  <a:pt x="1071148" y="646656"/>
                  <a:pt x="1030632" y="605127"/>
                  <a:pt x="1057474" y="578538"/>
                </a:cubicBezTo>
                <a:cubicBezTo>
                  <a:pt x="1103815" y="549671"/>
                  <a:pt x="1135974" y="500798"/>
                  <a:pt x="1195483" y="506369"/>
                </a:cubicBezTo>
                <a:close/>
                <a:moveTo>
                  <a:pt x="1158258" y="540554"/>
                </a:moveTo>
                <a:cubicBezTo>
                  <a:pt x="1101282" y="570942"/>
                  <a:pt x="1064058" y="588414"/>
                  <a:pt x="1110145" y="649442"/>
                </a:cubicBezTo>
                <a:cubicBezTo>
                  <a:pt x="1177757" y="635261"/>
                  <a:pt x="1189912" y="599303"/>
                  <a:pt x="1158258" y="540554"/>
                </a:cubicBezTo>
                <a:close/>
                <a:moveTo>
                  <a:pt x="717391" y="967241"/>
                </a:moveTo>
                <a:cubicBezTo>
                  <a:pt x="655857" y="996362"/>
                  <a:pt x="650033" y="951541"/>
                  <a:pt x="621924" y="909759"/>
                </a:cubicBezTo>
                <a:cubicBezTo>
                  <a:pt x="607744" y="853796"/>
                  <a:pt x="705489" y="822142"/>
                  <a:pt x="749297" y="811760"/>
                </a:cubicBezTo>
                <a:cubicBezTo>
                  <a:pt x="838686" y="842401"/>
                  <a:pt x="802222" y="972812"/>
                  <a:pt x="717391" y="967241"/>
                </a:cubicBezTo>
                <a:close/>
                <a:moveTo>
                  <a:pt x="763225" y="907733"/>
                </a:moveTo>
                <a:cubicBezTo>
                  <a:pt x="763478" y="818091"/>
                  <a:pt x="687510" y="825434"/>
                  <a:pt x="664467" y="894565"/>
                </a:cubicBezTo>
                <a:cubicBezTo>
                  <a:pt x="682699" y="977117"/>
                  <a:pt x="714605" y="943185"/>
                  <a:pt x="763225" y="907733"/>
                </a:cubicBezTo>
                <a:close/>
                <a:moveTo>
                  <a:pt x="1002271" y="772763"/>
                </a:moveTo>
                <a:cubicBezTo>
                  <a:pt x="930101" y="829233"/>
                  <a:pt x="829570" y="880385"/>
                  <a:pt x="832862" y="742376"/>
                </a:cubicBezTo>
                <a:cubicBezTo>
                  <a:pt x="913388" y="657039"/>
                  <a:pt x="973150" y="641085"/>
                  <a:pt x="1002271" y="772763"/>
                </a:cubicBezTo>
                <a:close/>
                <a:moveTo>
                  <a:pt x="925796" y="698315"/>
                </a:moveTo>
                <a:cubicBezTo>
                  <a:pt x="865275" y="713255"/>
                  <a:pt x="853374" y="764153"/>
                  <a:pt x="894903" y="807202"/>
                </a:cubicBezTo>
                <a:cubicBezTo>
                  <a:pt x="952385" y="789223"/>
                  <a:pt x="966313" y="743389"/>
                  <a:pt x="925796" y="6983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514746" y="3765309"/>
            <a:ext cx="843242" cy="863678"/>
          </a:xfrm>
          <a:custGeom>
            <a:rect b="b" l="l" r="r" t="t"/>
            <a:pathLst>
              <a:path extrusionOk="0" h="1727357" w="1686484">
                <a:moveTo>
                  <a:pt x="684595" y="1523325"/>
                </a:moveTo>
                <a:cubicBezTo>
                  <a:pt x="689875" y="1531063"/>
                  <a:pt x="695507" y="1538801"/>
                  <a:pt x="701140" y="1546188"/>
                </a:cubicBezTo>
                <a:cubicBezTo>
                  <a:pt x="718389" y="1569402"/>
                  <a:pt x="736342" y="1592616"/>
                  <a:pt x="753239" y="1616182"/>
                </a:cubicBezTo>
                <a:cubicBezTo>
                  <a:pt x="758871" y="1624272"/>
                  <a:pt x="763800" y="1633417"/>
                  <a:pt x="766968" y="1642914"/>
                </a:cubicBezTo>
                <a:cubicBezTo>
                  <a:pt x="768728" y="1648190"/>
                  <a:pt x="768024" y="1656983"/>
                  <a:pt x="764856" y="1659797"/>
                </a:cubicBezTo>
                <a:cubicBezTo>
                  <a:pt x="761335" y="1662963"/>
                  <a:pt x="751479" y="1663315"/>
                  <a:pt x="747607" y="1660501"/>
                </a:cubicBezTo>
                <a:cubicBezTo>
                  <a:pt x="733174" y="1649597"/>
                  <a:pt x="718037" y="1638693"/>
                  <a:pt x="707476" y="1624624"/>
                </a:cubicBezTo>
                <a:cubicBezTo>
                  <a:pt x="691283" y="1602817"/>
                  <a:pt x="678258" y="1578547"/>
                  <a:pt x="663825" y="1555684"/>
                </a:cubicBezTo>
                <a:cubicBezTo>
                  <a:pt x="661009" y="1551464"/>
                  <a:pt x="657489" y="1547595"/>
                  <a:pt x="651153" y="1539505"/>
                </a:cubicBezTo>
                <a:cubicBezTo>
                  <a:pt x="651153" y="1549353"/>
                  <a:pt x="650449" y="1554278"/>
                  <a:pt x="651153" y="1559202"/>
                </a:cubicBezTo>
                <a:cubicBezTo>
                  <a:pt x="657841" y="1596837"/>
                  <a:pt x="664881" y="1634121"/>
                  <a:pt x="671570" y="1671756"/>
                </a:cubicBezTo>
                <a:cubicBezTo>
                  <a:pt x="673682" y="1684067"/>
                  <a:pt x="675442" y="1697081"/>
                  <a:pt x="675442" y="1709391"/>
                </a:cubicBezTo>
                <a:cubicBezTo>
                  <a:pt x="675442" y="1725571"/>
                  <a:pt x="663121" y="1732254"/>
                  <a:pt x="649745" y="1723461"/>
                </a:cubicBezTo>
                <a:cubicBezTo>
                  <a:pt x="644112" y="1719592"/>
                  <a:pt x="637776" y="1713964"/>
                  <a:pt x="635664" y="1707633"/>
                </a:cubicBezTo>
                <a:cubicBezTo>
                  <a:pt x="630383" y="1691453"/>
                  <a:pt x="625807" y="1674570"/>
                  <a:pt x="623343" y="1657687"/>
                </a:cubicBezTo>
                <a:cubicBezTo>
                  <a:pt x="618063" y="1622865"/>
                  <a:pt x="614190" y="1587692"/>
                  <a:pt x="610318" y="1552519"/>
                </a:cubicBezTo>
                <a:cubicBezTo>
                  <a:pt x="607854" y="1530008"/>
                  <a:pt x="606446" y="1507497"/>
                  <a:pt x="604686" y="1484986"/>
                </a:cubicBezTo>
                <a:cubicBezTo>
                  <a:pt x="604686" y="1483228"/>
                  <a:pt x="604334" y="1480765"/>
                  <a:pt x="605390" y="1479710"/>
                </a:cubicBezTo>
                <a:cubicBezTo>
                  <a:pt x="623695" y="1461772"/>
                  <a:pt x="613838" y="1439965"/>
                  <a:pt x="611022" y="1420619"/>
                </a:cubicBezTo>
                <a:cubicBezTo>
                  <a:pt x="602574" y="1366452"/>
                  <a:pt x="597997" y="1312286"/>
                  <a:pt x="605742" y="1257767"/>
                </a:cubicBezTo>
                <a:cubicBezTo>
                  <a:pt x="606094" y="1255305"/>
                  <a:pt x="605390" y="1252491"/>
                  <a:pt x="605038" y="1247919"/>
                </a:cubicBezTo>
                <a:cubicBezTo>
                  <a:pt x="600813" y="1246160"/>
                  <a:pt x="596237" y="1242643"/>
                  <a:pt x="590957" y="1241939"/>
                </a:cubicBezTo>
                <a:cubicBezTo>
                  <a:pt x="511048" y="1229980"/>
                  <a:pt x="431843" y="1213449"/>
                  <a:pt x="356510" y="1184255"/>
                </a:cubicBezTo>
                <a:cubicBezTo>
                  <a:pt x="312859" y="1167372"/>
                  <a:pt x="272025" y="1140992"/>
                  <a:pt x="241751" y="1103357"/>
                </a:cubicBezTo>
                <a:cubicBezTo>
                  <a:pt x="224502" y="1081549"/>
                  <a:pt x="205141" y="1062908"/>
                  <a:pt x="182259" y="1047783"/>
                </a:cubicBezTo>
                <a:cubicBezTo>
                  <a:pt x="150577" y="1026679"/>
                  <a:pt x="129808" y="995375"/>
                  <a:pt x="104815" y="967940"/>
                </a:cubicBezTo>
                <a:cubicBezTo>
                  <a:pt x="48491" y="906035"/>
                  <a:pt x="19625" y="831468"/>
                  <a:pt x="6600" y="750218"/>
                </a:cubicBezTo>
                <a:cubicBezTo>
                  <a:pt x="-1144" y="701679"/>
                  <a:pt x="-4312" y="652788"/>
                  <a:pt x="9769" y="604601"/>
                </a:cubicBezTo>
                <a:cubicBezTo>
                  <a:pt x="25258" y="552896"/>
                  <a:pt x="52011" y="509633"/>
                  <a:pt x="100238" y="483956"/>
                </a:cubicBezTo>
                <a:cubicBezTo>
                  <a:pt x="117135" y="475163"/>
                  <a:pt x="138609" y="471294"/>
                  <a:pt x="157618" y="471294"/>
                </a:cubicBezTo>
                <a:cubicBezTo>
                  <a:pt x="187188" y="471646"/>
                  <a:pt x="217110" y="476922"/>
                  <a:pt x="246679" y="480791"/>
                </a:cubicBezTo>
                <a:cubicBezTo>
                  <a:pt x="275545" y="484660"/>
                  <a:pt x="304059" y="490991"/>
                  <a:pt x="332573" y="492750"/>
                </a:cubicBezTo>
                <a:cubicBezTo>
                  <a:pt x="379744" y="495564"/>
                  <a:pt x="424802" y="483253"/>
                  <a:pt x="467397" y="465315"/>
                </a:cubicBezTo>
                <a:cubicBezTo>
                  <a:pt x="508232" y="448080"/>
                  <a:pt x="547306" y="426976"/>
                  <a:pt x="586733" y="406575"/>
                </a:cubicBezTo>
                <a:cubicBezTo>
                  <a:pt x="655025" y="371050"/>
                  <a:pt x="712052" y="320401"/>
                  <a:pt x="768728" y="269752"/>
                </a:cubicBezTo>
                <a:cubicBezTo>
                  <a:pt x="794073" y="247241"/>
                  <a:pt x="816251" y="221212"/>
                  <a:pt x="841948" y="198702"/>
                </a:cubicBezTo>
                <a:cubicBezTo>
                  <a:pt x="875743" y="168804"/>
                  <a:pt x="904608" y="133631"/>
                  <a:pt x="944739" y="110769"/>
                </a:cubicBezTo>
                <a:cubicBezTo>
                  <a:pt x="960932" y="101272"/>
                  <a:pt x="974309" y="87203"/>
                  <a:pt x="990150" y="77002"/>
                </a:cubicBezTo>
                <a:cubicBezTo>
                  <a:pt x="1013735" y="62230"/>
                  <a:pt x="1037321" y="47105"/>
                  <a:pt x="1062666" y="35498"/>
                </a:cubicBezTo>
                <a:cubicBezTo>
                  <a:pt x="1097164" y="20022"/>
                  <a:pt x="1133775" y="11228"/>
                  <a:pt x="1171441" y="4545"/>
                </a:cubicBezTo>
                <a:cubicBezTo>
                  <a:pt x="1218260" y="-3896"/>
                  <a:pt x="1264023" y="676"/>
                  <a:pt x="1309082" y="8063"/>
                </a:cubicBezTo>
                <a:cubicBezTo>
                  <a:pt x="1353436" y="15097"/>
                  <a:pt x="1397791" y="27760"/>
                  <a:pt x="1435457" y="54843"/>
                </a:cubicBezTo>
                <a:cubicBezTo>
                  <a:pt x="1442146" y="59416"/>
                  <a:pt x="1447778" y="65747"/>
                  <a:pt x="1453411" y="71375"/>
                </a:cubicBezTo>
                <a:cubicBezTo>
                  <a:pt x="1492837" y="112175"/>
                  <a:pt x="1526279" y="156845"/>
                  <a:pt x="1545288" y="211364"/>
                </a:cubicBezTo>
                <a:cubicBezTo>
                  <a:pt x="1549513" y="223323"/>
                  <a:pt x="1556201" y="234227"/>
                  <a:pt x="1562889" y="248296"/>
                </a:cubicBezTo>
                <a:cubicBezTo>
                  <a:pt x="1589995" y="244779"/>
                  <a:pt x="1615693" y="251110"/>
                  <a:pt x="1640686" y="263772"/>
                </a:cubicBezTo>
                <a:cubicBezTo>
                  <a:pt x="1664976" y="276083"/>
                  <a:pt x="1676592" y="296131"/>
                  <a:pt x="1683985" y="320401"/>
                </a:cubicBezTo>
                <a:cubicBezTo>
                  <a:pt x="1693489" y="349595"/>
                  <a:pt x="1674832" y="381954"/>
                  <a:pt x="1645967" y="387230"/>
                </a:cubicBezTo>
                <a:cubicBezTo>
                  <a:pt x="1625549" y="391099"/>
                  <a:pt x="1605132" y="393913"/>
                  <a:pt x="1581899" y="397430"/>
                </a:cubicBezTo>
                <a:cubicBezTo>
                  <a:pt x="1579434" y="413610"/>
                  <a:pt x="1577322" y="433307"/>
                  <a:pt x="1572746" y="452301"/>
                </a:cubicBezTo>
                <a:cubicBezTo>
                  <a:pt x="1559721" y="507874"/>
                  <a:pt x="1546344" y="563448"/>
                  <a:pt x="1531207" y="618670"/>
                </a:cubicBezTo>
                <a:cubicBezTo>
                  <a:pt x="1519239" y="662285"/>
                  <a:pt x="1504102" y="705196"/>
                  <a:pt x="1490373" y="748459"/>
                </a:cubicBezTo>
                <a:cubicBezTo>
                  <a:pt x="1471716" y="805440"/>
                  <a:pt x="1447778" y="860662"/>
                  <a:pt x="1415392" y="910959"/>
                </a:cubicBezTo>
                <a:cubicBezTo>
                  <a:pt x="1386878" y="955629"/>
                  <a:pt x="1355196" y="999948"/>
                  <a:pt x="1313306" y="1033714"/>
                </a:cubicBezTo>
                <a:cubicBezTo>
                  <a:pt x="1256278" y="1080142"/>
                  <a:pt x="1197491" y="1124109"/>
                  <a:pt x="1138703" y="1167372"/>
                </a:cubicBezTo>
                <a:cubicBezTo>
                  <a:pt x="1122158" y="1179683"/>
                  <a:pt x="1101741" y="1186717"/>
                  <a:pt x="1083083" y="1196214"/>
                </a:cubicBezTo>
                <a:cubicBezTo>
                  <a:pt x="1078507" y="1198676"/>
                  <a:pt x="1073931" y="1201490"/>
                  <a:pt x="1070411" y="1203601"/>
                </a:cubicBezTo>
                <a:cubicBezTo>
                  <a:pt x="1100685" y="1258822"/>
                  <a:pt x="1130958" y="1312637"/>
                  <a:pt x="1159824" y="1367156"/>
                </a:cubicBezTo>
                <a:cubicBezTo>
                  <a:pt x="1165457" y="1378060"/>
                  <a:pt x="1172145" y="1383687"/>
                  <a:pt x="1183762" y="1386149"/>
                </a:cubicBezTo>
                <a:cubicBezTo>
                  <a:pt x="1236213" y="1397053"/>
                  <a:pt x="1288664" y="1408309"/>
                  <a:pt x="1340764" y="1419916"/>
                </a:cubicBezTo>
                <a:cubicBezTo>
                  <a:pt x="1349564" y="1421674"/>
                  <a:pt x="1359421" y="1424137"/>
                  <a:pt x="1365757" y="1429413"/>
                </a:cubicBezTo>
                <a:cubicBezTo>
                  <a:pt x="1370685" y="1433633"/>
                  <a:pt x="1371389" y="1443130"/>
                  <a:pt x="1374206" y="1450165"/>
                </a:cubicBezTo>
                <a:cubicBezTo>
                  <a:pt x="1367869" y="1452627"/>
                  <a:pt x="1360829" y="1457903"/>
                  <a:pt x="1355196" y="1456848"/>
                </a:cubicBezTo>
                <a:cubicBezTo>
                  <a:pt x="1304505" y="1447351"/>
                  <a:pt x="1252054" y="1446647"/>
                  <a:pt x="1203123" y="1426599"/>
                </a:cubicBezTo>
                <a:cubicBezTo>
                  <a:pt x="1196787" y="1424137"/>
                  <a:pt x="1189746" y="1423081"/>
                  <a:pt x="1178129" y="1420268"/>
                </a:cubicBezTo>
                <a:cubicBezTo>
                  <a:pt x="1184114" y="1427654"/>
                  <a:pt x="1186226" y="1431523"/>
                  <a:pt x="1189394" y="1433985"/>
                </a:cubicBezTo>
                <a:cubicBezTo>
                  <a:pt x="1220724" y="1458606"/>
                  <a:pt x="1252758" y="1482876"/>
                  <a:pt x="1283736" y="1507849"/>
                </a:cubicBezTo>
                <a:cubicBezTo>
                  <a:pt x="1291833" y="1514532"/>
                  <a:pt x="1298873" y="1523677"/>
                  <a:pt x="1302745" y="1533174"/>
                </a:cubicBezTo>
                <a:cubicBezTo>
                  <a:pt x="1308025" y="1546539"/>
                  <a:pt x="1298521" y="1555684"/>
                  <a:pt x="1285496" y="1550057"/>
                </a:cubicBezTo>
                <a:cubicBezTo>
                  <a:pt x="1271415" y="1543726"/>
                  <a:pt x="1258038" y="1535636"/>
                  <a:pt x="1246422" y="1525787"/>
                </a:cubicBezTo>
                <a:cubicBezTo>
                  <a:pt x="1223892" y="1506090"/>
                  <a:pt x="1202419" y="1484986"/>
                  <a:pt x="1180946" y="1464234"/>
                </a:cubicBezTo>
                <a:cubicBezTo>
                  <a:pt x="1177777" y="1461420"/>
                  <a:pt x="1174609" y="1458606"/>
                  <a:pt x="1167217" y="1452275"/>
                </a:cubicBezTo>
                <a:cubicBezTo>
                  <a:pt x="1162288" y="1483931"/>
                  <a:pt x="1158416" y="1511366"/>
                  <a:pt x="1154192" y="1538801"/>
                </a:cubicBezTo>
                <a:cubicBezTo>
                  <a:pt x="1153136" y="1546891"/>
                  <a:pt x="1153488" y="1555684"/>
                  <a:pt x="1150672" y="1563071"/>
                </a:cubicBezTo>
                <a:cubicBezTo>
                  <a:pt x="1148208" y="1570105"/>
                  <a:pt x="1142575" y="1579602"/>
                  <a:pt x="1137295" y="1580657"/>
                </a:cubicBezTo>
                <a:cubicBezTo>
                  <a:pt x="1131311" y="1581713"/>
                  <a:pt x="1120750" y="1575733"/>
                  <a:pt x="1117934" y="1569754"/>
                </a:cubicBezTo>
                <a:cubicBezTo>
                  <a:pt x="1113357" y="1560609"/>
                  <a:pt x="1110541" y="1549002"/>
                  <a:pt x="1111597" y="1538801"/>
                </a:cubicBezTo>
                <a:cubicBezTo>
                  <a:pt x="1115118" y="1499056"/>
                  <a:pt x="1119694" y="1459310"/>
                  <a:pt x="1125678" y="1419916"/>
                </a:cubicBezTo>
                <a:cubicBezTo>
                  <a:pt x="1127790" y="1405847"/>
                  <a:pt x="1126382" y="1394239"/>
                  <a:pt x="1119342" y="1381225"/>
                </a:cubicBezTo>
                <a:cubicBezTo>
                  <a:pt x="1092236" y="1329872"/>
                  <a:pt x="1066890" y="1277816"/>
                  <a:pt x="1040489" y="1225760"/>
                </a:cubicBezTo>
                <a:cubicBezTo>
                  <a:pt x="1038377" y="1221891"/>
                  <a:pt x="1035208" y="1218725"/>
                  <a:pt x="1033448" y="1215911"/>
                </a:cubicBezTo>
                <a:cubicBezTo>
                  <a:pt x="997894" y="1225056"/>
                  <a:pt x="964100" y="1234553"/>
                  <a:pt x="929602" y="1242291"/>
                </a:cubicBezTo>
                <a:cubicBezTo>
                  <a:pt x="871870" y="1255657"/>
                  <a:pt x="813435" y="1262340"/>
                  <a:pt x="753943" y="1261636"/>
                </a:cubicBezTo>
                <a:cubicBezTo>
                  <a:pt x="724021" y="1261285"/>
                  <a:pt x="694099" y="1263395"/>
                  <a:pt x="664529" y="1254953"/>
                </a:cubicBezTo>
                <a:cubicBezTo>
                  <a:pt x="657489" y="1252843"/>
                  <a:pt x="648688" y="1255657"/>
                  <a:pt x="642352" y="1256009"/>
                </a:cubicBezTo>
                <a:cubicBezTo>
                  <a:pt x="632847" y="1322134"/>
                  <a:pt x="640944" y="1384743"/>
                  <a:pt x="653969" y="1446999"/>
                </a:cubicBezTo>
                <a:cubicBezTo>
                  <a:pt x="656433" y="1458606"/>
                  <a:pt x="661361" y="1463882"/>
                  <a:pt x="671922" y="1467751"/>
                </a:cubicBezTo>
                <a:cubicBezTo>
                  <a:pt x="709940" y="1482172"/>
                  <a:pt x="747959" y="1497649"/>
                  <a:pt x="785625" y="1512773"/>
                </a:cubicBezTo>
                <a:cubicBezTo>
                  <a:pt x="803226" y="1519808"/>
                  <a:pt x="821179" y="1526491"/>
                  <a:pt x="838780" y="1534229"/>
                </a:cubicBezTo>
                <a:cubicBezTo>
                  <a:pt x="844413" y="1536691"/>
                  <a:pt x="851101" y="1540208"/>
                  <a:pt x="853917" y="1545132"/>
                </a:cubicBezTo>
                <a:cubicBezTo>
                  <a:pt x="857085" y="1550760"/>
                  <a:pt x="859550" y="1559905"/>
                  <a:pt x="857085" y="1564478"/>
                </a:cubicBezTo>
                <a:cubicBezTo>
                  <a:pt x="854621" y="1568698"/>
                  <a:pt x="844413" y="1571512"/>
                  <a:pt x="838780" y="1570105"/>
                </a:cubicBezTo>
                <a:cubicBezTo>
                  <a:pt x="815195" y="1563774"/>
                  <a:pt x="791609" y="1556388"/>
                  <a:pt x="768376" y="1548650"/>
                </a:cubicBezTo>
                <a:cubicBezTo>
                  <a:pt x="741270" y="1539153"/>
                  <a:pt x="714517" y="1528953"/>
                  <a:pt x="687763" y="1519104"/>
                </a:cubicBezTo>
                <a:cubicBezTo>
                  <a:pt x="686707" y="1521215"/>
                  <a:pt x="685651" y="1522270"/>
                  <a:pt x="684595" y="1523325"/>
                </a:cubicBezTo>
                <a:close/>
                <a:moveTo>
                  <a:pt x="42507" y="691478"/>
                </a:moveTo>
                <a:cubicBezTo>
                  <a:pt x="43563" y="776598"/>
                  <a:pt x="61164" y="849054"/>
                  <a:pt x="101646" y="914477"/>
                </a:cubicBezTo>
                <a:cubicBezTo>
                  <a:pt x="114319" y="934877"/>
                  <a:pt x="129104" y="955629"/>
                  <a:pt x="147057" y="971105"/>
                </a:cubicBezTo>
                <a:cubicBezTo>
                  <a:pt x="176275" y="996430"/>
                  <a:pt x="209365" y="1017182"/>
                  <a:pt x="239991" y="1040397"/>
                </a:cubicBezTo>
                <a:cubicBezTo>
                  <a:pt x="247031" y="1045673"/>
                  <a:pt x="253016" y="1053059"/>
                  <a:pt x="258648" y="1060094"/>
                </a:cubicBezTo>
                <a:cubicBezTo>
                  <a:pt x="281530" y="1091046"/>
                  <a:pt x="313212" y="1110391"/>
                  <a:pt x="346654" y="1126571"/>
                </a:cubicBezTo>
                <a:cubicBezTo>
                  <a:pt x="391712" y="1148379"/>
                  <a:pt x="439587" y="1162448"/>
                  <a:pt x="489222" y="1170538"/>
                </a:cubicBezTo>
                <a:cubicBezTo>
                  <a:pt x="563147" y="1182848"/>
                  <a:pt x="634256" y="1211339"/>
                  <a:pt x="710644" y="1210283"/>
                </a:cubicBezTo>
                <a:cubicBezTo>
                  <a:pt x="743030" y="1209932"/>
                  <a:pt x="775768" y="1208876"/>
                  <a:pt x="808154" y="1205711"/>
                </a:cubicBezTo>
                <a:cubicBezTo>
                  <a:pt x="872574" y="1199731"/>
                  <a:pt x="934882" y="1182145"/>
                  <a:pt x="996134" y="1162448"/>
                </a:cubicBezTo>
                <a:cubicBezTo>
                  <a:pt x="1025000" y="1152951"/>
                  <a:pt x="1053866" y="1140992"/>
                  <a:pt x="1080619" y="1126219"/>
                </a:cubicBezTo>
                <a:cubicBezTo>
                  <a:pt x="1155952" y="1084012"/>
                  <a:pt x="1226004" y="1034066"/>
                  <a:pt x="1288664" y="974623"/>
                </a:cubicBezTo>
                <a:cubicBezTo>
                  <a:pt x="1309434" y="954574"/>
                  <a:pt x="1331611" y="934525"/>
                  <a:pt x="1347452" y="910959"/>
                </a:cubicBezTo>
                <a:cubicBezTo>
                  <a:pt x="1388639" y="849406"/>
                  <a:pt x="1426305" y="785391"/>
                  <a:pt x="1452003" y="715044"/>
                </a:cubicBezTo>
                <a:cubicBezTo>
                  <a:pt x="1465731" y="677409"/>
                  <a:pt x="1482276" y="640829"/>
                  <a:pt x="1493541" y="602842"/>
                </a:cubicBezTo>
                <a:cubicBezTo>
                  <a:pt x="1506918" y="557820"/>
                  <a:pt x="1516422" y="511392"/>
                  <a:pt x="1527687" y="465315"/>
                </a:cubicBezTo>
                <a:cubicBezTo>
                  <a:pt x="1538952" y="418886"/>
                  <a:pt x="1543880" y="372457"/>
                  <a:pt x="1534376" y="324973"/>
                </a:cubicBezTo>
                <a:cubicBezTo>
                  <a:pt x="1523463" y="271158"/>
                  <a:pt x="1503046" y="221212"/>
                  <a:pt x="1477700" y="172322"/>
                </a:cubicBezTo>
                <a:cubicBezTo>
                  <a:pt x="1459747" y="137500"/>
                  <a:pt x="1432641" y="112527"/>
                  <a:pt x="1399903" y="94941"/>
                </a:cubicBezTo>
                <a:cubicBezTo>
                  <a:pt x="1357309" y="71726"/>
                  <a:pt x="1309434" y="62230"/>
                  <a:pt x="1261559" y="57657"/>
                </a:cubicBezTo>
                <a:cubicBezTo>
                  <a:pt x="1221780" y="53788"/>
                  <a:pt x="1181650" y="55195"/>
                  <a:pt x="1142575" y="65747"/>
                </a:cubicBezTo>
                <a:cubicBezTo>
                  <a:pt x="1112301" y="74188"/>
                  <a:pt x="1080971" y="82630"/>
                  <a:pt x="1053162" y="97051"/>
                </a:cubicBezTo>
                <a:cubicBezTo>
                  <a:pt x="1009863" y="120265"/>
                  <a:pt x="970788" y="149459"/>
                  <a:pt x="935234" y="183577"/>
                </a:cubicBezTo>
                <a:cubicBezTo>
                  <a:pt x="900032" y="217343"/>
                  <a:pt x="860606" y="246537"/>
                  <a:pt x="826812" y="281359"/>
                </a:cubicBezTo>
                <a:cubicBezTo>
                  <a:pt x="795834" y="313015"/>
                  <a:pt x="766616" y="346077"/>
                  <a:pt x="731414" y="373161"/>
                </a:cubicBezTo>
                <a:cubicBezTo>
                  <a:pt x="681074" y="412203"/>
                  <a:pt x="630383" y="449838"/>
                  <a:pt x="571244" y="474811"/>
                </a:cubicBezTo>
                <a:cubicBezTo>
                  <a:pt x="564555" y="477625"/>
                  <a:pt x="557867" y="480791"/>
                  <a:pt x="551882" y="484308"/>
                </a:cubicBezTo>
                <a:cubicBezTo>
                  <a:pt x="505063" y="511743"/>
                  <a:pt x="454020" y="528275"/>
                  <a:pt x="400513" y="534606"/>
                </a:cubicBezTo>
                <a:cubicBezTo>
                  <a:pt x="361791" y="539178"/>
                  <a:pt x="323068" y="539882"/>
                  <a:pt x="283994" y="530033"/>
                </a:cubicBezTo>
                <a:cubicBezTo>
                  <a:pt x="245623" y="520185"/>
                  <a:pt x="206197" y="512798"/>
                  <a:pt x="165714" y="514205"/>
                </a:cubicBezTo>
                <a:cubicBezTo>
                  <a:pt x="129104" y="515261"/>
                  <a:pt x="101294" y="530737"/>
                  <a:pt x="80173" y="559931"/>
                </a:cubicBezTo>
                <a:cubicBezTo>
                  <a:pt x="50251" y="601787"/>
                  <a:pt x="43915" y="649974"/>
                  <a:pt x="42507" y="691478"/>
                </a:cubicBezTo>
                <a:close/>
                <a:moveTo>
                  <a:pt x="1580842" y="350650"/>
                </a:moveTo>
                <a:cubicBezTo>
                  <a:pt x="1601260" y="349946"/>
                  <a:pt x="1616397" y="345726"/>
                  <a:pt x="1628365" y="333415"/>
                </a:cubicBezTo>
                <a:cubicBezTo>
                  <a:pt x="1638222" y="323215"/>
                  <a:pt x="1637518" y="312311"/>
                  <a:pt x="1625197" y="307035"/>
                </a:cubicBezTo>
                <a:cubicBezTo>
                  <a:pt x="1610060" y="300704"/>
                  <a:pt x="1593515" y="297187"/>
                  <a:pt x="1573450" y="291559"/>
                </a:cubicBezTo>
                <a:cubicBezTo>
                  <a:pt x="1576618" y="313366"/>
                  <a:pt x="1578730" y="330953"/>
                  <a:pt x="1580842" y="350650"/>
                </a:cubicBezTo>
                <a:close/>
                <a:moveTo>
                  <a:pt x="550826" y="845537"/>
                </a:moveTo>
                <a:cubicBezTo>
                  <a:pt x="575820" y="835337"/>
                  <a:pt x="602926" y="829357"/>
                  <a:pt x="628975" y="821268"/>
                </a:cubicBezTo>
                <a:cubicBezTo>
                  <a:pt x="637072" y="818805"/>
                  <a:pt x="645520" y="814585"/>
                  <a:pt x="643760" y="804736"/>
                </a:cubicBezTo>
                <a:cubicBezTo>
                  <a:pt x="642352" y="797350"/>
                  <a:pt x="638480" y="788557"/>
                  <a:pt x="632495" y="784687"/>
                </a:cubicBezTo>
                <a:cubicBezTo>
                  <a:pt x="625455" y="780115"/>
                  <a:pt x="615246" y="778356"/>
                  <a:pt x="606798" y="779060"/>
                </a:cubicBezTo>
                <a:cubicBezTo>
                  <a:pt x="593421" y="780115"/>
                  <a:pt x="580044" y="783984"/>
                  <a:pt x="567019" y="787150"/>
                </a:cubicBezTo>
                <a:cubicBezTo>
                  <a:pt x="512104" y="800164"/>
                  <a:pt x="465285" y="780115"/>
                  <a:pt x="421634" y="749514"/>
                </a:cubicBezTo>
                <a:cubicBezTo>
                  <a:pt x="415650" y="745293"/>
                  <a:pt x="412834" y="736852"/>
                  <a:pt x="408961" y="731224"/>
                </a:cubicBezTo>
                <a:cubicBezTo>
                  <a:pt x="416354" y="717155"/>
                  <a:pt x="426563" y="711879"/>
                  <a:pt x="438883" y="710824"/>
                </a:cubicBezTo>
                <a:cubicBezTo>
                  <a:pt x="459653" y="708713"/>
                  <a:pt x="480422" y="706251"/>
                  <a:pt x="501191" y="705196"/>
                </a:cubicBezTo>
                <a:cubicBezTo>
                  <a:pt x="561739" y="702382"/>
                  <a:pt x="620527" y="692182"/>
                  <a:pt x="675442" y="665802"/>
                </a:cubicBezTo>
                <a:cubicBezTo>
                  <a:pt x="705364" y="651381"/>
                  <a:pt x="733526" y="633443"/>
                  <a:pt x="761335" y="615504"/>
                </a:cubicBezTo>
                <a:cubicBezTo>
                  <a:pt x="776120" y="605656"/>
                  <a:pt x="789497" y="592993"/>
                  <a:pt x="801818" y="579979"/>
                </a:cubicBezTo>
                <a:cubicBezTo>
                  <a:pt x="811675" y="569427"/>
                  <a:pt x="810619" y="553248"/>
                  <a:pt x="801818" y="545510"/>
                </a:cubicBezTo>
                <a:cubicBezTo>
                  <a:pt x="793017" y="537420"/>
                  <a:pt x="784217" y="538475"/>
                  <a:pt x="770488" y="548675"/>
                </a:cubicBezTo>
                <a:cubicBezTo>
                  <a:pt x="751831" y="562744"/>
                  <a:pt x="733526" y="577869"/>
                  <a:pt x="713812" y="590180"/>
                </a:cubicBezTo>
                <a:cubicBezTo>
                  <a:pt x="694803" y="601787"/>
                  <a:pt x="675090" y="611635"/>
                  <a:pt x="653617" y="619022"/>
                </a:cubicBezTo>
                <a:cubicBezTo>
                  <a:pt x="594477" y="639070"/>
                  <a:pt x="535337" y="658064"/>
                  <a:pt x="471621" y="659119"/>
                </a:cubicBezTo>
                <a:cubicBezTo>
                  <a:pt x="450148" y="659471"/>
                  <a:pt x="428323" y="663340"/>
                  <a:pt x="407905" y="670374"/>
                </a:cubicBezTo>
                <a:cubicBezTo>
                  <a:pt x="362143" y="686202"/>
                  <a:pt x="352638" y="729114"/>
                  <a:pt x="385376" y="764639"/>
                </a:cubicBezTo>
                <a:cubicBezTo>
                  <a:pt x="404033" y="784687"/>
                  <a:pt x="424450" y="802626"/>
                  <a:pt x="449796" y="814233"/>
                </a:cubicBezTo>
                <a:cubicBezTo>
                  <a:pt x="456132" y="817047"/>
                  <a:pt x="461765" y="821268"/>
                  <a:pt x="470213" y="826544"/>
                </a:cubicBezTo>
                <a:cubicBezTo>
                  <a:pt x="462469" y="833578"/>
                  <a:pt x="457189" y="839206"/>
                  <a:pt x="450852" y="844130"/>
                </a:cubicBezTo>
                <a:cubicBezTo>
                  <a:pt x="421282" y="867344"/>
                  <a:pt x="417410" y="899704"/>
                  <a:pt x="440643" y="928546"/>
                </a:cubicBezTo>
                <a:cubicBezTo>
                  <a:pt x="454724" y="946132"/>
                  <a:pt x="472677" y="958795"/>
                  <a:pt x="495207" y="961960"/>
                </a:cubicBezTo>
                <a:cubicBezTo>
                  <a:pt x="516680" y="964774"/>
                  <a:pt x="538506" y="965478"/>
                  <a:pt x="560331" y="965478"/>
                </a:cubicBezTo>
                <a:cubicBezTo>
                  <a:pt x="580748" y="965126"/>
                  <a:pt x="601518" y="962312"/>
                  <a:pt x="622287" y="960554"/>
                </a:cubicBezTo>
                <a:cubicBezTo>
                  <a:pt x="617358" y="1004520"/>
                  <a:pt x="632847" y="1033362"/>
                  <a:pt x="669106" y="1042859"/>
                </a:cubicBezTo>
                <a:cubicBezTo>
                  <a:pt x="685299" y="1047080"/>
                  <a:pt x="703252" y="1046728"/>
                  <a:pt x="720149" y="1045673"/>
                </a:cubicBezTo>
                <a:cubicBezTo>
                  <a:pt x="739158" y="1044617"/>
                  <a:pt x="757815" y="1040749"/>
                  <a:pt x="776472" y="1036879"/>
                </a:cubicBezTo>
                <a:cubicBezTo>
                  <a:pt x="798650" y="1032659"/>
                  <a:pt x="821531" y="1029845"/>
                  <a:pt x="842653" y="1022107"/>
                </a:cubicBezTo>
                <a:cubicBezTo>
                  <a:pt x="897216" y="1002058"/>
                  <a:pt x="936642" y="961609"/>
                  <a:pt x="973605" y="918697"/>
                </a:cubicBezTo>
                <a:cubicBezTo>
                  <a:pt x="974661" y="917290"/>
                  <a:pt x="976421" y="915532"/>
                  <a:pt x="976421" y="914125"/>
                </a:cubicBezTo>
                <a:cubicBezTo>
                  <a:pt x="976069" y="909201"/>
                  <a:pt x="976773" y="902518"/>
                  <a:pt x="973957" y="899704"/>
                </a:cubicBezTo>
                <a:cubicBezTo>
                  <a:pt x="971141" y="896890"/>
                  <a:pt x="963396" y="895131"/>
                  <a:pt x="959524" y="896890"/>
                </a:cubicBezTo>
                <a:cubicBezTo>
                  <a:pt x="953187" y="899704"/>
                  <a:pt x="948259" y="905683"/>
                  <a:pt x="942979" y="910608"/>
                </a:cubicBezTo>
                <a:cubicBezTo>
                  <a:pt x="906720" y="942967"/>
                  <a:pt x="868350" y="972864"/>
                  <a:pt x="819771" y="982009"/>
                </a:cubicBezTo>
                <a:cubicBezTo>
                  <a:pt x="774360" y="990451"/>
                  <a:pt x="728245" y="994672"/>
                  <a:pt x="682483" y="1000299"/>
                </a:cubicBezTo>
                <a:cubicBezTo>
                  <a:pt x="677906" y="1001003"/>
                  <a:pt x="672978" y="997485"/>
                  <a:pt x="664529" y="995375"/>
                </a:cubicBezTo>
                <a:cubicBezTo>
                  <a:pt x="671570" y="985175"/>
                  <a:pt x="676146" y="976733"/>
                  <a:pt x="682835" y="969699"/>
                </a:cubicBezTo>
                <a:cubicBezTo>
                  <a:pt x="694451" y="957036"/>
                  <a:pt x="707124" y="945429"/>
                  <a:pt x="719445" y="933470"/>
                </a:cubicBezTo>
                <a:cubicBezTo>
                  <a:pt x="732470" y="920808"/>
                  <a:pt x="734582" y="909904"/>
                  <a:pt x="726837" y="897593"/>
                </a:cubicBezTo>
                <a:cubicBezTo>
                  <a:pt x="719093" y="885635"/>
                  <a:pt x="703956" y="881766"/>
                  <a:pt x="688467" y="887393"/>
                </a:cubicBezTo>
                <a:cubicBezTo>
                  <a:pt x="673330" y="893021"/>
                  <a:pt x="657841" y="899000"/>
                  <a:pt x="642352" y="902869"/>
                </a:cubicBezTo>
                <a:cubicBezTo>
                  <a:pt x="598349" y="914125"/>
                  <a:pt x="553995" y="922918"/>
                  <a:pt x="508232" y="919049"/>
                </a:cubicBezTo>
                <a:cubicBezTo>
                  <a:pt x="493447" y="917994"/>
                  <a:pt x="479014" y="916587"/>
                  <a:pt x="469157" y="898649"/>
                </a:cubicBezTo>
                <a:cubicBezTo>
                  <a:pt x="492039" y="872972"/>
                  <a:pt x="520904" y="857848"/>
                  <a:pt x="550826" y="845537"/>
                </a:cubicBezTo>
                <a:close/>
                <a:moveTo>
                  <a:pt x="1259094" y="349595"/>
                </a:moveTo>
                <a:cubicBezTo>
                  <a:pt x="1273879" y="330601"/>
                  <a:pt x="1275287" y="279248"/>
                  <a:pt x="1249942" y="259903"/>
                </a:cubicBezTo>
                <a:cubicBezTo>
                  <a:pt x="1230933" y="245130"/>
                  <a:pt x="1210163" y="235634"/>
                  <a:pt x="1185170" y="235985"/>
                </a:cubicBezTo>
                <a:cubicBezTo>
                  <a:pt x="1155600" y="236337"/>
                  <a:pt x="1134127" y="258496"/>
                  <a:pt x="1136591" y="287690"/>
                </a:cubicBezTo>
                <a:cubicBezTo>
                  <a:pt x="1141167" y="336581"/>
                  <a:pt x="1167921" y="360850"/>
                  <a:pt x="1214036" y="362257"/>
                </a:cubicBezTo>
                <a:cubicBezTo>
                  <a:pt x="1234101" y="363664"/>
                  <a:pt x="1249590" y="361554"/>
                  <a:pt x="1259094" y="349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7516090" y="514344"/>
            <a:ext cx="1113052" cy="864151"/>
          </a:xfrm>
          <a:custGeom>
            <a:rect b="b" l="l" r="r" t="t"/>
            <a:pathLst>
              <a:path extrusionOk="0" h="1728303" w="2226103">
                <a:moveTo>
                  <a:pt x="1842030" y="302720"/>
                </a:moveTo>
                <a:cubicBezTo>
                  <a:pt x="1835809" y="385316"/>
                  <a:pt x="1828515" y="468341"/>
                  <a:pt x="1823795" y="551581"/>
                </a:cubicBezTo>
                <a:cubicBezTo>
                  <a:pt x="1821435" y="594916"/>
                  <a:pt x="1821220" y="638896"/>
                  <a:pt x="1824009" y="682232"/>
                </a:cubicBezTo>
                <a:cubicBezTo>
                  <a:pt x="1828086" y="745949"/>
                  <a:pt x="1820148" y="808593"/>
                  <a:pt x="1810708" y="871237"/>
                </a:cubicBezTo>
                <a:cubicBezTo>
                  <a:pt x="1806418" y="899341"/>
                  <a:pt x="1812425" y="918220"/>
                  <a:pt x="1831089" y="940961"/>
                </a:cubicBezTo>
                <a:cubicBezTo>
                  <a:pt x="1893519" y="1016692"/>
                  <a:pt x="1952301" y="1095426"/>
                  <a:pt x="2011084" y="1173946"/>
                </a:cubicBezTo>
                <a:cubicBezTo>
                  <a:pt x="2052704" y="1229725"/>
                  <a:pt x="2092607" y="1287006"/>
                  <a:pt x="2132296" y="1344286"/>
                </a:cubicBezTo>
                <a:cubicBezTo>
                  <a:pt x="2160615" y="1385048"/>
                  <a:pt x="2188075" y="1426453"/>
                  <a:pt x="2215107" y="1468288"/>
                </a:cubicBezTo>
                <a:cubicBezTo>
                  <a:pt x="2231840" y="1494032"/>
                  <a:pt x="2229695" y="1501541"/>
                  <a:pt x="2207169" y="1522565"/>
                </a:cubicBezTo>
                <a:cubicBezTo>
                  <a:pt x="2190864" y="1537797"/>
                  <a:pt x="2171127" y="1543589"/>
                  <a:pt x="2149459" y="1545735"/>
                </a:cubicBezTo>
                <a:cubicBezTo>
                  <a:pt x="2055493" y="1555603"/>
                  <a:pt x="1961526" y="1565257"/>
                  <a:pt x="1867560" y="1576413"/>
                </a:cubicBezTo>
                <a:cubicBezTo>
                  <a:pt x="1842889" y="1579202"/>
                  <a:pt x="1818646" y="1585209"/>
                  <a:pt x="1794618" y="1591645"/>
                </a:cubicBezTo>
                <a:cubicBezTo>
                  <a:pt x="1735192" y="1607521"/>
                  <a:pt x="1674693" y="1611811"/>
                  <a:pt x="1613765" y="1613099"/>
                </a:cubicBezTo>
                <a:cubicBezTo>
                  <a:pt x="1548118" y="1614386"/>
                  <a:pt x="1483972" y="1627901"/>
                  <a:pt x="1419397" y="1638843"/>
                </a:cubicBezTo>
                <a:cubicBezTo>
                  <a:pt x="1337659" y="1652788"/>
                  <a:pt x="1257208" y="1676172"/>
                  <a:pt x="1172896" y="1673812"/>
                </a:cubicBezTo>
                <a:cubicBezTo>
                  <a:pt x="1153373" y="1673168"/>
                  <a:pt x="1133636" y="1676386"/>
                  <a:pt x="1114114" y="1677888"/>
                </a:cubicBezTo>
                <a:cubicBezTo>
                  <a:pt x="1043746" y="1683037"/>
                  <a:pt x="973379" y="1689259"/>
                  <a:pt x="902797" y="1692906"/>
                </a:cubicBezTo>
                <a:cubicBezTo>
                  <a:pt x="797245" y="1698269"/>
                  <a:pt x="691480" y="1701702"/>
                  <a:pt x="585929" y="1705992"/>
                </a:cubicBezTo>
                <a:cubicBezTo>
                  <a:pt x="561043" y="1707065"/>
                  <a:pt x="536371" y="1706850"/>
                  <a:pt x="511485" y="1708567"/>
                </a:cubicBezTo>
                <a:cubicBezTo>
                  <a:pt x="427173" y="1714359"/>
                  <a:pt x="343075" y="1722297"/>
                  <a:pt x="258763" y="1726158"/>
                </a:cubicBezTo>
                <a:cubicBezTo>
                  <a:pt x="194402" y="1729162"/>
                  <a:pt x="129827" y="1728733"/>
                  <a:pt x="65467" y="1726587"/>
                </a:cubicBezTo>
                <a:cubicBezTo>
                  <a:pt x="11190" y="1724657"/>
                  <a:pt x="-14555" y="1681106"/>
                  <a:pt x="8401" y="1632621"/>
                </a:cubicBezTo>
                <a:cubicBezTo>
                  <a:pt x="18269" y="1611811"/>
                  <a:pt x="33716" y="1593361"/>
                  <a:pt x="46588" y="1573839"/>
                </a:cubicBezTo>
                <a:cubicBezTo>
                  <a:pt x="60747" y="1552171"/>
                  <a:pt x="74692" y="1530288"/>
                  <a:pt x="89066" y="1508620"/>
                </a:cubicBezTo>
                <a:cubicBezTo>
                  <a:pt x="105585" y="1483734"/>
                  <a:pt x="122319" y="1459063"/>
                  <a:pt x="139267" y="1434391"/>
                </a:cubicBezTo>
                <a:cubicBezTo>
                  <a:pt x="146990" y="1423235"/>
                  <a:pt x="156001" y="1412723"/>
                  <a:pt x="162651" y="1400924"/>
                </a:cubicBezTo>
                <a:cubicBezTo>
                  <a:pt x="181959" y="1366598"/>
                  <a:pt x="199551" y="1331200"/>
                  <a:pt x="219932" y="1297303"/>
                </a:cubicBezTo>
                <a:cubicBezTo>
                  <a:pt x="231302" y="1278210"/>
                  <a:pt x="247393" y="1262120"/>
                  <a:pt x="260265" y="1243884"/>
                </a:cubicBezTo>
                <a:cubicBezTo>
                  <a:pt x="273137" y="1225863"/>
                  <a:pt x="283649" y="1206126"/>
                  <a:pt x="296950" y="1188534"/>
                </a:cubicBezTo>
                <a:cubicBezTo>
                  <a:pt x="339213" y="1131897"/>
                  <a:pt x="381691" y="1075260"/>
                  <a:pt x="425886" y="1020124"/>
                </a:cubicBezTo>
                <a:cubicBezTo>
                  <a:pt x="436398" y="1007038"/>
                  <a:pt x="434467" y="997384"/>
                  <a:pt x="432536" y="983224"/>
                </a:cubicBezTo>
                <a:cubicBezTo>
                  <a:pt x="423311" y="916719"/>
                  <a:pt x="412799" y="850427"/>
                  <a:pt x="408937" y="783493"/>
                </a:cubicBezTo>
                <a:cubicBezTo>
                  <a:pt x="404003" y="701755"/>
                  <a:pt x="402501" y="619588"/>
                  <a:pt x="404003" y="537850"/>
                </a:cubicBezTo>
                <a:cubicBezTo>
                  <a:pt x="405719" y="431226"/>
                  <a:pt x="411726" y="324603"/>
                  <a:pt x="416017" y="217764"/>
                </a:cubicBezTo>
                <a:cubicBezTo>
                  <a:pt x="416446" y="209183"/>
                  <a:pt x="417733" y="200387"/>
                  <a:pt x="419664" y="191806"/>
                </a:cubicBezTo>
                <a:cubicBezTo>
                  <a:pt x="427387" y="154906"/>
                  <a:pt x="444336" y="129161"/>
                  <a:pt x="486384" y="123155"/>
                </a:cubicBezTo>
                <a:cubicBezTo>
                  <a:pt x="547741" y="114144"/>
                  <a:pt x="608026" y="99985"/>
                  <a:pt x="669168" y="89902"/>
                </a:cubicBezTo>
                <a:cubicBezTo>
                  <a:pt x="736103" y="78960"/>
                  <a:pt x="803467" y="69950"/>
                  <a:pt x="870831" y="60296"/>
                </a:cubicBezTo>
                <a:cubicBezTo>
                  <a:pt x="913738" y="54289"/>
                  <a:pt x="956645" y="48067"/>
                  <a:pt x="999552" y="42918"/>
                </a:cubicBezTo>
                <a:cubicBezTo>
                  <a:pt x="1058549" y="35839"/>
                  <a:pt x="1117761" y="29403"/>
                  <a:pt x="1176972" y="23610"/>
                </a:cubicBezTo>
                <a:cubicBezTo>
                  <a:pt x="1244551" y="16745"/>
                  <a:pt x="1312344" y="8593"/>
                  <a:pt x="1380351" y="5375"/>
                </a:cubicBezTo>
                <a:cubicBezTo>
                  <a:pt x="1466809" y="1299"/>
                  <a:pt x="1553695" y="441"/>
                  <a:pt x="1640153" y="12"/>
                </a:cubicBezTo>
                <a:cubicBezTo>
                  <a:pt x="1672119" y="-203"/>
                  <a:pt x="1704514" y="2586"/>
                  <a:pt x="1736265" y="7520"/>
                </a:cubicBezTo>
                <a:cubicBezTo>
                  <a:pt x="1784106" y="15029"/>
                  <a:pt x="1815428" y="45707"/>
                  <a:pt x="1827227" y="90760"/>
                </a:cubicBezTo>
                <a:cubicBezTo>
                  <a:pt x="1836667" y="127660"/>
                  <a:pt x="1839027" y="166705"/>
                  <a:pt x="1841601" y="204892"/>
                </a:cubicBezTo>
                <a:cubicBezTo>
                  <a:pt x="1843961" y="237072"/>
                  <a:pt x="1842030" y="269467"/>
                  <a:pt x="1842030" y="302720"/>
                </a:cubicBezTo>
                <a:close/>
                <a:moveTo>
                  <a:pt x="1209367" y="1032782"/>
                </a:moveTo>
                <a:cubicBezTo>
                  <a:pt x="1208938" y="1034498"/>
                  <a:pt x="1208509" y="1036429"/>
                  <a:pt x="1208080" y="1038360"/>
                </a:cubicBezTo>
                <a:cubicBezTo>
                  <a:pt x="1273513" y="1036644"/>
                  <a:pt x="1338946" y="1036215"/>
                  <a:pt x="1404379" y="1032567"/>
                </a:cubicBezTo>
                <a:cubicBezTo>
                  <a:pt x="1474961" y="1028706"/>
                  <a:pt x="1545329" y="1022055"/>
                  <a:pt x="1615696" y="1016692"/>
                </a:cubicBezTo>
                <a:cubicBezTo>
                  <a:pt x="1631786" y="1015405"/>
                  <a:pt x="1647876" y="1013259"/>
                  <a:pt x="1663966" y="1012616"/>
                </a:cubicBezTo>
                <a:cubicBezTo>
                  <a:pt x="1688638" y="1011543"/>
                  <a:pt x="1711164" y="1019481"/>
                  <a:pt x="1728541" y="1036429"/>
                </a:cubicBezTo>
                <a:cubicBezTo>
                  <a:pt x="1748922" y="1056381"/>
                  <a:pt x="1768016" y="1078049"/>
                  <a:pt x="1785608" y="1100361"/>
                </a:cubicBezTo>
                <a:cubicBezTo>
                  <a:pt x="1831089" y="1157856"/>
                  <a:pt x="1876356" y="1215780"/>
                  <a:pt x="1920336" y="1274563"/>
                </a:cubicBezTo>
                <a:cubicBezTo>
                  <a:pt x="1930419" y="1288078"/>
                  <a:pt x="1938571" y="1304598"/>
                  <a:pt x="1942218" y="1320902"/>
                </a:cubicBezTo>
                <a:cubicBezTo>
                  <a:pt x="1947367" y="1344286"/>
                  <a:pt x="1939215" y="1355228"/>
                  <a:pt x="1915401" y="1361020"/>
                </a:cubicBezTo>
                <a:cubicBezTo>
                  <a:pt x="1890086" y="1367242"/>
                  <a:pt x="1864556" y="1373463"/>
                  <a:pt x="1838598" y="1376252"/>
                </a:cubicBezTo>
                <a:cubicBezTo>
                  <a:pt x="1779386" y="1382688"/>
                  <a:pt x="1719960" y="1387193"/>
                  <a:pt x="1660748" y="1392342"/>
                </a:cubicBezTo>
                <a:cubicBezTo>
                  <a:pt x="1628568" y="1395131"/>
                  <a:pt x="1596388" y="1398349"/>
                  <a:pt x="1564208" y="1400709"/>
                </a:cubicBezTo>
                <a:cubicBezTo>
                  <a:pt x="1454151" y="1408862"/>
                  <a:pt x="1343880" y="1417014"/>
                  <a:pt x="1233609" y="1424737"/>
                </a:cubicBezTo>
                <a:cubicBezTo>
                  <a:pt x="1208938" y="1426453"/>
                  <a:pt x="1183623" y="1424737"/>
                  <a:pt x="1159166" y="1427955"/>
                </a:cubicBezTo>
                <a:cubicBezTo>
                  <a:pt x="1080217" y="1438253"/>
                  <a:pt x="1001483" y="1450052"/>
                  <a:pt x="922748" y="1461208"/>
                </a:cubicBezTo>
                <a:cubicBezTo>
                  <a:pt x="884561" y="1466571"/>
                  <a:pt x="846803" y="1474295"/>
                  <a:pt x="808401" y="1476440"/>
                </a:cubicBezTo>
                <a:cubicBezTo>
                  <a:pt x="695556" y="1482661"/>
                  <a:pt x="582711" y="1486952"/>
                  <a:pt x="469865" y="1491672"/>
                </a:cubicBezTo>
                <a:cubicBezTo>
                  <a:pt x="430176" y="1493388"/>
                  <a:pt x="390273" y="1494461"/>
                  <a:pt x="350584" y="1494675"/>
                </a:cubicBezTo>
                <a:cubicBezTo>
                  <a:pt x="318618" y="1494890"/>
                  <a:pt x="303386" y="1473651"/>
                  <a:pt x="312611" y="1442758"/>
                </a:cubicBezTo>
                <a:cubicBezTo>
                  <a:pt x="314971" y="1434391"/>
                  <a:pt x="318404" y="1426239"/>
                  <a:pt x="322694" y="1418730"/>
                </a:cubicBezTo>
                <a:cubicBezTo>
                  <a:pt x="352944" y="1364453"/>
                  <a:pt x="383622" y="1310605"/>
                  <a:pt x="414086" y="1256542"/>
                </a:cubicBezTo>
                <a:cubicBezTo>
                  <a:pt x="445623" y="1200334"/>
                  <a:pt x="489817" y="1152063"/>
                  <a:pt x="515990" y="1092423"/>
                </a:cubicBezTo>
                <a:cubicBezTo>
                  <a:pt x="518136" y="1087703"/>
                  <a:pt x="524786" y="1083627"/>
                  <a:pt x="530364" y="1081910"/>
                </a:cubicBezTo>
                <a:cubicBezTo>
                  <a:pt x="548170" y="1076547"/>
                  <a:pt x="566191" y="1069897"/>
                  <a:pt x="584427" y="1068824"/>
                </a:cubicBezTo>
                <a:cubicBezTo>
                  <a:pt x="647500" y="1064533"/>
                  <a:pt x="710573" y="1062817"/>
                  <a:pt x="773647" y="1059384"/>
                </a:cubicBezTo>
                <a:cubicBezTo>
                  <a:pt x="812692" y="1057239"/>
                  <a:pt x="851523" y="1053806"/>
                  <a:pt x="890354" y="1051017"/>
                </a:cubicBezTo>
                <a:cubicBezTo>
                  <a:pt x="890354" y="1048229"/>
                  <a:pt x="890568" y="1045440"/>
                  <a:pt x="890568" y="1042865"/>
                </a:cubicBezTo>
                <a:cubicBezTo>
                  <a:pt x="881558" y="1042007"/>
                  <a:pt x="872547" y="1040291"/>
                  <a:pt x="863537" y="1040291"/>
                </a:cubicBezTo>
                <a:cubicBezTo>
                  <a:pt x="795315" y="1039003"/>
                  <a:pt x="728380" y="1054450"/>
                  <a:pt x="659300" y="1049516"/>
                </a:cubicBezTo>
                <a:cubicBezTo>
                  <a:pt x="597943" y="1045225"/>
                  <a:pt x="535727" y="1049301"/>
                  <a:pt x="475229" y="1038574"/>
                </a:cubicBezTo>
                <a:cubicBezTo>
                  <a:pt x="472225" y="1040934"/>
                  <a:pt x="469651" y="1042007"/>
                  <a:pt x="468363" y="1043938"/>
                </a:cubicBezTo>
                <a:cubicBezTo>
                  <a:pt x="422238" y="1123316"/>
                  <a:pt x="373968" y="1201192"/>
                  <a:pt x="309179" y="1267483"/>
                </a:cubicBezTo>
                <a:cubicBezTo>
                  <a:pt x="305102" y="1271774"/>
                  <a:pt x="303172" y="1278210"/>
                  <a:pt x="299954" y="1283573"/>
                </a:cubicBezTo>
                <a:cubicBezTo>
                  <a:pt x="287940" y="1303739"/>
                  <a:pt x="276140" y="1324335"/>
                  <a:pt x="263697" y="1344072"/>
                </a:cubicBezTo>
                <a:cubicBezTo>
                  <a:pt x="239240" y="1382688"/>
                  <a:pt x="210922" y="1419374"/>
                  <a:pt x="189897" y="1459706"/>
                </a:cubicBezTo>
                <a:cubicBezTo>
                  <a:pt x="154713" y="1527070"/>
                  <a:pt x="114381" y="1590787"/>
                  <a:pt x="65467" y="1648926"/>
                </a:cubicBezTo>
                <a:cubicBezTo>
                  <a:pt x="59889" y="1655362"/>
                  <a:pt x="57744" y="1664802"/>
                  <a:pt x="52809" y="1675743"/>
                </a:cubicBezTo>
                <a:cubicBezTo>
                  <a:pt x="63322" y="1676815"/>
                  <a:pt x="68041" y="1677888"/>
                  <a:pt x="72761" y="1677888"/>
                </a:cubicBezTo>
                <a:cubicBezTo>
                  <a:pt x="125966" y="1675957"/>
                  <a:pt x="179170" y="1674456"/>
                  <a:pt x="232375" y="1671667"/>
                </a:cubicBezTo>
                <a:cubicBezTo>
                  <a:pt x="289441" y="1668449"/>
                  <a:pt x="346293" y="1664372"/>
                  <a:pt x="403145" y="1659867"/>
                </a:cubicBezTo>
                <a:cubicBezTo>
                  <a:pt x="462356" y="1655362"/>
                  <a:pt x="521568" y="1649355"/>
                  <a:pt x="580994" y="1645493"/>
                </a:cubicBezTo>
                <a:cubicBezTo>
                  <a:pt x="651576" y="1640988"/>
                  <a:pt x="722373" y="1637770"/>
                  <a:pt x="793169" y="1634767"/>
                </a:cubicBezTo>
                <a:cubicBezTo>
                  <a:pt x="854097" y="1632192"/>
                  <a:pt x="914811" y="1630690"/>
                  <a:pt x="975738" y="1628331"/>
                </a:cubicBezTo>
                <a:cubicBezTo>
                  <a:pt x="1016500" y="1626829"/>
                  <a:pt x="1057262" y="1625971"/>
                  <a:pt x="1097809" y="1622324"/>
                </a:cubicBezTo>
                <a:cubicBezTo>
                  <a:pt x="1142003" y="1618462"/>
                  <a:pt x="1185768" y="1611382"/>
                  <a:pt x="1229748" y="1606663"/>
                </a:cubicBezTo>
                <a:cubicBezTo>
                  <a:pt x="1269222" y="1602372"/>
                  <a:pt x="1308911" y="1600441"/>
                  <a:pt x="1348171" y="1594649"/>
                </a:cubicBezTo>
                <a:cubicBezTo>
                  <a:pt x="1416393" y="1584351"/>
                  <a:pt x="1484186" y="1570192"/>
                  <a:pt x="1552408" y="1560967"/>
                </a:cubicBezTo>
                <a:cubicBezTo>
                  <a:pt x="1604111" y="1553887"/>
                  <a:pt x="1656458" y="1553029"/>
                  <a:pt x="1708375" y="1547236"/>
                </a:cubicBezTo>
                <a:cubicBezTo>
                  <a:pt x="1757504" y="1541873"/>
                  <a:pt x="1806418" y="1533506"/>
                  <a:pt x="1855332" y="1526856"/>
                </a:cubicBezTo>
                <a:cubicBezTo>
                  <a:pt x="1922910" y="1517845"/>
                  <a:pt x="1990488" y="1509049"/>
                  <a:pt x="2058067" y="1500253"/>
                </a:cubicBezTo>
                <a:cubicBezTo>
                  <a:pt x="2092393" y="1495748"/>
                  <a:pt x="2126718" y="1491028"/>
                  <a:pt x="2166193" y="1485665"/>
                </a:cubicBezTo>
                <a:cubicBezTo>
                  <a:pt x="2133154" y="1416156"/>
                  <a:pt x="2086386" y="1359304"/>
                  <a:pt x="2048842" y="1297089"/>
                </a:cubicBezTo>
                <a:cubicBezTo>
                  <a:pt x="2010440" y="1233372"/>
                  <a:pt x="1968391" y="1171372"/>
                  <a:pt x="1923983" y="1111731"/>
                </a:cubicBezTo>
                <a:cubicBezTo>
                  <a:pt x="1880218" y="1053163"/>
                  <a:pt x="1831518" y="998456"/>
                  <a:pt x="1788826" y="946968"/>
                </a:cubicBezTo>
                <a:cubicBezTo>
                  <a:pt x="1761365" y="956622"/>
                  <a:pt x="1741199" y="967778"/>
                  <a:pt x="1719960" y="970567"/>
                </a:cubicBezTo>
                <a:cubicBezTo>
                  <a:pt x="1626423" y="982795"/>
                  <a:pt x="1534602" y="1005322"/>
                  <a:pt x="1439777" y="1009827"/>
                </a:cubicBezTo>
                <a:cubicBezTo>
                  <a:pt x="1362545" y="1013474"/>
                  <a:pt x="1285956" y="1024844"/>
                  <a:pt x="1209367" y="1032782"/>
                </a:cubicBezTo>
                <a:close/>
                <a:moveTo>
                  <a:pt x="1748708" y="919079"/>
                </a:moveTo>
                <a:cubicBezTo>
                  <a:pt x="1751067" y="895265"/>
                  <a:pt x="1751282" y="879390"/>
                  <a:pt x="1754500" y="863943"/>
                </a:cubicBezTo>
                <a:cubicBezTo>
                  <a:pt x="1770376" y="787140"/>
                  <a:pt x="1778313" y="709693"/>
                  <a:pt x="1777670" y="630958"/>
                </a:cubicBezTo>
                <a:cubicBezTo>
                  <a:pt x="1777241" y="583761"/>
                  <a:pt x="1779815" y="536349"/>
                  <a:pt x="1784535" y="489580"/>
                </a:cubicBezTo>
                <a:cubicBezTo>
                  <a:pt x="1797192" y="366651"/>
                  <a:pt x="1800840" y="243723"/>
                  <a:pt x="1780459" y="121224"/>
                </a:cubicBezTo>
                <a:cubicBezTo>
                  <a:pt x="1774452" y="84967"/>
                  <a:pt x="1745275" y="53431"/>
                  <a:pt x="1708590" y="53002"/>
                </a:cubicBezTo>
                <a:cubicBezTo>
                  <a:pt x="1615482" y="51500"/>
                  <a:pt x="1522802" y="45707"/>
                  <a:pt x="1429480" y="56220"/>
                </a:cubicBezTo>
                <a:cubicBezTo>
                  <a:pt x="1340662" y="66303"/>
                  <a:pt x="1250987" y="58150"/>
                  <a:pt x="1161955" y="66946"/>
                </a:cubicBezTo>
                <a:cubicBezTo>
                  <a:pt x="1008777" y="81749"/>
                  <a:pt x="855813" y="108352"/>
                  <a:pt x="703065" y="125729"/>
                </a:cubicBezTo>
                <a:cubicBezTo>
                  <a:pt x="640206" y="132809"/>
                  <a:pt x="577347" y="142677"/>
                  <a:pt x="514918" y="152546"/>
                </a:cubicBezTo>
                <a:cubicBezTo>
                  <a:pt x="477588" y="158338"/>
                  <a:pt x="449055" y="173785"/>
                  <a:pt x="444121" y="211543"/>
                </a:cubicBezTo>
                <a:cubicBezTo>
                  <a:pt x="438543" y="253377"/>
                  <a:pt x="434038" y="295855"/>
                  <a:pt x="434896" y="337904"/>
                </a:cubicBezTo>
                <a:cubicBezTo>
                  <a:pt x="437685" y="462334"/>
                  <a:pt x="443263" y="586550"/>
                  <a:pt x="448412" y="710765"/>
                </a:cubicBezTo>
                <a:cubicBezTo>
                  <a:pt x="451844" y="792718"/>
                  <a:pt x="455920" y="874670"/>
                  <a:pt x="460855" y="956408"/>
                </a:cubicBezTo>
                <a:cubicBezTo>
                  <a:pt x="463000" y="993308"/>
                  <a:pt x="489388" y="1000816"/>
                  <a:pt x="525001" y="1001245"/>
                </a:cubicBezTo>
                <a:cubicBezTo>
                  <a:pt x="572198" y="1001889"/>
                  <a:pt x="619611" y="1002104"/>
                  <a:pt x="666808" y="999529"/>
                </a:cubicBezTo>
                <a:cubicBezTo>
                  <a:pt x="726234" y="996311"/>
                  <a:pt x="785661" y="986013"/>
                  <a:pt x="845087" y="986228"/>
                </a:cubicBezTo>
                <a:cubicBezTo>
                  <a:pt x="1015642" y="986442"/>
                  <a:pt x="1185983" y="981723"/>
                  <a:pt x="1355894" y="964989"/>
                </a:cubicBezTo>
                <a:cubicBezTo>
                  <a:pt x="1431196" y="957480"/>
                  <a:pt x="1506712" y="951044"/>
                  <a:pt x="1582229" y="943536"/>
                </a:cubicBezTo>
                <a:cubicBezTo>
                  <a:pt x="1609474" y="940747"/>
                  <a:pt x="1636506" y="936241"/>
                  <a:pt x="1663537" y="932380"/>
                </a:cubicBezTo>
                <a:cubicBezTo>
                  <a:pt x="1692285" y="928089"/>
                  <a:pt x="1721462" y="923369"/>
                  <a:pt x="1748708" y="919079"/>
                </a:cubicBezTo>
                <a:close/>
                <a:moveTo>
                  <a:pt x="1055116" y="1391055"/>
                </a:moveTo>
                <a:cubicBezTo>
                  <a:pt x="1129775" y="1375609"/>
                  <a:pt x="1204433" y="1379899"/>
                  <a:pt x="1278447" y="1362737"/>
                </a:cubicBezTo>
                <a:cubicBezTo>
                  <a:pt x="1272655" y="1334632"/>
                  <a:pt x="1268150" y="1312106"/>
                  <a:pt x="1262786" y="1285719"/>
                </a:cubicBezTo>
                <a:cubicBezTo>
                  <a:pt x="1191561" y="1295587"/>
                  <a:pt x="1121622" y="1294729"/>
                  <a:pt x="1055331" y="1314466"/>
                </a:cubicBezTo>
                <a:cubicBezTo>
                  <a:pt x="1055116" y="1341068"/>
                  <a:pt x="1055116" y="1364238"/>
                  <a:pt x="1055116" y="1391055"/>
                </a:cubicBezTo>
                <a:close/>
                <a:moveTo>
                  <a:pt x="655652" y="1348577"/>
                </a:moveTo>
                <a:cubicBezTo>
                  <a:pt x="647500" y="1377968"/>
                  <a:pt x="639562" y="1406287"/>
                  <a:pt x="630123" y="1439969"/>
                </a:cubicBezTo>
                <a:cubicBezTo>
                  <a:pt x="692552" y="1433748"/>
                  <a:pt x="751120" y="1439111"/>
                  <a:pt x="806685" y="1424523"/>
                </a:cubicBezTo>
                <a:cubicBezTo>
                  <a:pt x="806685" y="1392986"/>
                  <a:pt x="806685" y="1366384"/>
                  <a:pt x="806685" y="1338494"/>
                </a:cubicBezTo>
                <a:cubicBezTo>
                  <a:pt x="756484" y="1341927"/>
                  <a:pt x="708213" y="1345145"/>
                  <a:pt x="655652" y="1348577"/>
                </a:cubicBezTo>
                <a:close/>
                <a:moveTo>
                  <a:pt x="1020147" y="1399207"/>
                </a:moveTo>
                <a:cubicBezTo>
                  <a:pt x="1017573" y="1366384"/>
                  <a:pt x="1015642" y="1341068"/>
                  <a:pt x="1013282" y="1313394"/>
                </a:cubicBezTo>
                <a:cubicBezTo>
                  <a:pt x="981531" y="1317041"/>
                  <a:pt x="952998" y="1319615"/>
                  <a:pt x="924894" y="1323691"/>
                </a:cubicBezTo>
                <a:cubicBezTo>
                  <a:pt x="902153" y="1327124"/>
                  <a:pt x="879627" y="1332702"/>
                  <a:pt x="856886" y="1337421"/>
                </a:cubicBezTo>
                <a:cubicBezTo>
                  <a:pt x="854526" y="1361878"/>
                  <a:pt x="852166" y="1386550"/>
                  <a:pt x="850021" y="1411007"/>
                </a:cubicBezTo>
                <a:cubicBezTo>
                  <a:pt x="849807" y="1412938"/>
                  <a:pt x="852166" y="1415083"/>
                  <a:pt x="855384" y="1420875"/>
                </a:cubicBezTo>
                <a:cubicBezTo>
                  <a:pt x="908589" y="1413796"/>
                  <a:pt x="963081" y="1406716"/>
                  <a:pt x="1020147" y="1399207"/>
                </a:cubicBezTo>
                <a:close/>
                <a:moveTo>
                  <a:pt x="1690354" y="1326480"/>
                </a:moveTo>
                <a:cubicBezTo>
                  <a:pt x="1677697" y="1302452"/>
                  <a:pt x="1669115" y="1283573"/>
                  <a:pt x="1658174" y="1265981"/>
                </a:cubicBezTo>
                <a:cubicBezTo>
                  <a:pt x="1654312" y="1259760"/>
                  <a:pt x="1644658" y="1253109"/>
                  <a:pt x="1637793" y="1253324"/>
                </a:cubicBezTo>
                <a:cubicBezTo>
                  <a:pt x="1586305" y="1255898"/>
                  <a:pt x="1535031" y="1260189"/>
                  <a:pt x="1479252" y="1264480"/>
                </a:cubicBezTo>
                <a:cubicBezTo>
                  <a:pt x="1488477" y="1294085"/>
                  <a:pt x="1495771" y="1318328"/>
                  <a:pt x="1503923" y="1344501"/>
                </a:cubicBezTo>
                <a:cubicBezTo>
                  <a:pt x="1567211" y="1338494"/>
                  <a:pt x="1625779" y="1332916"/>
                  <a:pt x="1690354" y="1326480"/>
                </a:cubicBezTo>
                <a:close/>
                <a:moveTo>
                  <a:pt x="1437632" y="1268556"/>
                </a:moveTo>
                <a:cubicBezTo>
                  <a:pt x="1388289" y="1270701"/>
                  <a:pt x="1343451" y="1274992"/>
                  <a:pt x="1297755" y="1284860"/>
                </a:cubicBezTo>
                <a:cubicBezTo>
                  <a:pt x="1302046" y="1313823"/>
                  <a:pt x="1305693" y="1339138"/>
                  <a:pt x="1309340" y="1365311"/>
                </a:cubicBezTo>
                <a:cubicBezTo>
                  <a:pt x="1361687" y="1358446"/>
                  <a:pt x="1412746" y="1363380"/>
                  <a:pt x="1464449" y="1346432"/>
                </a:cubicBezTo>
                <a:cubicBezTo>
                  <a:pt x="1455438" y="1320259"/>
                  <a:pt x="1447072" y="1296016"/>
                  <a:pt x="1437632" y="1268556"/>
                </a:cubicBezTo>
                <a:close/>
                <a:moveTo>
                  <a:pt x="1821435" y="1227151"/>
                </a:moveTo>
                <a:cubicBezTo>
                  <a:pt x="1777884" y="1234445"/>
                  <a:pt x="1736479" y="1241524"/>
                  <a:pt x="1691856" y="1249033"/>
                </a:cubicBezTo>
                <a:cubicBezTo>
                  <a:pt x="1697648" y="1260189"/>
                  <a:pt x="1702368" y="1266410"/>
                  <a:pt x="1703870" y="1273276"/>
                </a:cubicBezTo>
                <a:cubicBezTo>
                  <a:pt x="1713953" y="1319186"/>
                  <a:pt x="1738624" y="1340210"/>
                  <a:pt x="1786895" y="1323906"/>
                </a:cubicBezTo>
                <a:cubicBezTo>
                  <a:pt x="1791400" y="1322404"/>
                  <a:pt x="1796764" y="1324120"/>
                  <a:pt x="1801698" y="1323262"/>
                </a:cubicBezTo>
                <a:cubicBezTo>
                  <a:pt x="1826798" y="1319186"/>
                  <a:pt x="1851899" y="1314681"/>
                  <a:pt x="1880861" y="1309746"/>
                </a:cubicBezTo>
                <a:cubicBezTo>
                  <a:pt x="1858764" y="1278853"/>
                  <a:pt x="1840099" y="1252895"/>
                  <a:pt x="1821435" y="1227151"/>
                </a:cubicBezTo>
                <a:close/>
                <a:moveTo>
                  <a:pt x="1059193" y="1189821"/>
                </a:moveTo>
                <a:cubicBezTo>
                  <a:pt x="1059193" y="1208915"/>
                  <a:pt x="1059193" y="1223503"/>
                  <a:pt x="1059193" y="1242597"/>
                </a:cubicBezTo>
                <a:cubicBezTo>
                  <a:pt x="1124411" y="1248390"/>
                  <a:pt x="1185339" y="1228867"/>
                  <a:pt x="1250987" y="1225005"/>
                </a:cubicBezTo>
                <a:cubicBezTo>
                  <a:pt x="1248627" y="1203981"/>
                  <a:pt x="1246911" y="1188534"/>
                  <a:pt x="1244551" y="1168368"/>
                </a:cubicBezTo>
                <a:cubicBezTo>
                  <a:pt x="1182121" y="1175448"/>
                  <a:pt x="1122480" y="1182313"/>
                  <a:pt x="1059193" y="1189821"/>
                </a:cubicBezTo>
                <a:close/>
                <a:moveTo>
                  <a:pt x="460640" y="1438253"/>
                </a:moveTo>
                <a:cubicBezTo>
                  <a:pt x="500115" y="1439111"/>
                  <a:pt x="537658" y="1440398"/>
                  <a:pt x="575416" y="1440184"/>
                </a:cubicBezTo>
                <a:cubicBezTo>
                  <a:pt x="580994" y="1440184"/>
                  <a:pt x="589790" y="1433748"/>
                  <a:pt x="591721" y="1428384"/>
                </a:cubicBezTo>
                <a:cubicBezTo>
                  <a:pt x="599659" y="1405429"/>
                  <a:pt x="605451" y="1381830"/>
                  <a:pt x="612960" y="1355442"/>
                </a:cubicBezTo>
                <a:cubicBezTo>
                  <a:pt x="572198" y="1356730"/>
                  <a:pt x="535727" y="1357802"/>
                  <a:pt x="499042" y="1359733"/>
                </a:cubicBezTo>
                <a:cubicBezTo>
                  <a:pt x="493893" y="1359948"/>
                  <a:pt x="486599" y="1364667"/>
                  <a:pt x="484668" y="1368958"/>
                </a:cubicBezTo>
                <a:cubicBezTo>
                  <a:pt x="475658" y="1389768"/>
                  <a:pt x="460855" y="1409076"/>
                  <a:pt x="460640" y="1438253"/>
                </a:cubicBezTo>
                <a:close/>
                <a:moveTo>
                  <a:pt x="673888" y="1286577"/>
                </a:moveTo>
                <a:cubicBezTo>
                  <a:pt x="724947" y="1281213"/>
                  <a:pt x="767854" y="1277352"/>
                  <a:pt x="810332" y="1271988"/>
                </a:cubicBezTo>
                <a:cubicBezTo>
                  <a:pt x="815910" y="1271345"/>
                  <a:pt x="823419" y="1263621"/>
                  <a:pt x="824920" y="1257829"/>
                </a:cubicBezTo>
                <a:cubicBezTo>
                  <a:pt x="829640" y="1239379"/>
                  <a:pt x="832000" y="1220500"/>
                  <a:pt x="835647" y="1199476"/>
                </a:cubicBezTo>
                <a:cubicBezTo>
                  <a:pt x="786733" y="1205483"/>
                  <a:pt x="741681" y="1196472"/>
                  <a:pt x="699203" y="1215351"/>
                </a:cubicBezTo>
                <a:cubicBezTo>
                  <a:pt x="691480" y="1237019"/>
                  <a:pt x="683971" y="1257615"/>
                  <a:pt x="673888" y="1286577"/>
                </a:cubicBezTo>
                <a:close/>
                <a:moveTo>
                  <a:pt x="1063054" y="1146056"/>
                </a:moveTo>
                <a:cubicBezTo>
                  <a:pt x="1124626" y="1145627"/>
                  <a:pt x="1182121" y="1146271"/>
                  <a:pt x="1237686" y="1129966"/>
                </a:cubicBezTo>
                <a:cubicBezTo>
                  <a:pt x="1239616" y="1087488"/>
                  <a:pt x="1236184" y="1083841"/>
                  <a:pt x="1198211" y="1084056"/>
                </a:cubicBezTo>
                <a:cubicBezTo>
                  <a:pt x="1177187" y="1084056"/>
                  <a:pt x="1155948" y="1083841"/>
                  <a:pt x="1134923" y="1083841"/>
                </a:cubicBezTo>
                <a:cubicBezTo>
                  <a:pt x="1112826" y="1083841"/>
                  <a:pt x="1090944" y="1083841"/>
                  <a:pt x="1066916" y="1083841"/>
                </a:cubicBezTo>
                <a:cubicBezTo>
                  <a:pt x="1065414" y="1106153"/>
                  <a:pt x="1064341" y="1123316"/>
                  <a:pt x="1063054" y="1146056"/>
                </a:cubicBezTo>
                <a:close/>
                <a:moveTo>
                  <a:pt x="1022936" y="1196687"/>
                </a:moveTo>
                <a:cubicBezTo>
                  <a:pt x="970375" y="1196687"/>
                  <a:pt x="923821" y="1196687"/>
                  <a:pt x="875122" y="1196687"/>
                </a:cubicBezTo>
                <a:cubicBezTo>
                  <a:pt x="871475" y="1221573"/>
                  <a:pt x="868471" y="1242812"/>
                  <a:pt x="864824" y="1268127"/>
                </a:cubicBezTo>
                <a:cubicBezTo>
                  <a:pt x="917170" y="1262120"/>
                  <a:pt x="964583" y="1256756"/>
                  <a:pt x="1015213" y="1250964"/>
                </a:cubicBezTo>
                <a:cubicBezTo>
                  <a:pt x="1017787" y="1233157"/>
                  <a:pt x="1020362" y="1215351"/>
                  <a:pt x="1022936" y="1196687"/>
                </a:cubicBezTo>
                <a:close/>
                <a:moveTo>
                  <a:pt x="1611620" y="1188320"/>
                </a:moveTo>
                <a:cubicBezTo>
                  <a:pt x="1598962" y="1136831"/>
                  <a:pt x="1597031" y="1135330"/>
                  <a:pt x="1552194" y="1138119"/>
                </a:cubicBezTo>
                <a:cubicBezTo>
                  <a:pt x="1527522" y="1139620"/>
                  <a:pt x="1502636" y="1140908"/>
                  <a:pt x="1477965" y="1142838"/>
                </a:cubicBezTo>
                <a:cubicBezTo>
                  <a:pt x="1466165" y="1143911"/>
                  <a:pt x="1454366" y="1146486"/>
                  <a:pt x="1438919" y="1149060"/>
                </a:cubicBezTo>
                <a:cubicBezTo>
                  <a:pt x="1444068" y="1167724"/>
                  <a:pt x="1448359" y="1182313"/>
                  <a:pt x="1452650" y="1197974"/>
                </a:cubicBezTo>
                <a:cubicBezTo>
                  <a:pt x="1508214" y="1194756"/>
                  <a:pt x="1559488" y="1191538"/>
                  <a:pt x="1611620" y="1188320"/>
                </a:cubicBezTo>
                <a:close/>
                <a:moveTo>
                  <a:pt x="1037310" y="1087917"/>
                </a:moveTo>
                <a:cubicBezTo>
                  <a:pt x="984963" y="1087274"/>
                  <a:pt x="937337" y="1087488"/>
                  <a:pt x="889925" y="1105295"/>
                </a:cubicBezTo>
                <a:cubicBezTo>
                  <a:pt x="888637" y="1119454"/>
                  <a:pt x="887565" y="1132541"/>
                  <a:pt x="886063" y="1147344"/>
                </a:cubicBezTo>
                <a:cubicBezTo>
                  <a:pt x="935191" y="1147344"/>
                  <a:pt x="980458" y="1147344"/>
                  <a:pt x="1027012" y="1147344"/>
                </a:cubicBezTo>
                <a:cubicBezTo>
                  <a:pt x="1030659" y="1127606"/>
                  <a:pt x="1033448" y="1110658"/>
                  <a:pt x="1037310" y="1087917"/>
                </a:cubicBezTo>
                <a:close/>
                <a:moveTo>
                  <a:pt x="660158" y="1214708"/>
                </a:moveTo>
                <a:cubicBezTo>
                  <a:pt x="625188" y="1218784"/>
                  <a:pt x="596226" y="1222002"/>
                  <a:pt x="567264" y="1225863"/>
                </a:cubicBezTo>
                <a:cubicBezTo>
                  <a:pt x="564046" y="1226292"/>
                  <a:pt x="559970" y="1228867"/>
                  <a:pt x="558468" y="1231656"/>
                </a:cubicBezTo>
                <a:cubicBezTo>
                  <a:pt x="547741" y="1251178"/>
                  <a:pt x="531651" y="1268770"/>
                  <a:pt x="531437" y="1296016"/>
                </a:cubicBezTo>
                <a:cubicBezTo>
                  <a:pt x="568122" y="1293227"/>
                  <a:pt x="602019" y="1290653"/>
                  <a:pt x="636130" y="1288078"/>
                </a:cubicBezTo>
                <a:cubicBezTo>
                  <a:pt x="644068" y="1263621"/>
                  <a:pt x="651147" y="1241954"/>
                  <a:pt x="660158" y="1214708"/>
                </a:cubicBezTo>
                <a:close/>
                <a:moveTo>
                  <a:pt x="1739697" y="1121599"/>
                </a:moveTo>
                <a:cubicBezTo>
                  <a:pt x="1701296" y="1126105"/>
                  <a:pt x="1666326" y="1129966"/>
                  <a:pt x="1629426" y="1134257"/>
                </a:cubicBezTo>
                <a:cubicBezTo>
                  <a:pt x="1638008" y="1157856"/>
                  <a:pt x="1639509" y="1183385"/>
                  <a:pt x="1666541" y="1183814"/>
                </a:cubicBezTo>
                <a:cubicBezTo>
                  <a:pt x="1703012" y="1184458"/>
                  <a:pt x="1739268" y="1180811"/>
                  <a:pt x="1783033" y="1178451"/>
                </a:cubicBezTo>
                <a:cubicBezTo>
                  <a:pt x="1765870" y="1155710"/>
                  <a:pt x="1752784" y="1138548"/>
                  <a:pt x="1739697" y="1121599"/>
                </a:cubicBezTo>
                <a:close/>
                <a:moveTo>
                  <a:pt x="1284669" y="1219213"/>
                </a:moveTo>
                <a:cubicBezTo>
                  <a:pt x="1329506" y="1212562"/>
                  <a:pt x="1368981" y="1206555"/>
                  <a:pt x="1412317" y="1199905"/>
                </a:cubicBezTo>
                <a:cubicBezTo>
                  <a:pt x="1408241" y="1182956"/>
                  <a:pt x="1404594" y="1168153"/>
                  <a:pt x="1400518" y="1152063"/>
                </a:cubicBezTo>
                <a:cubicBezTo>
                  <a:pt x="1358469" y="1155710"/>
                  <a:pt x="1319852" y="1158929"/>
                  <a:pt x="1278233" y="1162576"/>
                </a:cubicBezTo>
                <a:cubicBezTo>
                  <a:pt x="1280378" y="1181884"/>
                  <a:pt x="1282094" y="1197330"/>
                  <a:pt x="1284669" y="1219213"/>
                </a:cubicBezTo>
                <a:close/>
                <a:moveTo>
                  <a:pt x="860533" y="1104008"/>
                </a:moveTo>
                <a:cubicBezTo>
                  <a:pt x="818484" y="1106582"/>
                  <a:pt x="777294" y="1109156"/>
                  <a:pt x="734387" y="1111731"/>
                </a:cubicBezTo>
                <a:cubicBezTo>
                  <a:pt x="729452" y="1127392"/>
                  <a:pt x="725376" y="1140693"/>
                  <a:pt x="720656" y="1155925"/>
                </a:cubicBezTo>
                <a:cubicBezTo>
                  <a:pt x="755626" y="1153994"/>
                  <a:pt x="785661" y="1151205"/>
                  <a:pt x="815910" y="1150991"/>
                </a:cubicBezTo>
                <a:cubicBezTo>
                  <a:pt x="851523" y="1150776"/>
                  <a:pt x="854741" y="1148845"/>
                  <a:pt x="860533" y="1104008"/>
                </a:cubicBezTo>
                <a:close/>
                <a:moveTo>
                  <a:pt x="1390220" y="1079765"/>
                </a:moveTo>
                <a:cubicBezTo>
                  <a:pt x="1348600" y="1089205"/>
                  <a:pt x="1307409" y="1076547"/>
                  <a:pt x="1265361" y="1090492"/>
                </a:cubicBezTo>
                <a:cubicBezTo>
                  <a:pt x="1268150" y="1104651"/>
                  <a:pt x="1270509" y="1116022"/>
                  <a:pt x="1273298" y="1130181"/>
                </a:cubicBezTo>
                <a:cubicBezTo>
                  <a:pt x="1311271" y="1124817"/>
                  <a:pt x="1346669" y="1120741"/>
                  <a:pt x="1381639" y="1114734"/>
                </a:cubicBezTo>
                <a:cubicBezTo>
                  <a:pt x="1399445" y="1111731"/>
                  <a:pt x="1395369" y="1098001"/>
                  <a:pt x="1390220" y="1079765"/>
                </a:cubicBezTo>
                <a:close/>
                <a:moveTo>
                  <a:pt x="681182" y="1160216"/>
                </a:moveTo>
                <a:cubicBezTo>
                  <a:pt x="688047" y="1144126"/>
                  <a:pt x="700919" y="1131468"/>
                  <a:pt x="698774" y="1113447"/>
                </a:cubicBezTo>
                <a:cubicBezTo>
                  <a:pt x="670241" y="1113447"/>
                  <a:pt x="643424" y="1113447"/>
                  <a:pt x="616393" y="1113447"/>
                </a:cubicBezTo>
                <a:cubicBezTo>
                  <a:pt x="607811" y="1131253"/>
                  <a:pt x="600517" y="1146486"/>
                  <a:pt x="590219" y="1168153"/>
                </a:cubicBezTo>
                <a:cubicBezTo>
                  <a:pt x="623901" y="1165150"/>
                  <a:pt x="650504" y="1162790"/>
                  <a:pt x="681182" y="1160216"/>
                </a:cubicBezTo>
                <a:close/>
                <a:moveTo>
                  <a:pt x="355518" y="1447692"/>
                </a:moveTo>
                <a:cubicBezTo>
                  <a:pt x="381262" y="1445332"/>
                  <a:pt x="401429" y="1443616"/>
                  <a:pt x="417304" y="1442329"/>
                </a:cubicBezTo>
                <a:cubicBezTo>
                  <a:pt x="425671" y="1413367"/>
                  <a:pt x="432751" y="1389124"/>
                  <a:pt x="440259" y="1363380"/>
                </a:cubicBezTo>
                <a:cubicBezTo>
                  <a:pt x="426958" y="1361878"/>
                  <a:pt x="416231" y="1360591"/>
                  <a:pt x="403574" y="1359089"/>
                </a:cubicBezTo>
                <a:cubicBezTo>
                  <a:pt x="388127" y="1387837"/>
                  <a:pt x="372895" y="1415512"/>
                  <a:pt x="355518" y="1447692"/>
                </a:cubicBezTo>
                <a:close/>
                <a:moveTo>
                  <a:pt x="1428622" y="1078263"/>
                </a:moveTo>
                <a:cubicBezTo>
                  <a:pt x="1432269" y="1106582"/>
                  <a:pt x="1432483" y="1108084"/>
                  <a:pt x="1449861" y="1106582"/>
                </a:cubicBezTo>
                <a:cubicBezTo>
                  <a:pt x="1484401" y="1103364"/>
                  <a:pt x="1518726" y="1098215"/>
                  <a:pt x="1553052" y="1093495"/>
                </a:cubicBezTo>
                <a:cubicBezTo>
                  <a:pt x="1555626" y="1093066"/>
                  <a:pt x="1557772" y="1088776"/>
                  <a:pt x="1564208" y="1081910"/>
                </a:cubicBezTo>
                <a:cubicBezTo>
                  <a:pt x="1516366" y="1062602"/>
                  <a:pt x="1472601" y="1085987"/>
                  <a:pt x="1428622" y="1078263"/>
                </a:cubicBezTo>
                <a:close/>
                <a:moveTo>
                  <a:pt x="515776" y="1232728"/>
                </a:moveTo>
                <a:cubicBezTo>
                  <a:pt x="500115" y="1222860"/>
                  <a:pt x="488530" y="1222216"/>
                  <a:pt x="480377" y="1235517"/>
                </a:cubicBezTo>
                <a:cubicBezTo>
                  <a:pt x="466647" y="1258044"/>
                  <a:pt x="453990" y="1280999"/>
                  <a:pt x="440045" y="1305456"/>
                </a:cubicBezTo>
                <a:cubicBezTo>
                  <a:pt x="467076" y="1312321"/>
                  <a:pt x="480806" y="1304598"/>
                  <a:pt x="489388" y="1284217"/>
                </a:cubicBezTo>
                <a:cubicBezTo>
                  <a:pt x="496468" y="1267269"/>
                  <a:pt x="505907" y="1251393"/>
                  <a:pt x="515776" y="1232728"/>
                </a:cubicBezTo>
                <a:close/>
                <a:moveTo>
                  <a:pt x="1694001" y="1083198"/>
                </a:moveTo>
                <a:cubicBezTo>
                  <a:pt x="1681558" y="1062602"/>
                  <a:pt x="1681558" y="1062602"/>
                  <a:pt x="1589094" y="1070326"/>
                </a:cubicBezTo>
                <a:cubicBezTo>
                  <a:pt x="1590810" y="1085128"/>
                  <a:pt x="1598962" y="1092637"/>
                  <a:pt x="1613551" y="1091350"/>
                </a:cubicBezTo>
                <a:cubicBezTo>
                  <a:pt x="1639938" y="1089205"/>
                  <a:pt x="1666326" y="1085987"/>
                  <a:pt x="1694001" y="1083198"/>
                </a:cubicBezTo>
                <a:close/>
                <a:moveTo>
                  <a:pt x="576918" y="1116022"/>
                </a:moveTo>
                <a:cubicBezTo>
                  <a:pt x="564690" y="1116665"/>
                  <a:pt x="554177" y="1114305"/>
                  <a:pt x="551603" y="1117738"/>
                </a:cubicBezTo>
                <a:cubicBezTo>
                  <a:pt x="538302" y="1135544"/>
                  <a:pt x="526288" y="1154209"/>
                  <a:pt x="520710" y="1179953"/>
                </a:cubicBezTo>
                <a:cubicBezTo>
                  <a:pt x="561472" y="1174804"/>
                  <a:pt x="558897" y="1140693"/>
                  <a:pt x="576918" y="1116022"/>
                </a:cubicBezTo>
                <a:close/>
                <a:moveTo>
                  <a:pt x="1547474" y="908566"/>
                </a:moveTo>
                <a:cubicBezTo>
                  <a:pt x="1480754" y="915002"/>
                  <a:pt x="1414248" y="918006"/>
                  <a:pt x="1347313" y="922511"/>
                </a:cubicBezTo>
                <a:cubicBezTo>
                  <a:pt x="1291534" y="926373"/>
                  <a:pt x="1235540" y="926158"/>
                  <a:pt x="1179761" y="928304"/>
                </a:cubicBezTo>
                <a:cubicBezTo>
                  <a:pt x="1114114" y="930878"/>
                  <a:pt x="1048466" y="934954"/>
                  <a:pt x="982604" y="937314"/>
                </a:cubicBezTo>
                <a:cubicBezTo>
                  <a:pt x="907087" y="939888"/>
                  <a:pt x="831356" y="941605"/>
                  <a:pt x="755840" y="943321"/>
                </a:cubicBezTo>
                <a:cubicBezTo>
                  <a:pt x="709930" y="944394"/>
                  <a:pt x="664019" y="942677"/>
                  <a:pt x="618323" y="945895"/>
                </a:cubicBezTo>
                <a:cubicBezTo>
                  <a:pt x="577776" y="948684"/>
                  <a:pt x="561686" y="935598"/>
                  <a:pt x="528433" y="916290"/>
                </a:cubicBezTo>
                <a:cubicBezTo>
                  <a:pt x="520925" y="911999"/>
                  <a:pt x="515347" y="898269"/>
                  <a:pt x="514918" y="888829"/>
                </a:cubicBezTo>
                <a:cubicBezTo>
                  <a:pt x="514059" y="856863"/>
                  <a:pt x="516848" y="841417"/>
                  <a:pt x="516419" y="809237"/>
                </a:cubicBezTo>
                <a:cubicBezTo>
                  <a:pt x="515561" y="721063"/>
                  <a:pt x="513416" y="632675"/>
                  <a:pt x="512772" y="544501"/>
                </a:cubicBezTo>
                <a:cubicBezTo>
                  <a:pt x="512558" y="523476"/>
                  <a:pt x="515132" y="502237"/>
                  <a:pt x="517921" y="481213"/>
                </a:cubicBezTo>
                <a:cubicBezTo>
                  <a:pt x="528004" y="407413"/>
                  <a:pt x="539589" y="333828"/>
                  <a:pt x="549029" y="260028"/>
                </a:cubicBezTo>
                <a:cubicBezTo>
                  <a:pt x="553105" y="227847"/>
                  <a:pt x="555894" y="215834"/>
                  <a:pt x="581852" y="209183"/>
                </a:cubicBezTo>
                <a:cubicBezTo>
                  <a:pt x="650289" y="191806"/>
                  <a:pt x="718297" y="173141"/>
                  <a:pt x="789737" y="170567"/>
                </a:cubicBezTo>
                <a:cubicBezTo>
                  <a:pt x="847661" y="168421"/>
                  <a:pt x="905371" y="159625"/>
                  <a:pt x="963295" y="155335"/>
                </a:cubicBezTo>
                <a:cubicBezTo>
                  <a:pt x="1015213" y="151473"/>
                  <a:pt x="1067345" y="150829"/>
                  <a:pt x="1119262" y="147397"/>
                </a:cubicBezTo>
                <a:cubicBezTo>
                  <a:pt x="1154875" y="145037"/>
                  <a:pt x="1190488" y="139888"/>
                  <a:pt x="1226101" y="137528"/>
                </a:cubicBezTo>
                <a:cubicBezTo>
                  <a:pt x="1288959" y="133667"/>
                  <a:pt x="1352033" y="130234"/>
                  <a:pt x="1415106" y="127874"/>
                </a:cubicBezTo>
                <a:cubicBezTo>
                  <a:pt x="1456082" y="126373"/>
                  <a:pt x="1497273" y="124442"/>
                  <a:pt x="1538034" y="127231"/>
                </a:cubicBezTo>
                <a:cubicBezTo>
                  <a:pt x="1583730" y="130234"/>
                  <a:pt x="1629426" y="136456"/>
                  <a:pt x="1674693" y="144393"/>
                </a:cubicBezTo>
                <a:cubicBezTo>
                  <a:pt x="1710520" y="150615"/>
                  <a:pt x="1713738" y="175286"/>
                  <a:pt x="1716742" y="210899"/>
                </a:cubicBezTo>
                <a:cubicBezTo>
                  <a:pt x="1720175" y="251661"/>
                  <a:pt x="1720389" y="293066"/>
                  <a:pt x="1717600" y="333828"/>
                </a:cubicBezTo>
                <a:cubicBezTo>
                  <a:pt x="1712666" y="405697"/>
                  <a:pt x="1702797" y="477351"/>
                  <a:pt x="1698077" y="549221"/>
                </a:cubicBezTo>
                <a:cubicBezTo>
                  <a:pt x="1694430" y="602425"/>
                  <a:pt x="1698721" y="656273"/>
                  <a:pt x="1693787" y="709478"/>
                </a:cubicBezTo>
                <a:cubicBezTo>
                  <a:pt x="1690354" y="745949"/>
                  <a:pt x="1685420" y="779202"/>
                  <a:pt x="1680056" y="819534"/>
                </a:cubicBezTo>
                <a:cubicBezTo>
                  <a:pt x="1677697" y="824254"/>
                  <a:pt x="1681987" y="831763"/>
                  <a:pt x="1681558" y="837770"/>
                </a:cubicBezTo>
                <a:cubicBezTo>
                  <a:pt x="1680056" y="855791"/>
                  <a:pt x="1684133" y="863514"/>
                  <a:pt x="1674050" y="873812"/>
                </a:cubicBezTo>
                <a:cubicBezTo>
                  <a:pt x="1656672" y="889902"/>
                  <a:pt x="1663323" y="889044"/>
                  <a:pt x="1620416" y="896982"/>
                </a:cubicBezTo>
                <a:cubicBezTo>
                  <a:pt x="1594457" y="905992"/>
                  <a:pt x="1601751" y="904276"/>
                  <a:pt x="1574505" y="908352"/>
                </a:cubicBezTo>
                <a:cubicBezTo>
                  <a:pt x="1574076" y="906421"/>
                  <a:pt x="1547688" y="910712"/>
                  <a:pt x="1547474" y="908566"/>
                </a:cubicBezTo>
                <a:close/>
                <a:moveTo>
                  <a:pt x="1685420" y="186657"/>
                </a:moveTo>
                <a:cubicBezTo>
                  <a:pt x="1625350" y="179577"/>
                  <a:pt x="1572789" y="169923"/>
                  <a:pt x="1519799" y="167992"/>
                </a:cubicBezTo>
                <a:cubicBezTo>
                  <a:pt x="1431840" y="164989"/>
                  <a:pt x="1343451" y="166276"/>
                  <a:pt x="1255492" y="167349"/>
                </a:cubicBezTo>
                <a:cubicBezTo>
                  <a:pt x="1214730" y="167778"/>
                  <a:pt x="1173969" y="171210"/>
                  <a:pt x="1133207" y="175072"/>
                </a:cubicBezTo>
                <a:cubicBezTo>
                  <a:pt x="1040528" y="183868"/>
                  <a:pt x="948278" y="195238"/>
                  <a:pt x="855599" y="202532"/>
                </a:cubicBezTo>
                <a:cubicBezTo>
                  <a:pt x="772574" y="209183"/>
                  <a:pt x="689978" y="217550"/>
                  <a:pt x="609098" y="239432"/>
                </a:cubicBezTo>
                <a:cubicBezTo>
                  <a:pt x="572842" y="249301"/>
                  <a:pt x="570268" y="279336"/>
                  <a:pt x="566835" y="318381"/>
                </a:cubicBezTo>
                <a:cubicBezTo>
                  <a:pt x="563832" y="352921"/>
                  <a:pt x="561901" y="387676"/>
                  <a:pt x="560184" y="422216"/>
                </a:cubicBezTo>
                <a:cubicBezTo>
                  <a:pt x="556752" y="491725"/>
                  <a:pt x="553748" y="561235"/>
                  <a:pt x="551174" y="630744"/>
                </a:cubicBezTo>
                <a:cubicBezTo>
                  <a:pt x="548385" y="703900"/>
                  <a:pt x="545811" y="777057"/>
                  <a:pt x="543665" y="850213"/>
                </a:cubicBezTo>
                <a:cubicBezTo>
                  <a:pt x="543022" y="872310"/>
                  <a:pt x="541305" y="895051"/>
                  <a:pt x="557610" y="913501"/>
                </a:cubicBezTo>
                <a:cubicBezTo>
                  <a:pt x="604593" y="911784"/>
                  <a:pt x="650289" y="909424"/>
                  <a:pt x="695985" y="908781"/>
                </a:cubicBezTo>
                <a:cubicBezTo>
                  <a:pt x="763993" y="907708"/>
                  <a:pt x="832644" y="913930"/>
                  <a:pt x="900008" y="906421"/>
                </a:cubicBezTo>
                <a:cubicBezTo>
                  <a:pt x="996548" y="895480"/>
                  <a:pt x="1092660" y="891404"/>
                  <a:pt x="1189415" y="893978"/>
                </a:cubicBezTo>
                <a:cubicBezTo>
                  <a:pt x="1205505" y="894407"/>
                  <a:pt x="1221595" y="892905"/>
                  <a:pt x="1237686" y="892476"/>
                </a:cubicBezTo>
                <a:cubicBezTo>
                  <a:pt x="1273513" y="891618"/>
                  <a:pt x="1309555" y="892262"/>
                  <a:pt x="1345168" y="889687"/>
                </a:cubicBezTo>
                <a:cubicBezTo>
                  <a:pt x="1384642" y="886898"/>
                  <a:pt x="1423902" y="881535"/>
                  <a:pt x="1463376" y="877030"/>
                </a:cubicBezTo>
                <a:cubicBezTo>
                  <a:pt x="1522373" y="870379"/>
                  <a:pt x="1581156" y="863729"/>
                  <a:pt x="1643800" y="856649"/>
                </a:cubicBezTo>
                <a:cubicBezTo>
                  <a:pt x="1645516" y="823182"/>
                  <a:pt x="1642727" y="790358"/>
                  <a:pt x="1650022" y="759894"/>
                </a:cubicBezTo>
                <a:cubicBezTo>
                  <a:pt x="1662465" y="707976"/>
                  <a:pt x="1655385" y="655844"/>
                  <a:pt x="1660105" y="604142"/>
                </a:cubicBezTo>
                <a:cubicBezTo>
                  <a:pt x="1668043" y="517684"/>
                  <a:pt x="1672333" y="430797"/>
                  <a:pt x="1677911" y="344125"/>
                </a:cubicBezTo>
                <a:cubicBezTo>
                  <a:pt x="1680486" y="303578"/>
                  <a:pt x="1682631" y="234284"/>
                  <a:pt x="1685420" y="1866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514451" y="514339"/>
            <a:ext cx="561275" cy="863449"/>
          </a:xfrm>
          <a:custGeom>
            <a:rect b="b" l="l" r="r" t="t"/>
            <a:pathLst>
              <a:path extrusionOk="0" h="1726897" w="1122551">
                <a:moveTo>
                  <a:pt x="458952" y="1724348"/>
                </a:moveTo>
                <a:cubicBezTo>
                  <a:pt x="368826" y="1732386"/>
                  <a:pt x="283816" y="1720694"/>
                  <a:pt x="200023" y="1699502"/>
                </a:cubicBezTo>
                <a:cubicBezTo>
                  <a:pt x="132307" y="1682451"/>
                  <a:pt x="77988" y="1648350"/>
                  <a:pt x="48514" y="1587454"/>
                </a:cubicBezTo>
                <a:cubicBezTo>
                  <a:pt x="40963" y="1571621"/>
                  <a:pt x="37797" y="1553596"/>
                  <a:pt x="34630" y="1536301"/>
                </a:cubicBezTo>
                <a:cubicBezTo>
                  <a:pt x="27079" y="1496597"/>
                  <a:pt x="18554" y="1456893"/>
                  <a:pt x="14656" y="1416946"/>
                </a:cubicBezTo>
                <a:cubicBezTo>
                  <a:pt x="8323" y="1353370"/>
                  <a:pt x="3695" y="1289552"/>
                  <a:pt x="1503" y="1225733"/>
                </a:cubicBezTo>
                <a:cubicBezTo>
                  <a:pt x="-689" y="1164837"/>
                  <a:pt x="-446" y="1103698"/>
                  <a:pt x="1990" y="1042802"/>
                </a:cubicBezTo>
                <a:cubicBezTo>
                  <a:pt x="5644" y="950484"/>
                  <a:pt x="12464" y="858409"/>
                  <a:pt x="17336" y="766091"/>
                </a:cubicBezTo>
                <a:cubicBezTo>
                  <a:pt x="20746" y="702272"/>
                  <a:pt x="23182" y="638210"/>
                  <a:pt x="25861" y="574391"/>
                </a:cubicBezTo>
                <a:cubicBezTo>
                  <a:pt x="29271" y="491573"/>
                  <a:pt x="38771" y="409729"/>
                  <a:pt x="54847" y="328129"/>
                </a:cubicBezTo>
                <a:cubicBezTo>
                  <a:pt x="61424" y="294271"/>
                  <a:pt x="65565" y="260169"/>
                  <a:pt x="69706" y="226067"/>
                </a:cubicBezTo>
                <a:cubicBezTo>
                  <a:pt x="75552" y="179786"/>
                  <a:pt x="87244" y="135454"/>
                  <a:pt x="108923" y="93314"/>
                </a:cubicBezTo>
                <a:cubicBezTo>
                  <a:pt x="138153" y="36559"/>
                  <a:pt x="186626" y="22"/>
                  <a:pt x="255073" y="2458"/>
                </a:cubicBezTo>
                <a:cubicBezTo>
                  <a:pt x="297456" y="3919"/>
                  <a:pt x="340084" y="-1196"/>
                  <a:pt x="382223" y="266"/>
                </a:cubicBezTo>
                <a:cubicBezTo>
                  <a:pt x="435081" y="2214"/>
                  <a:pt x="487939" y="7817"/>
                  <a:pt x="540796" y="11714"/>
                </a:cubicBezTo>
                <a:cubicBezTo>
                  <a:pt x="596820" y="15855"/>
                  <a:pt x="652601" y="22432"/>
                  <a:pt x="708625" y="23650"/>
                </a:cubicBezTo>
                <a:cubicBezTo>
                  <a:pt x="808007" y="26085"/>
                  <a:pt x="903735" y="43867"/>
                  <a:pt x="990207" y="87956"/>
                </a:cubicBezTo>
                <a:cubicBezTo>
                  <a:pt x="1043552" y="115237"/>
                  <a:pt x="1083013" y="159325"/>
                  <a:pt x="1105909" y="213888"/>
                </a:cubicBezTo>
                <a:cubicBezTo>
                  <a:pt x="1123204" y="254566"/>
                  <a:pt x="1124665" y="297194"/>
                  <a:pt x="1120768" y="339090"/>
                </a:cubicBezTo>
                <a:cubicBezTo>
                  <a:pt x="1112730" y="426049"/>
                  <a:pt x="1102743" y="513252"/>
                  <a:pt x="1089589" y="599724"/>
                </a:cubicBezTo>
                <a:cubicBezTo>
                  <a:pt x="1073513" y="706901"/>
                  <a:pt x="1053783" y="813346"/>
                  <a:pt x="1035514" y="920279"/>
                </a:cubicBezTo>
                <a:cubicBezTo>
                  <a:pt x="1028206" y="963881"/>
                  <a:pt x="1019925" y="1007239"/>
                  <a:pt x="1013835" y="1051084"/>
                </a:cubicBezTo>
                <a:cubicBezTo>
                  <a:pt x="1006771" y="1100775"/>
                  <a:pt x="1003361" y="1150953"/>
                  <a:pt x="995323" y="1200400"/>
                </a:cubicBezTo>
                <a:cubicBezTo>
                  <a:pt x="981195" y="1286629"/>
                  <a:pt x="968041" y="1373344"/>
                  <a:pt x="940273" y="1457137"/>
                </a:cubicBezTo>
                <a:cubicBezTo>
                  <a:pt x="930286" y="1487098"/>
                  <a:pt x="921517" y="1517545"/>
                  <a:pt x="915671" y="1548481"/>
                </a:cubicBezTo>
                <a:cubicBezTo>
                  <a:pt x="906171" y="1599877"/>
                  <a:pt x="869634" y="1632517"/>
                  <a:pt x="826032" y="1658093"/>
                </a:cubicBezTo>
                <a:cubicBezTo>
                  <a:pt x="774393" y="1688541"/>
                  <a:pt x="715445" y="1702425"/>
                  <a:pt x="655524" y="1712899"/>
                </a:cubicBezTo>
                <a:cubicBezTo>
                  <a:pt x="589756" y="1724348"/>
                  <a:pt x="523015" y="1727027"/>
                  <a:pt x="458952" y="1724348"/>
                </a:cubicBezTo>
                <a:close/>
                <a:moveTo>
                  <a:pt x="460170" y="1691707"/>
                </a:moveTo>
                <a:cubicBezTo>
                  <a:pt x="460170" y="1691464"/>
                  <a:pt x="460170" y="1691220"/>
                  <a:pt x="460170" y="1691220"/>
                </a:cubicBezTo>
                <a:cubicBezTo>
                  <a:pt x="475029" y="1691220"/>
                  <a:pt x="489887" y="1690733"/>
                  <a:pt x="504989" y="1691220"/>
                </a:cubicBezTo>
                <a:cubicBezTo>
                  <a:pt x="616551" y="1695361"/>
                  <a:pt x="720317" y="1672221"/>
                  <a:pt x="813610" y="1614248"/>
                </a:cubicBezTo>
                <a:cubicBezTo>
                  <a:pt x="842352" y="1596223"/>
                  <a:pt x="864275" y="1573326"/>
                  <a:pt x="871826" y="1540199"/>
                </a:cubicBezTo>
                <a:cubicBezTo>
                  <a:pt x="877185" y="1517302"/>
                  <a:pt x="885710" y="1494892"/>
                  <a:pt x="892774" y="1472239"/>
                </a:cubicBezTo>
                <a:cubicBezTo>
                  <a:pt x="905440" y="1432779"/>
                  <a:pt x="921030" y="1393805"/>
                  <a:pt x="929799" y="1353614"/>
                </a:cubicBezTo>
                <a:cubicBezTo>
                  <a:pt x="941004" y="1302705"/>
                  <a:pt x="947337" y="1251065"/>
                  <a:pt x="954644" y="1199426"/>
                </a:cubicBezTo>
                <a:cubicBezTo>
                  <a:pt x="967798" y="1105159"/>
                  <a:pt x="979003" y="1010405"/>
                  <a:pt x="993374" y="916138"/>
                </a:cubicBezTo>
                <a:cubicBezTo>
                  <a:pt x="1005310" y="837461"/>
                  <a:pt x="1020412" y="759027"/>
                  <a:pt x="1034783" y="680593"/>
                </a:cubicBezTo>
                <a:cubicBezTo>
                  <a:pt x="1044526" y="627249"/>
                  <a:pt x="1056219" y="574391"/>
                  <a:pt x="1065718" y="521046"/>
                </a:cubicBezTo>
                <a:cubicBezTo>
                  <a:pt x="1071077" y="490111"/>
                  <a:pt x="1074731" y="458689"/>
                  <a:pt x="1077410" y="427267"/>
                </a:cubicBezTo>
                <a:cubicBezTo>
                  <a:pt x="1082282" y="370512"/>
                  <a:pt x="1090077" y="314488"/>
                  <a:pt x="1082525" y="257002"/>
                </a:cubicBezTo>
                <a:cubicBezTo>
                  <a:pt x="1075462" y="202927"/>
                  <a:pt x="1041360" y="164197"/>
                  <a:pt x="998733" y="136672"/>
                </a:cubicBezTo>
                <a:cubicBezTo>
                  <a:pt x="941247" y="99648"/>
                  <a:pt x="874018" y="78699"/>
                  <a:pt x="802161" y="73828"/>
                </a:cubicBezTo>
                <a:cubicBezTo>
                  <a:pt x="722753" y="68225"/>
                  <a:pt x="643345" y="61161"/>
                  <a:pt x="564180" y="54097"/>
                </a:cubicBezTo>
                <a:cubicBezTo>
                  <a:pt x="464555" y="45085"/>
                  <a:pt x="365173" y="35342"/>
                  <a:pt x="265060" y="40700"/>
                </a:cubicBezTo>
                <a:cubicBezTo>
                  <a:pt x="217805" y="43136"/>
                  <a:pt x="178588" y="62379"/>
                  <a:pt x="154960" y="101109"/>
                </a:cubicBezTo>
                <a:cubicBezTo>
                  <a:pt x="132551" y="137890"/>
                  <a:pt x="115013" y="176620"/>
                  <a:pt x="108923" y="219490"/>
                </a:cubicBezTo>
                <a:cubicBezTo>
                  <a:pt x="103564" y="257489"/>
                  <a:pt x="94308" y="295001"/>
                  <a:pt x="87000" y="332513"/>
                </a:cubicBezTo>
                <a:cubicBezTo>
                  <a:pt x="68245" y="427511"/>
                  <a:pt x="57527" y="523482"/>
                  <a:pt x="52168" y="619698"/>
                </a:cubicBezTo>
                <a:cubicBezTo>
                  <a:pt x="47296" y="704221"/>
                  <a:pt x="43155" y="788744"/>
                  <a:pt x="40232" y="873268"/>
                </a:cubicBezTo>
                <a:cubicBezTo>
                  <a:pt x="37066" y="960714"/>
                  <a:pt x="33412" y="1048161"/>
                  <a:pt x="34143" y="1135607"/>
                </a:cubicBezTo>
                <a:cubicBezTo>
                  <a:pt x="34874" y="1217207"/>
                  <a:pt x="41207" y="1298564"/>
                  <a:pt x="44373" y="1380164"/>
                </a:cubicBezTo>
                <a:cubicBezTo>
                  <a:pt x="45835" y="1420356"/>
                  <a:pt x="41938" y="1460791"/>
                  <a:pt x="58258" y="1499520"/>
                </a:cubicBezTo>
                <a:cubicBezTo>
                  <a:pt x="64104" y="1513161"/>
                  <a:pt x="67027" y="1527776"/>
                  <a:pt x="70193" y="1542391"/>
                </a:cubicBezTo>
                <a:cubicBezTo>
                  <a:pt x="82129" y="1596954"/>
                  <a:pt x="115500" y="1636171"/>
                  <a:pt x="172011" y="1654439"/>
                </a:cubicBezTo>
                <a:cubicBezTo>
                  <a:pt x="242407" y="1677336"/>
                  <a:pt x="314507" y="1693900"/>
                  <a:pt x="390262" y="1691951"/>
                </a:cubicBezTo>
                <a:cubicBezTo>
                  <a:pt x="413159" y="1691220"/>
                  <a:pt x="436543" y="1691707"/>
                  <a:pt x="460170" y="1691707"/>
                </a:cubicBezTo>
                <a:close/>
                <a:moveTo>
                  <a:pt x="58988" y="1248386"/>
                </a:moveTo>
                <a:cubicBezTo>
                  <a:pt x="56309" y="1166786"/>
                  <a:pt x="51437" y="1085185"/>
                  <a:pt x="51437" y="1003828"/>
                </a:cubicBezTo>
                <a:cubicBezTo>
                  <a:pt x="51437" y="945856"/>
                  <a:pt x="57770" y="888126"/>
                  <a:pt x="60937" y="830154"/>
                </a:cubicBezTo>
                <a:cubicBezTo>
                  <a:pt x="63616" y="778270"/>
                  <a:pt x="67027" y="726144"/>
                  <a:pt x="68245" y="674017"/>
                </a:cubicBezTo>
                <a:cubicBezTo>
                  <a:pt x="70193" y="579506"/>
                  <a:pt x="71655" y="485240"/>
                  <a:pt x="92359" y="391947"/>
                </a:cubicBezTo>
                <a:cubicBezTo>
                  <a:pt x="97231" y="369781"/>
                  <a:pt x="100885" y="347372"/>
                  <a:pt x="103321" y="324962"/>
                </a:cubicBezTo>
                <a:cubicBezTo>
                  <a:pt x="109410" y="269912"/>
                  <a:pt x="122076" y="216324"/>
                  <a:pt x="140589" y="163710"/>
                </a:cubicBezTo>
                <a:cubicBezTo>
                  <a:pt x="152768" y="128877"/>
                  <a:pt x="173716" y="102327"/>
                  <a:pt x="213420" y="91853"/>
                </a:cubicBezTo>
                <a:cubicBezTo>
                  <a:pt x="235586" y="86007"/>
                  <a:pt x="257752" y="78943"/>
                  <a:pt x="280649" y="75533"/>
                </a:cubicBezTo>
                <a:cubicBezTo>
                  <a:pt x="300623" y="72610"/>
                  <a:pt x="304520" y="77725"/>
                  <a:pt x="305495" y="96481"/>
                </a:cubicBezTo>
                <a:cubicBezTo>
                  <a:pt x="305982" y="108173"/>
                  <a:pt x="305738" y="120108"/>
                  <a:pt x="307443" y="131800"/>
                </a:cubicBezTo>
                <a:cubicBezTo>
                  <a:pt x="310610" y="153967"/>
                  <a:pt x="317917" y="161518"/>
                  <a:pt x="341789" y="163710"/>
                </a:cubicBezTo>
                <a:cubicBezTo>
                  <a:pt x="363955" y="165902"/>
                  <a:pt x="386364" y="164684"/>
                  <a:pt x="408774" y="166389"/>
                </a:cubicBezTo>
                <a:cubicBezTo>
                  <a:pt x="485259" y="171992"/>
                  <a:pt x="561257" y="170287"/>
                  <a:pt x="637742" y="162736"/>
                </a:cubicBezTo>
                <a:cubicBezTo>
                  <a:pt x="691331" y="157377"/>
                  <a:pt x="745893" y="158351"/>
                  <a:pt x="799969" y="156159"/>
                </a:cubicBezTo>
                <a:cubicBezTo>
                  <a:pt x="825545" y="155184"/>
                  <a:pt x="850878" y="155184"/>
                  <a:pt x="865493" y="128877"/>
                </a:cubicBezTo>
                <a:cubicBezTo>
                  <a:pt x="868903" y="122788"/>
                  <a:pt x="884492" y="117429"/>
                  <a:pt x="893018" y="119134"/>
                </a:cubicBezTo>
                <a:cubicBezTo>
                  <a:pt x="946606" y="129608"/>
                  <a:pt x="989964" y="151531"/>
                  <a:pt x="1006284" y="205850"/>
                </a:cubicBezTo>
                <a:cubicBezTo>
                  <a:pt x="1033565" y="297437"/>
                  <a:pt x="1037219" y="390242"/>
                  <a:pt x="1027232" y="484022"/>
                </a:cubicBezTo>
                <a:cubicBezTo>
                  <a:pt x="1020899" y="545648"/>
                  <a:pt x="1012861" y="607275"/>
                  <a:pt x="1004092" y="668658"/>
                </a:cubicBezTo>
                <a:cubicBezTo>
                  <a:pt x="996784" y="719323"/>
                  <a:pt x="986797" y="769501"/>
                  <a:pt x="979246" y="820167"/>
                </a:cubicBezTo>
                <a:cubicBezTo>
                  <a:pt x="972669" y="863768"/>
                  <a:pt x="969746" y="907857"/>
                  <a:pt x="961952" y="951458"/>
                </a:cubicBezTo>
                <a:cubicBezTo>
                  <a:pt x="950260" y="1016495"/>
                  <a:pt x="935158" y="1080801"/>
                  <a:pt x="922735" y="1145594"/>
                </a:cubicBezTo>
                <a:cubicBezTo>
                  <a:pt x="909094" y="1216233"/>
                  <a:pt x="897646" y="1287116"/>
                  <a:pt x="883274" y="1357511"/>
                </a:cubicBezTo>
                <a:cubicBezTo>
                  <a:pt x="871095" y="1416215"/>
                  <a:pt x="856480" y="1474675"/>
                  <a:pt x="841865" y="1532891"/>
                </a:cubicBezTo>
                <a:cubicBezTo>
                  <a:pt x="837724" y="1548968"/>
                  <a:pt x="831147" y="1565044"/>
                  <a:pt x="823596" y="1579903"/>
                </a:cubicBezTo>
                <a:cubicBezTo>
                  <a:pt x="814584" y="1597197"/>
                  <a:pt x="801674" y="1609864"/>
                  <a:pt x="778290" y="1612786"/>
                </a:cubicBezTo>
                <a:cubicBezTo>
                  <a:pt x="701318" y="1622286"/>
                  <a:pt x="624832" y="1633978"/>
                  <a:pt x="547860" y="1643234"/>
                </a:cubicBezTo>
                <a:cubicBezTo>
                  <a:pt x="476247" y="1652003"/>
                  <a:pt x="404390" y="1656388"/>
                  <a:pt x="331802" y="1650055"/>
                </a:cubicBezTo>
                <a:cubicBezTo>
                  <a:pt x="295995" y="1646888"/>
                  <a:pt x="259701" y="1648106"/>
                  <a:pt x="223651" y="1648593"/>
                </a:cubicBezTo>
                <a:cubicBezTo>
                  <a:pt x="183459" y="1649080"/>
                  <a:pt x="152281" y="1629594"/>
                  <a:pt x="122807" y="1609133"/>
                </a:cubicBezTo>
                <a:cubicBezTo>
                  <a:pt x="110628" y="1600607"/>
                  <a:pt x="102103" y="1583800"/>
                  <a:pt x="98449" y="1569185"/>
                </a:cubicBezTo>
                <a:cubicBezTo>
                  <a:pt x="86513" y="1520468"/>
                  <a:pt x="75065" y="1471265"/>
                  <a:pt x="68488" y="1421574"/>
                </a:cubicBezTo>
                <a:cubicBezTo>
                  <a:pt x="60937" y="1364088"/>
                  <a:pt x="58745" y="1306115"/>
                  <a:pt x="54117" y="1248630"/>
                </a:cubicBezTo>
                <a:cubicBezTo>
                  <a:pt x="55335" y="1248630"/>
                  <a:pt x="57283" y="1248630"/>
                  <a:pt x="58988" y="1248386"/>
                </a:cubicBezTo>
                <a:close/>
                <a:moveTo>
                  <a:pt x="287226" y="100135"/>
                </a:moveTo>
                <a:cubicBezTo>
                  <a:pt x="277239" y="101596"/>
                  <a:pt x="271393" y="102570"/>
                  <a:pt x="265303" y="103545"/>
                </a:cubicBezTo>
                <a:cubicBezTo>
                  <a:pt x="204408" y="112314"/>
                  <a:pt x="164704" y="142518"/>
                  <a:pt x="151550" y="199760"/>
                </a:cubicBezTo>
                <a:cubicBezTo>
                  <a:pt x="140345" y="249695"/>
                  <a:pt x="127922" y="299629"/>
                  <a:pt x="118423" y="349807"/>
                </a:cubicBezTo>
                <a:cubicBezTo>
                  <a:pt x="104051" y="425318"/>
                  <a:pt x="87000" y="500585"/>
                  <a:pt x="88218" y="578045"/>
                </a:cubicBezTo>
                <a:cubicBezTo>
                  <a:pt x="88949" y="620185"/>
                  <a:pt x="86026" y="662568"/>
                  <a:pt x="84808" y="704952"/>
                </a:cubicBezTo>
                <a:cubicBezTo>
                  <a:pt x="83590" y="749040"/>
                  <a:pt x="82860" y="793373"/>
                  <a:pt x="80911" y="837461"/>
                </a:cubicBezTo>
                <a:cubicBezTo>
                  <a:pt x="78231" y="896408"/>
                  <a:pt x="71898" y="955355"/>
                  <a:pt x="71898" y="1014302"/>
                </a:cubicBezTo>
                <a:cubicBezTo>
                  <a:pt x="71655" y="1098826"/>
                  <a:pt x="74334" y="1183349"/>
                  <a:pt x="77744" y="1267873"/>
                </a:cubicBezTo>
                <a:cubicBezTo>
                  <a:pt x="80424" y="1331691"/>
                  <a:pt x="83834" y="1395754"/>
                  <a:pt x="91141" y="1459085"/>
                </a:cubicBezTo>
                <a:cubicBezTo>
                  <a:pt x="94795" y="1490508"/>
                  <a:pt x="93577" y="1522904"/>
                  <a:pt x="111846" y="1553109"/>
                </a:cubicBezTo>
                <a:cubicBezTo>
                  <a:pt x="137179" y="1595249"/>
                  <a:pt x="186626" y="1623504"/>
                  <a:pt x="239484" y="1620825"/>
                </a:cubicBezTo>
                <a:cubicBezTo>
                  <a:pt x="277483" y="1618876"/>
                  <a:pt x="315725" y="1619850"/>
                  <a:pt x="353968" y="1619607"/>
                </a:cubicBezTo>
                <a:cubicBezTo>
                  <a:pt x="390992" y="1619363"/>
                  <a:pt x="428017" y="1621312"/>
                  <a:pt x="464798" y="1618876"/>
                </a:cubicBezTo>
                <a:cubicBezTo>
                  <a:pt x="504989" y="1616197"/>
                  <a:pt x="544937" y="1609620"/>
                  <a:pt x="584885" y="1604992"/>
                </a:cubicBezTo>
                <a:cubicBezTo>
                  <a:pt x="646024" y="1597684"/>
                  <a:pt x="707407" y="1590620"/>
                  <a:pt x="768547" y="1583556"/>
                </a:cubicBezTo>
                <a:cubicBezTo>
                  <a:pt x="798264" y="1580146"/>
                  <a:pt x="802161" y="1577223"/>
                  <a:pt x="809956" y="1550916"/>
                </a:cubicBezTo>
                <a:cubicBezTo>
                  <a:pt x="819212" y="1519738"/>
                  <a:pt x="830417" y="1488559"/>
                  <a:pt x="836994" y="1456893"/>
                </a:cubicBezTo>
                <a:cubicBezTo>
                  <a:pt x="859890" y="1347037"/>
                  <a:pt x="882544" y="1237181"/>
                  <a:pt x="902761" y="1126838"/>
                </a:cubicBezTo>
                <a:cubicBezTo>
                  <a:pt x="915914" y="1054250"/>
                  <a:pt x="923709" y="980688"/>
                  <a:pt x="935645" y="907857"/>
                </a:cubicBezTo>
                <a:cubicBezTo>
                  <a:pt x="947824" y="834051"/>
                  <a:pt x="963170" y="760976"/>
                  <a:pt x="974862" y="687170"/>
                </a:cubicBezTo>
                <a:cubicBezTo>
                  <a:pt x="984605" y="625787"/>
                  <a:pt x="989964" y="563917"/>
                  <a:pt x="999707" y="502778"/>
                </a:cubicBezTo>
                <a:cubicBezTo>
                  <a:pt x="1014079" y="412165"/>
                  <a:pt x="1008476" y="322770"/>
                  <a:pt x="990207" y="232644"/>
                </a:cubicBezTo>
                <a:cubicBezTo>
                  <a:pt x="980464" y="184171"/>
                  <a:pt x="950503" y="158838"/>
                  <a:pt x="902517" y="146172"/>
                </a:cubicBezTo>
                <a:cubicBezTo>
                  <a:pt x="891313" y="143249"/>
                  <a:pt x="880351" y="142275"/>
                  <a:pt x="874262" y="152505"/>
                </a:cubicBezTo>
                <a:cubicBezTo>
                  <a:pt x="859403" y="177351"/>
                  <a:pt x="832609" y="178325"/>
                  <a:pt x="807764" y="180274"/>
                </a:cubicBezTo>
                <a:cubicBezTo>
                  <a:pt x="726163" y="187094"/>
                  <a:pt x="644319" y="188799"/>
                  <a:pt x="562962" y="198786"/>
                </a:cubicBezTo>
                <a:cubicBezTo>
                  <a:pt x="504502" y="206093"/>
                  <a:pt x="444094" y="201465"/>
                  <a:pt x="384659" y="200491"/>
                </a:cubicBezTo>
                <a:cubicBezTo>
                  <a:pt x="365903" y="200247"/>
                  <a:pt x="346660" y="196106"/>
                  <a:pt x="328635" y="190504"/>
                </a:cubicBezTo>
                <a:cubicBezTo>
                  <a:pt x="301841" y="182222"/>
                  <a:pt x="287226" y="163953"/>
                  <a:pt x="287470" y="136672"/>
                </a:cubicBezTo>
                <a:cubicBezTo>
                  <a:pt x="287226" y="125467"/>
                  <a:pt x="287226" y="114019"/>
                  <a:pt x="287226" y="100135"/>
                </a:cubicBezTo>
                <a:close/>
                <a:moveTo>
                  <a:pt x="381493" y="146903"/>
                </a:moveTo>
                <a:cubicBezTo>
                  <a:pt x="357378" y="146415"/>
                  <a:pt x="339596" y="131557"/>
                  <a:pt x="339596" y="111827"/>
                </a:cubicBezTo>
                <a:cubicBezTo>
                  <a:pt x="339596" y="92340"/>
                  <a:pt x="363224" y="73584"/>
                  <a:pt x="387582" y="73828"/>
                </a:cubicBezTo>
                <a:cubicBezTo>
                  <a:pt x="405120" y="74071"/>
                  <a:pt x="428261" y="96237"/>
                  <a:pt x="427774" y="113045"/>
                </a:cubicBezTo>
                <a:cubicBezTo>
                  <a:pt x="427286" y="133749"/>
                  <a:pt x="408530" y="147390"/>
                  <a:pt x="381493" y="146903"/>
                </a:cubicBezTo>
                <a:close/>
                <a:moveTo>
                  <a:pt x="364442" y="114019"/>
                </a:moveTo>
                <a:cubicBezTo>
                  <a:pt x="381006" y="124737"/>
                  <a:pt x="391480" y="122788"/>
                  <a:pt x="400736" y="108904"/>
                </a:cubicBezTo>
                <a:cubicBezTo>
                  <a:pt x="387095" y="95019"/>
                  <a:pt x="377108" y="99160"/>
                  <a:pt x="364442" y="114019"/>
                </a:cubicBezTo>
                <a:close/>
                <a:moveTo>
                  <a:pt x="245086" y="356384"/>
                </a:moveTo>
                <a:cubicBezTo>
                  <a:pt x="253368" y="353948"/>
                  <a:pt x="261406" y="353705"/>
                  <a:pt x="264816" y="350051"/>
                </a:cubicBezTo>
                <a:cubicBezTo>
                  <a:pt x="290880" y="323013"/>
                  <a:pt x="326930" y="325206"/>
                  <a:pt x="359814" y="324962"/>
                </a:cubicBezTo>
                <a:cubicBezTo>
                  <a:pt x="418030" y="324718"/>
                  <a:pt x="476247" y="330808"/>
                  <a:pt x="534707" y="330808"/>
                </a:cubicBezTo>
                <a:cubicBezTo>
                  <a:pt x="618986" y="330564"/>
                  <a:pt x="700830" y="346154"/>
                  <a:pt x="782674" y="360525"/>
                </a:cubicBezTo>
                <a:cubicBezTo>
                  <a:pt x="821891" y="367345"/>
                  <a:pt x="860134" y="380986"/>
                  <a:pt x="898133" y="393165"/>
                </a:cubicBezTo>
                <a:cubicBezTo>
                  <a:pt x="913479" y="398037"/>
                  <a:pt x="926632" y="408267"/>
                  <a:pt x="927119" y="425318"/>
                </a:cubicBezTo>
                <a:cubicBezTo>
                  <a:pt x="928581" y="471356"/>
                  <a:pt x="934183" y="518123"/>
                  <a:pt x="928581" y="563430"/>
                </a:cubicBezTo>
                <a:cubicBezTo>
                  <a:pt x="920299" y="631633"/>
                  <a:pt x="905440" y="699106"/>
                  <a:pt x="890825" y="766335"/>
                </a:cubicBezTo>
                <a:cubicBezTo>
                  <a:pt x="882056" y="806770"/>
                  <a:pt x="870608" y="846717"/>
                  <a:pt x="856237" y="885691"/>
                </a:cubicBezTo>
                <a:cubicBezTo>
                  <a:pt x="846737" y="911510"/>
                  <a:pt x="830904" y="935382"/>
                  <a:pt x="815802" y="959009"/>
                </a:cubicBezTo>
                <a:cubicBezTo>
                  <a:pt x="802648" y="979470"/>
                  <a:pt x="781700" y="990188"/>
                  <a:pt x="755393" y="992624"/>
                </a:cubicBezTo>
                <a:cubicBezTo>
                  <a:pt x="675985" y="999687"/>
                  <a:pt x="597064" y="1008944"/>
                  <a:pt x="516925" y="1002854"/>
                </a:cubicBezTo>
                <a:cubicBezTo>
                  <a:pt x="448965" y="997495"/>
                  <a:pt x="381980" y="987996"/>
                  <a:pt x="317187" y="968752"/>
                </a:cubicBezTo>
                <a:cubicBezTo>
                  <a:pt x="302085" y="964368"/>
                  <a:pt x="287713" y="957548"/>
                  <a:pt x="273829" y="950727"/>
                </a:cubicBezTo>
                <a:cubicBezTo>
                  <a:pt x="226574" y="927830"/>
                  <a:pt x="206356" y="890319"/>
                  <a:pt x="205626" y="842089"/>
                </a:cubicBezTo>
                <a:cubicBezTo>
                  <a:pt x="204164" y="753668"/>
                  <a:pt x="207818" y="665491"/>
                  <a:pt x="216587" y="577314"/>
                </a:cubicBezTo>
                <a:cubicBezTo>
                  <a:pt x="221946" y="523482"/>
                  <a:pt x="226330" y="469894"/>
                  <a:pt x="232420" y="416062"/>
                </a:cubicBezTo>
                <a:cubicBezTo>
                  <a:pt x="234368" y="396575"/>
                  <a:pt x="240458" y="377332"/>
                  <a:pt x="245086" y="356384"/>
                </a:cubicBezTo>
                <a:close/>
                <a:moveTo>
                  <a:pt x="901056" y="426293"/>
                </a:moveTo>
                <a:cubicBezTo>
                  <a:pt x="889364" y="423126"/>
                  <a:pt x="879377" y="420203"/>
                  <a:pt x="869146" y="417767"/>
                </a:cubicBezTo>
                <a:cubicBezTo>
                  <a:pt x="811417" y="404857"/>
                  <a:pt x="753932" y="391460"/>
                  <a:pt x="694741" y="384153"/>
                </a:cubicBezTo>
                <a:cubicBezTo>
                  <a:pt x="626537" y="375871"/>
                  <a:pt x="558578" y="365153"/>
                  <a:pt x="489644" y="363935"/>
                </a:cubicBezTo>
                <a:cubicBezTo>
                  <a:pt x="426068" y="362961"/>
                  <a:pt x="362493" y="356628"/>
                  <a:pt x="299405" y="369781"/>
                </a:cubicBezTo>
                <a:cubicBezTo>
                  <a:pt x="278213" y="374166"/>
                  <a:pt x="265547" y="381960"/>
                  <a:pt x="263111" y="401204"/>
                </a:cubicBezTo>
                <a:cubicBezTo>
                  <a:pt x="257996" y="444074"/>
                  <a:pt x="252394" y="487188"/>
                  <a:pt x="250688" y="530059"/>
                </a:cubicBezTo>
                <a:cubicBezTo>
                  <a:pt x="247522" y="607519"/>
                  <a:pt x="246060" y="685222"/>
                  <a:pt x="245817" y="762681"/>
                </a:cubicBezTo>
                <a:cubicBezTo>
                  <a:pt x="245573" y="798975"/>
                  <a:pt x="248983" y="835269"/>
                  <a:pt x="251906" y="871319"/>
                </a:cubicBezTo>
                <a:cubicBezTo>
                  <a:pt x="253855" y="894460"/>
                  <a:pt x="265303" y="913459"/>
                  <a:pt x="289418" y="922228"/>
                </a:cubicBezTo>
                <a:cubicBezTo>
                  <a:pt x="317917" y="932702"/>
                  <a:pt x="346660" y="945125"/>
                  <a:pt x="376621" y="949753"/>
                </a:cubicBezTo>
                <a:cubicBezTo>
                  <a:pt x="491105" y="967535"/>
                  <a:pt x="606320" y="974842"/>
                  <a:pt x="722753" y="963881"/>
                </a:cubicBezTo>
                <a:cubicBezTo>
                  <a:pt x="763919" y="959983"/>
                  <a:pt x="791443" y="942202"/>
                  <a:pt x="812148" y="910536"/>
                </a:cubicBezTo>
                <a:cubicBezTo>
                  <a:pt x="839186" y="869127"/>
                  <a:pt x="848442" y="822846"/>
                  <a:pt x="858185" y="776565"/>
                </a:cubicBezTo>
                <a:cubicBezTo>
                  <a:pt x="869634" y="720541"/>
                  <a:pt x="876941" y="663786"/>
                  <a:pt x="891800" y="608736"/>
                </a:cubicBezTo>
                <a:cubicBezTo>
                  <a:pt x="907389" y="548328"/>
                  <a:pt x="900812" y="488163"/>
                  <a:pt x="901056" y="426293"/>
                </a:cubicBezTo>
                <a:close/>
                <a:moveTo>
                  <a:pt x="251663" y="1290526"/>
                </a:moveTo>
                <a:cubicBezTo>
                  <a:pt x="277483" y="1295398"/>
                  <a:pt x="304033" y="1298321"/>
                  <a:pt x="330340" y="1300513"/>
                </a:cubicBezTo>
                <a:cubicBezTo>
                  <a:pt x="406338" y="1306846"/>
                  <a:pt x="482580" y="1311230"/>
                  <a:pt x="558821" y="1305628"/>
                </a:cubicBezTo>
                <a:cubicBezTo>
                  <a:pt x="574654" y="1304410"/>
                  <a:pt x="590731" y="1305385"/>
                  <a:pt x="606320" y="1307333"/>
                </a:cubicBezTo>
                <a:cubicBezTo>
                  <a:pt x="665267" y="1315128"/>
                  <a:pt x="723971" y="1324140"/>
                  <a:pt x="782674" y="1332422"/>
                </a:cubicBezTo>
                <a:cubicBezTo>
                  <a:pt x="792174" y="1333640"/>
                  <a:pt x="803135" y="1335832"/>
                  <a:pt x="806789" y="1324384"/>
                </a:cubicBezTo>
                <a:cubicBezTo>
                  <a:pt x="810199" y="1313666"/>
                  <a:pt x="805084" y="1304897"/>
                  <a:pt x="794366" y="1300026"/>
                </a:cubicBezTo>
                <a:cubicBezTo>
                  <a:pt x="788764" y="1297346"/>
                  <a:pt x="782674" y="1295398"/>
                  <a:pt x="776341" y="1294423"/>
                </a:cubicBezTo>
                <a:cubicBezTo>
                  <a:pt x="689626" y="1280052"/>
                  <a:pt x="602423" y="1269578"/>
                  <a:pt x="514489" y="1264950"/>
                </a:cubicBezTo>
                <a:cubicBezTo>
                  <a:pt x="439222" y="1261052"/>
                  <a:pt x="363955" y="1258617"/>
                  <a:pt x="288687" y="1256424"/>
                </a:cubicBezTo>
                <a:cubicBezTo>
                  <a:pt x="265791" y="1255694"/>
                  <a:pt x="242894" y="1257399"/>
                  <a:pt x="217561" y="1258129"/>
                </a:cubicBezTo>
                <a:cubicBezTo>
                  <a:pt x="216100" y="1286872"/>
                  <a:pt x="236561" y="1287603"/>
                  <a:pt x="251663" y="1290526"/>
                </a:cubicBezTo>
                <a:close/>
                <a:moveTo>
                  <a:pt x="264086" y="1207464"/>
                </a:moveTo>
                <a:cubicBezTo>
                  <a:pt x="285277" y="1209656"/>
                  <a:pt x="306469" y="1210631"/>
                  <a:pt x="327661" y="1211118"/>
                </a:cubicBezTo>
                <a:cubicBezTo>
                  <a:pt x="447504" y="1214284"/>
                  <a:pt x="567834" y="1208195"/>
                  <a:pt x="687433" y="1221835"/>
                </a:cubicBezTo>
                <a:cubicBezTo>
                  <a:pt x="707407" y="1224028"/>
                  <a:pt x="727381" y="1226951"/>
                  <a:pt x="747598" y="1227438"/>
                </a:cubicBezTo>
                <a:cubicBezTo>
                  <a:pt x="753201" y="1227681"/>
                  <a:pt x="760996" y="1221835"/>
                  <a:pt x="763675" y="1216964"/>
                </a:cubicBezTo>
                <a:cubicBezTo>
                  <a:pt x="765380" y="1213554"/>
                  <a:pt x="761483" y="1204541"/>
                  <a:pt x="757342" y="1202349"/>
                </a:cubicBezTo>
                <a:cubicBezTo>
                  <a:pt x="747355" y="1197234"/>
                  <a:pt x="736150" y="1192362"/>
                  <a:pt x="725189" y="1191144"/>
                </a:cubicBezTo>
                <a:cubicBezTo>
                  <a:pt x="679882" y="1186516"/>
                  <a:pt x="634332" y="1180913"/>
                  <a:pt x="588782" y="1179696"/>
                </a:cubicBezTo>
                <a:cubicBezTo>
                  <a:pt x="510348" y="1177747"/>
                  <a:pt x="431914" y="1178478"/>
                  <a:pt x="353481" y="1178965"/>
                </a:cubicBezTo>
                <a:cubicBezTo>
                  <a:pt x="317674" y="1179208"/>
                  <a:pt x="281624" y="1181401"/>
                  <a:pt x="242650" y="1182862"/>
                </a:cubicBezTo>
                <a:cubicBezTo>
                  <a:pt x="249227" y="1204785"/>
                  <a:pt x="249227" y="1205759"/>
                  <a:pt x="264086" y="1207464"/>
                </a:cubicBezTo>
                <a:close/>
                <a:moveTo>
                  <a:pt x="204895" y="1026482"/>
                </a:moveTo>
                <a:cubicBezTo>
                  <a:pt x="206113" y="1002123"/>
                  <a:pt x="226330" y="990188"/>
                  <a:pt x="253368" y="999687"/>
                </a:cubicBezTo>
                <a:cubicBezTo>
                  <a:pt x="269688" y="1005533"/>
                  <a:pt x="283085" y="1008457"/>
                  <a:pt x="300623" y="1003585"/>
                </a:cubicBezTo>
                <a:cubicBezTo>
                  <a:pt x="315969" y="999200"/>
                  <a:pt x="332532" y="1004803"/>
                  <a:pt x="341789" y="1019174"/>
                </a:cubicBezTo>
                <a:cubicBezTo>
                  <a:pt x="350558" y="1032815"/>
                  <a:pt x="346173" y="1045481"/>
                  <a:pt x="336430" y="1057173"/>
                </a:cubicBezTo>
                <a:cubicBezTo>
                  <a:pt x="322302" y="1074224"/>
                  <a:pt x="308905" y="1091762"/>
                  <a:pt x="294533" y="1108813"/>
                </a:cubicBezTo>
                <a:cubicBezTo>
                  <a:pt x="282841" y="1122697"/>
                  <a:pt x="273585" y="1125620"/>
                  <a:pt x="262868" y="1116364"/>
                </a:cubicBezTo>
                <a:cubicBezTo>
                  <a:pt x="238022" y="1094685"/>
                  <a:pt x="217805" y="1069596"/>
                  <a:pt x="206356" y="1039392"/>
                </a:cubicBezTo>
                <a:cubicBezTo>
                  <a:pt x="204651" y="1034763"/>
                  <a:pt x="205382" y="1029648"/>
                  <a:pt x="204895" y="1026482"/>
                </a:cubicBezTo>
                <a:close/>
                <a:moveTo>
                  <a:pt x="295264" y="1057660"/>
                </a:moveTo>
                <a:cubicBezTo>
                  <a:pt x="277726" y="1057173"/>
                  <a:pt x="265791" y="1050840"/>
                  <a:pt x="260919" y="1034033"/>
                </a:cubicBezTo>
                <a:cubicBezTo>
                  <a:pt x="258240" y="1024777"/>
                  <a:pt x="251906" y="1018443"/>
                  <a:pt x="237535" y="1024046"/>
                </a:cubicBezTo>
                <a:cubicBezTo>
                  <a:pt x="230471" y="1051814"/>
                  <a:pt x="249714" y="1068865"/>
                  <a:pt x="270906" y="1090057"/>
                </a:cubicBezTo>
                <a:cubicBezTo>
                  <a:pt x="280162" y="1077147"/>
                  <a:pt x="287226" y="1067160"/>
                  <a:pt x="294533" y="1057173"/>
                </a:cubicBezTo>
                <a:cubicBezTo>
                  <a:pt x="306956" y="1051327"/>
                  <a:pt x="316212" y="1043045"/>
                  <a:pt x="319623" y="1027456"/>
                </a:cubicBezTo>
                <a:cubicBezTo>
                  <a:pt x="295995" y="1028917"/>
                  <a:pt x="294533" y="1042558"/>
                  <a:pt x="295264" y="10576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2391413" y="856478"/>
            <a:ext cx="4360120" cy="178575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2391413" y="4107775"/>
            <a:ext cx="4360120" cy="178575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4"/>
          <p:cNvPicPr preferRelativeResize="0"/>
          <p:nvPr/>
        </p:nvPicPr>
        <p:blipFill rotWithShape="1">
          <a:blip r:embed="rId3">
            <a:alphaModFix/>
          </a:blip>
          <a:srcRect b="0" l="15043" r="15050" t="0"/>
          <a:stretch/>
        </p:blipFill>
        <p:spPr>
          <a:xfrm>
            <a:off x="0" y="0"/>
            <a:ext cx="239709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24"/>
          <p:cNvGrpSpPr/>
          <p:nvPr/>
        </p:nvGrpSpPr>
        <p:grpSpPr>
          <a:xfrm>
            <a:off x="3931821" y="1702112"/>
            <a:ext cx="3591438" cy="2478084"/>
            <a:chOff x="0" y="-328933"/>
            <a:chExt cx="9577167" cy="6608223"/>
          </a:xfrm>
        </p:grpSpPr>
        <p:sp>
          <p:nvSpPr>
            <p:cNvPr id="341" name="Google Shape;341;p24"/>
            <p:cNvSpPr txBox="1"/>
            <p:nvPr/>
          </p:nvSpPr>
          <p:spPr>
            <a:xfrm>
              <a:off x="0" y="5663690"/>
              <a:ext cx="957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2" name="Google Shape;342;p24"/>
            <p:cNvSpPr txBox="1"/>
            <p:nvPr/>
          </p:nvSpPr>
          <p:spPr>
            <a:xfrm>
              <a:off x="567" y="-328933"/>
              <a:ext cx="95766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WRITE YOUR BIG TOPIC OR IDEA ON SOCIAL MEDIA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43" name="Google Shape;343;p24"/>
          <p:cNvSpPr/>
          <p:nvPr/>
        </p:nvSpPr>
        <p:spPr>
          <a:xfrm rot="10800000">
            <a:off x="2825168" y="2432569"/>
            <a:ext cx="1011893" cy="729205"/>
          </a:xfrm>
          <a:custGeom>
            <a:rect b="b" l="l" r="r" t="t"/>
            <a:pathLst>
              <a:path extrusionOk="0" h="1458410" w="2023786">
                <a:moveTo>
                  <a:pt x="824789" y="1206837"/>
                </a:moveTo>
                <a:cubicBezTo>
                  <a:pt x="802484" y="1206837"/>
                  <a:pt x="788079" y="1208608"/>
                  <a:pt x="774219" y="1206565"/>
                </a:cubicBezTo>
                <a:cubicBezTo>
                  <a:pt x="712513" y="1197438"/>
                  <a:pt x="649786" y="1191819"/>
                  <a:pt x="589783" y="1175916"/>
                </a:cubicBezTo>
                <a:cubicBezTo>
                  <a:pt x="538906" y="1162499"/>
                  <a:pt x="487621" y="1160592"/>
                  <a:pt x="436540" y="1152828"/>
                </a:cubicBezTo>
                <a:cubicBezTo>
                  <a:pt x="409467" y="1148707"/>
                  <a:pt x="383144" y="1139785"/>
                  <a:pt x="356173" y="1134677"/>
                </a:cubicBezTo>
                <a:cubicBezTo>
                  <a:pt x="306250" y="1125278"/>
                  <a:pt x="255135" y="1120647"/>
                  <a:pt x="206336" y="1107195"/>
                </a:cubicBezTo>
                <a:cubicBezTo>
                  <a:pt x="168059" y="1096639"/>
                  <a:pt x="128012" y="1104573"/>
                  <a:pt x="90382" y="1088227"/>
                </a:cubicBezTo>
                <a:cubicBezTo>
                  <a:pt x="73866" y="1081042"/>
                  <a:pt x="52174" y="1086320"/>
                  <a:pt x="33001" y="1084379"/>
                </a:cubicBezTo>
                <a:cubicBezTo>
                  <a:pt x="10662" y="1082166"/>
                  <a:pt x="6814" y="1063402"/>
                  <a:pt x="1808" y="1046103"/>
                </a:cubicBezTo>
                <a:cubicBezTo>
                  <a:pt x="-2279" y="1031732"/>
                  <a:pt x="37" y="1019200"/>
                  <a:pt x="14203" y="1012253"/>
                </a:cubicBezTo>
                <a:cubicBezTo>
                  <a:pt x="21271" y="1008792"/>
                  <a:pt x="29088" y="1007142"/>
                  <a:pt x="36951" y="1007451"/>
                </a:cubicBezTo>
                <a:cubicBezTo>
                  <a:pt x="67293" y="1009290"/>
                  <a:pt x="97329" y="1015829"/>
                  <a:pt x="128114" y="1008541"/>
                </a:cubicBezTo>
                <a:cubicBezTo>
                  <a:pt x="136559" y="1006532"/>
                  <a:pt x="147048" y="1011504"/>
                  <a:pt x="156174" y="1014535"/>
                </a:cubicBezTo>
                <a:cubicBezTo>
                  <a:pt x="167480" y="1018280"/>
                  <a:pt x="177798" y="1025977"/>
                  <a:pt x="190228" y="1016203"/>
                </a:cubicBezTo>
                <a:cubicBezTo>
                  <a:pt x="193293" y="1013819"/>
                  <a:pt x="199729" y="1014739"/>
                  <a:pt x="204360" y="1015488"/>
                </a:cubicBezTo>
                <a:cubicBezTo>
                  <a:pt x="246655" y="1022537"/>
                  <a:pt x="288985" y="1029110"/>
                  <a:pt x="331041" y="1037487"/>
                </a:cubicBezTo>
                <a:cubicBezTo>
                  <a:pt x="344663" y="1040143"/>
                  <a:pt x="357467" y="1047703"/>
                  <a:pt x="370986" y="1051824"/>
                </a:cubicBezTo>
                <a:cubicBezTo>
                  <a:pt x="380825" y="1054661"/>
                  <a:pt x="390920" y="1056520"/>
                  <a:pt x="401124" y="1057374"/>
                </a:cubicBezTo>
                <a:cubicBezTo>
                  <a:pt x="414746" y="1058703"/>
                  <a:pt x="428878" y="1058226"/>
                  <a:pt x="442670" y="1059690"/>
                </a:cubicBezTo>
                <a:cubicBezTo>
                  <a:pt x="479584" y="1063606"/>
                  <a:pt x="514830" y="1075491"/>
                  <a:pt x="551915" y="1080565"/>
                </a:cubicBezTo>
                <a:cubicBezTo>
                  <a:pt x="604528" y="1087785"/>
                  <a:pt x="660002" y="1083562"/>
                  <a:pt x="709550" y="1108898"/>
                </a:cubicBezTo>
                <a:cubicBezTo>
                  <a:pt x="729710" y="1100419"/>
                  <a:pt x="748542" y="1111316"/>
                  <a:pt x="767885" y="1113495"/>
                </a:cubicBezTo>
                <a:cubicBezTo>
                  <a:pt x="782903" y="1115198"/>
                  <a:pt x="797376" y="1121157"/>
                  <a:pt x="812155" y="1124563"/>
                </a:cubicBezTo>
                <a:cubicBezTo>
                  <a:pt x="817707" y="1125541"/>
                  <a:pt x="823365" y="1125770"/>
                  <a:pt x="828978" y="1125244"/>
                </a:cubicBezTo>
                <a:cubicBezTo>
                  <a:pt x="839194" y="1124699"/>
                  <a:pt x="851249" y="1119931"/>
                  <a:pt x="859626" y="1123541"/>
                </a:cubicBezTo>
                <a:cubicBezTo>
                  <a:pt x="890513" y="1136720"/>
                  <a:pt x="925180" y="1132327"/>
                  <a:pt x="955862" y="1146766"/>
                </a:cubicBezTo>
                <a:cubicBezTo>
                  <a:pt x="965364" y="1151261"/>
                  <a:pt x="979258" y="1145608"/>
                  <a:pt x="989916" y="1148979"/>
                </a:cubicBezTo>
                <a:cubicBezTo>
                  <a:pt x="1007829" y="1154735"/>
                  <a:pt x="1023970" y="1167028"/>
                  <a:pt x="1042155" y="1170808"/>
                </a:cubicBezTo>
                <a:cubicBezTo>
                  <a:pt x="1060340" y="1174588"/>
                  <a:pt x="1080364" y="1168629"/>
                  <a:pt x="1098719" y="1171864"/>
                </a:cubicBezTo>
                <a:cubicBezTo>
                  <a:pt x="1118606" y="1175269"/>
                  <a:pt x="1137370" y="1185111"/>
                  <a:pt x="1156951" y="1191070"/>
                </a:cubicBezTo>
                <a:cubicBezTo>
                  <a:pt x="1169585" y="1194918"/>
                  <a:pt x="1182798" y="1196825"/>
                  <a:pt x="1195704" y="1199686"/>
                </a:cubicBezTo>
                <a:cubicBezTo>
                  <a:pt x="1215285" y="1204011"/>
                  <a:pt x="1234866" y="1208233"/>
                  <a:pt x="1254345" y="1212899"/>
                </a:cubicBezTo>
                <a:cubicBezTo>
                  <a:pt x="1258806" y="1213988"/>
                  <a:pt x="1265413" y="1219437"/>
                  <a:pt x="1266741" y="1218245"/>
                </a:cubicBezTo>
                <a:cubicBezTo>
                  <a:pt x="1285641" y="1200878"/>
                  <a:pt x="1303621" y="1217837"/>
                  <a:pt x="1321704" y="1219335"/>
                </a:cubicBezTo>
                <a:cubicBezTo>
                  <a:pt x="1343124" y="1221106"/>
                  <a:pt x="1364339" y="1225056"/>
                  <a:pt x="1385623" y="1228257"/>
                </a:cubicBezTo>
                <a:cubicBezTo>
                  <a:pt x="1435001" y="1235726"/>
                  <a:pt x="1484391" y="1243241"/>
                  <a:pt x="1533792" y="1250801"/>
                </a:cubicBezTo>
                <a:cubicBezTo>
                  <a:pt x="1537401" y="1251346"/>
                  <a:pt x="1542612" y="1250494"/>
                  <a:pt x="1544314" y="1252537"/>
                </a:cubicBezTo>
                <a:cubicBezTo>
                  <a:pt x="1561137" y="1272970"/>
                  <a:pt x="1590389" y="1258565"/>
                  <a:pt x="1608234" y="1275899"/>
                </a:cubicBezTo>
                <a:cubicBezTo>
                  <a:pt x="1611225" y="1278111"/>
                  <a:pt x="1614979" y="1279031"/>
                  <a:pt x="1618654" y="1278453"/>
                </a:cubicBezTo>
                <a:cubicBezTo>
                  <a:pt x="1655330" y="1272936"/>
                  <a:pt x="1689180" y="1289384"/>
                  <a:pt x="1724562" y="1293743"/>
                </a:cubicBezTo>
                <a:cubicBezTo>
                  <a:pt x="1754700" y="1297455"/>
                  <a:pt x="1788583" y="1297148"/>
                  <a:pt x="1814839" y="1309544"/>
                </a:cubicBezTo>
                <a:cubicBezTo>
                  <a:pt x="1848450" y="1325481"/>
                  <a:pt x="1886522" y="1322552"/>
                  <a:pt x="1918363" y="1342576"/>
                </a:cubicBezTo>
                <a:cubicBezTo>
                  <a:pt x="1930520" y="1350204"/>
                  <a:pt x="1948671" y="1347582"/>
                  <a:pt x="1963212" y="1352315"/>
                </a:cubicBezTo>
                <a:cubicBezTo>
                  <a:pt x="1981975" y="1358411"/>
                  <a:pt x="2003361" y="1361510"/>
                  <a:pt x="1999309" y="1392363"/>
                </a:cubicBezTo>
                <a:cubicBezTo>
                  <a:pt x="1997810" y="1403669"/>
                  <a:pt x="2013407" y="1416711"/>
                  <a:pt x="2019503" y="1429822"/>
                </a:cubicBezTo>
                <a:cubicBezTo>
                  <a:pt x="2022670" y="1436633"/>
                  <a:pt x="2025633" y="1447666"/>
                  <a:pt x="2022363" y="1452025"/>
                </a:cubicBezTo>
                <a:cubicBezTo>
                  <a:pt x="2018651" y="1456963"/>
                  <a:pt x="2007175" y="1459517"/>
                  <a:pt x="2000228" y="1457951"/>
                </a:cubicBezTo>
                <a:cubicBezTo>
                  <a:pt x="1964914" y="1450118"/>
                  <a:pt x="1929975" y="1440413"/>
                  <a:pt x="1894661" y="1431729"/>
                </a:cubicBezTo>
                <a:cubicBezTo>
                  <a:pt x="1875897" y="1427064"/>
                  <a:pt x="1856997" y="1422943"/>
                  <a:pt x="1838098" y="1418959"/>
                </a:cubicBezTo>
                <a:cubicBezTo>
                  <a:pt x="1784224" y="1407608"/>
                  <a:pt x="1730340" y="1396256"/>
                  <a:pt x="1676444" y="1384905"/>
                </a:cubicBezTo>
                <a:cubicBezTo>
                  <a:pt x="1608097" y="1370671"/>
                  <a:pt x="1539887" y="1355857"/>
                  <a:pt x="1471371" y="1342576"/>
                </a:cubicBezTo>
                <a:cubicBezTo>
                  <a:pt x="1414569" y="1331577"/>
                  <a:pt x="1356439" y="1326026"/>
                  <a:pt x="1300624" y="1311485"/>
                </a:cubicBezTo>
                <a:cubicBezTo>
                  <a:pt x="1231154" y="1293402"/>
                  <a:pt x="1158586" y="1291359"/>
                  <a:pt x="1090478" y="1267692"/>
                </a:cubicBezTo>
                <a:cubicBezTo>
                  <a:pt x="1078319" y="1262874"/>
                  <a:pt x="1065918" y="1258691"/>
                  <a:pt x="1053325" y="1255160"/>
                </a:cubicBezTo>
                <a:cubicBezTo>
                  <a:pt x="1037319" y="1251414"/>
                  <a:pt x="1020871" y="1249711"/>
                  <a:pt x="1004662" y="1246885"/>
                </a:cubicBezTo>
                <a:cubicBezTo>
                  <a:pt x="959779" y="1239052"/>
                  <a:pt x="914862" y="1231458"/>
                  <a:pt x="870115" y="1223047"/>
                </a:cubicBezTo>
                <a:cubicBezTo>
                  <a:pt x="858400" y="1220833"/>
                  <a:pt x="847196" y="1215930"/>
                  <a:pt x="835891" y="1211877"/>
                </a:cubicBezTo>
                <a:cubicBezTo>
                  <a:pt x="832074" y="1210466"/>
                  <a:pt x="828364" y="1208781"/>
                  <a:pt x="824789" y="1206837"/>
                </a:cubicBezTo>
                <a:close/>
                <a:moveTo>
                  <a:pt x="1540602" y="576192"/>
                </a:moveTo>
                <a:cubicBezTo>
                  <a:pt x="1532123" y="548268"/>
                  <a:pt x="1526164" y="544182"/>
                  <a:pt x="1499227" y="549801"/>
                </a:cubicBezTo>
                <a:cubicBezTo>
                  <a:pt x="1493688" y="550570"/>
                  <a:pt x="1488096" y="550877"/>
                  <a:pt x="1482506" y="550720"/>
                </a:cubicBezTo>
                <a:cubicBezTo>
                  <a:pt x="1450496" y="551810"/>
                  <a:pt x="1418383" y="552150"/>
                  <a:pt x="1386406" y="554126"/>
                </a:cubicBezTo>
                <a:cubicBezTo>
                  <a:pt x="1361717" y="555726"/>
                  <a:pt x="1337198" y="559778"/>
                  <a:pt x="1312543" y="562162"/>
                </a:cubicBezTo>
                <a:cubicBezTo>
                  <a:pt x="1250054" y="568156"/>
                  <a:pt x="1187463" y="573059"/>
                  <a:pt x="1125247" y="579904"/>
                </a:cubicBezTo>
                <a:cubicBezTo>
                  <a:pt x="1074983" y="585387"/>
                  <a:pt x="1025060" y="593730"/>
                  <a:pt x="974831" y="599417"/>
                </a:cubicBezTo>
                <a:cubicBezTo>
                  <a:pt x="958314" y="601256"/>
                  <a:pt x="940777" y="595603"/>
                  <a:pt x="924635" y="598804"/>
                </a:cubicBezTo>
                <a:cubicBezTo>
                  <a:pt x="885167" y="606637"/>
                  <a:pt x="845085" y="606024"/>
                  <a:pt x="805446" y="609701"/>
                </a:cubicBezTo>
                <a:cubicBezTo>
                  <a:pt x="751675" y="614707"/>
                  <a:pt x="697223" y="611643"/>
                  <a:pt x="643179" y="614401"/>
                </a:cubicBezTo>
                <a:cubicBezTo>
                  <a:pt x="596219" y="616819"/>
                  <a:pt x="549361" y="621552"/>
                  <a:pt x="502673" y="627069"/>
                </a:cubicBezTo>
                <a:cubicBezTo>
                  <a:pt x="470560" y="630849"/>
                  <a:pt x="438822" y="637932"/>
                  <a:pt x="406845" y="642938"/>
                </a:cubicBezTo>
                <a:cubicBezTo>
                  <a:pt x="397957" y="644300"/>
                  <a:pt x="388354" y="641882"/>
                  <a:pt x="379602" y="643858"/>
                </a:cubicBezTo>
                <a:cubicBezTo>
                  <a:pt x="338465" y="653222"/>
                  <a:pt x="297873" y="665618"/>
                  <a:pt x="254965" y="664494"/>
                </a:cubicBezTo>
                <a:cubicBezTo>
                  <a:pt x="246552" y="664511"/>
                  <a:pt x="238179" y="665657"/>
                  <a:pt x="230071" y="667900"/>
                </a:cubicBezTo>
                <a:cubicBezTo>
                  <a:pt x="189207" y="677912"/>
                  <a:pt x="148546" y="688332"/>
                  <a:pt x="107818" y="698548"/>
                </a:cubicBezTo>
                <a:cubicBezTo>
                  <a:pt x="69030" y="708458"/>
                  <a:pt x="63990" y="714724"/>
                  <a:pt x="61743" y="754839"/>
                </a:cubicBezTo>
                <a:cubicBezTo>
                  <a:pt x="60108" y="784296"/>
                  <a:pt x="76795" y="798905"/>
                  <a:pt x="105127" y="792605"/>
                </a:cubicBezTo>
                <a:cubicBezTo>
                  <a:pt x="109895" y="791549"/>
                  <a:pt x="114322" y="789200"/>
                  <a:pt x="119089" y="788212"/>
                </a:cubicBezTo>
                <a:cubicBezTo>
                  <a:pt x="145073" y="782593"/>
                  <a:pt x="170988" y="776395"/>
                  <a:pt x="197175" y="771968"/>
                </a:cubicBezTo>
                <a:cubicBezTo>
                  <a:pt x="229458" y="766486"/>
                  <a:pt x="262082" y="763046"/>
                  <a:pt x="294399" y="757768"/>
                </a:cubicBezTo>
                <a:cubicBezTo>
                  <a:pt x="354913" y="747858"/>
                  <a:pt x="415052" y="735054"/>
                  <a:pt x="475872" y="727562"/>
                </a:cubicBezTo>
                <a:cubicBezTo>
                  <a:pt x="546875" y="718844"/>
                  <a:pt x="618456" y="714451"/>
                  <a:pt x="689765" y="708390"/>
                </a:cubicBezTo>
                <a:cubicBezTo>
                  <a:pt x="724739" y="705393"/>
                  <a:pt x="759712" y="702294"/>
                  <a:pt x="794719" y="700149"/>
                </a:cubicBezTo>
                <a:cubicBezTo>
                  <a:pt x="862214" y="695960"/>
                  <a:pt x="929777" y="692929"/>
                  <a:pt x="997238" y="688434"/>
                </a:cubicBezTo>
                <a:cubicBezTo>
                  <a:pt x="1050158" y="685029"/>
                  <a:pt x="1103078" y="680874"/>
                  <a:pt x="1155793" y="675289"/>
                </a:cubicBezTo>
                <a:cubicBezTo>
                  <a:pt x="1200234" y="670556"/>
                  <a:pt x="1244333" y="663268"/>
                  <a:pt x="1288603" y="657173"/>
                </a:cubicBezTo>
                <a:cubicBezTo>
                  <a:pt x="1316221" y="653325"/>
                  <a:pt x="1343771" y="648421"/>
                  <a:pt x="1371525" y="646037"/>
                </a:cubicBezTo>
                <a:cubicBezTo>
                  <a:pt x="1408780" y="642870"/>
                  <a:pt x="1446273" y="642053"/>
                  <a:pt x="1483596" y="639431"/>
                </a:cubicBezTo>
                <a:cubicBezTo>
                  <a:pt x="1506855" y="637830"/>
                  <a:pt x="1529978" y="634799"/>
                  <a:pt x="1560933" y="631632"/>
                </a:cubicBezTo>
                <a:cubicBezTo>
                  <a:pt x="1551942" y="607454"/>
                  <a:pt x="1545404" y="592062"/>
                  <a:pt x="1540602" y="576192"/>
                </a:cubicBezTo>
                <a:close/>
                <a:moveTo>
                  <a:pt x="1324701" y="21318"/>
                </a:moveTo>
                <a:cubicBezTo>
                  <a:pt x="1238612" y="48561"/>
                  <a:pt x="1152762" y="76758"/>
                  <a:pt x="1066742" y="104273"/>
                </a:cubicBezTo>
                <a:cubicBezTo>
                  <a:pt x="1043109" y="111867"/>
                  <a:pt x="1019237" y="118746"/>
                  <a:pt x="995399" y="125557"/>
                </a:cubicBezTo>
                <a:cubicBezTo>
                  <a:pt x="971561" y="132368"/>
                  <a:pt x="948030" y="137987"/>
                  <a:pt x="924703" y="145240"/>
                </a:cubicBezTo>
                <a:cubicBezTo>
                  <a:pt x="900014" y="152936"/>
                  <a:pt x="879480" y="170917"/>
                  <a:pt x="850295" y="168771"/>
                </a:cubicBezTo>
                <a:cubicBezTo>
                  <a:pt x="836265" y="167716"/>
                  <a:pt x="821622" y="180622"/>
                  <a:pt x="806706" y="185526"/>
                </a:cubicBezTo>
                <a:cubicBezTo>
                  <a:pt x="745409" y="205720"/>
                  <a:pt x="682512" y="220601"/>
                  <a:pt x="624790" y="250501"/>
                </a:cubicBezTo>
                <a:cubicBezTo>
                  <a:pt x="622645" y="251590"/>
                  <a:pt x="619955" y="253327"/>
                  <a:pt x="617979" y="252884"/>
                </a:cubicBezTo>
                <a:cubicBezTo>
                  <a:pt x="591758" y="246823"/>
                  <a:pt x="573437" y="264361"/>
                  <a:pt x="551540" y="272636"/>
                </a:cubicBezTo>
                <a:cubicBezTo>
                  <a:pt x="530257" y="280638"/>
                  <a:pt x="512651" y="302263"/>
                  <a:pt x="484999" y="293919"/>
                </a:cubicBezTo>
                <a:cubicBezTo>
                  <a:pt x="477745" y="291740"/>
                  <a:pt x="467325" y="298210"/>
                  <a:pt x="458880" y="301888"/>
                </a:cubicBezTo>
                <a:cubicBezTo>
                  <a:pt x="409161" y="323546"/>
                  <a:pt x="361758" y="350415"/>
                  <a:pt x="309042" y="365569"/>
                </a:cubicBezTo>
                <a:cubicBezTo>
                  <a:pt x="280369" y="373844"/>
                  <a:pt x="248937" y="381200"/>
                  <a:pt x="225883" y="398465"/>
                </a:cubicBezTo>
                <a:cubicBezTo>
                  <a:pt x="194587" y="421928"/>
                  <a:pt x="157775" y="430408"/>
                  <a:pt x="124640" y="448558"/>
                </a:cubicBezTo>
                <a:cubicBezTo>
                  <a:pt x="96580" y="464053"/>
                  <a:pt x="87726" y="477402"/>
                  <a:pt x="99100" y="508391"/>
                </a:cubicBezTo>
                <a:cubicBezTo>
                  <a:pt x="108499" y="534000"/>
                  <a:pt x="130327" y="543637"/>
                  <a:pt x="156651" y="533285"/>
                </a:cubicBezTo>
                <a:cubicBezTo>
                  <a:pt x="187129" y="521263"/>
                  <a:pt x="217199" y="508119"/>
                  <a:pt x="247915" y="496711"/>
                </a:cubicBezTo>
                <a:cubicBezTo>
                  <a:pt x="331824" y="465585"/>
                  <a:pt x="416040" y="435414"/>
                  <a:pt x="499915" y="404288"/>
                </a:cubicBezTo>
                <a:cubicBezTo>
                  <a:pt x="525659" y="394787"/>
                  <a:pt x="550995" y="383856"/>
                  <a:pt x="576536" y="374185"/>
                </a:cubicBezTo>
                <a:cubicBezTo>
                  <a:pt x="619239" y="358247"/>
                  <a:pt x="662284" y="343161"/>
                  <a:pt x="704953" y="327224"/>
                </a:cubicBezTo>
                <a:cubicBezTo>
                  <a:pt x="750279" y="310197"/>
                  <a:pt x="794856" y="291365"/>
                  <a:pt x="840658" y="275939"/>
                </a:cubicBezTo>
                <a:cubicBezTo>
                  <a:pt x="879241" y="262964"/>
                  <a:pt x="919323" y="254519"/>
                  <a:pt x="958280" y="242634"/>
                </a:cubicBezTo>
                <a:cubicBezTo>
                  <a:pt x="991483" y="232418"/>
                  <a:pt x="1023698" y="219171"/>
                  <a:pt x="1057037" y="209227"/>
                </a:cubicBezTo>
                <a:cubicBezTo>
                  <a:pt x="1143023" y="183551"/>
                  <a:pt x="1229520" y="159577"/>
                  <a:pt x="1315438" y="133628"/>
                </a:cubicBezTo>
                <a:cubicBezTo>
                  <a:pt x="1353646" y="122083"/>
                  <a:pt x="1390901" y="107406"/>
                  <a:pt x="1430268" y="93580"/>
                </a:cubicBezTo>
                <a:lnTo>
                  <a:pt x="1400300" y="0"/>
                </a:lnTo>
                <a:cubicBezTo>
                  <a:pt x="1377484" y="6368"/>
                  <a:pt x="1350786" y="13009"/>
                  <a:pt x="1324701" y="213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7618247" y="2432570"/>
            <a:ext cx="1011893" cy="729205"/>
          </a:xfrm>
          <a:custGeom>
            <a:rect b="b" l="l" r="r" t="t"/>
            <a:pathLst>
              <a:path extrusionOk="0" h="1458410" w="2023786">
                <a:moveTo>
                  <a:pt x="824789" y="1206837"/>
                </a:moveTo>
                <a:cubicBezTo>
                  <a:pt x="802484" y="1206837"/>
                  <a:pt x="788079" y="1208608"/>
                  <a:pt x="774219" y="1206565"/>
                </a:cubicBezTo>
                <a:cubicBezTo>
                  <a:pt x="712513" y="1197438"/>
                  <a:pt x="649786" y="1191819"/>
                  <a:pt x="589783" y="1175916"/>
                </a:cubicBezTo>
                <a:cubicBezTo>
                  <a:pt x="538906" y="1162499"/>
                  <a:pt x="487621" y="1160592"/>
                  <a:pt x="436540" y="1152828"/>
                </a:cubicBezTo>
                <a:cubicBezTo>
                  <a:pt x="409467" y="1148707"/>
                  <a:pt x="383144" y="1139785"/>
                  <a:pt x="356173" y="1134677"/>
                </a:cubicBezTo>
                <a:cubicBezTo>
                  <a:pt x="306250" y="1125278"/>
                  <a:pt x="255135" y="1120647"/>
                  <a:pt x="206336" y="1107195"/>
                </a:cubicBezTo>
                <a:cubicBezTo>
                  <a:pt x="168059" y="1096639"/>
                  <a:pt x="128012" y="1104573"/>
                  <a:pt x="90382" y="1088227"/>
                </a:cubicBezTo>
                <a:cubicBezTo>
                  <a:pt x="73866" y="1081042"/>
                  <a:pt x="52174" y="1086320"/>
                  <a:pt x="33001" y="1084379"/>
                </a:cubicBezTo>
                <a:cubicBezTo>
                  <a:pt x="10662" y="1082166"/>
                  <a:pt x="6814" y="1063402"/>
                  <a:pt x="1808" y="1046103"/>
                </a:cubicBezTo>
                <a:cubicBezTo>
                  <a:pt x="-2279" y="1031732"/>
                  <a:pt x="37" y="1019200"/>
                  <a:pt x="14203" y="1012253"/>
                </a:cubicBezTo>
                <a:cubicBezTo>
                  <a:pt x="21271" y="1008792"/>
                  <a:pt x="29088" y="1007142"/>
                  <a:pt x="36951" y="1007451"/>
                </a:cubicBezTo>
                <a:cubicBezTo>
                  <a:pt x="67293" y="1009290"/>
                  <a:pt x="97329" y="1015829"/>
                  <a:pt x="128114" y="1008541"/>
                </a:cubicBezTo>
                <a:cubicBezTo>
                  <a:pt x="136559" y="1006532"/>
                  <a:pt x="147048" y="1011504"/>
                  <a:pt x="156174" y="1014535"/>
                </a:cubicBezTo>
                <a:cubicBezTo>
                  <a:pt x="167480" y="1018280"/>
                  <a:pt x="177798" y="1025977"/>
                  <a:pt x="190228" y="1016203"/>
                </a:cubicBezTo>
                <a:cubicBezTo>
                  <a:pt x="193293" y="1013819"/>
                  <a:pt x="199729" y="1014739"/>
                  <a:pt x="204360" y="1015488"/>
                </a:cubicBezTo>
                <a:cubicBezTo>
                  <a:pt x="246655" y="1022537"/>
                  <a:pt x="288985" y="1029110"/>
                  <a:pt x="331041" y="1037487"/>
                </a:cubicBezTo>
                <a:cubicBezTo>
                  <a:pt x="344663" y="1040143"/>
                  <a:pt x="357467" y="1047703"/>
                  <a:pt x="370986" y="1051824"/>
                </a:cubicBezTo>
                <a:cubicBezTo>
                  <a:pt x="380825" y="1054661"/>
                  <a:pt x="390920" y="1056520"/>
                  <a:pt x="401124" y="1057374"/>
                </a:cubicBezTo>
                <a:cubicBezTo>
                  <a:pt x="414746" y="1058703"/>
                  <a:pt x="428878" y="1058226"/>
                  <a:pt x="442670" y="1059690"/>
                </a:cubicBezTo>
                <a:cubicBezTo>
                  <a:pt x="479584" y="1063606"/>
                  <a:pt x="514830" y="1075491"/>
                  <a:pt x="551915" y="1080565"/>
                </a:cubicBezTo>
                <a:cubicBezTo>
                  <a:pt x="604528" y="1087785"/>
                  <a:pt x="660002" y="1083562"/>
                  <a:pt x="709550" y="1108898"/>
                </a:cubicBezTo>
                <a:cubicBezTo>
                  <a:pt x="729710" y="1100419"/>
                  <a:pt x="748542" y="1111316"/>
                  <a:pt x="767885" y="1113495"/>
                </a:cubicBezTo>
                <a:cubicBezTo>
                  <a:pt x="782903" y="1115198"/>
                  <a:pt x="797376" y="1121157"/>
                  <a:pt x="812155" y="1124563"/>
                </a:cubicBezTo>
                <a:cubicBezTo>
                  <a:pt x="817707" y="1125541"/>
                  <a:pt x="823365" y="1125770"/>
                  <a:pt x="828978" y="1125244"/>
                </a:cubicBezTo>
                <a:cubicBezTo>
                  <a:pt x="839194" y="1124699"/>
                  <a:pt x="851249" y="1119931"/>
                  <a:pt x="859626" y="1123541"/>
                </a:cubicBezTo>
                <a:cubicBezTo>
                  <a:pt x="890513" y="1136720"/>
                  <a:pt x="925180" y="1132327"/>
                  <a:pt x="955862" y="1146766"/>
                </a:cubicBezTo>
                <a:cubicBezTo>
                  <a:pt x="965364" y="1151261"/>
                  <a:pt x="979258" y="1145608"/>
                  <a:pt x="989916" y="1148979"/>
                </a:cubicBezTo>
                <a:cubicBezTo>
                  <a:pt x="1007829" y="1154735"/>
                  <a:pt x="1023970" y="1167028"/>
                  <a:pt x="1042155" y="1170808"/>
                </a:cubicBezTo>
                <a:cubicBezTo>
                  <a:pt x="1060340" y="1174588"/>
                  <a:pt x="1080364" y="1168629"/>
                  <a:pt x="1098719" y="1171864"/>
                </a:cubicBezTo>
                <a:cubicBezTo>
                  <a:pt x="1118606" y="1175269"/>
                  <a:pt x="1137370" y="1185111"/>
                  <a:pt x="1156951" y="1191070"/>
                </a:cubicBezTo>
                <a:cubicBezTo>
                  <a:pt x="1169585" y="1194918"/>
                  <a:pt x="1182798" y="1196825"/>
                  <a:pt x="1195704" y="1199686"/>
                </a:cubicBezTo>
                <a:cubicBezTo>
                  <a:pt x="1215285" y="1204011"/>
                  <a:pt x="1234866" y="1208233"/>
                  <a:pt x="1254345" y="1212899"/>
                </a:cubicBezTo>
                <a:cubicBezTo>
                  <a:pt x="1258806" y="1213988"/>
                  <a:pt x="1265413" y="1219437"/>
                  <a:pt x="1266741" y="1218245"/>
                </a:cubicBezTo>
                <a:cubicBezTo>
                  <a:pt x="1285641" y="1200878"/>
                  <a:pt x="1303621" y="1217837"/>
                  <a:pt x="1321704" y="1219335"/>
                </a:cubicBezTo>
                <a:cubicBezTo>
                  <a:pt x="1343124" y="1221106"/>
                  <a:pt x="1364339" y="1225056"/>
                  <a:pt x="1385623" y="1228257"/>
                </a:cubicBezTo>
                <a:cubicBezTo>
                  <a:pt x="1435001" y="1235726"/>
                  <a:pt x="1484391" y="1243241"/>
                  <a:pt x="1533792" y="1250801"/>
                </a:cubicBezTo>
                <a:cubicBezTo>
                  <a:pt x="1537401" y="1251346"/>
                  <a:pt x="1542612" y="1250494"/>
                  <a:pt x="1544314" y="1252537"/>
                </a:cubicBezTo>
                <a:cubicBezTo>
                  <a:pt x="1561137" y="1272970"/>
                  <a:pt x="1590389" y="1258565"/>
                  <a:pt x="1608234" y="1275899"/>
                </a:cubicBezTo>
                <a:cubicBezTo>
                  <a:pt x="1611225" y="1278111"/>
                  <a:pt x="1614979" y="1279031"/>
                  <a:pt x="1618654" y="1278453"/>
                </a:cubicBezTo>
                <a:cubicBezTo>
                  <a:pt x="1655330" y="1272936"/>
                  <a:pt x="1689180" y="1289384"/>
                  <a:pt x="1724562" y="1293743"/>
                </a:cubicBezTo>
                <a:cubicBezTo>
                  <a:pt x="1754700" y="1297455"/>
                  <a:pt x="1788583" y="1297148"/>
                  <a:pt x="1814839" y="1309544"/>
                </a:cubicBezTo>
                <a:cubicBezTo>
                  <a:pt x="1848450" y="1325481"/>
                  <a:pt x="1886522" y="1322552"/>
                  <a:pt x="1918363" y="1342576"/>
                </a:cubicBezTo>
                <a:cubicBezTo>
                  <a:pt x="1930520" y="1350204"/>
                  <a:pt x="1948671" y="1347582"/>
                  <a:pt x="1963212" y="1352315"/>
                </a:cubicBezTo>
                <a:cubicBezTo>
                  <a:pt x="1981975" y="1358411"/>
                  <a:pt x="2003361" y="1361510"/>
                  <a:pt x="1999309" y="1392363"/>
                </a:cubicBezTo>
                <a:cubicBezTo>
                  <a:pt x="1997810" y="1403669"/>
                  <a:pt x="2013407" y="1416711"/>
                  <a:pt x="2019503" y="1429822"/>
                </a:cubicBezTo>
                <a:cubicBezTo>
                  <a:pt x="2022670" y="1436633"/>
                  <a:pt x="2025633" y="1447666"/>
                  <a:pt x="2022363" y="1452025"/>
                </a:cubicBezTo>
                <a:cubicBezTo>
                  <a:pt x="2018651" y="1456963"/>
                  <a:pt x="2007175" y="1459517"/>
                  <a:pt x="2000228" y="1457951"/>
                </a:cubicBezTo>
                <a:cubicBezTo>
                  <a:pt x="1964914" y="1450118"/>
                  <a:pt x="1929975" y="1440413"/>
                  <a:pt x="1894661" y="1431729"/>
                </a:cubicBezTo>
                <a:cubicBezTo>
                  <a:pt x="1875897" y="1427064"/>
                  <a:pt x="1856997" y="1422943"/>
                  <a:pt x="1838098" y="1418959"/>
                </a:cubicBezTo>
                <a:cubicBezTo>
                  <a:pt x="1784224" y="1407608"/>
                  <a:pt x="1730340" y="1396256"/>
                  <a:pt x="1676444" y="1384905"/>
                </a:cubicBezTo>
                <a:cubicBezTo>
                  <a:pt x="1608097" y="1370671"/>
                  <a:pt x="1539887" y="1355857"/>
                  <a:pt x="1471371" y="1342576"/>
                </a:cubicBezTo>
                <a:cubicBezTo>
                  <a:pt x="1414569" y="1331577"/>
                  <a:pt x="1356439" y="1326026"/>
                  <a:pt x="1300624" y="1311485"/>
                </a:cubicBezTo>
                <a:cubicBezTo>
                  <a:pt x="1231154" y="1293402"/>
                  <a:pt x="1158586" y="1291359"/>
                  <a:pt x="1090478" y="1267692"/>
                </a:cubicBezTo>
                <a:cubicBezTo>
                  <a:pt x="1078319" y="1262874"/>
                  <a:pt x="1065918" y="1258691"/>
                  <a:pt x="1053325" y="1255160"/>
                </a:cubicBezTo>
                <a:cubicBezTo>
                  <a:pt x="1037319" y="1251414"/>
                  <a:pt x="1020871" y="1249711"/>
                  <a:pt x="1004662" y="1246885"/>
                </a:cubicBezTo>
                <a:cubicBezTo>
                  <a:pt x="959779" y="1239052"/>
                  <a:pt x="914862" y="1231458"/>
                  <a:pt x="870115" y="1223047"/>
                </a:cubicBezTo>
                <a:cubicBezTo>
                  <a:pt x="858400" y="1220833"/>
                  <a:pt x="847196" y="1215930"/>
                  <a:pt x="835891" y="1211877"/>
                </a:cubicBezTo>
                <a:cubicBezTo>
                  <a:pt x="832074" y="1210466"/>
                  <a:pt x="828364" y="1208781"/>
                  <a:pt x="824789" y="1206837"/>
                </a:cubicBezTo>
                <a:close/>
                <a:moveTo>
                  <a:pt x="1540602" y="576192"/>
                </a:moveTo>
                <a:cubicBezTo>
                  <a:pt x="1532123" y="548268"/>
                  <a:pt x="1526164" y="544182"/>
                  <a:pt x="1499227" y="549801"/>
                </a:cubicBezTo>
                <a:cubicBezTo>
                  <a:pt x="1493688" y="550570"/>
                  <a:pt x="1488096" y="550877"/>
                  <a:pt x="1482506" y="550720"/>
                </a:cubicBezTo>
                <a:cubicBezTo>
                  <a:pt x="1450496" y="551810"/>
                  <a:pt x="1418383" y="552150"/>
                  <a:pt x="1386406" y="554126"/>
                </a:cubicBezTo>
                <a:cubicBezTo>
                  <a:pt x="1361717" y="555726"/>
                  <a:pt x="1337198" y="559778"/>
                  <a:pt x="1312543" y="562162"/>
                </a:cubicBezTo>
                <a:cubicBezTo>
                  <a:pt x="1250054" y="568156"/>
                  <a:pt x="1187463" y="573059"/>
                  <a:pt x="1125247" y="579904"/>
                </a:cubicBezTo>
                <a:cubicBezTo>
                  <a:pt x="1074983" y="585387"/>
                  <a:pt x="1025060" y="593730"/>
                  <a:pt x="974831" y="599417"/>
                </a:cubicBezTo>
                <a:cubicBezTo>
                  <a:pt x="958314" y="601256"/>
                  <a:pt x="940777" y="595603"/>
                  <a:pt x="924635" y="598804"/>
                </a:cubicBezTo>
                <a:cubicBezTo>
                  <a:pt x="885167" y="606637"/>
                  <a:pt x="845085" y="606024"/>
                  <a:pt x="805446" y="609701"/>
                </a:cubicBezTo>
                <a:cubicBezTo>
                  <a:pt x="751675" y="614707"/>
                  <a:pt x="697223" y="611643"/>
                  <a:pt x="643179" y="614401"/>
                </a:cubicBezTo>
                <a:cubicBezTo>
                  <a:pt x="596219" y="616819"/>
                  <a:pt x="549361" y="621552"/>
                  <a:pt x="502673" y="627069"/>
                </a:cubicBezTo>
                <a:cubicBezTo>
                  <a:pt x="470560" y="630849"/>
                  <a:pt x="438822" y="637932"/>
                  <a:pt x="406845" y="642938"/>
                </a:cubicBezTo>
                <a:cubicBezTo>
                  <a:pt x="397957" y="644300"/>
                  <a:pt x="388354" y="641882"/>
                  <a:pt x="379602" y="643858"/>
                </a:cubicBezTo>
                <a:cubicBezTo>
                  <a:pt x="338465" y="653222"/>
                  <a:pt x="297873" y="665618"/>
                  <a:pt x="254965" y="664494"/>
                </a:cubicBezTo>
                <a:cubicBezTo>
                  <a:pt x="246552" y="664511"/>
                  <a:pt x="238179" y="665657"/>
                  <a:pt x="230071" y="667900"/>
                </a:cubicBezTo>
                <a:cubicBezTo>
                  <a:pt x="189207" y="677912"/>
                  <a:pt x="148546" y="688332"/>
                  <a:pt x="107818" y="698548"/>
                </a:cubicBezTo>
                <a:cubicBezTo>
                  <a:pt x="69030" y="708458"/>
                  <a:pt x="63990" y="714724"/>
                  <a:pt x="61743" y="754839"/>
                </a:cubicBezTo>
                <a:cubicBezTo>
                  <a:pt x="60108" y="784296"/>
                  <a:pt x="76795" y="798905"/>
                  <a:pt x="105127" y="792605"/>
                </a:cubicBezTo>
                <a:cubicBezTo>
                  <a:pt x="109895" y="791549"/>
                  <a:pt x="114322" y="789200"/>
                  <a:pt x="119089" y="788212"/>
                </a:cubicBezTo>
                <a:cubicBezTo>
                  <a:pt x="145073" y="782593"/>
                  <a:pt x="170988" y="776395"/>
                  <a:pt x="197175" y="771968"/>
                </a:cubicBezTo>
                <a:cubicBezTo>
                  <a:pt x="229458" y="766486"/>
                  <a:pt x="262082" y="763046"/>
                  <a:pt x="294399" y="757768"/>
                </a:cubicBezTo>
                <a:cubicBezTo>
                  <a:pt x="354913" y="747858"/>
                  <a:pt x="415052" y="735054"/>
                  <a:pt x="475872" y="727562"/>
                </a:cubicBezTo>
                <a:cubicBezTo>
                  <a:pt x="546875" y="718844"/>
                  <a:pt x="618456" y="714451"/>
                  <a:pt x="689765" y="708390"/>
                </a:cubicBezTo>
                <a:cubicBezTo>
                  <a:pt x="724739" y="705393"/>
                  <a:pt x="759712" y="702294"/>
                  <a:pt x="794719" y="700149"/>
                </a:cubicBezTo>
                <a:cubicBezTo>
                  <a:pt x="862214" y="695960"/>
                  <a:pt x="929777" y="692929"/>
                  <a:pt x="997238" y="688434"/>
                </a:cubicBezTo>
                <a:cubicBezTo>
                  <a:pt x="1050158" y="685029"/>
                  <a:pt x="1103078" y="680874"/>
                  <a:pt x="1155793" y="675289"/>
                </a:cubicBezTo>
                <a:cubicBezTo>
                  <a:pt x="1200234" y="670556"/>
                  <a:pt x="1244333" y="663268"/>
                  <a:pt x="1288603" y="657173"/>
                </a:cubicBezTo>
                <a:cubicBezTo>
                  <a:pt x="1316221" y="653325"/>
                  <a:pt x="1343771" y="648421"/>
                  <a:pt x="1371525" y="646037"/>
                </a:cubicBezTo>
                <a:cubicBezTo>
                  <a:pt x="1408780" y="642870"/>
                  <a:pt x="1446273" y="642053"/>
                  <a:pt x="1483596" y="639431"/>
                </a:cubicBezTo>
                <a:cubicBezTo>
                  <a:pt x="1506855" y="637830"/>
                  <a:pt x="1529978" y="634799"/>
                  <a:pt x="1560933" y="631632"/>
                </a:cubicBezTo>
                <a:cubicBezTo>
                  <a:pt x="1551942" y="607454"/>
                  <a:pt x="1545404" y="592062"/>
                  <a:pt x="1540602" y="576192"/>
                </a:cubicBezTo>
                <a:close/>
                <a:moveTo>
                  <a:pt x="1324701" y="21318"/>
                </a:moveTo>
                <a:cubicBezTo>
                  <a:pt x="1238612" y="48561"/>
                  <a:pt x="1152762" y="76758"/>
                  <a:pt x="1066742" y="104273"/>
                </a:cubicBezTo>
                <a:cubicBezTo>
                  <a:pt x="1043109" y="111867"/>
                  <a:pt x="1019237" y="118746"/>
                  <a:pt x="995399" y="125557"/>
                </a:cubicBezTo>
                <a:cubicBezTo>
                  <a:pt x="971561" y="132368"/>
                  <a:pt x="948030" y="137987"/>
                  <a:pt x="924703" y="145240"/>
                </a:cubicBezTo>
                <a:cubicBezTo>
                  <a:pt x="900014" y="152936"/>
                  <a:pt x="879480" y="170917"/>
                  <a:pt x="850295" y="168771"/>
                </a:cubicBezTo>
                <a:cubicBezTo>
                  <a:pt x="836265" y="167716"/>
                  <a:pt x="821622" y="180622"/>
                  <a:pt x="806706" y="185526"/>
                </a:cubicBezTo>
                <a:cubicBezTo>
                  <a:pt x="745409" y="205720"/>
                  <a:pt x="682512" y="220601"/>
                  <a:pt x="624790" y="250501"/>
                </a:cubicBezTo>
                <a:cubicBezTo>
                  <a:pt x="622645" y="251590"/>
                  <a:pt x="619955" y="253327"/>
                  <a:pt x="617979" y="252884"/>
                </a:cubicBezTo>
                <a:cubicBezTo>
                  <a:pt x="591758" y="246823"/>
                  <a:pt x="573437" y="264361"/>
                  <a:pt x="551540" y="272636"/>
                </a:cubicBezTo>
                <a:cubicBezTo>
                  <a:pt x="530257" y="280638"/>
                  <a:pt x="512651" y="302263"/>
                  <a:pt x="484999" y="293919"/>
                </a:cubicBezTo>
                <a:cubicBezTo>
                  <a:pt x="477745" y="291740"/>
                  <a:pt x="467325" y="298210"/>
                  <a:pt x="458880" y="301888"/>
                </a:cubicBezTo>
                <a:cubicBezTo>
                  <a:pt x="409161" y="323546"/>
                  <a:pt x="361758" y="350415"/>
                  <a:pt x="309042" y="365569"/>
                </a:cubicBezTo>
                <a:cubicBezTo>
                  <a:pt x="280369" y="373844"/>
                  <a:pt x="248937" y="381200"/>
                  <a:pt x="225883" y="398465"/>
                </a:cubicBezTo>
                <a:cubicBezTo>
                  <a:pt x="194587" y="421928"/>
                  <a:pt x="157775" y="430408"/>
                  <a:pt x="124640" y="448558"/>
                </a:cubicBezTo>
                <a:cubicBezTo>
                  <a:pt x="96580" y="464053"/>
                  <a:pt x="87726" y="477402"/>
                  <a:pt x="99100" y="508391"/>
                </a:cubicBezTo>
                <a:cubicBezTo>
                  <a:pt x="108499" y="534000"/>
                  <a:pt x="130327" y="543637"/>
                  <a:pt x="156651" y="533285"/>
                </a:cubicBezTo>
                <a:cubicBezTo>
                  <a:pt x="187129" y="521263"/>
                  <a:pt x="217199" y="508119"/>
                  <a:pt x="247915" y="496711"/>
                </a:cubicBezTo>
                <a:cubicBezTo>
                  <a:pt x="331824" y="465585"/>
                  <a:pt x="416040" y="435414"/>
                  <a:pt x="499915" y="404288"/>
                </a:cubicBezTo>
                <a:cubicBezTo>
                  <a:pt x="525659" y="394787"/>
                  <a:pt x="550995" y="383856"/>
                  <a:pt x="576536" y="374185"/>
                </a:cubicBezTo>
                <a:cubicBezTo>
                  <a:pt x="619239" y="358247"/>
                  <a:pt x="662284" y="343161"/>
                  <a:pt x="704953" y="327224"/>
                </a:cubicBezTo>
                <a:cubicBezTo>
                  <a:pt x="750279" y="310197"/>
                  <a:pt x="794856" y="291365"/>
                  <a:pt x="840658" y="275939"/>
                </a:cubicBezTo>
                <a:cubicBezTo>
                  <a:pt x="879241" y="262964"/>
                  <a:pt x="919323" y="254519"/>
                  <a:pt x="958280" y="242634"/>
                </a:cubicBezTo>
                <a:cubicBezTo>
                  <a:pt x="991483" y="232418"/>
                  <a:pt x="1023698" y="219171"/>
                  <a:pt x="1057037" y="209227"/>
                </a:cubicBezTo>
                <a:cubicBezTo>
                  <a:pt x="1143023" y="183551"/>
                  <a:pt x="1229520" y="159577"/>
                  <a:pt x="1315438" y="133628"/>
                </a:cubicBezTo>
                <a:cubicBezTo>
                  <a:pt x="1353646" y="122083"/>
                  <a:pt x="1390901" y="107406"/>
                  <a:pt x="1430268" y="93580"/>
                </a:cubicBezTo>
                <a:lnTo>
                  <a:pt x="1400300" y="0"/>
                </a:lnTo>
                <a:cubicBezTo>
                  <a:pt x="1377484" y="6368"/>
                  <a:pt x="1350786" y="13009"/>
                  <a:pt x="1324701" y="213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4"/>
          <p:cNvSpPr/>
          <p:nvPr/>
        </p:nvSpPr>
        <p:spPr>
          <a:xfrm>
            <a:off x="5146427" y="514319"/>
            <a:ext cx="1162297" cy="539911"/>
          </a:xfrm>
          <a:custGeom>
            <a:rect b="b" l="l" r="r" t="t"/>
            <a:pathLst>
              <a:path extrusionOk="0" h="1079821" w="2324594">
                <a:moveTo>
                  <a:pt x="819686" y="552155"/>
                </a:moveTo>
                <a:cubicBezTo>
                  <a:pt x="773198" y="549687"/>
                  <a:pt x="730413" y="547218"/>
                  <a:pt x="685570" y="545161"/>
                </a:cubicBezTo>
                <a:cubicBezTo>
                  <a:pt x="681456" y="556680"/>
                  <a:pt x="676931" y="569845"/>
                  <a:pt x="672406" y="583010"/>
                </a:cubicBezTo>
                <a:cubicBezTo>
                  <a:pt x="667469" y="596997"/>
                  <a:pt x="666235" y="612630"/>
                  <a:pt x="653482" y="622915"/>
                </a:cubicBezTo>
                <a:cubicBezTo>
                  <a:pt x="650602" y="625383"/>
                  <a:pt x="650190" y="630732"/>
                  <a:pt x="648545" y="634846"/>
                </a:cubicBezTo>
                <a:cubicBezTo>
                  <a:pt x="640728" y="654593"/>
                  <a:pt x="635792" y="675574"/>
                  <a:pt x="625095" y="693675"/>
                </a:cubicBezTo>
                <a:cubicBezTo>
                  <a:pt x="593418" y="746334"/>
                  <a:pt x="560506" y="798581"/>
                  <a:pt x="526772" y="850006"/>
                </a:cubicBezTo>
                <a:cubicBezTo>
                  <a:pt x="502088" y="887443"/>
                  <a:pt x="466708" y="915006"/>
                  <a:pt x="433796" y="944627"/>
                </a:cubicBezTo>
                <a:cubicBezTo>
                  <a:pt x="402941" y="972602"/>
                  <a:pt x="369618" y="997697"/>
                  <a:pt x="335884" y="1021969"/>
                </a:cubicBezTo>
                <a:cubicBezTo>
                  <a:pt x="291864" y="1054058"/>
                  <a:pt x="255250" y="1051590"/>
                  <a:pt x="217401" y="1011684"/>
                </a:cubicBezTo>
                <a:cubicBezTo>
                  <a:pt x="192306" y="985355"/>
                  <a:pt x="171736" y="955323"/>
                  <a:pt x="149521" y="926525"/>
                </a:cubicBezTo>
                <a:cubicBezTo>
                  <a:pt x="122780" y="891968"/>
                  <a:pt x="103033" y="853708"/>
                  <a:pt x="88634" y="811746"/>
                </a:cubicBezTo>
                <a:cubicBezTo>
                  <a:pt x="79995" y="786651"/>
                  <a:pt x="66830" y="763201"/>
                  <a:pt x="59425" y="737695"/>
                </a:cubicBezTo>
                <a:cubicBezTo>
                  <a:pt x="49963" y="706428"/>
                  <a:pt x="44615" y="673928"/>
                  <a:pt x="37621" y="641839"/>
                </a:cubicBezTo>
                <a:cubicBezTo>
                  <a:pt x="35976" y="634023"/>
                  <a:pt x="33507" y="626618"/>
                  <a:pt x="31450" y="618390"/>
                </a:cubicBezTo>
                <a:cubicBezTo>
                  <a:pt x="26102" y="617567"/>
                  <a:pt x="21577" y="617567"/>
                  <a:pt x="17463" y="616333"/>
                </a:cubicBezTo>
                <a:cubicBezTo>
                  <a:pt x="-227" y="610573"/>
                  <a:pt x="-6398" y="592883"/>
                  <a:pt x="8001" y="582187"/>
                </a:cubicBezTo>
                <a:cubicBezTo>
                  <a:pt x="31450" y="564908"/>
                  <a:pt x="30216" y="542693"/>
                  <a:pt x="28982" y="518009"/>
                </a:cubicBezTo>
                <a:cubicBezTo>
                  <a:pt x="25279" y="448483"/>
                  <a:pt x="40501" y="384305"/>
                  <a:pt x="83698" y="328355"/>
                </a:cubicBezTo>
                <a:cubicBezTo>
                  <a:pt x="114141" y="288861"/>
                  <a:pt x="184901" y="274874"/>
                  <a:pt x="233446" y="304906"/>
                </a:cubicBezTo>
                <a:cubicBezTo>
                  <a:pt x="265535" y="324653"/>
                  <a:pt x="294333" y="347280"/>
                  <a:pt x="314491" y="383482"/>
                </a:cubicBezTo>
                <a:cubicBezTo>
                  <a:pt x="321485" y="375255"/>
                  <a:pt x="326421" y="369906"/>
                  <a:pt x="331358" y="363735"/>
                </a:cubicBezTo>
                <a:cubicBezTo>
                  <a:pt x="358922" y="329178"/>
                  <a:pt x="392656" y="305729"/>
                  <a:pt x="437498" y="299146"/>
                </a:cubicBezTo>
                <a:cubicBezTo>
                  <a:pt x="463828" y="295032"/>
                  <a:pt x="489334" y="288450"/>
                  <a:pt x="516487" y="291330"/>
                </a:cubicBezTo>
                <a:cubicBezTo>
                  <a:pt x="523892" y="292153"/>
                  <a:pt x="532531" y="289684"/>
                  <a:pt x="539525" y="286804"/>
                </a:cubicBezTo>
                <a:cubicBezTo>
                  <a:pt x="604525" y="259241"/>
                  <a:pt x="668703" y="230032"/>
                  <a:pt x="733704" y="203291"/>
                </a:cubicBezTo>
                <a:cubicBezTo>
                  <a:pt x="776900" y="185601"/>
                  <a:pt x="821331" y="170379"/>
                  <a:pt x="864939" y="153512"/>
                </a:cubicBezTo>
                <a:cubicBezTo>
                  <a:pt x="904433" y="138290"/>
                  <a:pt x="943927" y="122246"/>
                  <a:pt x="983421" y="106613"/>
                </a:cubicBezTo>
                <a:cubicBezTo>
                  <a:pt x="1021270" y="91391"/>
                  <a:pt x="1059118" y="76992"/>
                  <a:pt x="1096555" y="60948"/>
                </a:cubicBezTo>
                <a:cubicBezTo>
                  <a:pt x="1124119" y="49429"/>
                  <a:pt x="1150448" y="35030"/>
                  <a:pt x="1178423" y="24334"/>
                </a:cubicBezTo>
                <a:cubicBezTo>
                  <a:pt x="1203107" y="14871"/>
                  <a:pt x="1228614" y="7878"/>
                  <a:pt x="1254120" y="884"/>
                </a:cubicBezTo>
                <a:cubicBezTo>
                  <a:pt x="1266873" y="-2407"/>
                  <a:pt x="1275513" y="3764"/>
                  <a:pt x="1282506" y="14871"/>
                </a:cubicBezTo>
                <a:cubicBezTo>
                  <a:pt x="1311304" y="60125"/>
                  <a:pt x="1314595" y="111961"/>
                  <a:pt x="1322000" y="162563"/>
                </a:cubicBezTo>
                <a:cubicBezTo>
                  <a:pt x="1322823" y="167499"/>
                  <a:pt x="1317887" y="173259"/>
                  <a:pt x="1315830" y="178607"/>
                </a:cubicBezTo>
                <a:cubicBezTo>
                  <a:pt x="1310070" y="175316"/>
                  <a:pt x="1301019" y="173670"/>
                  <a:pt x="1298962" y="169145"/>
                </a:cubicBezTo>
                <a:cubicBezTo>
                  <a:pt x="1289089" y="143638"/>
                  <a:pt x="1280861" y="117309"/>
                  <a:pt x="1273044" y="91391"/>
                </a:cubicBezTo>
                <a:cubicBezTo>
                  <a:pt x="1269753" y="80695"/>
                  <a:pt x="1269342" y="69176"/>
                  <a:pt x="1266873" y="54365"/>
                </a:cubicBezTo>
                <a:cubicBezTo>
                  <a:pt x="1250006" y="58479"/>
                  <a:pt x="1234785" y="61771"/>
                  <a:pt x="1219974" y="65885"/>
                </a:cubicBezTo>
                <a:cubicBezTo>
                  <a:pt x="1162790" y="82340"/>
                  <a:pt x="1112188" y="114018"/>
                  <a:pt x="1057473" y="135822"/>
                </a:cubicBezTo>
                <a:cubicBezTo>
                  <a:pt x="1003991" y="156803"/>
                  <a:pt x="950098" y="176962"/>
                  <a:pt x="897028" y="198354"/>
                </a:cubicBezTo>
                <a:cubicBezTo>
                  <a:pt x="851363" y="216867"/>
                  <a:pt x="806110" y="236614"/>
                  <a:pt x="760445" y="255950"/>
                </a:cubicBezTo>
                <a:cubicBezTo>
                  <a:pt x="721362" y="272405"/>
                  <a:pt x="682279" y="288861"/>
                  <a:pt x="643197" y="305729"/>
                </a:cubicBezTo>
                <a:cubicBezTo>
                  <a:pt x="632089" y="310665"/>
                  <a:pt x="620981" y="315602"/>
                  <a:pt x="605348" y="322596"/>
                </a:cubicBezTo>
                <a:cubicBezTo>
                  <a:pt x="669526" y="360856"/>
                  <a:pt x="690096" y="419685"/>
                  <a:pt x="695033" y="488388"/>
                </a:cubicBezTo>
                <a:cubicBezTo>
                  <a:pt x="719716" y="488388"/>
                  <a:pt x="743166" y="487566"/>
                  <a:pt x="766615" y="488800"/>
                </a:cubicBezTo>
                <a:cubicBezTo>
                  <a:pt x="787597" y="490034"/>
                  <a:pt x="808578" y="493737"/>
                  <a:pt x="832028" y="496205"/>
                </a:cubicBezTo>
                <a:cubicBezTo>
                  <a:pt x="832850" y="491680"/>
                  <a:pt x="834496" y="485097"/>
                  <a:pt x="834907" y="478515"/>
                </a:cubicBezTo>
                <a:cubicBezTo>
                  <a:pt x="836141" y="452186"/>
                  <a:pt x="843547" y="427502"/>
                  <a:pt x="859591" y="406932"/>
                </a:cubicBezTo>
                <a:cubicBezTo>
                  <a:pt x="877281" y="383482"/>
                  <a:pt x="890857" y="357153"/>
                  <a:pt x="916775" y="339052"/>
                </a:cubicBezTo>
                <a:cubicBezTo>
                  <a:pt x="962029" y="306963"/>
                  <a:pt x="1009339" y="298323"/>
                  <a:pt x="1059118" y="319716"/>
                </a:cubicBezTo>
                <a:cubicBezTo>
                  <a:pt x="1086682" y="331647"/>
                  <a:pt x="1108074" y="354685"/>
                  <a:pt x="1125353" y="379780"/>
                </a:cubicBezTo>
                <a:cubicBezTo>
                  <a:pt x="1133992" y="392122"/>
                  <a:pt x="1141398" y="405286"/>
                  <a:pt x="1150448" y="420097"/>
                </a:cubicBezTo>
                <a:cubicBezTo>
                  <a:pt x="1154562" y="416806"/>
                  <a:pt x="1159088" y="414749"/>
                  <a:pt x="1162379" y="411046"/>
                </a:cubicBezTo>
                <a:cubicBezTo>
                  <a:pt x="1178423" y="391710"/>
                  <a:pt x="1195702" y="374020"/>
                  <a:pt x="1221620" y="368261"/>
                </a:cubicBezTo>
                <a:cubicBezTo>
                  <a:pt x="1224088" y="367849"/>
                  <a:pt x="1226557" y="366204"/>
                  <a:pt x="1228614" y="364558"/>
                </a:cubicBezTo>
                <a:cubicBezTo>
                  <a:pt x="1261525" y="330412"/>
                  <a:pt x="1306367" y="328767"/>
                  <a:pt x="1347919" y="328355"/>
                </a:cubicBezTo>
                <a:cubicBezTo>
                  <a:pt x="1381242" y="327944"/>
                  <a:pt x="1413331" y="341109"/>
                  <a:pt x="1436369" y="371963"/>
                </a:cubicBezTo>
                <a:cubicBezTo>
                  <a:pt x="1457350" y="399938"/>
                  <a:pt x="1470926" y="429970"/>
                  <a:pt x="1475863" y="463705"/>
                </a:cubicBezTo>
                <a:cubicBezTo>
                  <a:pt x="1479154" y="487977"/>
                  <a:pt x="1476686" y="512661"/>
                  <a:pt x="1476686" y="540636"/>
                </a:cubicBezTo>
                <a:cubicBezTo>
                  <a:pt x="1507540" y="524180"/>
                  <a:pt x="1535927" y="508547"/>
                  <a:pt x="1564724" y="494148"/>
                </a:cubicBezTo>
                <a:cubicBezTo>
                  <a:pt x="1598459" y="476869"/>
                  <a:pt x="1633428" y="461236"/>
                  <a:pt x="1667162" y="444369"/>
                </a:cubicBezTo>
                <a:cubicBezTo>
                  <a:pt x="1707067" y="424211"/>
                  <a:pt x="1746562" y="401995"/>
                  <a:pt x="1786878" y="381837"/>
                </a:cubicBezTo>
                <a:cubicBezTo>
                  <a:pt x="1881911" y="334938"/>
                  <a:pt x="1975709" y="284336"/>
                  <a:pt x="2076501" y="249367"/>
                </a:cubicBezTo>
                <a:cubicBezTo>
                  <a:pt x="2136977" y="228386"/>
                  <a:pt x="2197040" y="204937"/>
                  <a:pt x="2257104" y="183133"/>
                </a:cubicBezTo>
                <a:cubicBezTo>
                  <a:pt x="2285902" y="172436"/>
                  <a:pt x="2303181" y="179430"/>
                  <a:pt x="2311409" y="206993"/>
                </a:cubicBezTo>
                <a:cubicBezTo>
                  <a:pt x="2328276" y="264178"/>
                  <a:pt x="2327042" y="322596"/>
                  <a:pt x="2318402" y="381425"/>
                </a:cubicBezTo>
                <a:cubicBezTo>
                  <a:pt x="2317580" y="385951"/>
                  <a:pt x="2315523" y="389653"/>
                  <a:pt x="2314288" y="394179"/>
                </a:cubicBezTo>
                <a:cubicBezTo>
                  <a:pt x="2312231" y="402407"/>
                  <a:pt x="2309352" y="410635"/>
                  <a:pt x="2299067" y="408989"/>
                </a:cubicBezTo>
                <a:cubicBezTo>
                  <a:pt x="2287548" y="407343"/>
                  <a:pt x="2287136" y="397059"/>
                  <a:pt x="2287136" y="388419"/>
                </a:cubicBezTo>
                <a:cubicBezTo>
                  <a:pt x="2287548" y="369084"/>
                  <a:pt x="2290427" y="349748"/>
                  <a:pt x="2288782" y="330412"/>
                </a:cubicBezTo>
                <a:cubicBezTo>
                  <a:pt x="2286725" y="300380"/>
                  <a:pt x="2281788" y="270760"/>
                  <a:pt x="2278085" y="238671"/>
                </a:cubicBezTo>
                <a:cubicBezTo>
                  <a:pt x="2269446" y="240317"/>
                  <a:pt x="2262452" y="240728"/>
                  <a:pt x="2256282" y="243196"/>
                </a:cubicBezTo>
                <a:cubicBezTo>
                  <a:pt x="2208971" y="260475"/>
                  <a:pt x="2160838" y="273640"/>
                  <a:pt x="2114761" y="294621"/>
                </a:cubicBezTo>
                <a:cubicBezTo>
                  <a:pt x="2056343" y="321362"/>
                  <a:pt x="1995045" y="343166"/>
                  <a:pt x="1936627" y="370318"/>
                </a:cubicBezTo>
                <a:cubicBezTo>
                  <a:pt x="1870803" y="400761"/>
                  <a:pt x="1806625" y="434496"/>
                  <a:pt x="1742036" y="467819"/>
                </a:cubicBezTo>
                <a:cubicBezTo>
                  <a:pt x="1691846" y="493325"/>
                  <a:pt x="1642067" y="520066"/>
                  <a:pt x="1592288" y="546395"/>
                </a:cubicBezTo>
                <a:cubicBezTo>
                  <a:pt x="1552382" y="567377"/>
                  <a:pt x="1513300" y="589592"/>
                  <a:pt x="1472572" y="609339"/>
                </a:cubicBezTo>
                <a:cubicBezTo>
                  <a:pt x="1456939" y="616744"/>
                  <a:pt x="1450768" y="628675"/>
                  <a:pt x="1444185" y="642251"/>
                </a:cubicBezTo>
                <a:cubicBezTo>
                  <a:pt x="1426084" y="678865"/>
                  <a:pt x="1409217" y="715891"/>
                  <a:pt x="1388647" y="750859"/>
                </a:cubicBezTo>
                <a:cubicBezTo>
                  <a:pt x="1370957" y="781303"/>
                  <a:pt x="1349976" y="810100"/>
                  <a:pt x="1328583" y="838075"/>
                </a:cubicBezTo>
                <a:cubicBezTo>
                  <a:pt x="1296905" y="879215"/>
                  <a:pt x="1272633" y="925291"/>
                  <a:pt x="1241367" y="966019"/>
                </a:cubicBezTo>
                <a:cubicBezTo>
                  <a:pt x="1211335" y="1005102"/>
                  <a:pt x="1179246" y="1043362"/>
                  <a:pt x="1134404" y="1066812"/>
                </a:cubicBezTo>
                <a:cubicBezTo>
                  <a:pt x="1109720" y="1079565"/>
                  <a:pt x="1082568" y="1086559"/>
                  <a:pt x="1056238" y="1070514"/>
                </a:cubicBezTo>
                <a:cubicBezTo>
                  <a:pt x="1041428" y="1061463"/>
                  <a:pt x="1027029" y="1050356"/>
                  <a:pt x="1013865" y="1038837"/>
                </a:cubicBezTo>
                <a:cubicBezTo>
                  <a:pt x="959560" y="992349"/>
                  <a:pt x="918832" y="935988"/>
                  <a:pt x="893326" y="869341"/>
                </a:cubicBezTo>
                <a:cubicBezTo>
                  <a:pt x="878515" y="830670"/>
                  <a:pt x="859180" y="792822"/>
                  <a:pt x="847661" y="753328"/>
                </a:cubicBezTo>
                <a:cubicBezTo>
                  <a:pt x="833673" y="705194"/>
                  <a:pt x="820097" y="656238"/>
                  <a:pt x="824622" y="604402"/>
                </a:cubicBezTo>
                <a:cubicBezTo>
                  <a:pt x="824622" y="586712"/>
                  <a:pt x="820920" y="569022"/>
                  <a:pt x="819686" y="5521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8629714" y="783830"/>
            <a:ext cx="696091" cy="677328"/>
          </a:xfrm>
          <a:custGeom>
            <a:rect b="b" l="l" r="r" t="t"/>
            <a:pathLst>
              <a:path extrusionOk="0" h="1354655" w="1392183">
                <a:moveTo>
                  <a:pt x="135" y="675096"/>
                </a:moveTo>
                <a:cubicBezTo>
                  <a:pt x="-15389" y="-197995"/>
                  <a:pt x="1313623" y="-232961"/>
                  <a:pt x="1392032" y="621202"/>
                </a:cubicBezTo>
                <a:cubicBezTo>
                  <a:pt x="1408609" y="1583153"/>
                  <a:pt x="59337" y="1596561"/>
                  <a:pt x="135" y="675096"/>
                </a:cubicBezTo>
                <a:close/>
                <a:moveTo>
                  <a:pt x="944204" y="1290808"/>
                </a:moveTo>
                <a:cubicBezTo>
                  <a:pt x="1548587" y="1042894"/>
                  <a:pt x="1435446" y="54652"/>
                  <a:pt x="757390" y="25470"/>
                </a:cubicBezTo>
                <a:cubicBezTo>
                  <a:pt x="625568" y="7855"/>
                  <a:pt x="1038401" y="146404"/>
                  <a:pt x="1043663" y="259977"/>
                </a:cubicBezTo>
                <a:cubicBezTo>
                  <a:pt x="956308" y="386695"/>
                  <a:pt x="726868" y="216072"/>
                  <a:pt x="704240" y="385906"/>
                </a:cubicBezTo>
                <a:cubicBezTo>
                  <a:pt x="703714" y="445321"/>
                  <a:pt x="666877" y="491066"/>
                  <a:pt x="632409" y="534707"/>
                </a:cubicBezTo>
                <a:cubicBezTo>
                  <a:pt x="590836" y="597803"/>
                  <a:pt x="643460" y="693499"/>
                  <a:pt x="580048" y="750548"/>
                </a:cubicBezTo>
                <a:cubicBezTo>
                  <a:pt x="556631" y="766848"/>
                  <a:pt x="524793" y="747657"/>
                  <a:pt x="512953" y="724521"/>
                </a:cubicBezTo>
                <a:cubicBezTo>
                  <a:pt x="442174" y="548904"/>
                  <a:pt x="209577" y="564152"/>
                  <a:pt x="52232" y="527872"/>
                </a:cubicBezTo>
                <a:cubicBezTo>
                  <a:pt x="-53278" y="983478"/>
                  <a:pt x="399549" y="1410165"/>
                  <a:pt x="846850" y="1322882"/>
                </a:cubicBezTo>
                <a:cubicBezTo>
                  <a:pt x="877372" y="1027120"/>
                  <a:pt x="640039" y="1163039"/>
                  <a:pt x="743708" y="958503"/>
                </a:cubicBezTo>
                <a:cubicBezTo>
                  <a:pt x="765020" y="918805"/>
                  <a:pt x="767652" y="878318"/>
                  <a:pt x="770020" y="832836"/>
                </a:cubicBezTo>
                <a:cubicBezTo>
                  <a:pt x="778440" y="794979"/>
                  <a:pt x="822644" y="768426"/>
                  <a:pt x="811066" y="728728"/>
                </a:cubicBezTo>
                <a:cubicBezTo>
                  <a:pt x="765547" y="655116"/>
                  <a:pt x="824485" y="600170"/>
                  <a:pt x="891054" y="577297"/>
                </a:cubicBezTo>
                <a:cubicBezTo>
                  <a:pt x="1068133" y="531290"/>
                  <a:pt x="1186273" y="701912"/>
                  <a:pt x="1273366" y="826001"/>
                </a:cubicBezTo>
                <a:cubicBezTo>
                  <a:pt x="1272576" y="896195"/>
                  <a:pt x="1172328" y="908289"/>
                  <a:pt x="1144964" y="966915"/>
                </a:cubicBezTo>
                <a:cubicBezTo>
                  <a:pt x="1083131" y="1077859"/>
                  <a:pt x="971569" y="1163565"/>
                  <a:pt x="944204" y="1290808"/>
                </a:cubicBezTo>
                <a:close/>
                <a:moveTo>
                  <a:pt x="554263" y="722681"/>
                </a:moveTo>
                <a:cubicBezTo>
                  <a:pt x="600308" y="643022"/>
                  <a:pt x="542685" y="548115"/>
                  <a:pt x="620042" y="483179"/>
                </a:cubicBezTo>
                <a:cubicBezTo>
                  <a:pt x="674771" y="419820"/>
                  <a:pt x="645038" y="289947"/>
                  <a:pt x="741866" y="268390"/>
                </a:cubicBezTo>
                <a:cubicBezTo>
                  <a:pt x="826327" y="278117"/>
                  <a:pt x="934995" y="300200"/>
                  <a:pt x="996565" y="245780"/>
                </a:cubicBezTo>
                <a:cubicBezTo>
                  <a:pt x="912367" y="135099"/>
                  <a:pt x="757127" y="56755"/>
                  <a:pt x="628725" y="29150"/>
                </a:cubicBezTo>
                <a:cubicBezTo>
                  <a:pt x="383499" y="76472"/>
                  <a:pt x="135378" y="228166"/>
                  <a:pt x="65125" y="482916"/>
                </a:cubicBezTo>
                <a:cubicBezTo>
                  <a:pt x="219050" y="563889"/>
                  <a:pt x="479537" y="513413"/>
                  <a:pt x="554263" y="722681"/>
                </a:cubicBezTo>
                <a:close/>
                <a:moveTo>
                  <a:pt x="1005248" y="1089953"/>
                </a:moveTo>
                <a:cubicBezTo>
                  <a:pt x="1116547" y="1010031"/>
                  <a:pt x="1065502" y="955085"/>
                  <a:pt x="1219953" y="867276"/>
                </a:cubicBezTo>
                <a:cubicBezTo>
                  <a:pt x="1250211" y="849925"/>
                  <a:pt x="1225741" y="814170"/>
                  <a:pt x="1208112" y="797608"/>
                </a:cubicBezTo>
                <a:cubicBezTo>
                  <a:pt x="1126019" y="699020"/>
                  <a:pt x="1006037" y="521562"/>
                  <a:pt x="862637" y="633821"/>
                </a:cubicBezTo>
                <a:cubicBezTo>
                  <a:pt x="789754" y="666683"/>
                  <a:pt x="886581" y="683772"/>
                  <a:pt x="808435" y="860704"/>
                </a:cubicBezTo>
                <a:cubicBezTo>
                  <a:pt x="827116" y="929584"/>
                  <a:pt x="711344" y="1013186"/>
                  <a:pt x="775282" y="1063926"/>
                </a:cubicBezTo>
                <a:cubicBezTo>
                  <a:pt x="920260" y="1088375"/>
                  <a:pt x="814750" y="1297381"/>
                  <a:pt x="891581" y="1310526"/>
                </a:cubicBezTo>
                <a:cubicBezTo>
                  <a:pt x="914735" y="1233233"/>
                  <a:pt x="972621" y="1163828"/>
                  <a:pt x="1005248" y="1089953"/>
                </a:cubicBezTo>
                <a:close/>
                <a:moveTo>
                  <a:pt x="395339" y="935367"/>
                </a:moveTo>
                <a:cubicBezTo>
                  <a:pt x="390340" y="880421"/>
                  <a:pt x="454278" y="868065"/>
                  <a:pt x="484536" y="898824"/>
                </a:cubicBezTo>
                <a:cubicBezTo>
                  <a:pt x="522688" y="954296"/>
                  <a:pt x="400601" y="1012134"/>
                  <a:pt x="395339" y="935367"/>
                </a:cubicBezTo>
                <a:close/>
                <a:moveTo>
                  <a:pt x="444279" y="900139"/>
                </a:moveTo>
                <a:cubicBezTo>
                  <a:pt x="410600" y="905134"/>
                  <a:pt x="420335" y="943517"/>
                  <a:pt x="449805" y="941151"/>
                </a:cubicBezTo>
                <a:cubicBezTo>
                  <a:pt x="453225" y="927480"/>
                  <a:pt x="463487" y="913021"/>
                  <a:pt x="444279" y="9001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2034829" y="783706"/>
            <a:ext cx="724221" cy="676451"/>
          </a:xfrm>
          <a:custGeom>
            <a:rect b="b" l="l" r="r" t="t"/>
            <a:pathLst>
              <a:path extrusionOk="0" h="1352903" w="1448442">
                <a:moveTo>
                  <a:pt x="314625" y="336359"/>
                </a:moveTo>
                <a:cubicBezTo>
                  <a:pt x="315109" y="332164"/>
                  <a:pt x="315432" y="329259"/>
                  <a:pt x="315594" y="326354"/>
                </a:cubicBezTo>
                <a:cubicBezTo>
                  <a:pt x="316723" y="307312"/>
                  <a:pt x="326728" y="292788"/>
                  <a:pt x="343350" y="285688"/>
                </a:cubicBezTo>
                <a:cubicBezTo>
                  <a:pt x="367718" y="275360"/>
                  <a:pt x="391763" y="263741"/>
                  <a:pt x="419358" y="263418"/>
                </a:cubicBezTo>
                <a:cubicBezTo>
                  <a:pt x="443403" y="263095"/>
                  <a:pt x="467447" y="258738"/>
                  <a:pt x="491654" y="258415"/>
                </a:cubicBezTo>
                <a:cubicBezTo>
                  <a:pt x="531836" y="257931"/>
                  <a:pt x="572018" y="259545"/>
                  <a:pt x="612362" y="259706"/>
                </a:cubicBezTo>
                <a:cubicBezTo>
                  <a:pt x="621076" y="259706"/>
                  <a:pt x="629952" y="257931"/>
                  <a:pt x="640603" y="256801"/>
                </a:cubicBezTo>
                <a:cubicBezTo>
                  <a:pt x="640119" y="249378"/>
                  <a:pt x="639796" y="242439"/>
                  <a:pt x="638989" y="235661"/>
                </a:cubicBezTo>
                <a:cubicBezTo>
                  <a:pt x="636246" y="211455"/>
                  <a:pt x="640280" y="188863"/>
                  <a:pt x="651415" y="166916"/>
                </a:cubicBezTo>
                <a:cubicBezTo>
                  <a:pt x="657224" y="155619"/>
                  <a:pt x="666100" y="151424"/>
                  <a:pt x="676912" y="150294"/>
                </a:cubicBezTo>
                <a:cubicBezTo>
                  <a:pt x="735168" y="144646"/>
                  <a:pt x="793102" y="146260"/>
                  <a:pt x="850713" y="156426"/>
                </a:cubicBezTo>
                <a:cubicBezTo>
                  <a:pt x="853618" y="156910"/>
                  <a:pt x="856522" y="157394"/>
                  <a:pt x="859427" y="158363"/>
                </a:cubicBezTo>
                <a:cubicBezTo>
                  <a:pt x="876049" y="163365"/>
                  <a:pt x="880890" y="169820"/>
                  <a:pt x="879599" y="186926"/>
                </a:cubicBezTo>
                <a:cubicBezTo>
                  <a:pt x="878147" y="208228"/>
                  <a:pt x="875726" y="229529"/>
                  <a:pt x="873790" y="250831"/>
                </a:cubicBezTo>
                <a:cubicBezTo>
                  <a:pt x="873305" y="255510"/>
                  <a:pt x="873144" y="260190"/>
                  <a:pt x="872660" y="266161"/>
                </a:cubicBezTo>
                <a:cubicBezTo>
                  <a:pt x="879438" y="267936"/>
                  <a:pt x="885409" y="270357"/>
                  <a:pt x="891702" y="271164"/>
                </a:cubicBezTo>
                <a:cubicBezTo>
                  <a:pt x="922848" y="275360"/>
                  <a:pt x="953993" y="278587"/>
                  <a:pt x="984977" y="283590"/>
                </a:cubicBezTo>
                <a:cubicBezTo>
                  <a:pt x="999985" y="286010"/>
                  <a:pt x="1014347" y="291658"/>
                  <a:pt x="1029032" y="295854"/>
                </a:cubicBezTo>
                <a:cubicBezTo>
                  <a:pt x="1032421" y="296822"/>
                  <a:pt x="1035810" y="297629"/>
                  <a:pt x="1040490" y="298920"/>
                </a:cubicBezTo>
                <a:cubicBezTo>
                  <a:pt x="1045008" y="282621"/>
                  <a:pt x="1049527" y="266968"/>
                  <a:pt x="1054207" y="250508"/>
                </a:cubicBezTo>
                <a:cubicBezTo>
                  <a:pt x="1048559" y="249378"/>
                  <a:pt x="1043395" y="248571"/>
                  <a:pt x="1038231" y="247280"/>
                </a:cubicBezTo>
                <a:cubicBezTo>
                  <a:pt x="1013379" y="241471"/>
                  <a:pt x="1006117" y="231788"/>
                  <a:pt x="1008054" y="205968"/>
                </a:cubicBezTo>
                <a:cubicBezTo>
                  <a:pt x="1011926" y="154974"/>
                  <a:pt x="1021932" y="104948"/>
                  <a:pt x="1033228" y="55244"/>
                </a:cubicBezTo>
                <a:cubicBezTo>
                  <a:pt x="1035003" y="47821"/>
                  <a:pt x="1037101" y="40398"/>
                  <a:pt x="1039360" y="32974"/>
                </a:cubicBezTo>
                <a:cubicBezTo>
                  <a:pt x="1045008" y="13609"/>
                  <a:pt x="1058887" y="2313"/>
                  <a:pt x="1079704" y="1022"/>
                </a:cubicBezTo>
                <a:cubicBezTo>
                  <a:pt x="1137154" y="-2690"/>
                  <a:pt x="1193473" y="3443"/>
                  <a:pt x="1247373" y="23776"/>
                </a:cubicBezTo>
                <a:cubicBezTo>
                  <a:pt x="1262703" y="29585"/>
                  <a:pt x="1277066" y="38784"/>
                  <a:pt x="1291105" y="47337"/>
                </a:cubicBezTo>
                <a:cubicBezTo>
                  <a:pt x="1304338" y="55405"/>
                  <a:pt x="1310793" y="68800"/>
                  <a:pt x="1309179" y="83807"/>
                </a:cubicBezTo>
                <a:cubicBezTo>
                  <a:pt x="1306920" y="104463"/>
                  <a:pt x="1303854" y="125119"/>
                  <a:pt x="1298690" y="145130"/>
                </a:cubicBezTo>
                <a:cubicBezTo>
                  <a:pt x="1291589" y="171918"/>
                  <a:pt x="1281907" y="198222"/>
                  <a:pt x="1273354" y="224526"/>
                </a:cubicBezTo>
                <a:cubicBezTo>
                  <a:pt x="1267544" y="242600"/>
                  <a:pt x="1262219" y="260836"/>
                  <a:pt x="1255603" y="278587"/>
                </a:cubicBezTo>
                <a:cubicBezTo>
                  <a:pt x="1247373" y="300857"/>
                  <a:pt x="1243177" y="303116"/>
                  <a:pt x="1219778" y="301341"/>
                </a:cubicBezTo>
                <a:cubicBezTo>
                  <a:pt x="1201381" y="300050"/>
                  <a:pt x="1183307" y="297629"/>
                  <a:pt x="1165071" y="284558"/>
                </a:cubicBezTo>
                <a:cubicBezTo>
                  <a:pt x="1161037" y="310862"/>
                  <a:pt x="1157325" y="333616"/>
                  <a:pt x="1154098" y="356370"/>
                </a:cubicBezTo>
                <a:cubicBezTo>
                  <a:pt x="1153614" y="359597"/>
                  <a:pt x="1154421" y="363632"/>
                  <a:pt x="1156034" y="366375"/>
                </a:cubicBezTo>
                <a:cubicBezTo>
                  <a:pt x="1161198" y="374928"/>
                  <a:pt x="1167008" y="383158"/>
                  <a:pt x="1172656" y="391388"/>
                </a:cubicBezTo>
                <a:cubicBezTo>
                  <a:pt x="1221875" y="396552"/>
                  <a:pt x="1228653" y="402523"/>
                  <a:pt x="1230590" y="444319"/>
                </a:cubicBezTo>
                <a:cubicBezTo>
                  <a:pt x="1243661" y="451742"/>
                  <a:pt x="1257701" y="459166"/>
                  <a:pt x="1271256" y="467557"/>
                </a:cubicBezTo>
                <a:cubicBezTo>
                  <a:pt x="1316441" y="495959"/>
                  <a:pt x="1356785" y="529687"/>
                  <a:pt x="1388253" y="573258"/>
                </a:cubicBezTo>
                <a:cubicBezTo>
                  <a:pt x="1436181" y="639906"/>
                  <a:pt x="1454578" y="714784"/>
                  <a:pt x="1446671" y="795632"/>
                </a:cubicBezTo>
                <a:cubicBezTo>
                  <a:pt x="1443766" y="826132"/>
                  <a:pt x="1440054" y="857439"/>
                  <a:pt x="1424401" y="885034"/>
                </a:cubicBezTo>
                <a:cubicBezTo>
                  <a:pt x="1406650" y="916502"/>
                  <a:pt x="1388414" y="947970"/>
                  <a:pt x="1363724" y="974597"/>
                </a:cubicBezTo>
                <a:cubicBezTo>
                  <a:pt x="1346941" y="992671"/>
                  <a:pt x="1324348" y="1003322"/>
                  <a:pt x="1302240" y="1013327"/>
                </a:cubicBezTo>
                <a:cubicBezTo>
                  <a:pt x="1263026" y="1031240"/>
                  <a:pt x="1221068" y="1038986"/>
                  <a:pt x="1178143" y="1041891"/>
                </a:cubicBezTo>
                <a:cubicBezTo>
                  <a:pt x="1153291" y="1043504"/>
                  <a:pt x="1128439" y="1045925"/>
                  <a:pt x="1103426" y="1047539"/>
                </a:cubicBezTo>
                <a:cubicBezTo>
                  <a:pt x="1066471" y="1049798"/>
                  <a:pt x="1032905" y="1062063"/>
                  <a:pt x="1001921" y="1081912"/>
                </a:cubicBezTo>
                <a:cubicBezTo>
                  <a:pt x="970937" y="1101761"/>
                  <a:pt x="940276" y="1122094"/>
                  <a:pt x="909292" y="1141943"/>
                </a:cubicBezTo>
                <a:cubicBezTo>
                  <a:pt x="874435" y="1164213"/>
                  <a:pt x="840385" y="1188419"/>
                  <a:pt x="804076" y="1207946"/>
                </a:cubicBezTo>
                <a:cubicBezTo>
                  <a:pt x="757115" y="1233120"/>
                  <a:pt x="708219" y="1255067"/>
                  <a:pt x="659806" y="1277337"/>
                </a:cubicBezTo>
                <a:cubicBezTo>
                  <a:pt x="635116" y="1288633"/>
                  <a:pt x="609619" y="1298961"/>
                  <a:pt x="583799" y="1307514"/>
                </a:cubicBezTo>
                <a:cubicBezTo>
                  <a:pt x="552815" y="1317842"/>
                  <a:pt x="521347" y="1326718"/>
                  <a:pt x="489717" y="1334464"/>
                </a:cubicBezTo>
                <a:cubicBezTo>
                  <a:pt x="461477" y="1341241"/>
                  <a:pt x="432913" y="1347374"/>
                  <a:pt x="404188" y="1350117"/>
                </a:cubicBezTo>
                <a:cubicBezTo>
                  <a:pt x="363522" y="1354151"/>
                  <a:pt x="322855" y="1355281"/>
                  <a:pt x="282512" y="1343178"/>
                </a:cubicBezTo>
                <a:cubicBezTo>
                  <a:pt x="238134" y="1329784"/>
                  <a:pt x="206988" y="1301704"/>
                  <a:pt x="183105" y="1263943"/>
                </a:cubicBezTo>
                <a:cubicBezTo>
                  <a:pt x="160351" y="1227956"/>
                  <a:pt x="150507" y="1187774"/>
                  <a:pt x="146957" y="1145655"/>
                </a:cubicBezTo>
                <a:cubicBezTo>
                  <a:pt x="145020" y="1123224"/>
                  <a:pt x="142922" y="1100793"/>
                  <a:pt x="140986" y="1078361"/>
                </a:cubicBezTo>
                <a:cubicBezTo>
                  <a:pt x="137920" y="1043989"/>
                  <a:pt x="121621" y="1014941"/>
                  <a:pt x="102579" y="987507"/>
                </a:cubicBezTo>
                <a:cubicBezTo>
                  <a:pt x="80632" y="955716"/>
                  <a:pt x="55134" y="926346"/>
                  <a:pt x="34801" y="893587"/>
                </a:cubicBezTo>
                <a:cubicBezTo>
                  <a:pt x="9304" y="852598"/>
                  <a:pt x="-1185" y="805960"/>
                  <a:pt x="106" y="756418"/>
                </a:cubicBezTo>
                <a:cubicBezTo>
                  <a:pt x="1397" y="706876"/>
                  <a:pt x="14145" y="660077"/>
                  <a:pt x="33349" y="615215"/>
                </a:cubicBezTo>
                <a:cubicBezTo>
                  <a:pt x="54973" y="564544"/>
                  <a:pt x="82891" y="517422"/>
                  <a:pt x="118716" y="474658"/>
                </a:cubicBezTo>
                <a:cubicBezTo>
                  <a:pt x="132917" y="457713"/>
                  <a:pt x="147764" y="441899"/>
                  <a:pt x="163578" y="426891"/>
                </a:cubicBezTo>
                <a:cubicBezTo>
                  <a:pt x="167936" y="422856"/>
                  <a:pt x="171809" y="417854"/>
                  <a:pt x="176811" y="415110"/>
                </a:cubicBezTo>
                <a:cubicBezTo>
                  <a:pt x="190367" y="407364"/>
                  <a:pt x="201179" y="399457"/>
                  <a:pt x="204890" y="381867"/>
                </a:cubicBezTo>
                <a:cubicBezTo>
                  <a:pt x="207957" y="367343"/>
                  <a:pt x="221835" y="357984"/>
                  <a:pt x="235552" y="351367"/>
                </a:cubicBezTo>
                <a:cubicBezTo>
                  <a:pt x="259274" y="339425"/>
                  <a:pt x="282996" y="334907"/>
                  <a:pt x="314625" y="336359"/>
                </a:cubicBezTo>
                <a:close/>
                <a:moveTo>
                  <a:pt x="1172010" y="518390"/>
                </a:moveTo>
                <a:cubicBezTo>
                  <a:pt x="1162167" y="552925"/>
                  <a:pt x="1152645" y="586490"/>
                  <a:pt x="1142963" y="620057"/>
                </a:cubicBezTo>
                <a:cubicBezTo>
                  <a:pt x="1133280" y="653138"/>
                  <a:pt x="1123598" y="686059"/>
                  <a:pt x="1113431" y="718818"/>
                </a:cubicBezTo>
                <a:cubicBezTo>
                  <a:pt x="1110204" y="729469"/>
                  <a:pt x="1106008" y="739958"/>
                  <a:pt x="1101328" y="750125"/>
                </a:cubicBezTo>
                <a:cubicBezTo>
                  <a:pt x="1096810" y="759807"/>
                  <a:pt x="1092453" y="769974"/>
                  <a:pt x="1085836" y="777881"/>
                </a:cubicBezTo>
                <a:cubicBezTo>
                  <a:pt x="1068408" y="798537"/>
                  <a:pt x="1046138" y="813384"/>
                  <a:pt x="1021770" y="824841"/>
                </a:cubicBezTo>
                <a:cubicBezTo>
                  <a:pt x="1013863" y="828553"/>
                  <a:pt x="1004826" y="830651"/>
                  <a:pt x="996112" y="831458"/>
                </a:cubicBezTo>
                <a:cubicBezTo>
                  <a:pt x="970292" y="833717"/>
                  <a:pt x="944310" y="834040"/>
                  <a:pt x="918490" y="834363"/>
                </a:cubicBezTo>
                <a:cubicBezTo>
                  <a:pt x="860395" y="835008"/>
                  <a:pt x="802300" y="831942"/>
                  <a:pt x="744206" y="830005"/>
                </a:cubicBezTo>
                <a:cubicBezTo>
                  <a:pt x="730489" y="829521"/>
                  <a:pt x="716933" y="828553"/>
                  <a:pt x="703378" y="827101"/>
                </a:cubicBezTo>
                <a:cubicBezTo>
                  <a:pt x="675621" y="824196"/>
                  <a:pt x="648187" y="820323"/>
                  <a:pt x="620431" y="817902"/>
                </a:cubicBezTo>
                <a:cubicBezTo>
                  <a:pt x="580733" y="814513"/>
                  <a:pt x="541034" y="811931"/>
                  <a:pt x="501336" y="809027"/>
                </a:cubicBezTo>
                <a:cubicBezTo>
                  <a:pt x="466963" y="806445"/>
                  <a:pt x="433236" y="802087"/>
                  <a:pt x="400638" y="789177"/>
                </a:cubicBezTo>
                <a:cubicBezTo>
                  <a:pt x="361263" y="773685"/>
                  <a:pt x="335281" y="745768"/>
                  <a:pt x="323662" y="706231"/>
                </a:cubicBezTo>
                <a:cubicBezTo>
                  <a:pt x="317369" y="684768"/>
                  <a:pt x="315916" y="661853"/>
                  <a:pt x="313657" y="639422"/>
                </a:cubicBezTo>
                <a:cubicBezTo>
                  <a:pt x="310430" y="607469"/>
                  <a:pt x="308493" y="575517"/>
                  <a:pt x="306234" y="543403"/>
                </a:cubicBezTo>
                <a:cubicBezTo>
                  <a:pt x="305104" y="528234"/>
                  <a:pt x="304781" y="513065"/>
                  <a:pt x="303975" y="496443"/>
                </a:cubicBezTo>
                <a:cubicBezTo>
                  <a:pt x="295099" y="499348"/>
                  <a:pt x="288967" y="501285"/>
                  <a:pt x="282835" y="503060"/>
                </a:cubicBezTo>
                <a:cubicBezTo>
                  <a:pt x="265729" y="508062"/>
                  <a:pt x="248623" y="513226"/>
                  <a:pt x="230872" y="504351"/>
                </a:cubicBezTo>
                <a:cubicBezTo>
                  <a:pt x="228128" y="502898"/>
                  <a:pt x="221673" y="505480"/>
                  <a:pt x="218769" y="508062"/>
                </a:cubicBezTo>
                <a:cubicBezTo>
                  <a:pt x="202470" y="522747"/>
                  <a:pt x="186494" y="537755"/>
                  <a:pt x="170840" y="553247"/>
                </a:cubicBezTo>
                <a:cubicBezTo>
                  <a:pt x="120975" y="603112"/>
                  <a:pt x="87087" y="660723"/>
                  <a:pt x="79179" y="731889"/>
                </a:cubicBezTo>
                <a:cubicBezTo>
                  <a:pt x="74499" y="773847"/>
                  <a:pt x="81277" y="813384"/>
                  <a:pt x="98383" y="851630"/>
                </a:cubicBezTo>
                <a:cubicBezTo>
                  <a:pt x="111132" y="880516"/>
                  <a:pt x="131465" y="903592"/>
                  <a:pt x="153412" y="925378"/>
                </a:cubicBezTo>
                <a:cubicBezTo>
                  <a:pt x="191496" y="963301"/>
                  <a:pt x="213605" y="1008809"/>
                  <a:pt x="219576" y="1062224"/>
                </a:cubicBezTo>
                <a:cubicBezTo>
                  <a:pt x="223449" y="1097081"/>
                  <a:pt x="226837" y="1132099"/>
                  <a:pt x="232808" y="1166634"/>
                </a:cubicBezTo>
                <a:cubicBezTo>
                  <a:pt x="237972" y="1196327"/>
                  <a:pt x="250560" y="1222953"/>
                  <a:pt x="273313" y="1244255"/>
                </a:cubicBezTo>
                <a:cubicBezTo>
                  <a:pt x="309461" y="1278305"/>
                  <a:pt x="353033" y="1290085"/>
                  <a:pt x="401122" y="1287988"/>
                </a:cubicBezTo>
                <a:cubicBezTo>
                  <a:pt x="467609" y="1285083"/>
                  <a:pt x="528931" y="1263297"/>
                  <a:pt x="588317" y="1235379"/>
                </a:cubicBezTo>
                <a:cubicBezTo>
                  <a:pt x="611233" y="1224567"/>
                  <a:pt x="633825" y="1212787"/>
                  <a:pt x="656256" y="1201168"/>
                </a:cubicBezTo>
                <a:cubicBezTo>
                  <a:pt x="691436" y="1182932"/>
                  <a:pt x="726938" y="1165181"/>
                  <a:pt x="761311" y="1145493"/>
                </a:cubicBezTo>
                <a:cubicBezTo>
                  <a:pt x="793586" y="1126935"/>
                  <a:pt x="824247" y="1105472"/>
                  <a:pt x="856200" y="1086269"/>
                </a:cubicBezTo>
                <a:cubicBezTo>
                  <a:pt x="888636" y="1066904"/>
                  <a:pt x="921718" y="1048668"/>
                  <a:pt x="954800" y="1030433"/>
                </a:cubicBezTo>
                <a:cubicBezTo>
                  <a:pt x="972874" y="1020428"/>
                  <a:pt x="991755" y="1011552"/>
                  <a:pt x="1009829" y="1001547"/>
                </a:cubicBezTo>
                <a:cubicBezTo>
                  <a:pt x="1053884" y="977018"/>
                  <a:pt x="1101974" y="963947"/>
                  <a:pt x="1150386" y="952489"/>
                </a:cubicBezTo>
                <a:cubicBezTo>
                  <a:pt x="1198315" y="941193"/>
                  <a:pt x="1244791" y="927960"/>
                  <a:pt x="1288685" y="904399"/>
                </a:cubicBezTo>
                <a:cubicBezTo>
                  <a:pt x="1320314" y="887455"/>
                  <a:pt x="1343552" y="863249"/>
                  <a:pt x="1357269" y="832265"/>
                </a:cubicBezTo>
                <a:cubicBezTo>
                  <a:pt x="1387446" y="763842"/>
                  <a:pt x="1383089" y="695741"/>
                  <a:pt x="1345811" y="630385"/>
                </a:cubicBezTo>
                <a:cubicBezTo>
                  <a:pt x="1322573" y="589718"/>
                  <a:pt x="1289007" y="558895"/>
                  <a:pt x="1251891" y="531784"/>
                </a:cubicBezTo>
                <a:cubicBezTo>
                  <a:pt x="1237690" y="521456"/>
                  <a:pt x="1221714" y="513872"/>
                  <a:pt x="1205899" y="504673"/>
                </a:cubicBezTo>
                <a:cubicBezTo>
                  <a:pt x="1197024" y="518552"/>
                  <a:pt x="1184598" y="519197"/>
                  <a:pt x="1172010" y="518390"/>
                </a:cubicBezTo>
                <a:close/>
                <a:moveTo>
                  <a:pt x="333829" y="399457"/>
                </a:moveTo>
                <a:cubicBezTo>
                  <a:pt x="333183" y="402523"/>
                  <a:pt x="332054" y="404782"/>
                  <a:pt x="332054" y="407042"/>
                </a:cubicBezTo>
                <a:cubicBezTo>
                  <a:pt x="332054" y="427859"/>
                  <a:pt x="332215" y="448515"/>
                  <a:pt x="332377" y="469332"/>
                </a:cubicBezTo>
                <a:cubicBezTo>
                  <a:pt x="333183" y="541306"/>
                  <a:pt x="337863" y="613117"/>
                  <a:pt x="348030" y="684445"/>
                </a:cubicBezTo>
                <a:cubicBezTo>
                  <a:pt x="355292" y="735762"/>
                  <a:pt x="385792" y="769490"/>
                  <a:pt x="439530" y="775945"/>
                </a:cubicBezTo>
                <a:cubicBezTo>
                  <a:pt x="483101" y="781109"/>
                  <a:pt x="527156" y="784013"/>
                  <a:pt x="570889" y="787725"/>
                </a:cubicBezTo>
                <a:cubicBezTo>
                  <a:pt x="618172" y="791759"/>
                  <a:pt x="665616" y="796117"/>
                  <a:pt x="712899" y="799667"/>
                </a:cubicBezTo>
                <a:cubicBezTo>
                  <a:pt x="754372" y="802733"/>
                  <a:pt x="795684" y="805476"/>
                  <a:pt x="837157" y="806929"/>
                </a:cubicBezTo>
                <a:cubicBezTo>
                  <a:pt x="860880" y="807736"/>
                  <a:pt x="884602" y="805476"/>
                  <a:pt x="908324" y="804992"/>
                </a:cubicBezTo>
                <a:cubicBezTo>
                  <a:pt x="925268" y="804669"/>
                  <a:pt x="942374" y="804992"/>
                  <a:pt x="959318" y="805154"/>
                </a:cubicBezTo>
                <a:cubicBezTo>
                  <a:pt x="984493" y="805315"/>
                  <a:pt x="1006278" y="794664"/>
                  <a:pt x="1028548" y="784336"/>
                </a:cubicBezTo>
                <a:cubicBezTo>
                  <a:pt x="1048720" y="774815"/>
                  <a:pt x="1061146" y="757871"/>
                  <a:pt x="1071313" y="740442"/>
                </a:cubicBezTo>
                <a:cubicBezTo>
                  <a:pt x="1081802" y="722368"/>
                  <a:pt x="1087611" y="701389"/>
                  <a:pt x="1094066" y="681218"/>
                </a:cubicBezTo>
                <a:cubicBezTo>
                  <a:pt x="1108590" y="636033"/>
                  <a:pt x="1122468" y="590686"/>
                  <a:pt x="1136347" y="545340"/>
                </a:cubicBezTo>
                <a:cubicBezTo>
                  <a:pt x="1146997" y="510644"/>
                  <a:pt x="1155873" y="475787"/>
                  <a:pt x="1156841" y="438994"/>
                </a:cubicBezTo>
                <a:cubicBezTo>
                  <a:pt x="1157487" y="412367"/>
                  <a:pt x="1139897" y="372185"/>
                  <a:pt x="1107945" y="360727"/>
                </a:cubicBezTo>
                <a:cubicBezTo>
                  <a:pt x="1084545" y="352335"/>
                  <a:pt x="1061146" y="343621"/>
                  <a:pt x="1037746" y="335230"/>
                </a:cubicBezTo>
                <a:cubicBezTo>
                  <a:pt x="1026612" y="331195"/>
                  <a:pt x="1015638" y="326193"/>
                  <a:pt x="1004019" y="324095"/>
                </a:cubicBezTo>
                <a:cubicBezTo>
                  <a:pt x="973196" y="318608"/>
                  <a:pt x="942051" y="314412"/>
                  <a:pt x="911067" y="309894"/>
                </a:cubicBezTo>
                <a:cubicBezTo>
                  <a:pt x="898803" y="308119"/>
                  <a:pt x="886377" y="306828"/>
                  <a:pt x="874112" y="305214"/>
                </a:cubicBezTo>
                <a:cubicBezTo>
                  <a:pt x="841676" y="301180"/>
                  <a:pt x="809401" y="294725"/>
                  <a:pt x="776803" y="293434"/>
                </a:cubicBezTo>
                <a:cubicBezTo>
                  <a:pt x="716288" y="291013"/>
                  <a:pt x="655772" y="285688"/>
                  <a:pt x="595095" y="289883"/>
                </a:cubicBezTo>
                <a:cubicBezTo>
                  <a:pt x="576214" y="291174"/>
                  <a:pt x="557011" y="289561"/>
                  <a:pt x="538130" y="290206"/>
                </a:cubicBezTo>
                <a:cubicBezTo>
                  <a:pt x="517474" y="290852"/>
                  <a:pt x="496979" y="292465"/>
                  <a:pt x="475839" y="293595"/>
                </a:cubicBezTo>
                <a:cubicBezTo>
                  <a:pt x="474871" y="298275"/>
                  <a:pt x="473902" y="301664"/>
                  <a:pt x="473741" y="305214"/>
                </a:cubicBezTo>
                <a:cubicBezTo>
                  <a:pt x="472773" y="323611"/>
                  <a:pt x="471966" y="342007"/>
                  <a:pt x="471320" y="360404"/>
                </a:cubicBezTo>
                <a:cubicBezTo>
                  <a:pt x="470836" y="377187"/>
                  <a:pt x="466479" y="382835"/>
                  <a:pt x="450019" y="385417"/>
                </a:cubicBezTo>
                <a:cubicBezTo>
                  <a:pt x="440014" y="387031"/>
                  <a:pt x="430008" y="388322"/>
                  <a:pt x="420003" y="389452"/>
                </a:cubicBezTo>
                <a:cubicBezTo>
                  <a:pt x="391601" y="392679"/>
                  <a:pt x="362876" y="396068"/>
                  <a:pt x="333829" y="399457"/>
                </a:cubicBezTo>
                <a:close/>
                <a:moveTo>
                  <a:pt x="223126" y="418983"/>
                </a:moveTo>
                <a:cubicBezTo>
                  <a:pt x="209732" y="426084"/>
                  <a:pt x="196822" y="429634"/>
                  <a:pt x="188430" y="438026"/>
                </a:cubicBezTo>
                <a:cubicBezTo>
                  <a:pt x="170033" y="456422"/>
                  <a:pt x="152444" y="476110"/>
                  <a:pt x="137274" y="497250"/>
                </a:cubicBezTo>
                <a:cubicBezTo>
                  <a:pt x="111616" y="533398"/>
                  <a:pt x="85634" y="569708"/>
                  <a:pt x="67399" y="610535"/>
                </a:cubicBezTo>
                <a:cubicBezTo>
                  <a:pt x="58523" y="630546"/>
                  <a:pt x="48518" y="650072"/>
                  <a:pt x="41095" y="670567"/>
                </a:cubicBezTo>
                <a:cubicBezTo>
                  <a:pt x="26087" y="712524"/>
                  <a:pt x="21891" y="756418"/>
                  <a:pt x="25441" y="800635"/>
                </a:cubicBezTo>
                <a:cubicBezTo>
                  <a:pt x="28508" y="837913"/>
                  <a:pt x="40288" y="872931"/>
                  <a:pt x="62396" y="903431"/>
                </a:cubicBezTo>
                <a:cubicBezTo>
                  <a:pt x="84021" y="933285"/>
                  <a:pt x="107581" y="961526"/>
                  <a:pt x="129851" y="990896"/>
                </a:cubicBezTo>
                <a:cubicBezTo>
                  <a:pt x="145827" y="1012036"/>
                  <a:pt x="157930" y="1035597"/>
                  <a:pt x="161803" y="1061901"/>
                </a:cubicBezTo>
                <a:cubicBezTo>
                  <a:pt x="166160" y="1091756"/>
                  <a:pt x="167613" y="1122094"/>
                  <a:pt x="169711" y="1152271"/>
                </a:cubicBezTo>
                <a:cubicBezTo>
                  <a:pt x="171970" y="1187774"/>
                  <a:pt x="179716" y="1221824"/>
                  <a:pt x="197629" y="1252646"/>
                </a:cubicBezTo>
                <a:cubicBezTo>
                  <a:pt x="220221" y="1291538"/>
                  <a:pt x="253141" y="1316228"/>
                  <a:pt x="298165" y="1325427"/>
                </a:cubicBezTo>
                <a:cubicBezTo>
                  <a:pt x="318498" y="1329622"/>
                  <a:pt x="338509" y="1329622"/>
                  <a:pt x="358358" y="1328331"/>
                </a:cubicBezTo>
                <a:cubicBezTo>
                  <a:pt x="390794" y="1326395"/>
                  <a:pt x="423069" y="1322199"/>
                  <a:pt x="455183" y="1317035"/>
                </a:cubicBezTo>
                <a:cubicBezTo>
                  <a:pt x="477775" y="1313323"/>
                  <a:pt x="499884" y="1306223"/>
                  <a:pt x="522315" y="1300413"/>
                </a:cubicBezTo>
                <a:cubicBezTo>
                  <a:pt x="564272" y="1289440"/>
                  <a:pt x="604778" y="1274432"/>
                  <a:pt x="644153" y="1256358"/>
                </a:cubicBezTo>
                <a:cubicBezTo>
                  <a:pt x="668359" y="1245223"/>
                  <a:pt x="692404" y="1233604"/>
                  <a:pt x="716610" y="1222147"/>
                </a:cubicBezTo>
                <a:cubicBezTo>
                  <a:pt x="745981" y="1208107"/>
                  <a:pt x="776480" y="1196004"/>
                  <a:pt x="804398" y="1179382"/>
                </a:cubicBezTo>
                <a:cubicBezTo>
                  <a:pt x="844097" y="1155821"/>
                  <a:pt x="881536" y="1128549"/>
                  <a:pt x="920266" y="1103375"/>
                </a:cubicBezTo>
                <a:cubicBezTo>
                  <a:pt x="952056" y="1082719"/>
                  <a:pt x="982718" y="1060449"/>
                  <a:pt x="1017090" y="1043989"/>
                </a:cubicBezTo>
                <a:cubicBezTo>
                  <a:pt x="1049366" y="1028497"/>
                  <a:pt x="1083254" y="1022203"/>
                  <a:pt x="1118434" y="1020428"/>
                </a:cubicBezTo>
                <a:cubicBezTo>
                  <a:pt x="1165233" y="1018007"/>
                  <a:pt x="1212031" y="1016393"/>
                  <a:pt x="1257216" y="1003161"/>
                </a:cubicBezTo>
                <a:cubicBezTo>
                  <a:pt x="1280454" y="996383"/>
                  <a:pt x="1303692" y="988153"/>
                  <a:pt x="1324671" y="976372"/>
                </a:cubicBezTo>
                <a:cubicBezTo>
                  <a:pt x="1349039" y="962656"/>
                  <a:pt x="1368404" y="941838"/>
                  <a:pt x="1382282" y="916986"/>
                </a:cubicBezTo>
                <a:cubicBezTo>
                  <a:pt x="1386316" y="909725"/>
                  <a:pt x="1392126" y="903431"/>
                  <a:pt x="1395515" y="896008"/>
                </a:cubicBezTo>
                <a:cubicBezTo>
                  <a:pt x="1404068" y="877934"/>
                  <a:pt x="1414396" y="860021"/>
                  <a:pt x="1419398" y="840818"/>
                </a:cubicBezTo>
                <a:cubicBezTo>
                  <a:pt x="1432308" y="790791"/>
                  <a:pt x="1434245" y="740281"/>
                  <a:pt x="1421335" y="689286"/>
                </a:cubicBezTo>
                <a:cubicBezTo>
                  <a:pt x="1407779" y="636033"/>
                  <a:pt x="1382121" y="590202"/>
                  <a:pt x="1343391" y="551634"/>
                </a:cubicBezTo>
                <a:cubicBezTo>
                  <a:pt x="1329028" y="537433"/>
                  <a:pt x="1313536" y="524361"/>
                  <a:pt x="1298851" y="510483"/>
                </a:cubicBezTo>
                <a:cubicBezTo>
                  <a:pt x="1273354" y="486438"/>
                  <a:pt x="1241240" y="473367"/>
                  <a:pt x="1210095" y="454809"/>
                </a:cubicBezTo>
                <a:cubicBezTo>
                  <a:pt x="1208158" y="463523"/>
                  <a:pt x="1206706" y="470139"/>
                  <a:pt x="1205415" y="476756"/>
                </a:cubicBezTo>
                <a:cubicBezTo>
                  <a:pt x="1209934" y="479499"/>
                  <a:pt x="1212838" y="481435"/>
                  <a:pt x="1215904" y="483210"/>
                </a:cubicBezTo>
                <a:cubicBezTo>
                  <a:pt x="1248664" y="501446"/>
                  <a:pt x="1280132" y="521618"/>
                  <a:pt x="1307888" y="547115"/>
                </a:cubicBezTo>
                <a:cubicBezTo>
                  <a:pt x="1342100" y="578583"/>
                  <a:pt x="1369049" y="615054"/>
                  <a:pt x="1385510" y="658625"/>
                </a:cubicBezTo>
                <a:cubicBezTo>
                  <a:pt x="1404552" y="709135"/>
                  <a:pt x="1408102" y="760937"/>
                  <a:pt x="1391965" y="812577"/>
                </a:cubicBezTo>
                <a:cubicBezTo>
                  <a:pt x="1384703" y="835492"/>
                  <a:pt x="1375182" y="859053"/>
                  <a:pt x="1361465" y="878418"/>
                </a:cubicBezTo>
                <a:cubicBezTo>
                  <a:pt x="1337097" y="913113"/>
                  <a:pt x="1302240" y="936351"/>
                  <a:pt x="1262219" y="950391"/>
                </a:cubicBezTo>
                <a:cubicBezTo>
                  <a:pt x="1235431" y="959751"/>
                  <a:pt x="1207836" y="966851"/>
                  <a:pt x="1180402" y="974436"/>
                </a:cubicBezTo>
                <a:cubicBezTo>
                  <a:pt x="1151839" y="982343"/>
                  <a:pt x="1122630" y="988153"/>
                  <a:pt x="1094712" y="997997"/>
                </a:cubicBezTo>
                <a:cubicBezTo>
                  <a:pt x="1045493" y="1015425"/>
                  <a:pt x="997564" y="1036081"/>
                  <a:pt x="952863" y="1063676"/>
                </a:cubicBezTo>
                <a:cubicBezTo>
                  <a:pt x="921557" y="1082880"/>
                  <a:pt x="888959" y="1099824"/>
                  <a:pt x="857329" y="1118382"/>
                </a:cubicBezTo>
                <a:cubicBezTo>
                  <a:pt x="825538" y="1136941"/>
                  <a:pt x="794393" y="1156306"/>
                  <a:pt x="762764" y="1174864"/>
                </a:cubicBezTo>
                <a:cubicBezTo>
                  <a:pt x="717256" y="1201491"/>
                  <a:pt x="670780" y="1226181"/>
                  <a:pt x="623174" y="1249258"/>
                </a:cubicBezTo>
                <a:cubicBezTo>
                  <a:pt x="571534" y="1274271"/>
                  <a:pt x="518765" y="1295088"/>
                  <a:pt x="462445" y="1305739"/>
                </a:cubicBezTo>
                <a:cubicBezTo>
                  <a:pt x="421778" y="1313485"/>
                  <a:pt x="380789" y="1315583"/>
                  <a:pt x="340445" y="1305093"/>
                </a:cubicBezTo>
                <a:cubicBezTo>
                  <a:pt x="258951" y="1283953"/>
                  <a:pt x="215864" y="1227956"/>
                  <a:pt x="205213" y="1148721"/>
                </a:cubicBezTo>
                <a:cubicBezTo>
                  <a:pt x="200049" y="1109830"/>
                  <a:pt x="196983" y="1070615"/>
                  <a:pt x="191335" y="1031885"/>
                </a:cubicBezTo>
                <a:cubicBezTo>
                  <a:pt x="189237" y="1017523"/>
                  <a:pt x="182943" y="1003483"/>
                  <a:pt x="176973" y="990089"/>
                </a:cubicBezTo>
                <a:cubicBezTo>
                  <a:pt x="166483" y="966206"/>
                  <a:pt x="146957" y="949100"/>
                  <a:pt x="130335" y="929574"/>
                </a:cubicBezTo>
                <a:cubicBezTo>
                  <a:pt x="114198" y="910693"/>
                  <a:pt x="96769" y="892135"/>
                  <a:pt x="84343" y="870672"/>
                </a:cubicBezTo>
                <a:cubicBezTo>
                  <a:pt x="43677" y="800635"/>
                  <a:pt x="44645" y="726725"/>
                  <a:pt x="71595" y="652654"/>
                </a:cubicBezTo>
                <a:cubicBezTo>
                  <a:pt x="93058" y="593430"/>
                  <a:pt x="132756" y="547438"/>
                  <a:pt x="182298" y="509353"/>
                </a:cubicBezTo>
                <a:cubicBezTo>
                  <a:pt x="197790" y="497412"/>
                  <a:pt x="212152" y="484179"/>
                  <a:pt x="226353" y="470785"/>
                </a:cubicBezTo>
                <a:cubicBezTo>
                  <a:pt x="229742" y="467719"/>
                  <a:pt x="232647" y="461586"/>
                  <a:pt x="232001" y="457391"/>
                </a:cubicBezTo>
                <a:cubicBezTo>
                  <a:pt x="230226" y="445933"/>
                  <a:pt x="226837" y="434637"/>
                  <a:pt x="223126" y="418983"/>
                </a:cubicBezTo>
                <a:close/>
                <a:moveTo>
                  <a:pt x="662388" y="257770"/>
                </a:moveTo>
                <a:cubicBezTo>
                  <a:pt x="725325" y="259545"/>
                  <a:pt x="784388" y="261320"/>
                  <a:pt x="844258" y="263095"/>
                </a:cubicBezTo>
                <a:cubicBezTo>
                  <a:pt x="845549" y="249701"/>
                  <a:pt x="846194" y="236145"/>
                  <a:pt x="848292" y="222751"/>
                </a:cubicBezTo>
                <a:cubicBezTo>
                  <a:pt x="850390" y="209357"/>
                  <a:pt x="853456" y="196124"/>
                  <a:pt x="848454" y="181923"/>
                </a:cubicBezTo>
                <a:cubicBezTo>
                  <a:pt x="790197" y="177889"/>
                  <a:pt x="732264" y="173693"/>
                  <a:pt x="672071" y="183053"/>
                </a:cubicBezTo>
                <a:cubicBezTo>
                  <a:pt x="668843" y="208389"/>
                  <a:pt x="665616" y="232757"/>
                  <a:pt x="662388" y="257770"/>
                </a:cubicBezTo>
                <a:close/>
                <a:moveTo>
                  <a:pt x="1228008" y="48305"/>
                </a:moveTo>
                <a:cubicBezTo>
                  <a:pt x="1221230" y="45562"/>
                  <a:pt x="1218486" y="44271"/>
                  <a:pt x="1215743" y="43464"/>
                </a:cubicBezTo>
                <a:cubicBezTo>
                  <a:pt x="1175399" y="32490"/>
                  <a:pt x="1134249" y="27488"/>
                  <a:pt x="1092614" y="26842"/>
                </a:cubicBezTo>
                <a:cubicBezTo>
                  <a:pt x="1078090" y="26681"/>
                  <a:pt x="1067278" y="32652"/>
                  <a:pt x="1063082" y="47498"/>
                </a:cubicBezTo>
                <a:cubicBezTo>
                  <a:pt x="1061791" y="52017"/>
                  <a:pt x="1059694" y="56374"/>
                  <a:pt x="1058725" y="60892"/>
                </a:cubicBezTo>
                <a:cubicBezTo>
                  <a:pt x="1052593" y="88649"/>
                  <a:pt x="1046299" y="116405"/>
                  <a:pt x="1040490" y="144323"/>
                </a:cubicBezTo>
                <a:cubicBezTo>
                  <a:pt x="1037908" y="156749"/>
                  <a:pt x="1036133" y="169175"/>
                  <a:pt x="1033551" y="184505"/>
                </a:cubicBezTo>
                <a:cubicBezTo>
                  <a:pt x="1070021" y="168207"/>
                  <a:pt x="1103265" y="153360"/>
                  <a:pt x="1138929" y="137384"/>
                </a:cubicBezTo>
                <a:cubicBezTo>
                  <a:pt x="1135056" y="134802"/>
                  <a:pt x="1133603" y="133834"/>
                  <a:pt x="1132151" y="132865"/>
                </a:cubicBezTo>
                <a:cubicBezTo>
                  <a:pt x="1119564" y="123506"/>
                  <a:pt x="1118434" y="114791"/>
                  <a:pt x="1131021" y="106561"/>
                </a:cubicBezTo>
                <a:cubicBezTo>
                  <a:pt x="1155389" y="90747"/>
                  <a:pt x="1180725" y="76384"/>
                  <a:pt x="1205738" y="61538"/>
                </a:cubicBezTo>
                <a:cubicBezTo>
                  <a:pt x="1212193" y="57826"/>
                  <a:pt x="1218648" y="53953"/>
                  <a:pt x="1228008" y="48305"/>
                </a:cubicBezTo>
                <a:close/>
                <a:moveTo>
                  <a:pt x="1281907" y="72834"/>
                </a:moveTo>
                <a:cubicBezTo>
                  <a:pt x="1272386" y="62506"/>
                  <a:pt x="1261251" y="60085"/>
                  <a:pt x="1250600" y="56858"/>
                </a:cubicBezTo>
                <a:cubicBezTo>
                  <a:pt x="1248179" y="56051"/>
                  <a:pt x="1244468" y="56858"/>
                  <a:pt x="1242209" y="58310"/>
                </a:cubicBezTo>
                <a:cubicBezTo>
                  <a:pt x="1213968" y="75739"/>
                  <a:pt x="1185889" y="93329"/>
                  <a:pt x="1156357" y="111887"/>
                </a:cubicBezTo>
                <a:cubicBezTo>
                  <a:pt x="1160069" y="114469"/>
                  <a:pt x="1162489" y="115921"/>
                  <a:pt x="1164749" y="117535"/>
                </a:cubicBezTo>
                <a:cubicBezTo>
                  <a:pt x="1179756" y="128024"/>
                  <a:pt x="1179756" y="135932"/>
                  <a:pt x="1164264" y="144807"/>
                </a:cubicBezTo>
                <a:cubicBezTo>
                  <a:pt x="1147320" y="154490"/>
                  <a:pt x="1130376" y="164172"/>
                  <a:pt x="1112947" y="172886"/>
                </a:cubicBezTo>
                <a:cubicBezTo>
                  <a:pt x="1090193" y="184344"/>
                  <a:pt x="1066794" y="194672"/>
                  <a:pt x="1044040" y="206130"/>
                </a:cubicBezTo>
                <a:cubicBezTo>
                  <a:pt x="1036940" y="209680"/>
                  <a:pt x="1028387" y="212585"/>
                  <a:pt x="1027580" y="222751"/>
                </a:cubicBezTo>
                <a:cubicBezTo>
                  <a:pt x="1056950" y="237598"/>
                  <a:pt x="1070021" y="237436"/>
                  <a:pt x="1096326" y="222267"/>
                </a:cubicBezTo>
                <a:cubicBezTo>
                  <a:pt x="1098908" y="220815"/>
                  <a:pt x="1101651" y="219685"/>
                  <a:pt x="1104233" y="218394"/>
                </a:cubicBezTo>
                <a:cubicBezTo>
                  <a:pt x="1136024" y="201127"/>
                  <a:pt x="1167976" y="184021"/>
                  <a:pt x="1199606" y="166593"/>
                </a:cubicBezTo>
                <a:cubicBezTo>
                  <a:pt x="1205092" y="163527"/>
                  <a:pt x="1210095" y="159331"/>
                  <a:pt x="1215259" y="155619"/>
                </a:cubicBezTo>
                <a:cubicBezTo>
                  <a:pt x="1202349" y="136900"/>
                  <a:pt x="1202510" y="133188"/>
                  <a:pt x="1218971" y="119310"/>
                </a:cubicBezTo>
                <a:cubicBezTo>
                  <a:pt x="1231558" y="108659"/>
                  <a:pt x="1245113" y="98977"/>
                  <a:pt x="1258346" y="89133"/>
                </a:cubicBezTo>
                <a:cubicBezTo>
                  <a:pt x="1265608" y="83485"/>
                  <a:pt x="1273031" y="78805"/>
                  <a:pt x="1281907" y="72834"/>
                </a:cubicBezTo>
                <a:close/>
                <a:moveTo>
                  <a:pt x="1239788" y="132704"/>
                </a:moveTo>
                <a:cubicBezTo>
                  <a:pt x="1241563" y="135932"/>
                  <a:pt x="1242047" y="137061"/>
                  <a:pt x="1242854" y="137868"/>
                </a:cubicBezTo>
                <a:cubicBezTo>
                  <a:pt x="1256732" y="152069"/>
                  <a:pt x="1257378" y="157879"/>
                  <a:pt x="1241240" y="168529"/>
                </a:cubicBezTo>
                <a:cubicBezTo>
                  <a:pt x="1218971" y="183053"/>
                  <a:pt x="1195571" y="195963"/>
                  <a:pt x="1171849" y="208228"/>
                </a:cubicBezTo>
                <a:cubicBezTo>
                  <a:pt x="1152645" y="218233"/>
                  <a:pt x="1132474" y="226302"/>
                  <a:pt x="1110043" y="236468"/>
                </a:cubicBezTo>
                <a:cubicBezTo>
                  <a:pt x="1115206" y="238243"/>
                  <a:pt x="1117789" y="239050"/>
                  <a:pt x="1120209" y="239857"/>
                </a:cubicBezTo>
                <a:cubicBezTo>
                  <a:pt x="1136992" y="245667"/>
                  <a:pt x="1153291" y="251476"/>
                  <a:pt x="1168783" y="261159"/>
                </a:cubicBezTo>
                <a:cubicBezTo>
                  <a:pt x="1186211" y="271971"/>
                  <a:pt x="1206706" y="278264"/>
                  <a:pt x="1229299" y="272616"/>
                </a:cubicBezTo>
                <a:cubicBezTo>
                  <a:pt x="1248825" y="219362"/>
                  <a:pt x="1265608" y="165140"/>
                  <a:pt x="1277227" y="109466"/>
                </a:cubicBezTo>
                <a:cubicBezTo>
                  <a:pt x="1276097" y="108659"/>
                  <a:pt x="1274806" y="107852"/>
                  <a:pt x="1273677" y="107045"/>
                </a:cubicBezTo>
                <a:cubicBezTo>
                  <a:pt x="1262542" y="115437"/>
                  <a:pt x="1251407" y="123828"/>
                  <a:pt x="1239788" y="132704"/>
                </a:cubicBezTo>
                <a:close/>
                <a:moveTo>
                  <a:pt x="309300" y="355402"/>
                </a:moveTo>
                <a:cubicBezTo>
                  <a:pt x="281544" y="349915"/>
                  <a:pt x="237004" y="367989"/>
                  <a:pt x="226031" y="388322"/>
                </a:cubicBezTo>
                <a:cubicBezTo>
                  <a:pt x="249107" y="418499"/>
                  <a:pt x="249269" y="453033"/>
                  <a:pt x="252173" y="487729"/>
                </a:cubicBezTo>
                <a:cubicBezTo>
                  <a:pt x="266374" y="483210"/>
                  <a:pt x="281544" y="478208"/>
                  <a:pt x="296713" y="473528"/>
                </a:cubicBezTo>
                <a:cubicBezTo>
                  <a:pt x="303813" y="471269"/>
                  <a:pt x="304943" y="466105"/>
                  <a:pt x="305104" y="459811"/>
                </a:cubicBezTo>
                <a:cubicBezTo>
                  <a:pt x="306395" y="425116"/>
                  <a:pt x="307848" y="390259"/>
                  <a:pt x="309300" y="355402"/>
                </a:cubicBezTo>
                <a:close/>
                <a:moveTo>
                  <a:pt x="457604" y="291820"/>
                </a:moveTo>
                <a:cubicBezTo>
                  <a:pt x="433559" y="295854"/>
                  <a:pt x="412096" y="298598"/>
                  <a:pt x="390956" y="303277"/>
                </a:cubicBezTo>
                <a:cubicBezTo>
                  <a:pt x="376593" y="306505"/>
                  <a:pt x="362715" y="311830"/>
                  <a:pt x="348998" y="317317"/>
                </a:cubicBezTo>
                <a:cubicBezTo>
                  <a:pt x="339638" y="321029"/>
                  <a:pt x="333345" y="329420"/>
                  <a:pt x="333183" y="339425"/>
                </a:cubicBezTo>
                <a:cubicBezTo>
                  <a:pt x="333022" y="350883"/>
                  <a:pt x="335604" y="362341"/>
                  <a:pt x="337056" y="374605"/>
                </a:cubicBezTo>
                <a:cubicBezTo>
                  <a:pt x="376593" y="370248"/>
                  <a:pt x="414032" y="366214"/>
                  <a:pt x="453408" y="362018"/>
                </a:cubicBezTo>
                <a:cubicBezTo>
                  <a:pt x="454860" y="338941"/>
                  <a:pt x="456151" y="317317"/>
                  <a:pt x="457604" y="291820"/>
                </a:cubicBezTo>
                <a:close/>
                <a:moveTo>
                  <a:pt x="1064535" y="306505"/>
                </a:moveTo>
                <a:cubicBezTo>
                  <a:pt x="1088741" y="318608"/>
                  <a:pt x="1110688" y="329743"/>
                  <a:pt x="1133280" y="341039"/>
                </a:cubicBezTo>
                <a:cubicBezTo>
                  <a:pt x="1137154" y="316510"/>
                  <a:pt x="1141026" y="292949"/>
                  <a:pt x="1144900" y="268420"/>
                </a:cubicBezTo>
                <a:cubicBezTo>
                  <a:pt x="1121984" y="261965"/>
                  <a:pt x="1101005" y="253251"/>
                  <a:pt x="1076638" y="260029"/>
                </a:cubicBezTo>
                <a:cubicBezTo>
                  <a:pt x="1072604" y="275037"/>
                  <a:pt x="1068569" y="290367"/>
                  <a:pt x="1064535" y="306505"/>
                </a:cubicBezTo>
                <a:close/>
                <a:moveTo>
                  <a:pt x="1181209" y="414303"/>
                </a:moveTo>
                <a:cubicBezTo>
                  <a:pt x="1178950" y="439317"/>
                  <a:pt x="1176529" y="462716"/>
                  <a:pt x="1174593" y="486115"/>
                </a:cubicBezTo>
                <a:cubicBezTo>
                  <a:pt x="1173786" y="495314"/>
                  <a:pt x="1178788" y="496766"/>
                  <a:pt x="1187664" y="494184"/>
                </a:cubicBezTo>
                <a:cubicBezTo>
                  <a:pt x="1179756" y="483372"/>
                  <a:pt x="1182661" y="473367"/>
                  <a:pt x="1186857" y="463039"/>
                </a:cubicBezTo>
                <a:cubicBezTo>
                  <a:pt x="1190891" y="452872"/>
                  <a:pt x="1189439" y="440446"/>
                  <a:pt x="1198637" y="432700"/>
                </a:cubicBezTo>
                <a:cubicBezTo>
                  <a:pt x="1204608" y="433184"/>
                  <a:pt x="1209449" y="433507"/>
                  <a:pt x="1214936" y="433991"/>
                </a:cubicBezTo>
                <a:cubicBezTo>
                  <a:pt x="1210256" y="417208"/>
                  <a:pt x="1204608" y="413981"/>
                  <a:pt x="1181209" y="414303"/>
                </a:cubicBezTo>
                <a:close/>
                <a:moveTo>
                  <a:pt x="720161" y="375896"/>
                </a:moveTo>
                <a:cubicBezTo>
                  <a:pt x="759052" y="377833"/>
                  <a:pt x="796652" y="384933"/>
                  <a:pt x="831509" y="403330"/>
                </a:cubicBezTo>
                <a:cubicBezTo>
                  <a:pt x="834575" y="404944"/>
                  <a:pt x="837964" y="406557"/>
                  <a:pt x="841353" y="407364"/>
                </a:cubicBezTo>
                <a:cubicBezTo>
                  <a:pt x="886377" y="418015"/>
                  <a:pt x="913811" y="448838"/>
                  <a:pt x="932046" y="488697"/>
                </a:cubicBezTo>
                <a:cubicBezTo>
                  <a:pt x="940437" y="506771"/>
                  <a:pt x="945117" y="526782"/>
                  <a:pt x="949959" y="546308"/>
                </a:cubicBezTo>
                <a:cubicBezTo>
                  <a:pt x="955768" y="569708"/>
                  <a:pt x="951088" y="592461"/>
                  <a:pt x="941083" y="613924"/>
                </a:cubicBezTo>
                <a:cubicBezTo>
                  <a:pt x="926882" y="644101"/>
                  <a:pt x="910422" y="673149"/>
                  <a:pt x="886700" y="696871"/>
                </a:cubicBezTo>
                <a:cubicBezTo>
                  <a:pt x="875081" y="708651"/>
                  <a:pt x="862816" y="720754"/>
                  <a:pt x="848615" y="728823"/>
                </a:cubicBezTo>
                <a:cubicBezTo>
                  <a:pt x="818761" y="745768"/>
                  <a:pt x="787454" y="759162"/>
                  <a:pt x="752597" y="763519"/>
                </a:cubicBezTo>
                <a:cubicBezTo>
                  <a:pt x="730811" y="766262"/>
                  <a:pt x="709187" y="769651"/>
                  <a:pt x="687079" y="765939"/>
                </a:cubicBezTo>
                <a:cubicBezTo>
                  <a:pt x="641894" y="758516"/>
                  <a:pt x="604616" y="736085"/>
                  <a:pt x="573148" y="704294"/>
                </a:cubicBezTo>
                <a:cubicBezTo>
                  <a:pt x="524574" y="655075"/>
                  <a:pt x="512471" y="595205"/>
                  <a:pt x="524090" y="528396"/>
                </a:cubicBezTo>
                <a:cubicBezTo>
                  <a:pt x="529577" y="496443"/>
                  <a:pt x="542648" y="468364"/>
                  <a:pt x="562336" y="443835"/>
                </a:cubicBezTo>
                <a:cubicBezTo>
                  <a:pt x="576376" y="426245"/>
                  <a:pt x="589770" y="406073"/>
                  <a:pt x="614783" y="400909"/>
                </a:cubicBezTo>
                <a:cubicBezTo>
                  <a:pt x="640119" y="381544"/>
                  <a:pt x="671425" y="381867"/>
                  <a:pt x="700796" y="376058"/>
                </a:cubicBezTo>
                <a:cubicBezTo>
                  <a:pt x="706928" y="374928"/>
                  <a:pt x="713706" y="375896"/>
                  <a:pt x="720161" y="375896"/>
                </a:cubicBezTo>
                <a:close/>
                <a:moveTo>
                  <a:pt x="713060" y="740604"/>
                </a:moveTo>
                <a:cubicBezTo>
                  <a:pt x="738557" y="736085"/>
                  <a:pt x="764216" y="732051"/>
                  <a:pt x="789552" y="726725"/>
                </a:cubicBezTo>
                <a:cubicBezTo>
                  <a:pt x="799234" y="724627"/>
                  <a:pt x="809240" y="721077"/>
                  <a:pt x="817308" y="715752"/>
                </a:cubicBezTo>
                <a:cubicBezTo>
                  <a:pt x="832478" y="705747"/>
                  <a:pt x="847163" y="694450"/>
                  <a:pt x="860718" y="682347"/>
                </a:cubicBezTo>
                <a:cubicBezTo>
                  <a:pt x="881536" y="663950"/>
                  <a:pt x="894607" y="639906"/>
                  <a:pt x="907840" y="616022"/>
                </a:cubicBezTo>
                <a:cubicBezTo>
                  <a:pt x="921234" y="591977"/>
                  <a:pt x="929464" y="568094"/>
                  <a:pt x="923816" y="539853"/>
                </a:cubicBezTo>
                <a:cubicBezTo>
                  <a:pt x="917522" y="509192"/>
                  <a:pt x="907356" y="481274"/>
                  <a:pt x="881697" y="461909"/>
                </a:cubicBezTo>
                <a:cubicBezTo>
                  <a:pt x="867335" y="451097"/>
                  <a:pt x="852165" y="441092"/>
                  <a:pt x="836351" y="432862"/>
                </a:cubicBezTo>
                <a:cubicBezTo>
                  <a:pt x="780031" y="403330"/>
                  <a:pt x="720806" y="399134"/>
                  <a:pt x="659806" y="415594"/>
                </a:cubicBezTo>
                <a:cubicBezTo>
                  <a:pt x="648994" y="418499"/>
                  <a:pt x="637053" y="420920"/>
                  <a:pt x="628338" y="427375"/>
                </a:cubicBezTo>
                <a:cubicBezTo>
                  <a:pt x="605262" y="444803"/>
                  <a:pt x="583637" y="463684"/>
                  <a:pt x="570082" y="490472"/>
                </a:cubicBezTo>
                <a:cubicBezTo>
                  <a:pt x="552653" y="525007"/>
                  <a:pt x="538937" y="560025"/>
                  <a:pt x="548296" y="599562"/>
                </a:cubicBezTo>
                <a:cubicBezTo>
                  <a:pt x="552169" y="615538"/>
                  <a:pt x="556204" y="631675"/>
                  <a:pt x="562013" y="647167"/>
                </a:cubicBezTo>
                <a:cubicBezTo>
                  <a:pt x="572180" y="673956"/>
                  <a:pt x="594288" y="690255"/>
                  <a:pt x="616558" y="706554"/>
                </a:cubicBezTo>
                <a:cubicBezTo>
                  <a:pt x="645605" y="727371"/>
                  <a:pt x="676267" y="740765"/>
                  <a:pt x="713060" y="740604"/>
                </a:cubicBezTo>
                <a:close/>
                <a:moveTo>
                  <a:pt x="717901" y="444965"/>
                </a:moveTo>
                <a:cubicBezTo>
                  <a:pt x="756470" y="449806"/>
                  <a:pt x="790681" y="449645"/>
                  <a:pt x="822956" y="461102"/>
                </a:cubicBezTo>
                <a:cubicBezTo>
                  <a:pt x="850713" y="470946"/>
                  <a:pt x="874112" y="488052"/>
                  <a:pt x="890734" y="511451"/>
                </a:cubicBezTo>
                <a:cubicBezTo>
                  <a:pt x="909938" y="538401"/>
                  <a:pt x="916070" y="575356"/>
                  <a:pt x="896059" y="607308"/>
                </a:cubicBezTo>
                <a:cubicBezTo>
                  <a:pt x="877340" y="637324"/>
                  <a:pt x="852972" y="662014"/>
                  <a:pt x="824893" y="683638"/>
                </a:cubicBezTo>
                <a:cubicBezTo>
                  <a:pt x="806819" y="697517"/>
                  <a:pt x="787454" y="708490"/>
                  <a:pt x="766637" y="717204"/>
                </a:cubicBezTo>
                <a:cubicBezTo>
                  <a:pt x="722581" y="735924"/>
                  <a:pt x="681108" y="729791"/>
                  <a:pt x="640441" y="706554"/>
                </a:cubicBezTo>
                <a:cubicBezTo>
                  <a:pt x="610587" y="689448"/>
                  <a:pt x="592836" y="664757"/>
                  <a:pt x="587833" y="630546"/>
                </a:cubicBezTo>
                <a:cubicBezTo>
                  <a:pt x="585251" y="612956"/>
                  <a:pt x="580571" y="595850"/>
                  <a:pt x="576537" y="578422"/>
                </a:cubicBezTo>
                <a:cubicBezTo>
                  <a:pt x="572180" y="559218"/>
                  <a:pt x="578312" y="541467"/>
                  <a:pt x="586381" y="525168"/>
                </a:cubicBezTo>
                <a:cubicBezTo>
                  <a:pt x="592836" y="512258"/>
                  <a:pt x="602357" y="500155"/>
                  <a:pt x="612846" y="490150"/>
                </a:cubicBezTo>
                <a:cubicBezTo>
                  <a:pt x="628984" y="474658"/>
                  <a:pt x="645444" y="458359"/>
                  <a:pt x="668682" y="453840"/>
                </a:cubicBezTo>
                <a:cubicBezTo>
                  <a:pt x="686756" y="449967"/>
                  <a:pt x="704830" y="447224"/>
                  <a:pt x="717901" y="444965"/>
                </a:cubicBezTo>
                <a:close/>
                <a:moveTo>
                  <a:pt x="742592" y="474980"/>
                </a:moveTo>
                <a:cubicBezTo>
                  <a:pt x="736782" y="475626"/>
                  <a:pt x="733877" y="476433"/>
                  <a:pt x="730973" y="476433"/>
                </a:cubicBezTo>
                <a:cubicBezTo>
                  <a:pt x="684174" y="474496"/>
                  <a:pt x="647058" y="495152"/>
                  <a:pt x="617365" y="529041"/>
                </a:cubicBezTo>
                <a:cubicBezTo>
                  <a:pt x="603325" y="545017"/>
                  <a:pt x="593804" y="564866"/>
                  <a:pt x="600582" y="588104"/>
                </a:cubicBezTo>
                <a:cubicBezTo>
                  <a:pt x="604616" y="602305"/>
                  <a:pt x="608812" y="616668"/>
                  <a:pt x="611394" y="631191"/>
                </a:cubicBezTo>
                <a:cubicBezTo>
                  <a:pt x="615267" y="651525"/>
                  <a:pt x="624143" y="668146"/>
                  <a:pt x="641571" y="679604"/>
                </a:cubicBezTo>
                <a:cubicBezTo>
                  <a:pt x="670457" y="698807"/>
                  <a:pt x="700796" y="713331"/>
                  <a:pt x="736782" y="702680"/>
                </a:cubicBezTo>
                <a:cubicBezTo>
                  <a:pt x="753242" y="697839"/>
                  <a:pt x="769380" y="691546"/>
                  <a:pt x="785033" y="684284"/>
                </a:cubicBezTo>
                <a:cubicBezTo>
                  <a:pt x="821020" y="667501"/>
                  <a:pt x="846356" y="638130"/>
                  <a:pt x="869917" y="607792"/>
                </a:cubicBezTo>
                <a:cubicBezTo>
                  <a:pt x="899125" y="570192"/>
                  <a:pt x="889443" y="525975"/>
                  <a:pt x="849422" y="500639"/>
                </a:cubicBezTo>
                <a:cubicBezTo>
                  <a:pt x="815372" y="479176"/>
                  <a:pt x="777610" y="477562"/>
                  <a:pt x="742592" y="4749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5"/>
          <p:cNvGrpSpPr/>
          <p:nvPr/>
        </p:nvGrpSpPr>
        <p:grpSpPr>
          <a:xfrm>
            <a:off x="2111340" y="757722"/>
            <a:ext cx="4921313" cy="1515153"/>
            <a:chOff x="0" y="76200"/>
            <a:chExt cx="13123500" cy="4040407"/>
          </a:xfrm>
        </p:grpSpPr>
        <p:sp>
          <p:nvSpPr>
            <p:cNvPr id="353" name="Google Shape;353;p25"/>
            <p:cNvSpPr txBox="1"/>
            <p:nvPr/>
          </p:nvSpPr>
          <p:spPr>
            <a:xfrm>
              <a:off x="0" y="76200"/>
              <a:ext cx="131235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WRITE YOUR TOPIC OR IDEA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ON SOCIAL MEDIA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849552" y="3505002"/>
              <a:ext cx="7424602" cy="611605"/>
            </a:xfrm>
            <a:custGeom>
              <a:rect b="b" l="l" r="r" t="t"/>
              <a:pathLst>
                <a:path extrusionOk="0" h="611605" w="7424602">
                  <a:moveTo>
                    <a:pt x="7358162" y="0"/>
                  </a:moveTo>
                  <a:cubicBezTo>
                    <a:pt x="7369167" y="38093"/>
                    <a:pt x="7375516" y="68991"/>
                    <a:pt x="7386943" y="98619"/>
                  </a:cubicBezTo>
                  <a:cubicBezTo>
                    <a:pt x="7397949" y="127401"/>
                    <a:pt x="7436042" y="144755"/>
                    <a:pt x="7421228" y="187081"/>
                  </a:cubicBezTo>
                  <a:cubicBezTo>
                    <a:pt x="7372976" y="200202"/>
                    <a:pt x="7326418" y="209937"/>
                    <a:pt x="7271394" y="198085"/>
                  </a:cubicBezTo>
                  <a:cubicBezTo>
                    <a:pt x="7209174" y="184541"/>
                    <a:pt x="7142300" y="191736"/>
                    <a:pt x="7077541" y="192160"/>
                  </a:cubicBezTo>
                  <a:cubicBezTo>
                    <a:pt x="6893000" y="193430"/>
                    <a:pt x="6708459" y="193430"/>
                    <a:pt x="6524341" y="198085"/>
                  </a:cubicBezTo>
                  <a:cubicBezTo>
                    <a:pt x="6347841" y="202741"/>
                    <a:pt x="6171766" y="213746"/>
                    <a:pt x="5995267" y="220095"/>
                  </a:cubicBezTo>
                  <a:cubicBezTo>
                    <a:pt x="5781944" y="227714"/>
                    <a:pt x="5569044" y="232369"/>
                    <a:pt x="5355722" y="240835"/>
                  </a:cubicBezTo>
                  <a:cubicBezTo>
                    <a:pt x="5194460" y="247183"/>
                    <a:pt x="5033198" y="259035"/>
                    <a:pt x="4871936" y="266230"/>
                  </a:cubicBezTo>
                  <a:cubicBezTo>
                    <a:pt x="4683586" y="275119"/>
                    <a:pt x="4494812" y="281467"/>
                    <a:pt x="4306038" y="289509"/>
                  </a:cubicBezTo>
                  <a:cubicBezTo>
                    <a:pt x="4263712" y="291202"/>
                    <a:pt x="4221386" y="295435"/>
                    <a:pt x="4179060" y="298398"/>
                  </a:cubicBezTo>
                  <a:cubicBezTo>
                    <a:pt x="3963198" y="313212"/>
                    <a:pt x="3747759" y="328026"/>
                    <a:pt x="3531897" y="342840"/>
                  </a:cubicBezTo>
                  <a:cubicBezTo>
                    <a:pt x="3368942" y="353845"/>
                    <a:pt x="3205564" y="364850"/>
                    <a:pt x="3042609" y="375854"/>
                  </a:cubicBezTo>
                  <a:cubicBezTo>
                    <a:pt x="2903780" y="385166"/>
                    <a:pt x="2764527" y="393631"/>
                    <a:pt x="2625698" y="403789"/>
                  </a:cubicBezTo>
                  <a:cubicBezTo>
                    <a:pt x="2489409" y="413524"/>
                    <a:pt x="2353543" y="426222"/>
                    <a:pt x="2217676" y="435534"/>
                  </a:cubicBezTo>
                  <a:cubicBezTo>
                    <a:pt x="1917162" y="456697"/>
                    <a:pt x="1616225" y="472357"/>
                    <a:pt x="1316134" y="497753"/>
                  </a:cubicBezTo>
                  <a:cubicBezTo>
                    <a:pt x="1033396" y="521879"/>
                    <a:pt x="751929" y="556163"/>
                    <a:pt x="469615" y="584098"/>
                  </a:cubicBezTo>
                  <a:cubicBezTo>
                    <a:pt x="348563" y="595949"/>
                    <a:pt x="226664" y="604838"/>
                    <a:pt x="105188" y="611186"/>
                  </a:cubicBezTo>
                  <a:cubicBezTo>
                    <a:pt x="43393" y="614573"/>
                    <a:pt x="21806" y="597642"/>
                    <a:pt x="6569" y="553200"/>
                  </a:cubicBezTo>
                  <a:cubicBezTo>
                    <a:pt x="-13324" y="491404"/>
                    <a:pt x="12495" y="448655"/>
                    <a:pt x="76830" y="457120"/>
                  </a:cubicBezTo>
                  <a:cubicBezTo>
                    <a:pt x="156826" y="468125"/>
                    <a:pt x="233013" y="453734"/>
                    <a:pt x="310893" y="444846"/>
                  </a:cubicBezTo>
                  <a:cubicBezTo>
                    <a:pt x="440833" y="430031"/>
                    <a:pt x="570774" y="414371"/>
                    <a:pt x="700714" y="400827"/>
                  </a:cubicBezTo>
                  <a:cubicBezTo>
                    <a:pt x="838274" y="386436"/>
                    <a:pt x="974987" y="358924"/>
                    <a:pt x="1114662" y="358501"/>
                  </a:cubicBezTo>
                  <a:cubicBezTo>
                    <a:pt x="1212012" y="358077"/>
                    <a:pt x="1308938" y="336491"/>
                    <a:pt x="1406711" y="331412"/>
                  </a:cubicBezTo>
                  <a:cubicBezTo>
                    <a:pt x="1502368" y="326333"/>
                    <a:pt x="1598448" y="316598"/>
                    <a:pt x="1694951" y="325486"/>
                  </a:cubicBezTo>
                  <a:cubicBezTo>
                    <a:pt x="1705956" y="326333"/>
                    <a:pt x="1718230" y="322524"/>
                    <a:pt x="1729235" y="318714"/>
                  </a:cubicBezTo>
                  <a:cubicBezTo>
                    <a:pt x="1738123" y="315751"/>
                    <a:pt x="1750398" y="303477"/>
                    <a:pt x="1753784" y="306017"/>
                  </a:cubicBezTo>
                  <a:cubicBezTo>
                    <a:pt x="1800766" y="338184"/>
                    <a:pt x="1843092" y="296282"/>
                    <a:pt x="1888804" y="299244"/>
                  </a:cubicBezTo>
                  <a:cubicBezTo>
                    <a:pt x="1934516" y="302207"/>
                    <a:pt x="1982767" y="282737"/>
                    <a:pt x="2026786" y="290779"/>
                  </a:cubicBezTo>
                  <a:cubicBezTo>
                    <a:pt x="2087312" y="301784"/>
                    <a:pt x="2142336" y="278505"/>
                    <a:pt x="2199476" y="278928"/>
                  </a:cubicBezTo>
                  <a:cubicBezTo>
                    <a:pt x="2306137" y="279774"/>
                    <a:pt x="2410683" y="252686"/>
                    <a:pt x="2515651" y="256918"/>
                  </a:cubicBezTo>
                  <a:cubicBezTo>
                    <a:pt x="2615540" y="261151"/>
                    <a:pt x="2715853" y="259881"/>
                    <a:pt x="2810240" y="239988"/>
                  </a:cubicBezTo>
                  <a:cubicBezTo>
                    <a:pt x="2923673" y="216286"/>
                    <a:pt x="3039223" y="246760"/>
                    <a:pt x="3149693" y="210783"/>
                  </a:cubicBezTo>
                  <a:cubicBezTo>
                    <a:pt x="3305876" y="227290"/>
                    <a:pt x="3457826" y="179462"/>
                    <a:pt x="3612739" y="178192"/>
                  </a:cubicBezTo>
                  <a:cubicBezTo>
                    <a:pt x="3711782" y="177346"/>
                    <a:pt x="3810401" y="175229"/>
                    <a:pt x="3909444" y="170574"/>
                  </a:cubicBezTo>
                  <a:cubicBezTo>
                    <a:pt x="3956003" y="168457"/>
                    <a:pt x="4002138" y="157452"/>
                    <a:pt x="4048696" y="153643"/>
                  </a:cubicBezTo>
                  <a:cubicBezTo>
                    <a:pt x="4086367" y="150680"/>
                    <a:pt x="4124460" y="153643"/>
                    <a:pt x="4162130" y="151950"/>
                  </a:cubicBezTo>
                  <a:cubicBezTo>
                    <a:pt x="4281912" y="147294"/>
                    <a:pt x="4402118" y="144331"/>
                    <a:pt x="4521477" y="135443"/>
                  </a:cubicBezTo>
                  <a:cubicBezTo>
                    <a:pt x="4571422" y="131634"/>
                    <a:pt x="4625176" y="161685"/>
                    <a:pt x="4672581" y="122322"/>
                  </a:cubicBezTo>
                  <a:cubicBezTo>
                    <a:pt x="4675967" y="119359"/>
                    <a:pt x="4688665" y="129941"/>
                    <a:pt x="4697553" y="131634"/>
                  </a:cubicBezTo>
                  <a:cubicBezTo>
                    <a:pt x="4720409" y="135443"/>
                    <a:pt x="4753847" y="148987"/>
                    <a:pt x="4765275" y="138829"/>
                  </a:cubicBezTo>
                  <a:cubicBezTo>
                    <a:pt x="4809717" y="99043"/>
                    <a:pt x="4862625" y="114703"/>
                    <a:pt x="4910453" y="110471"/>
                  </a:cubicBezTo>
                  <a:cubicBezTo>
                    <a:pt x="5016268" y="101159"/>
                    <a:pt x="5122929" y="100312"/>
                    <a:pt x="5229590" y="98196"/>
                  </a:cubicBezTo>
                  <a:cubicBezTo>
                    <a:pt x="5308316" y="96926"/>
                    <a:pt x="5386619" y="100312"/>
                    <a:pt x="5465346" y="100312"/>
                  </a:cubicBezTo>
                  <a:cubicBezTo>
                    <a:pt x="5482276" y="100312"/>
                    <a:pt x="5499206" y="96503"/>
                    <a:pt x="5516137" y="93117"/>
                  </a:cubicBezTo>
                  <a:cubicBezTo>
                    <a:pt x="5528411" y="90577"/>
                    <a:pt x="5541956" y="79996"/>
                    <a:pt x="5551691" y="83382"/>
                  </a:cubicBezTo>
                  <a:cubicBezTo>
                    <a:pt x="5662161" y="121052"/>
                    <a:pt x="5771362" y="64759"/>
                    <a:pt x="5883526" y="79996"/>
                  </a:cubicBezTo>
                  <a:cubicBezTo>
                    <a:pt x="5968178" y="91424"/>
                    <a:pt x="6057486" y="67298"/>
                    <a:pt x="6145101" y="61373"/>
                  </a:cubicBezTo>
                  <a:cubicBezTo>
                    <a:pt x="6168380" y="59680"/>
                    <a:pt x="6192082" y="65605"/>
                    <a:pt x="6215785" y="68145"/>
                  </a:cubicBezTo>
                  <a:cubicBezTo>
                    <a:pt x="6222980" y="68991"/>
                    <a:pt x="6232715" y="73647"/>
                    <a:pt x="6236948" y="70684"/>
                  </a:cubicBezTo>
                  <a:cubicBezTo>
                    <a:pt x="6280544" y="41056"/>
                    <a:pt x="6331335" y="47828"/>
                    <a:pt x="6379163" y="45289"/>
                  </a:cubicBezTo>
                  <a:cubicBezTo>
                    <a:pt x="6474396" y="40210"/>
                    <a:pt x="6570053" y="40210"/>
                    <a:pt x="6665286" y="38517"/>
                  </a:cubicBezTo>
                  <a:cubicBezTo>
                    <a:pt x="6679677" y="38093"/>
                    <a:pt x="6695338" y="44865"/>
                    <a:pt x="6708882" y="42326"/>
                  </a:cubicBezTo>
                  <a:cubicBezTo>
                    <a:pt x="6817659" y="22856"/>
                    <a:pt x="6927284" y="25396"/>
                    <a:pt x="7036908" y="26665"/>
                  </a:cubicBezTo>
                  <a:cubicBezTo>
                    <a:pt x="7120714" y="27935"/>
                    <a:pt x="7204519" y="26665"/>
                    <a:pt x="7288324" y="23279"/>
                  </a:cubicBezTo>
                  <a:cubicBezTo>
                    <a:pt x="7308217" y="23279"/>
                    <a:pt x="7328957" y="10158"/>
                    <a:pt x="7358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25"/>
          <p:cNvSpPr/>
          <p:nvPr/>
        </p:nvSpPr>
        <p:spPr>
          <a:xfrm>
            <a:off x="2365157" y="1508957"/>
            <a:ext cx="597044" cy="765114"/>
          </a:xfrm>
          <a:custGeom>
            <a:rect b="b" l="l" r="r" t="t"/>
            <a:pathLst>
              <a:path extrusionOk="0" h="1530227" w="1194088">
                <a:moveTo>
                  <a:pt x="547738" y="1312293"/>
                </a:moveTo>
                <a:cubicBezTo>
                  <a:pt x="514852" y="1313041"/>
                  <a:pt x="498409" y="1301448"/>
                  <a:pt x="486824" y="1274895"/>
                </a:cubicBezTo>
                <a:cubicBezTo>
                  <a:pt x="470381" y="1238619"/>
                  <a:pt x="447959" y="1205335"/>
                  <a:pt x="429274" y="1170181"/>
                </a:cubicBezTo>
                <a:cubicBezTo>
                  <a:pt x="422174" y="1156718"/>
                  <a:pt x="417689" y="1142133"/>
                  <a:pt x="410215" y="1123808"/>
                </a:cubicBezTo>
                <a:cubicBezTo>
                  <a:pt x="403115" y="1134653"/>
                  <a:pt x="396762" y="1143255"/>
                  <a:pt x="391530" y="1152230"/>
                </a:cubicBezTo>
                <a:cubicBezTo>
                  <a:pt x="345938" y="1228148"/>
                  <a:pt x="299599" y="1303692"/>
                  <a:pt x="254755" y="1380357"/>
                </a:cubicBezTo>
                <a:cubicBezTo>
                  <a:pt x="236070" y="1412520"/>
                  <a:pt x="219627" y="1446178"/>
                  <a:pt x="203184" y="1479836"/>
                </a:cubicBezTo>
                <a:cubicBezTo>
                  <a:pt x="175904" y="1534811"/>
                  <a:pt x="171419" y="1538551"/>
                  <a:pt x="115364" y="1520600"/>
                </a:cubicBezTo>
                <a:cubicBezTo>
                  <a:pt x="86215" y="1511250"/>
                  <a:pt x="57066" y="1498909"/>
                  <a:pt x="30533" y="1483950"/>
                </a:cubicBezTo>
                <a:cubicBezTo>
                  <a:pt x="-3100" y="1465251"/>
                  <a:pt x="-7958" y="1436080"/>
                  <a:pt x="11101" y="1402048"/>
                </a:cubicBezTo>
                <a:cubicBezTo>
                  <a:pt x="41744" y="1347073"/>
                  <a:pt x="70893" y="1291350"/>
                  <a:pt x="101537" y="1236375"/>
                </a:cubicBezTo>
                <a:cubicBezTo>
                  <a:pt x="117606" y="1207205"/>
                  <a:pt x="135917" y="1178783"/>
                  <a:pt x="151987" y="1149612"/>
                </a:cubicBezTo>
                <a:cubicBezTo>
                  <a:pt x="178146" y="1102865"/>
                  <a:pt x="203931" y="1055743"/>
                  <a:pt x="230838" y="1006752"/>
                </a:cubicBezTo>
                <a:cubicBezTo>
                  <a:pt x="198699" y="989549"/>
                  <a:pt x="168430" y="998151"/>
                  <a:pt x="139654" y="994037"/>
                </a:cubicBezTo>
                <a:cubicBezTo>
                  <a:pt x="109011" y="989923"/>
                  <a:pt x="78367" y="986557"/>
                  <a:pt x="47723" y="983565"/>
                </a:cubicBezTo>
                <a:cubicBezTo>
                  <a:pt x="22685" y="981321"/>
                  <a:pt x="11848" y="964118"/>
                  <a:pt x="5869" y="943924"/>
                </a:cubicBezTo>
                <a:cubicBezTo>
                  <a:pt x="263" y="924851"/>
                  <a:pt x="14090" y="912135"/>
                  <a:pt x="27544" y="902412"/>
                </a:cubicBezTo>
                <a:cubicBezTo>
                  <a:pt x="70146" y="871372"/>
                  <a:pt x="113869" y="841827"/>
                  <a:pt x="156471" y="810413"/>
                </a:cubicBezTo>
                <a:cubicBezTo>
                  <a:pt x="218506" y="764788"/>
                  <a:pt x="279046" y="717292"/>
                  <a:pt x="341080" y="672041"/>
                </a:cubicBezTo>
                <a:cubicBezTo>
                  <a:pt x="396015" y="632025"/>
                  <a:pt x="452070" y="592757"/>
                  <a:pt x="508125" y="554237"/>
                </a:cubicBezTo>
                <a:cubicBezTo>
                  <a:pt x="544001" y="529555"/>
                  <a:pt x="580250" y="505246"/>
                  <a:pt x="618368" y="484303"/>
                </a:cubicBezTo>
                <a:cubicBezTo>
                  <a:pt x="648638" y="467848"/>
                  <a:pt x="681150" y="454759"/>
                  <a:pt x="713662" y="443913"/>
                </a:cubicBezTo>
                <a:cubicBezTo>
                  <a:pt x="742811" y="434190"/>
                  <a:pt x="760375" y="450271"/>
                  <a:pt x="756264" y="480937"/>
                </a:cubicBezTo>
                <a:cubicBezTo>
                  <a:pt x="753648" y="502628"/>
                  <a:pt x="747669" y="523945"/>
                  <a:pt x="742811" y="545262"/>
                </a:cubicBezTo>
                <a:cubicBezTo>
                  <a:pt x="716652" y="663439"/>
                  <a:pt x="692361" y="781991"/>
                  <a:pt x="663586" y="899420"/>
                </a:cubicBezTo>
                <a:cubicBezTo>
                  <a:pt x="645274" y="974216"/>
                  <a:pt x="620610" y="1047516"/>
                  <a:pt x="600056" y="1121938"/>
                </a:cubicBezTo>
                <a:cubicBezTo>
                  <a:pt x="585108" y="1175043"/>
                  <a:pt x="572029" y="1228896"/>
                  <a:pt x="557828" y="1282375"/>
                </a:cubicBezTo>
                <a:cubicBezTo>
                  <a:pt x="555959" y="1292846"/>
                  <a:pt x="551849" y="1301822"/>
                  <a:pt x="547738" y="1312293"/>
                </a:cubicBezTo>
                <a:close/>
                <a:moveTo>
                  <a:pt x="1079143" y="485051"/>
                </a:moveTo>
                <a:cubicBezTo>
                  <a:pt x="1048500" y="486547"/>
                  <a:pt x="1017856" y="487669"/>
                  <a:pt x="987586" y="489913"/>
                </a:cubicBezTo>
                <a:cubicBezTo>
                  <a:pt x="958064" y="491783"/>
                  <a:pt x="947226" y="510856"/>
                  <a:pt x="959185" y="537782"/>
                </a:cubicBezTo>
                <a:cubicBezTo>
                  <a:pt x="966659" y="554611"/>
                  <a:pt x="979738" y="564335"/>
                  <a:pt x="997302" y="566579"/>
                </a:cubicBezTo>
                <a:cubicBezTo>
                  <a:pt x="1051116" y="573310"/>
                  <a:pt x="1104929" y="574058"/>
                  <a:pt x="1157995" y="561343"/>
                </a:cubicBezTo>
                <a:cubicBezTo>
                  <a:pt x="1174437" y="557603"/>
                  <a:pt x="1191254" y="553115"/>
                  <a:pt x="1193870" y="532172"/>
                </a:cubicBezTo>
                <a:cubicBezTo>
                  <a:pt x="1195739" y="515717"/>
                  <a:pt x="1185649" y="501880"/>
                  <a:pt x="1163226" y="493279"/>
                </a:cubicBezTo>
                <a:cubicBezTo>
                  <a:pt x="1152763" y="489165"/>
                  <a:pt x="1140804" y="486921"/>
                  <a:pt x="1129593" y="486173"/>
                </a:cubicBezTo>
                <a:cubicBezTo>
                  <a:pt x="1113150" y="485051"/>
                  <a:pt x="1096334" y="485799"/>
                  <a:pt x="1079517" y="485799"/>
                </a:cubicBezTo>
                <a:cubicBezTo>
                  <a:pt x="1079143" y="485425"/>
                  <a:pt x="1079143" y="485051"/>
                  <a:pt x="1079143" y="485051"/>
                </a:cubicBezTo>
                <a:close/>
                <a:moveTo>
                  <a:pt x="578382" y="43756"/>
                </a:moveTo>
                <a:cubicBezTo>
                  <a:pt x="576513" y="89755"/>
                  <a:pt x="573897" y="136128"/>
                  <a:pt x="576887" y="182128"/>
                </a:cubicBezTo>
                <a:cubicBezTo>
                  <a:pt x="578755" y="208306"/>
                  <a:pt x="589593" y="234111"/>
                  <a:pt x="598935" y="258794"/>
                </a:cubicBezTo>
                <a:cubicBezTo>
                  <a:pt x="601925" y="266273"/>
                  <a:pt x="615004" y="274501"/>
                  <a:pt x="622105" y="273379"/>
                </a:cubicBezTo>
                <a:cubicBezTo>
                  <a:pt x="628831" y="272631"/>
                  <a:pt x="637427" y="261038"/>
                  <a:pt x="639669" y="252810"/>
                </a:cubicBezTo>
                <a:cubicBezTo>
                  <a:pt x="643780" y="236729"/>
                  <a:pt x="645648" y="219900"/>
                  <a:pt x="645274" y="203445"/>
                </a:cubicBezTo>
                <a:cubicBezTo>
                  <a:pt x="644527" y="159689"/>
                  <a:pt x="642285" y="116308"/>
                  <a:pt x="640042" y="72926"/>
                </a:cubicBezTo>
                <a:cubicBezTo>
                  <a:pt x="639295" y="60211"/>
                  <a:pt x="637053" y="47495"/>
                  <a:pt x="633690" y="35154"/>
                </a:cubicBezTo>
                <a:cubicBezTo>
                  <a:pt x="629205" y="18325"/>
                  <a:pt x="620610" y="4114"/>
                  <a:pt x="599683" y="0"/>
                </a:cubicBezTo>
                <a:cubicBezTo>
                  <a:pt x="580997" y="10097"/>
                  <a:pt x="579129" y="28048"/>
                  <a:pt x="578382" y="43756"/>
                </a:cubicBezTo>
                <a:close/>
                <a:moveTo>
                  <a:pt x="976749" y="73674"/>
                </a:moveTo>
                <a:cubicBezTo>
                  <a:pt x="949468" y="108080"/>
                  <a:pt x="922188" y="142112"/>
                  <a:pt x="896776" y="177640"/>
                </a:cubicBezTo>
                <a:cubicBezTo>
                  <a:pt x="889676" y="187738"/>
                  <a:pt x="886313" y="201201"/>
                  <a:pt x="883323" y="213542"/>
                </a:cubicBezTo>
                <a:cubicBezTo>
                  <a:pt x="878091" y="234859"/>
                  <a:pt x="885939" y="258794"/>
                  <a:pt x="900140" y="265151"/>
                </a:cubicBezTo>
                <a:cubicBezTo>
                  <a:pt x="922562" y="275249"/>
                  <a:pt x="935641" y="258420"/>
                  <a:pt x="944237" y="244208"/>
                </a:cubicBezTo>
                <a:cubicBezTo>
                  <a:pt x="971143" y="198957"/>
                  <a:pt x="996555" y="152584"/>
                  <a:pt x="1019351" y="105462"/>
                </a:cubicBezTo>
                <a:cubicBezTo>
                  <a:pt x="1029815" y="84145"/>
                  <a:pt x="1024209" y="77788"/>
                  <a:pt x="995808" y="58341"/>
                </a:cubicBezTo>
                <a:cubicBezTo>
                  <a:pt x="988334" y="63950"/>
                  <a:pt x="981233" y="67690"/>
                  <a:pt x="976749" y="736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"/>
          <p:cNvSpPr/>
          <p:nvPr/>
        </p:nvSpPr>
        <p:spPr>
          <a:xfrm rot="-5400000">
            <a:off x="311146" y="3517822"/>
            <a:ext cx="1074040" cy="2873869"/>
          </a:xfrm>
          <a:custGeom>
            <a:rect b="b" l="l" r="r" t="t"/>
            <a:pathLst>
              <a:path extrusionOk="0" h="5747738" w="2148081">
                <a:moveTo>
                  <a:pt x="577617" y="5747738"/>
                </a:moveTo>
                <a:cubicBezTo>
                  <a:pt x="487944" y="5650521"/>
                  <a:pt x="491584" y="5578386"/>
                  <a:pt x="587875" y="5472764"/>
                </a:cubicBezTo>
                <a:cubicBezTo>
                  <a:pt x="611756" y="5447400"/>
                  <a:pt x="634162" y="5420686"/>
                  <a:pt x="654981" y="5392753"/>
                </a:cubicBezTo>
                <a:cubicBezTo>
                  <a:pt x="732675" y="5284682"/>
                  <a:pt x="812487" y="5179788"/>
                  <a:pt x="906462" y="5083498"/>
                </a:cubicBezTo>
                <a:cubicBezTo>
                  <a:pt x="988789" y="4998987"/>
                  <a:pt x="1050004" y="4893629"/>
                  <a:pt x="1118235" y="4795949"/>
                </a:cubicBezTo>
                <a:cubicBezTo>
                  <a:pt x="1185010" y="4700717"/>
                  <a:pt x="1249468" y="4604029"/>
                  <a:pt x="1314126" y="4507275"/>
                </a:cubicBezTo>
                <a:cubicBezTo>
                  <a:pt x="1398239" y="4381535"/>
                  <a:pt x="1480500" y="4254140"/>
                  <a:pt x="1565607" y="4128730"/>
                </a:cubicBezTo>
                <a:cubicBezTo>
                  <a:pt x="1705377" y="3922383"/>
                  <a:pt x="1813580" y="3698565"/>
                  <a:pt x="1906760" y="3469452"/>
                </a:cubicBezTo>
                <a:cubicBezTo>
                  <a:pt x="1965726" y="3324454"/>
                  <a:pt x="2007948" y="3168205"/>
                  <a:pt x="2015493" y="3009904"/>
                </a:cubicBezTo>
                <a:cubicBezTo>
                  <a:pt x="2018669" y="2943725"/>
                  <a:pt x="2020919" y="2866295"/>
                  <a:pt x="1974925" y="2806800"/>
                </a:cubicBezTo>
                <a:cubicBezTo>
                  <a:pt x="1849714" y="2806204"/>
                  <a:pt x="1757791" y="2882575"/>
                  <a:pt x="1660971" y="2937107"/>
                </a:cubicBezTo>
                <a:cubicBezTo>
                  <a:pt x="1617822" y="2961395"/>
                  <a:pt x="1599424" y="3033265"/>
                  <a:pt x="1574938" y="3085878"/>
                </a:cubicBezTo>
                <a:cubicBezTo>
                  <a:pt x="1528281" y="3185147"/>
                  <a:pt x="1487912" y="3287857"/>
                  <a:pt x="1439800" y="3386596"/>
                </a:cubicBezTo>
                <a:cubicBezTo>
                  <a:pt x="1387386" y="3494137"/>
                  <a:pt x="1331067" y="3599892"/>
                  <a:pt x="1272830" y="3704257"/>
                </a:cubicBezTo>
                <a:cubicBezTo>
                  <a:pt x="1217305" y="3804054"/>
                  <a:pt x="1167803" y="3909941"/>
                  <a:pt x="1096594" y="3997695"/>
                </a:cubicBezTo>
                <a:cubicBezTo>
                  <a:pt x="981774" y="4139252"/>
                  <a:pt x="888924" y="4299406"/>
                  <a:pt x="747962" y="4419654"/>
                </a:cubicBezTo>
                <a:cubicBezTo>
                  <a:pt x="708255" y="4453405"/>
                  <a:pt x="673709" y="4484046"/>
                  <a:pt x="613950" y="4479877"/>
                </a:cubicBezTo>
                <a:cubicBezTo>
                  <a:pt x="548498" y="4475377"/>
                  <a:pt x="527917" y="4470347"/>
                  <a:pt x="515872" y="4406153"/>
                </a:cubicBezTo>
                <a:cubicBezTo>
                  <a:pt x="506673" y="4355857"/>
                  <a:pt x="505283" y="4304039"/>
                  <a:pt x="502636" y="4252750"/>
                </a:cubicBezTo>
                <a:cubicBezTo>
                  <a:pt x="489400" y="4015365"/>
                  <a:pt x="537049" y="3789495"/>
                  <a:pt x="658621" y="3586126"/>
                </a:cubicBezTo>
                <a:cubicBezTo>
                  <a:pt x="715601" y="3490894"/>
                  <a:pt x="798656" y="3408965"/>
                  <a:pt x="879659" y="3331138"/>
                </a:cubicBezTo>
                <a:cubicBezTo>
                  <a:pt x="981244" y="3233457"/>
                  <a:pt x="1091102" y="3143983"/>
                  <a:pt x="1200827" y="3055171"/>
                </a:cubicBezTo>
                <a:cubicBezTo>
                  <a:pt x="1262241" y="3005404"/>
                  <a:pt x="1331398" y="2965233"/>
                  <a:pt x="1395460" y="2918577"/>
                </a:cubicBezTo>
                <a:cubicBezTo>
                  <a:pt x="1460779" y="2870928"/>
                  <a:pt x="1513259" y="2818514"/>
                  <a:pt x="1548201" y="2737378"/>
                </a:cubicBezTo>
                <a:cubicBezTo>
                  <a:pt x="1607763" y="2598799"/>
                  <a:pt x="1642639" y="2456249"/>
                  <a:pt x="1663949" y="2309463"/>
                </a:cubicBezTo>
                <a:cubicBezTo>
                  <a:pt x="1684200" y="2170156"/>
                  <a:pt x="1683008" y="2030650"/>
                  <a:pt x="1635955" y="1895115"/>
                </a:cubicBezTo>
                <a:cubicBezTo>
                  <a:pt x="1631336" y="1882987"/>
                  <a:pt x="1625481" y="1871367"/>
                  <a:pt x="1618484" y="1860437"/>
                </a:cubicBezTo>
                <a:cubicBezTo>
                  <a:pt x="1615241" y="1855143"/>
                  <a:pt x="1609152" y="1851701"/>
                  <a:pt x="1596843" y="1840583"/>
                </a:cubicBezTo>
                <a:cubicBezTo>
                  <a:pt x="1553231" y="1908086"/>
                  <a:pt x="1512398" y="1975721"/>
                  <a:pt x="1467198" y="2040312"/>
                </a:cubicBezTo>
                <a:cubicBezTo>
                  <a:pt x="1326567" y="2241299"/>
                  <a:pt x="1200827" y="2452609"/>
                  <a:pt x="1038688" y="2638639"/>
                </a:cubicBezTo>
                <a:cubicBezTo>
                  <a:pt x="926183" y="2767754"/>
                  <a:pt x="824267" y="2906334"/>
                  <a:pt x="713218" y="3036839"/>
                </a:cubicBezTo>
                <a:cubicBezTo>
                  <a:pt x="591449" y="3179786"/>
                  <a:pt x="466833" y="3320152"/>
                  <a:pt x="310849" y="3428223"/>
                </a:cubicBezTo>
                <a:cubicBezTo>
                  <a:pt x="292186" y="3441128"/>
                  <a:pt x="274450" y="3456018"/>
                  <a:pt x="254199" y="3465614"/>
                </a:cubicBezTo>
                <a:cubicBezTo>
                  <a:pt x="138783" y="3520410"/>
                  <a:pt x="47654" y="3463761"/>
                  <a:pt x="19660" y="3337293"/>
                </a:cubicBezTo>
                <a:cubicBezTo>
                  <a:pt x="-13826" y="3187066"/>
                  <a:pt x="-1186" y="3040942"/>
                  <a:pt x="32433" y="2895282"/>
                </a:cubicBezTo>
                <a:cubicBezTo>
                  <a:pt x="50855" y="2816998"/>
                  <a:pt x="76601" y="2740621"/>
                  <a:pt x="109333" y="2667162"/>
                </a:cubicBezTo>
                <a:cubicBezTo>
                  <a:pt x="151291" y="2572393"/>
                  <a:pt x="194837" y="2476500"/>
                  <a:pt x="252214" y="2390864"/>
                </a:cubicBezTo>
                <a:cubicBezTo>
                  <a:pt x="328452" y="2277102"/>
                  <a:pt x="421236" y="2174590"/>
                  <a:pt x="502371" y="2063938"/>
                </a:cubicBezTo>
                <a:cubicBezTo>
                  <a:pt x="596809" y="1935087"/>
                  <a:pt x="736381" y="1862158"/>
                  <a:pt x="859408" y="1769176"/>
                </a:cubicBezTo>
                <a:cubicBezTo>
                  <a:pt x="887733" y="1747734"/>
                  <a:pt x="934124" y="1751440"/>
                  <a:pt x="970655" y="1738932"/>
                </a:cubicBezTo>
                <a:cubicBezTo>
                  <a:pt x="996532" y="1730064"/>
                  <a:pt x="1019496" y="1712924"/>
                  <a:pt x="1044313" y="1700482"/>
                </a:cubicBezTo>
                <a:cubicBezTo>
                  <a:pt x="1073035" y="1686121"/>
                  <a:pt x="1101558" y="1663223"/>
                  <a:pt x="1131471" y="1660774"/>
                </a:cubicBezTo>
                <a:cubicBezTo>
                  <a:pt x="1252777" y="1651178"/>
                  <a:pt x="1375209" y="1639862"/>
                  <a:pt x="1495457" y="1686650"/>
                </a:cubicBezTo>
                <a:cubicBezTo>
                  <a:pt x="1589960" y="1558991"/>
                  <a:pt x="1657199" y="1416706"/>
                  <a:pt x="1715701" y="1271111"/>
                </a:cubicBezTo>
                <a:cubicBezTo>
                  <a:pt x="1781880" y="1105994"/>
                  <a:pt x="1848523" y="940215"/>
                  <a:pt x="1898753" y="769671"/>
                </a:cubicBezTo>
                <a:cubicBezTo>
                  <a:pt x="1943688" y="617459"/>
                  <a:pt x="1967645" y="459092"/>
                  <a:pt x="1931048" y="297946"/>
                </a:cubicBezTo>
                <a:cubicBezTo>
                  <a:pt x="1907885" y="194574"/>
                  <a:pt x="1832970" y="135079"/>
                  <a:pt x="1723311" y="141498"/>
                </a:cubicBezTo>
                <a:cubicBezTo>
                  <a:pt x="1612329" y="148116"/>
                  <a:pt x="1519744" y="200464"/>
                  <a:pt x="1427888" y="255657"/>
                </a:cubicBezTo>
                <a:cubicBezTo>
                  <a:pt x="1227894" y="375773"/>
                  <a:pt x="1070057" y="542147"/>
                  <a:pt x="928565" y="723677"/>
                </a:cubicBezTo>
                <a:cubicBezTo>
                  <a:pt x="831613" y="848094"/>
                  <a:pt x="741609" y="978401"/>
                  <a:pt x="655709" y="1110693"/>
                </a:cubicBezTo>
                <a:cubicBezTo>
                  <a:pt x="610773" y="1179850"/>
                  <a:pt x="581456" y="1259133"/>
                  <a:pt x="544263" y="1335702"/>
                </a:cubicBezTo>
                <a:lnTo>
                  <a:pt x="443737" y="1324849"/>
                </a:lnTo>
                <a:cubicBezTo>
                  <a:pt x="426530" y="1272501"/>
                  <a:pt x="422758" y="1232198"/>
                  <a:pt x="440163" y="1175284"/>
                </a:cubicBezTo>
                <a:cubicBezTo>
                  <a:pt x="493570" y="1000372"/>
                  <a:pt x="611038" y="866227"/>
                  <a:pt x="707659" y="720368"/>
                </a:cubicBezTo>
                <a:cubicBezTo>
                  <a:pt x="795689" y="588550"/>
                  <a:pt x="897567" y="466528"/>
                  <a:pt x="1011554" y="356382"/>
                </a:cubicBezTo>
                <a:cubicBezTo>
                  <a:pt x="1135045" y="236465"/>
                  <a:pt x="1261712" y="112048"/>
                  <a:pt x="1426035" y="48185"/>
                </a:cubicBezTo>
                <a:cubicBezTo>
                  <a:pt x="1485596" y="25155"/>
                  <a:pt x="1547473" y="-1581"/>
                  <a:pt x="1618682" y="73"/>
                </a:cubicBezTo>
                <a:cubicBezTo>
                  <a:pt x="1738599" y="2919"/>
                  <a:pt x="1768247" y="801"/>
                  <a:pt x="1839390" y="34023"/>
                </a:cubicBezTo>
                <a:cubicBezTo>
                  <a:pt x="1853552" y="40641"/>
                  <a:pt x="1872479" y="45207"/>
                  <a:pt x="1879958" y="56656"/>
                </a:cubicBezTo>
                <a:cubicBezTo>
                  <a:pt x="1940379" y="148116"/>
                  <a:pt x="2025221" y="227730"/>
                  <a:pt x="2048979" y="337786"/>
                </a:cubicBezTo>
                <a:cubicBezTo>
                  <a:pt x="2076311" y="464784"/>
                  <a:pt x="2084518" y="593502"/>
                  <a:pt x="2055134" y="724339"/>
                </a:cubicBezTo>
                <a:cubicBezTo>
                  <a:pt x="1993654" y="998387"/>
                  <a:pt x="1889686" y="1256353"/>
                  <a:pt x="1771093" y="1509026"/>
                </a:cubicBezTo>
                <a:cubicBezTo>
                  <a:pt x="1729135" y="1598566"/>
                  <a:pt x="1675530" y="1682680"/>
                  <a:pt x="1625499" y="1772816"/>
                </a:cubicBezTo>
                <a:cubicBezTo>
                  <a:pt x="1644691" y="1796045"/>
                  <a:pt x="1661765" y="1819141"/>
                  <a:pt x="1681420" y="1840054"/>
                </a:cubicBezTo>
                <a:cubicBezTo>
                  <a:pt x="1761364" y="1924763"/>
                  <a:pt x="1789160" y="2029128"/>
                  <a:pt x="1798293" y="2141368"/>
                </a:cubicBezTo>
                <a:cubicBezTo>
                  <a:pt x="1813166" y="2313569"/>
                  <a:pt x="1790914" y="2486958"/>
                  <a:pt x="1733040" y="2649823"/>
                </a:cubicBezTo>
                <a:cubicBezTo>
                  <a:pt x="1728335" y="2665332"/>
                  <a:pt x="1724795" y="2681171"/>
                  <a:pt x="1722451" y="2697207"/>
                </a:cubicBezTo>
                <a:cubicBezTo>
                  <a:pt x="1721988" y="2699656"/>
                  <a:pt x="1724900" y="2702766"/>
                  <a:pt x="1729665" y="2712825"/>
                </a:cubicBezTo>
                <a:cubicBezTo>
                  <a:pt x="1742701" y="2708568"/>
                  <a:pt x="1755436" y="2703438"/>
                  <a:pt x="1767784" y="2697472"/>
                </a:cubicBezTo>
                <a:cubicBezTo>
                  <a:pt x="1847861" y="2652404"/>
                  <a:pt x="1950968" y="2674045"/>
                  <a:pt x="2025155" y="2729238"/>
                </a:cubicBezTo>
                <a:cubicBezTo>
                  <a:pt x="2143086" y="2816925"/>
                  <a:pt x="2160293" y="2931018"/>
                  <a:pt x="2141696" y="3063178"/>
                </a:cubicBezTo>
                <a:cubicBezTo>
                  <a:pt x="2131505" y="3135975"/>
                  <a:pt x="2135410" y="3211023"/>
                  <a:pt x="2119196" y="3281967"/>
                </a:cubicBezTo>
                <a:cubicBezTo>
                  <a:pt x="2093452" y="3395133"/>
                  <a:pt x="2059237" y="3506645"/>
                  <a:pt x="2023236" y="3617098"/>
                </a:cubicBezTo>
                <a:cubicBezTo>
                  <a:pt x="1962814" y="3802400"/>
                  <a:pt x="1885450" y="3979429"/>
                  <a:pt x="1778373" y="4143819"/>
                </a:cubicBezTo>
                <a:cubicBezTo>
                  <a:pt x="1703524" y="4258706"/>
                  <a:pt x="1641911" y="4382064"/>
                  <a:pt x="1568651" y="4498208"/>
                </a:cubicBezTo>
                <a:cubicBezTo>
                  <a:pt x="1508295" y="4593904"/>
                  <a:pt x="1441587" y="4685761"/>
                  <a:pt x="1374216" y="4776691"/>
                </a:cubicBezTo>
                <a:cubicBezTo>
                  <a:pt x="1270447" y="4916527"/>
                  <a:pt x="1192951" y="5073968"/>
                  <a:pt x="1070917" y="5201826"/>
                </a:cubicBezTo>
                <a:cubicBezTo>
                  <a:pt x="1016848" y="5258343"/>
                  <a:pt x="984156" y="5335045"/>
                  <a:pt x="939551" y="5401092"/>
                </a:cubicBezTo>
                <a:cubicBezTo>
                  <a:pt x="908844" y="5446689"/>
                  <a:pt x="874365" y="5489706"/>
                  <a:pt x="841474" y="5533450"/>
                </a:cubicBezTo>
                <a:cubicBezTo>
                  <a:pt x="793428" y="5597644"/>
                  <a:pt x="745249" y="5661772"/>
                  <a:pt x="694423" y="5729605"/>
                </a:cubicBezTo>
                <a:close/>
                <a:moveTo>
                  <a:pt x="1441521" y="1771889"/>
                </a:moveTo>
                <a:cubicBezTo>
                  <a:pt x="1393474" y="1771889"/>
                  <a:pt x="1363694" y="1767455"/>
                  <a:pt x="1335634" y="1772683"/>
                </a:cubicBezTo>
                <a:cubicBezTo>
                  <a:pt x="1217702" y="1794854"/>
                  <a:pt x="1101359" y="1822980"/>
                  <a:pt x="995804" y="1883401"/>
                </a:cubicBezTo>
                <a:cubicBezTo>
                  <a:pt x="675231" y="2066982"/>
                  <a:pt x="445854" y="2333817"/>
                  <a:pt x="286164" y="2663654"/>
                </a:cubicBezTo>
                <a:cubicBezTo>
                  <a:pt x="257839" y="2722091"/>
                  <a:pt x="235007" y="2783174"/>
                  <a:pt x="208867" y="2842338"/>
                </a:cubicBezTo>
                <a:cubicBezTo>
                  <a:pt x="143746" y="2991440"/>
                  <a:pt x="125547" y="3146035"/>
                  <a:pt x="146460" y="3318564"/>
                </a:cubicBezTo>
                <a:cubicBezTo>
                  <a:pt x="175711" y="3307843"/>
                  <a:pt x="201785" y="3304335"/>
                  <a:pt x="219852" y="3290438"/>
                </a:cubicBezTo>
                <a:cubicBezTo>
                  <a:pt x="260776" y="3258983"/>
                  <a:pt x="299432" y="3224683"/>
                  <a:pt x="335534" y="3187794"/>
                </a:cubicBezTo>
                <a:cubicBezTo>
                  <a:pt x="411507" y="3110232"/>
                  <a:pt x="487283" y="3032206"/>
                  <a:pt x="559153" y="2950872"/>
                </a:cubicBezTo>
                <a:cubicBezTo>
                  <a:pt x="668481" y="2827382"/>
                  <a:pt x="772052" y="2698729"/>
                  <a:pt x="882637" y="2576430"/>
                </a:cubicBezTo>
                <a:cubicBezTo>
                  <a:pt x="951331" y="2500390"/>
                  <a:pt x="1018503" y="2424747"/>
                  <a:pt x="1065490" y="2332758"/>
                </a:cubicBezTo>
                <a:cubicBezTo>
                  <a:pt x="1078434" y="2306510"/>
                  <a:pt x="1095630" y="2282583"/>
                  <a:pt x="1116382" y="2261946"/>
                </a:cubicBezTo>
                <a:cubicBezTo>
                  <a:pt x="1238019" y="2145802"/>
                  <a:pt x="1302743" y="1990943"/>
                  <a:pt x="1395658" y="1855275"/>
                </a:cubicBezTo>
                <a:cubicBezTo>
                  <a:pt x="1409754" y="1834760"/>
                  <a:pt x="1419946" y="1811531"/>
                  <a:pt x="1441521" y="1771889"/>
                </a:cubicBezTo>
                <a:close/>
                <a:moveTo>
                  <a:pt x="672518" y="4187100"/>
                </a:moveTo>
                <a:cubicBezTo>
                  <a:pt x="757889" y="4101067"/>
                  <a:pt x="849217" y="4037270"/>
                  <a:pt x="898322" y="3949847"/>
                </a:cubicBezTo>
                <a:cubicBezTo>
                  <a:pt x="934654" y="3885190"/>
                  <a:pt x="978663" y="3827614"/>
                  <a:pt x="1017444" y="3765671"/>
                </a:cubicBezTo>
                <a:cubicBezTo>
                  <a:pt x="1101293" y="3631327"/>
                  <a:pt x="1184613" y="3496652"/>
                  <a:pt x="1263763" y="3359595"/>
                </a:cubicBezTo>
                <a:cubicBezTo>
                  <a:pt x="1299500" y="3297784"/>
                  <a:pt x="1324780" y="3230016"/>
                  <a:pt x="1354826" y="3164962"/>
                </a:cubicBezTo>
                <a:cubicBezTo>
                  <a:pt x="1320510" y="3172022"/>
                  <a:pt x="1288597" y="3187819"/>
                  <a:pt x="1262175" y="3210824"/>
                </a:cubicBezTo>
                <a:cubicBezTo>
                  <a:pt x="1206320" y="3259400"/>
                  <a:pt x="1154634" y="3312806"/>
                  <a:pt x="1097852" y="3360191"/>
                </a:cubicBezTo>
                <a:cubicBezTo>
                  <a:pt x="972111" y="3465151"/>
                  <a:pt x="864239" y="3583810"/>
                  <a:pt x="786413" y="3729140"/>
                </a:cubicBezTo>
                <a:cubicBezTo>
                  <a:pt x="712159" y="3867256"/>
                  <a:pt x="669209" y="4012056"/>
                  <a:pt x="672518" y="418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/>
          <p:nvPr/>
        </p:nvSpPr>
        <p:spPr>
          <a:xfrm flipH="1" rot="5400000">
            <a:off x="7735125" y="3517822"/>
            <a:ext cx="1074040" cy="2873869"/>
          </a:xfrm>
          <a:custGeom>
            <a:rect b="b" l="l" r="r" t="t"/>
            <a:pathLst>
              <a:path extrusionOk="0" h="5747738" w="2148081">
                <a:moveTo>
                  <a:pt x="577617" y="5747738"/>
                </a:moveTo>
                <a:cubicBezTo>
                  <a:pt x="487944" y="5650521"/>
                  <a:pt x="491584" y="5578386"/>
                  <a:pt x="587875" y="5472764"/>
                </a:cubicBezTo>
                <a:cubicBezTo>
                  <a:pt x="611756" y="5447400"/>
                  <a:pt x="634162" y="5420686"/>
                  <a:pt x="654981" y="5392753"/>
                </a:cubicBezTo>
                <a:cubicBezTo>
                  <a:pt x="732675" y="5284682"/>
                  <a:pt x="812487" y="5179788"/>
                  <a:pt x="906462" y="5083498"/>
                </a:cubicBezTo>
                <a:cubicBezTo>
                  <a:pt x="988789" y="4998987"/>
                  <a:pt x="1050004" y="4893629"/>
                  <a:pt x="1118235" y="4795949"/>
                </a:cubicBezTo>
                <a:cubicBezTo>
                  <a:pt x="1185010" y="4700717"/>
                  <a:pt x="1249468" y="4604029"/>
                  <a:pt x="1314126" y="4507275"/>
                </a:cubicBezTo>
                <a:cubicBezTo>
                  <a:pt x="1398239" y="4381535"/>
                  <a:pt x="1480500" y="4254140"/>
                  <a:pt x="1565607" y="4128730"/>
                </a:cubicBezTo>
                <a:cubicBezTo>
                  <a:pt x="1705377" y="3922383"/>
                  <a:pt x="1813580" y="3698565"/>
                  <a:pt x="1906760" y="3469452"/>
                </a:cubicBezTo>
                <a:cubicBezTo>
                  <a:pt x="1965726" y="3324454"/>
                  <a:pt x="2007948" y="3168205"/>
                  <a:pt x="2015493" y="3009904"/>
                </a:cubicBezTo>
                <a:cubicBezTo>
                  <a:pt x="2018669" y="2943725"/>
                  <a:pt x="2020919" y="2866295"/>
                  <a:pt x="1974925" y="2806800"/>
                </a:cubicBezTo>
                <a:cubicBezTo>
                  <a:pt x="1849714" y="2806204"/>
                  <a:pt x="1757791" y="2882575"/>
                  <a:pt x="1660971" y="2937107"/>
                </a:cubicBezTo>
                <a:cubicBezTo>
                  <a:pt x="1617822" y="2961395"/>
                  <a:pt x="1599424" y="3033265"/>
                  <a:pt x="1574938" y="3085878"/>
                </a:cubicBezTo>
                <a:cubicBezTo>
                  <a:pt x="1528281" y="3185147"/>
                  <a:pt x="1487912" y="3287857"/>
                  <a:pt x="1439800" y="3386596"/>
                </a:cubicBezTo>
                <a:cubicBezTo>
                  <a:pt x="1387386" y="3494137"/>
                  <a:pt x="1331067" y="3599892"/>
                  <a:pt x="1272830" y="3704257"/>
                </a:cubicBezTo>
                <a:cubicBezTo>
                  <a:pt x="1217305" y="3804054"/>
                  <a:pt x="1167803" y="3909941"/>
                  <a:pt x="1096594" y="3997695"/>
                </a:cubicBezTo>
                <a:cubicBezTo>
                  <a:pt x="981774" y="4139252"/>
                  <a:pt x="888924" y="4299406"/>
                  <a:pt x="747962" y="4419654"/>
                </a:cubicBezTo>
                <a:cubicBezTo>
                  <a:pt x="708255" y="4453405"/>
                  <a:pt x="673709" y="4484046"/>
                  <a:pt x="613950" y="4479877"/>
                </a:cubicBezTo>
                <a:cubicBezTo>
                  <a:pt x="548498" y="4475377"/>
                  <a:pt x="527917" y="4470347"/>
                  <a:pt x="515872" y="4406153"/>
                </a:cubicBezTo>
                <a:cubicBezTo>
                  <a:pt x="506673" y="4355857"/>
                  <a:pt x="505283" y="4304039"/>
                  <a:pt x="502636" y="4252750"/>
                </a:cubicBezTo>
                <a:cubicBezTo>
                  <a:pt x="489400" y="4015365"/>
                  <a:pt x="537049" y="3789495"/>
                  <a:pt x="658621" y="3586126"/>
                </a:cubicBezTo>
                <a:cubicBezTo>
                  <a:pt x="715601" y="3490894"/>
                  <a:pt x="798656" y="3408965"/>
                  <a:pt x="879659" y="3331138"/>
                </a:cubicBezTo>
                <a:cubicBezTo>
                  <a:pt x="981244" y="3233457"/>
                  <a:pt x="1091102" y="3143983"/>
                  <a:pt x="1200827" y="3055171"/>
                </a:cubicBezTo>
                <a:cubicBezTo>
                  <a:pt x="1262241" y="3005404"/>
                  <a:pt x="1331398" y="2965233"/>
                  <a:pt x="1395460" y="2918577"/>
                </a:cubicBezTo>
                <a:cubicBezTo>
                  <a:pt x="1460779" y="2870928"/>
                  <a:pt x="1513259" y="2818514"/>
                  <a:pt x="1548201" y="2737378"/>
                </a:cubicBezTo>
                <a:cubicBezTo>
                  <a:pt x="1607763" y="2598799"/>
                  <a:pt x="1642639" y="2456249"/>
                  <a:pt x="1663949" y="2309463"/>
                </a:cubicBezTo>
                <a:cubicBezTo>
                  <a:pt x="1684200" y="2170156"/>
                  <a:pt x="1683008" y="2030650"/>
                  <a:pt x="1635955" y="1895115"/>
                </a:cubicBezTo>
                <a:cubicBezTo>
                  <a:pt x="1631336" y="1882987"/>
                  <a:pt x="1625481" y="1871367"/>
                  <a:pt x="1618484" y="1860437"/>
                </a:cubicBezTo>
                <a:cubicBezTo>
                  <a:pt x="1615241" y="1855143"/>
                  <a:pt x="1609152" y="1851701"/>
                  <a:pt x="1596843" y="1840583"/>
                </a:cubicBezTo>
                <a:cubicBezTo>
                  <a:pt x="1553231" y="1908086"/>
                  <a:pt x="1512398" y="1975721"/>
                  <a:pt x="1467198" y="2040312"/>
                </a:cubicBezTo>
                <a:cubicBezTo>
                  <a:pt x="1326567" y="2241299"/>
                  <a:pt x="1200827" y="2452609"/>
                  <a:pt x="1038688" y="2638639"/>
                </a:cubicBezTo>
                <a:cubicBezTo>
                  <a:pt x="926183" y="2767754"/>
                  <a:pt x="824267" y="2906334"/>
                  <a:pt x="713218" y="3036839"/>
                </a:cubicBezTo>
                <a:cubicBezTo>
                  <a:pt x="591449" y="3179786"/>
                  <a:pt x="466833" y="3320152"/>
                  <a:pt x="310849" y="3428223"/>
                </a:cubicBezTo>
                <a:cubicBezTo>
                  <a:pt x="292186" y="3441128"/>
                  <a:pt x="274450" y="3456018"/>
                  <a:pt x="254199" y="3465614"/>
                </a:cubicBezTo>
                <a:cubicBezTo>
                  <a:pt x="138783" y="3520410"/>
                  <a:pt x="47654" y="3463761"/>
                  <a:pt x="19660" y="3337293"/>
                </a:cubicBezTo>
                <a:cubicBezTo>
                  <a:pt x="-13826" y="3187066"/>
                  <a:pt x="-1186" y="3040942"/>
                  <a:pt x="32433" y="2895282"/>
                </a:cubicBezTo>
                <a:cubicBezTo>
                  <a:pt x="50855" y="2816998"/>
                  <a:pt x="76601" y="2740621"/>
                  <a:pt x="109333" y="2667162"/>
                </a:cubicBezTo>
                <a:cubicBezTo>
                  <a:pt x="151291" y="2572393"/>
                  <a:pt x="194837" y="2476500"/>
                  <a:pt x="252214" y="2390864"/>
                </a:cubicBezTo>
                <a:cubicBezTo>
                  <a:pt x="328452" y="2277102"/>
                  <a:pt x="421236" y="2174590"/>
                  <a:pt x="502371" y="2063938"/>
                </a:cubicBezTo>
                <a:cubicBezTo>
                  <a:pt x="596809" y="1935087"/>
                  <a:pt x="736381" y="1862158"/>
                  <a:pt x="859408" y="1769176"/>
                </a:cubicBezTo>
                <a:cubicBezTo>
                  <a:pt x="887733" y="1747734"/>
                  <a:pt x="934124" y="1751440"/>
                  <a:pt x="970655" y="1738932"/>
                </a:cubicBezTo>
                <a:cubicBezTo>
                  <a:pt x="996532" y="1730064"/>
                  <a:pt x="1019496" y="1712924"/>
                  <a:pt x="1044313" y="1700482"/>
                </a:cubicBezTo>
                <a:cubicBezTo>
                  <a:pt x="1073035" y="1686121"/>
                  <a:pt x="1101558" y="1663223"/>
                  <a:pt x="1131471" y="1660774"/>
                </a:cubicBezTo>
                <a:cubicBezTo>
                  <a:pt x="1252777" y="1651178"/>
                  <a:pt x="1375209" y="1639862"/>
                  <a:pt x="1495457" y="1686650"/>
                </a:cubicBezTo>
                <a:cubicBezTo>
                  <a:pt x="1589960" y="1558991"/>
                  <a:pt x="1657199" y="1416706"/>
                  <a:pt x="1715701" y="1271111"/>
                </a:cubicBezTo>
                <a:cubicBezTo>
                  <a:pt x="1781880" y="1105994"/>
                  <a:pt x="1848523" y="940215"/>
                  <a:pt x="1898753" y="769671"/>
                </a:cubicBezTo>
                <a:cubicBezTo>
                  <a:pt x="1943688" y="617459"/>
                  <a:pt x="1967645" y="459092"/>
                  <a:pt x="1931048" y="297946"/>
                </a:cubicBezTo>
                <a:cubicBezTo>
                  <a:pt x="1907885" y="194574"/>
                  <a:pt x="1832970" y="135079"/>
                  <a:pt x="1723311" y="141498"/>
                </a:cubicBezTo>
                <a:cubicBezTo>
                  <a:pt x="1612329" y="148116"/>
                  <a:pt x="1519744" y="200464"/>
                  <a:pt x="1427888" y="255657"/>
                </a:cubicBezTo>
                <a:cubicBezTo>
                  <a:pt x="1227894" y="375773"/>
                  <a:pt x="1070057" y="542147"/>
                  <a:pt x="928565" y="723677"/>
                </a:cubicBezTo>
                <a:cubicBezTo>
                  <a:pt x="831613" y="848094"/>
                  <a:pt x="741609" y="978401"/>
                  <a:pt x="655709" y="1110693"/>
                </a:cubicBezTo>
                <a:cubicBezTo>
                  <a:pt x="610773" y="1179850"/>
                  <a:pt x="581456" y="1259133"/>
                  <a:pt x="544263" y="1335702"/>
                </a:cubicBezTo>
                <a:lnTo>
                  <a:pt x="443737" y="1324849"/>
                </a:lnTo>
                <a:cubicBezTo>
                  <a:pt x="426530" y="1272501"/>
                  <a:pt x="422758" y="1232198"/>
                  <a:pt x="440163" y="1175284"/>
                </a:cubicBezTo>
                <a:cubicBezTo>
                  <a:pt x="493570" y="1000372"/>
                  <a:pt x="611038" y="866227"/>
                  <a:pt x="707659" y="720368"/>
                </a:cubicBezTo>
                <a:cubicBezTo>
                  <a:pt x="795689" y="588550"/>
                  <a:pt x="897567" y="466528"/>
                  <a:pt x="1011554" y="356382"/>
                </a:cubicBezTo>
                <a:cubicBezTo>
                  <a:pt x="1135045" y="236465"/>
                  <a:pt x="1261712" y="112048"/>
                  <a:pt x="1426035" y="48185"/>
                </a:cubicBezTo>
                <a:cubicBezTo>
                  <a:pt x="1485596" y="25155"/>
                  <a:pt x="1547473" y="-1581"/>
                  <a:pt x="1618682" y="73"/>
                </a:cubicBezTo>
                <a:cubicBezTo>
                  <a:pt x="1738599" y="2919"/>
                  <a:pt x="1768247" y="801"/>
                  <a:pt x="1839390" y="34023"/>
                </a:cubicBezTo>
                <a:cubicBezTo>
                  <a:pt x="1853552" y="40641"/>
                  <a:pt x="1872479" y="45207"/>
                  <a:pt x="1879958" y="56656"/>
                </a:cubicBezTo>
                <a:cubicBezTo>
                  <a:pt x="1940379" y="148116"/>
                  <a:pt x="2025221" y="227730"/>
                  <a:pt x="2048979" y="337786"/>
                </a:cubicBezTo>
                <a:cubicBezTo>
                  <a:pt x="2076311" y="464784"/>
                  <a:pt x="2084518" y="593502"/>
                  <a:pt x="2055134" y="724339"/>
                </a:cubicBezTo>
                <a:cubicBezTo>
                  <a:pt x="1993654" y="998387"/>
                  <a:pt x="1889686" y="1256353"/>
                  <a:pt x="1771093" y="1509026"/>
                </a:cubicBezTo>
                <a:cubicBezTo>
                  <a:pt x="1729135" y="1598566"/>
                  <a:pt x="1675530" y="1682680"/>
                  <a:pt x="1625499" y="1772816"/>
                </a:cubicBezTo>
                <a:cubicBezTo>
                  <a:pt x="1644691" y="1796045"/>
                  <a:pt x="1661765" y="1819141"/>
                  <a:pt x="1681420" y="1840054"/>
                </a:cubicBezTo>
                <a:cubicBezTo>
                  <a:pt x="1761364" y="1924763"/>
                  <a:pt x="1789160" y="2029128"/>
                  <a:pt x="1798293" y="2141368"/>
                </a:cubicBezTo>
                <a:cubicBezTo>
                  <a:pt x="1813166" y="2313569"/>
                  <a:pt x="1790914" y="2486958"/>
                  <a:pt x="1733040" y="2649823"/>
                </a:cubicBezTo>
                <a:cubicBezTo>
                  <a:pt x="1728335" y="2665332"/>
                  <a:pt x="1724795" y="2681171"/>
                  <a:pt x="1722451" y="2697207"/>
                </a:cubicBezTo>
                <a:cubicBezTo>
                  <a:pt x="1721988" y="2699656"/>
                  <a:pt x="1724900" y="2702766"/>
                  <a:pt x="1729665" y="2712825"/>
                </a:cubicBezTo>
                <a:cubicBezTo>
                  <a:pt x="1742701" y="2708568"/>
                  <a:pt x="1755436" y="2703438"/>
                  <a:pt x="1767784" y="2697472"/>
                </a:cubicBezTo>
                <a:cubicBezTo>
                  <a:pt x="1847861" y="2652404"/>
                  <a:pt x="1950968" y="2674045"/>
                  <a:pt x="2025155" y="2729238"/>
                </a:cubicBezTo>
                <a:cubicBezTo>
                  <a:pt x="2143086" y="2816925"/>
                  <a:pt x="2160293" y="2931018"/>
                  <a:pt x="2141696" y="3063178"/>
                </a:cubicBezTo>
                <a:cubicBezTo>
                  <a:pt x="2131505" y="3135975"/>
                  <a:pt x="2135410" y="3211023"/>
                  <a:pt x="2119196" y="3281967"/>
                </a:cubicBezTo>
                <a:cubicBezTo>
                  <a:pt x="2093452" y="3395133"/>
                  <a:pt x="2059237" y="3506645"/>
                  <a:pt x="2023236" y="3617098"/>
                </a:cubicBezTo>
                <a:cubicBezTo>
                  <a:pt x="1962814" y="3802400"/>
                  <a:pt x="1885450" y="3979429"/>
                  <a:pt x="1778373" y="4143819"/>
                </a:cubicBezTo>
                <a:cubicBezTo>
                  <a:pt x="1703524" y="4258706"/>
                  <a:pt x="1641911" y="4382064"/>
                  <a:pt x="1568651" y="4498208"/>
                </a:cubicBezTo>
                <a:cubicBezTo>
                  <a:pt x="1508295" y="4593904"/>
                  <a:pt x="1441587" y="4685761"/>
                  <a:pt x="1374216" y="4776691"/>
                </a:cubicBezTo>
                <a:cubicBezTo>
                  <a:pt x="1270447" y="4916527"/>
                  <a:pt x="1192951" y="5073968"/>
                  <a:pt x="1070917" y="5201826"/>
                </a:cubicBezTo>
                <a:cubicBezTo>
                  <a:pt x="1016848" y="5258343"/>
                  <a:pt x="984156" y="5335045"/>
                  <a:pt x="939551" y="5401092"/>
                </a:cubicBezTo>
                <a:cubicBezTo>
                  <a:pt x="908844" y="5446689"/>
                  <a:pt x="874365" y="5489706"/>
                  <a:pt x="841474" y="5533450"/>
                </a:cubicBezTo>
                <a:cubicBezTo>
                  <a:pt x="793428" y="5597644"/>
                  <a:pt x="745249" y="5661772"/>
                  <a:pt x="694423" y="5729605"/>
                </a:cubicBezTo>
                <a:close/>
                <a:moveTo>
                  <a:pt x="1441521" y="1771889"/>
                </a:moveTo>
                <a:cubicBezTo>
                  <a:pt x="1393474" y="1771889"/>
                  <a:pt x="1363694" y="1767455"/>
                  <a:pt x="1335634" y="1772683"/>
                </a:cubicBezTo>
                <a:cubicBezTo>
                  <a:pt x="1217702" y="1794854"/>
                  <a:pt x="1101359" y="1822980"/>
                  <a:pt x="995804" y="1883401"/>
                </a:cubicBezTo>
                <a:cubicBezTo>
                  <a:pt x="675231" y="2066982"/>
                  <a:pt x="445854" y="2333817"/>
                  <a:pt x="286164" y="2663654"/>
                </a:cubicBezTo>
                <a:cubicBezTo>
                  <a:pt x="257839" y="2722091"/>
                  <a:pt x="235007" y="2783174"/>
                  <a:pt x="208867" y="2842338"/>
                </a:cubicBezTo>
                <a:cubicBezTo>
                  <a:pt x="143746" y="2991440"/>
                  <a:pt x="125547" y="3146035"/>
                  <a:pt x="146460" y="3318564"/>
                </a:cubicBezTo>
                <a:cubicBezTo>
                  <a:pt x="175711" y="3307843"/>
                  <a:pt x="201785" y="3304335"/>
                  <a:pt x="219852" y="3290438"/>
                </a:cubicBezTo>
                <a:cubicBezTo>
                  <a:pt x="260776" y="3258983"/>
                  <a:pt x="299432" y="3224683"/>
                  <a:pt x="335534" y="3187794"/>
                </a:cubicBezTo>
                <a:cubicBezTo>
                  <a:pt x="411507" y="3110232"/>
                  <a:pt x="487283" y="3032206"/>
                  <a:pt x="559153" y="2950872"/>
                </a:cubicBezTo>
                <a:cubicBezTo>
                  <a:pt x="668481" y="2827382"/>
                  <a:pt x="772052" y="2698729"/>
                  <a:pt x="882637" y="2576430"/>
                </a:cubicBezTo>
                <a:cubicBezTo>
                  <a:pt x="951331" y="2500390"/>
                  <a:pt x="1018503" y="2424747"/>
                  <a:pt x="1065490" y="2332758"/>
                </a:cubicBezTo>
                <a:cubicBezTo>
                  <a:pt x="1078434" y="2306510"/>
                  <a:pt x="1095630" y="2282583"/>
                  <a:pt x="1116382" y="2261946"/>
                </a:cubicBezTo>
                <a:cubicBezTo>
                  <a:pt x="1238019" y="2145802"/>
                  <a:pt x="1302743" y="1990943"/>
                  <a:pt x="1395658" y="1855275"/>
                </a:cubicBezTo>
                <a:cubicBezTo>
                  <a:pt x="1409754" y="1834760"/>
                  <a:pt x="1419946" y="1811531"/>
                  <a:pt x="1441521" y="1771889"/>
                </a:cubicBezTo>
                <a:close/>
                <a:moveTo>
                  <a:pt x="672518" y="4187100"/>
                </a:moveTo>
                <a:cubicBezTo>
                  <a:pt x="757889" y="4101067"/>
                  <a:pt x="849217" y="4037270"/>
                  <a:pt x="898322" y="3949847"/>
                </a:cubicBezTo>
                <a:cubicBezTo>
                  <a:pt x="934654" y="3885190"/>
                  <a:pt x="978663" y="3827614"/>
                  <a:pt x="1017444" y="3765671"/>
                </a:cubicBezTo>
                <a:cubicBezTo>
                  <a:pt x="1101293" y="3631327"/>
                  <a:pt x="1184613" y="3496652"/>
                  <a:pt x="1263763" y="3359595"/>
                </a:cubicBezTo>
                <a:cubicBezTo>
                  <a:pt x="1299500" y="3297784"/>
                  <a:pt x="1324780" y="3230016"/>
                  <a:pt x="1354826" y="3164962"/>
                </a:cubicBezTo>
                <a:cubicBezTo>
                  <a:pt x="1320510" y="3172022"/>
                  <a:pt x="1288597" y="3187819"/>
                  <a:pt x="1262175" y="3210824"/>
                </a:cubicBezTo>
                <a:cubicBezTo>
                  <a:pt x="1206320" y="3259400"/>
                  <a:pt x="1154634" y="3312806"/>
                  <a:pt x="1097852" y="3360191"/>
                </a:cubicBezTo>
                <a:cubicBezTo>
                  <a:pt x="972111" y="3465151"/>
                  <a:pt x="864239" y="3583810"/>
                  <a:pt x="786413" y="3729140"/>
                </a:cubicBezTo>
                <a:cubicBezTo>
                  <a:pt x="712159" y="3867256"/>
                  <a:pt x="669209" y="4012056"/>
                  <a:pt x="672518" y="418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/>
          <p:nvPr/>
        </p:nvSpPr>
        <p:spPr>
          <a:xfrm rot="482944">
            <a:off x="1835748" y="1192048"/>
            <a:ext cx="5473420" cy="2236312"/>
          </a:xfrm>
          <a:custGeom>
            <a:rect b="b" l="l" r="r" t="t"/>
            <a:pathLst>
              <a:path extrusionOk="0" h="4476375" w="10948482">
                <a:moveTo>
                  <a:pt x="9910830" y="316790"/>
                </a:moveTo>
                <a:cubicBezTo>
                  <a:pt x="9819894" y="386885"/>
                  <a:pt x="9711910" y="361310"/>
                  <a:pt x="9609608" y="355627"/>
                </a:cubicBezTo>
                <a:cubicBezTo>
                  <a:pt x="9349117" y="341418"/>
                  <a:pt x="9090521" y="295951"/>
                  <a:pt x="8828136" y="308265"/>
                </a:cubicBezTo>
                <a:cubicBezTo>
                  <a:pt x="8651950" y="316790"/>
                  <a:pt x="8475764" y="315843"/>
                  <a:pt x="8298630" y="337629"/>
                </a:cubicBezTo>
                <a:cubicBezTo>
                  <a:pt x="8433138" y="391622"/>
                  <a:pt x="8569540" y="443720"/>
                  <a:pt x="8703101" y="500554"/>
                </a:cubicBezTo>
                <a:cubicBezTo>
                  <a:pt x="8775091" y="530866"/>
                  <a:pt x="8842345" y="571597"/>
                  <a:pt x="8913388" y="604750"/>
                </a:cubicBezTo>
                <a:cubicBezTo>
                  <a:pt x="9011901" y="650218"/>
                  <a:pt x="9095258" y="724102"/>
                  <a:pt x="9213662" y="733575"/>
                </a:cubicBezTo>
                <a:cubicBezTo>
                  <a:pt x="9273338" y="738311"/>
                  <a:pt x="9341539" y="777148"/>
                  <a:pt x="9383218" y="821668"/>
                </a:cubicBezTo>
                <a:cubicBezTo>
                  <a:pt x="9443841" y="885133"/>
                  <a:pt x="9513937" y="913550"/>
                  <a:pt x="9591610" y="942914"/>
                </a:cubicBezTo>
                <a:cubicBezTo>
                  <a:pt x="9644656" y="962806"/>
                  <a:pt x="9689176" y="1004485"/>
                  <a:pt x="9740327" y="1032902"/>
                </a:cubicBezTo>
                <a:cubicBezTo>
                  <a:pt x="9860626" y="1101103"/>
                  <a:pt x="9983767" y="1163621"/>
                  <a:pt x="10101224" y="1235611"/>
                </a:cubicBezTo>
                <a:cubicBezTo>
                  <a:pt x="10189317" y="1290551"/>
                  <a:pt x="10273621" y="1353068"/>
                  <a:pt x="10354136" y="1419375"/>
                </a:cubicBezTo>
                <a:cubicBezTo>
                  <a:pt x="10499064" y="1538727"/>
                  <a:pt x="10637361" y="1665657"/>
                  <a:pt x="10742504" y="1822898"/>
                </a:cubicBezTo>
                <a:cubicBezTo>
                  <a:pt x="10756713" y="1843738"/>
                  <a:pt x="10788919" y="1861735"/>
                  <a:pt x="10788919" y="1879733"/>
                </a:cubicBezTo>
                <a:cubicBezTo>
                  <a:pt x="10786077" y="1987718"/>
                  <a:pt x="10866592" y="2066339"/>
                  <a:pt x="10886485" y="2164851"/>
                </a:cubicBezTo>
                <a:cubicBezTo>
                  <a:pt x="10906377" y="2268100"/>
                  <a:pt x="10939530" y="2370402"/>
                  <a:pt x="10946160" y="2474598"/>
                </a:cubicBezTo>
                <a:cubicBezTo>
                  <a:pt x="10959422" y="2672571"/>
                  <a:pt x="10918690" y="2845916"/>
                  <a:pt x="10751029" y="2988949"/>
                </a:cubicBezTo>
                <a:cubicBezTo>
                  <a:pt x="10572001" y="3140507"/>
                  <a:pt x="10369292" y="3231442"/>
                  <a:pt x="10153322" y="3304379"/>
                </a:cubicBezTo>
                <a:cubicBezTo>
                  <a:pt x="9966716" y="3366896"/>
                  <a:pt x="9780110" y="3431309"/>
                  <a:pt x="9588768" y="3479618"/>
                </a:cubicBezTo>
                <a:cubicBezTo>
                  <a:pt x="9381324" y="3531716"/>
                  <a:pt x="9171037" y="3572447"/>
                  <a:pt x="8957908" y="3600864"/>
                </a:cubicBezTo>
                <a:cubicBezTo>
                  <a:pt x="8798772" y="3621703"/>
                  <a:pt x="8645319" y="3678538"/>
                  <a:pt x="8487131" y="3709797"/>
                </a:cubicBezTo>
                <a:cubicBezTo>
                  <a:pt x="8180226" y="3771367"/>
                  <a:pt x="7872373" y="3826307"/>
                  <a:pt x="7564521" y="3883141"/>
                </a:cubicBezTo>
                <a:cubicBezTo>
                  <a:pt x="7415805" y="3910611"/>
                  <a:pt x="7266141" y="3936187"/>
                  <a:pt x="7116477" y="3959868"/>
                </a:cubicBezTo>
                <a:cubicBezTo>
                  <a:pt x="6947869" y="3986390"/>
                  <a:pt x="6778313" y="4008177"/>
                  <a:pt x="6608758" y="4034699"/>
                </a:cubicBezTo>
                <a:cubicBezTo>
                  <a:pt x="6374790" y="4071642"/>
                  <a:pt x="6141770" y="4116162"/>
                  <a:pt x="5906854" y="4148368"/>
                </a:cubicBezTo>
                <a:cubicBezTo>
                  <a:pt x="5626472" y="4186257"/>
                  <a:pt x="5345142" y="4214675"/>
                  <a:pt x="5064760" y="4247828"/>
                </a:cubicBezTo>
                <a:cubicBezTo>
                  <a:pt x="4828898" y="4275298"/>
                  <a:pt x="4593035" y="4308451"/>
                  <a:pt x="4356226" y="4329291"/>
                </a:cubicBezTo>
                <a:cubicBezTo>
                  <a:pt x="4176251" y="4345393"/>
                  <a:pt x="3994381" y="4347288"/>
                  <a:pt x="3813459" y="4357708"/>
                </a:cubicBezTo>
                <a:cubicBezTo>
                  <a:pt x="3658112" y="4366233"/>
                  <a:pt x="3502764" y="4378547"/>
                  <a:pt x="3347417" y="4389914"/>
                </a:cubicBezTo>
                <a:cubicBezTo>
                  <a:pt x="3140920" y="4405070"/>
                  <a:pt x="2935369" y="4422120"/>
                  <a:pt x="2728871" y="4435381"/>
                </a:cubicBezTo>
                <a:cubicBezTo>
                  <a:pt x="2472170" y="4451484"/>
                  <a:pt x="2216415" y="4473271"/>
                  <a:pt x="1959714" y="4476112"/>
                </a:cubicBezTo>
                <a:cubicBezTo>
                  <a:pt x="1676490" y="4478954"/>
                  <a:pt x="1395160" y="4459062"/>
                  <a:pt x="1115725" y="4404122"/>
                </a:cubicBezTo>
                <a:cubicBezTo>
                  <a:pt x="906385" y="4362444"/>
                  <a:pt x="699887" y="4309398"/>
                  <a:pt x="512334" y="4208991"/>
                </a:cubicBezTo>
                <a:cubicBezTo>
                  <a:pt x="87024" y="3979760"/>
                  <a:pt x="-93898" y="3633070"/>
                  <a:pt x="47240" y="3160399"/>
                </a:cubicBezTo>
                <a:cubicBezTo>
                  <a:pt x="176065" y="2728458"/>
                  <a:pt x="461183" y="2431025"/>
                  <a:pt x="826817" y="2194216"/>
                </a:cubicBezTo>
                <a:cubicBezTo>
                  <a:pt x="987848" y="2090019"/>
                  <a:pt x="1146036" y="1982034"/>
                  <a:pt x="1311803" y="1887311"/>
                </a:cubicBezTo>
                <a:cubicBezTo>
                  <a:pt x="1539140" y="1756592"/>
                  <a:pt x="1769319" y="1628715"/>
                  <a:pt x="2005181" y="1514099"/>
                </a:cubicBezTo>
                <a:cubicBezTo>
                  <a:pt x="2263777" y="1389063"/>
                  <a:pt x="2526162" y="1271606"/>
                  <a:pt x="2794231" y="1167410"/>
                </a:cubicBezTo>
                <a:cubicBezTo>
                  <a:pt x="3046196" y="1068897"/>
                  <a:pt x="3307634" y="991223"/>
                  <a:pt x="3564335" y="904077"/>
                </a:cubicBezTo>
                <a:cubicBezTo>
                  <a:pt x="3711157" y="853874"/>
                  <a:pt x="3855137" y="798934"/>
                  <a:pt x="4002906" y="752519"/>
                </a:cubicBezTo>
                <a:cubicBezTo>
                  <a:pt x="4161095" y="702316"/>
                  <a:pt x="4322125" y="657796"/>
                  <a:pt x="4481262" y="610434"/>
                </a:cubicBezTo>
                <a:cubicBezTo>
                  <a:pt x="4588299" y="579175"/>
                  <a:pt x="4694390" y="544127"/>
                  <a:pt x="4801428" y="515710"/>
                </a:cubicBezTo>
                <a:cubicBezTo>
                  <a:pt x="4986140" y="463612"/>
                  <a:pt x="5171798" y="412461"/>
                  <a:pt x="5358404" y="368888"/>
                </a:cubicBezTo>
                <a:cubicBezTo>
                  <a:pt x="5530801" y="329104"/>
                  <a:pt x="5704146" y="297845"/>
                  <a:pt x="5878437" y="266586"/>
                </a:cubicBezTo>
                <a:cubicBezTo>
                  <a:pt x="6116194" y="223013"/>
                  <a:pt x="6353951" y="185124"/>
                  <a:pt x="6590760" y="138709"/>
                </a:cubicBezTo>
                <a:cubicBezTo>
                  <a:pt x="6628650" y="131131"/>
                  <a:pt x="6665592" y="94189"/>
                  <a:pt x="6694009" y="62930"/>
                </a:cubicBezTo>
                <a:cubicBezTo>
                  <a:pt x="6741371" y="10832"/>
                  <a:pt x="6779261" y="-16638"/>
                  <a:pt x="6861671" y="10832"/>
                </a:cubicBezTo>
                <a:cubicBezTo>
                  <a:pt x="7060591" y="76191"/>
                  <a:pt x="7269930" y="97978"/>
                  <a:pt x="7478322" y="99872"/>
                </a:cubicBezTo>
                <a:cubicBezTo>
                  <a:pt x="7622303" y="100820"/>
                  <a:pt x="7766283" y="79980"/>
                  <a:pt x="7910263" y="70508"/>
                </a:cubicBezTo>
                <a:cubicBezTo>
                  <a:pt x="8095922" y="58194"/>
                  <a:pt x="8281580" y="-5271"/>
                  <a:pt x="8468186" y="63877"/>
                </a:cubicBezTo>
                <a:cubicBezTo>
                  <a:pt x="8756146" y="3254"/>
                  <a:pt x="9041265" y="70508"/>
                  <a:pt x="9326383" y="93242"/>
                </a:cubicBezTo>
                <a:cubicBezTo>
                  <a:pt x="9494992" y="106503"/>
                  <a:pt x="9659811" y="166179"/>
                  <a:pt x="9826525" y="204068"/>
                </a:cubicBezTo>
                <a:cubicBezTo>
                  <a:pt x="9886201" y="216383"/>
                  <a:pt x="9914618" y="249536"/>
                  <a:pt x="9910830" y="316790"/>
                </a:cubicBezTo>
                <a:close/>
                <a:moveTo>
                  <a:pt x="926277" y="4155946"/>
                </a:moveTo>
                <a:cubicBezTo>
                  <a:pt x="1122355" y="4172996"/>
                  <a:pt x="1284333" y="4168260"/>
                  <a:pt x="1437786" y="4204255"/>
                </a:cubicBezTo>
                <a:cubicBezTo>
                  <a:pt x="1614919" y="4245933"/>
                  <a:pt x="1796789" y="4234567"/>
                  <a:pt x="1962555" y="4209938"/>
                </a:cubicBezTo>
                <a:cubicBezTo>
                  <a:pt x="2139689" y="4184363"/>
                  <a:pt x="2315875" y="4208991"/>
                  <a:pt x="2490167" y="4174890"/>
                </a:cubicBezTo>
                <a:cubicBezTo>
                  <a:pt x="2574471" y="4158788"/>
                  <a:pt x="2660670" y="4151209"/>
                  <a:pt x="2745921" y="4147421"/>
                </a:cubicBezTo>
                <a:cubicBezTo>
                  <a:pt x="2872851" y="4141737"/>
                  <a:pt x="2999781" y="4148368"/>
                  <a:pt x="3126711" y="4140790"/>
                </a:cubicBezTo>
                <a:cubicBezTo>
                  <a:pt x="3373940" y="4125634"/>
                  <a:pt x="3621169" y="4103848"/>
                  <a:pt x="3868398" y="4087745"/>
                </a:cubicBezTo>
                <a:cubicBezTo>
                  <a:pt x="3935652" y="4083008"/>
                  <a:pt x="4010484" y="4111426"/>
                  <a:pt x="4069213" y="4088692"/>
                </a:cubicBezTo>
                <a:cubicBezTo>
                  <a:pt x="4278553" y="4010071"/>
                  <a:pt x="4498312" y="4061222"/>
                  <a:pt x="4711440" y="4024280"/>
                </a:cubicBezTo>
                <a:cubicBezTo>
                  <a:pt x="4871523" y="3996810"/>
                  <a:pt x="5041079" y="4020491"/>
                  <a:pt x="5192637" y="3937134"/>
                </a:cubicBezTo>
                <a:cubicBezTo>
                  <a:pt x="5213477" y="3925767"/>
                  <a:pt x="5241894" y="3925767"/>
                  <a:pt x="5266522" y="3927662"/>
                </a:cubicBezTo>
                <a:cubicBezTo>
                  <a:pt x="5336618" y="3931450"/>
                  <a:pt x="5407660" y="3949448"/>
                  <a:pt x="5475861" y="3940923"/>
                </a:cubicBezTo>
                <a:cubicBezTo>
                  <a:pt x="5541221" y="3932398"/>
                  <a:pt x="5600897" y="3889772"/>
                  <a:pt x="5666256" y="3876510"/>
                </a:cubicBezTo>
                <a:cubicBezTo>
                  <a:pt x="5794133" y="3849988"/>
                  <a:pt x="5923905" y="3833885"/>
                  <a:pt x="6052729" y="3813046"/>
                </a:cubicBezTo>
                <a:cubicBezTo>
                  <a:pt x="6119983" y="3802626"/>
                  <a:pt x="6187237" y="3788417"/>
                  <a:pt x="6254491" y="3781787"/>
                </a:cubicBezTo>
                <a:cubicBezTo>
                  <a:pt x="6339742" y="3773262"/>
                  <a:pt x="6425941" y="3778945"/>
                  <a:pt x="6510245" y="3764736"/>
                </a:cubicBezTo>
                <a:cubicBezTo>
                  <a:pt x="6765052" y="3722111"/>
                  <a:pt x="7019859" y="3673802"/>
                  <a:pt x="7273719" y="3625492"/>
                </a:cubicBezTo>
                <a:cubicBezTo>
                  <a:pt x="7543682" y="3574342"/>
                  <a:pt x="7812697" y="3520349"/>
                  <a:pt x="8082660" y="3469198"/>
                </a:cubicBezTo>
                <a:cubicBezTo>
                  <a:pt x="8296736" y="3429414"/>
                  <a:pt x="8511759" y="3395314"/>
                  <a:pt x="8724887" y="3352688"/>
                </a:cubicBezTo>
                <a:cubicBezTo>
                  <a:pt x="8870762" y="3323323"/>
                  <a:pt x="9014742" y="3286381"/>
                  <a:pt x="9158723" y="3249439"/>
                </a:cubicBezTo>
                <a:cubicBezTo>
                  <a:pt x="9249657" y="3225758"/>
                  <a:pt x="9337750" y="3182185"/>
                  <a:pt x="9429632" y="3172713"/>
                </a:cubicBezTo>
                <a:cubicBezTo>
                  <a:pt x="9632342" y="3150926"/>
                  <a:pt x="9825578" y="3096934"/>
                  <a:pt x="10013131" y="3022102"/>
                </a:cubicBezTo>
                <a:cubicBezTo>
                  <a:pt x="10204474" y="2945376"/>
                  <a:pt x="10392973" y="2860124"/>
                  <a:pt x="10579580" y="2772031"/>
                </a:cubicBezTo>
                <a:cubicBezTo>
                  <a:pt x="10681881" y="2723722"/>
                  <a:pt x="10751976" y="2622367"/>
                  <a:pt x="10756713" y="2521013"/>
                </a:cubicBezTo>
                <a:cubicBezTo>
                  <a:pt x="10765238" y="2324935"/>
                  <a:pt x="10670514" y="2148748"/>
                  <a:pt x="10566318" y="1989612"/>
                </a:cubicBezTo>
                <a:cubicBezTo>
                  <a:pt x="10505695" y="1896783"/>
                  <a:pt x="10406235" y="1826687"/>
                  <a:pt x="10316247" y="1756592"/>
                </a:cubicBezTo>
                <a:cubicBezTo>
                  <a:pt x="10141955" y="1620189"/>
                  <a:pt x="9973347" y="1476209"/>
                  <a:pt x="9771585" y="1375802"/>
                </a:cubicBezTo>
                <a:cubicBezTo>
                  <a:pt x="9528145" y="1254556"/>
                  <a:pt x="9299861" y="1100156"/>
                  <a:pt x="9050737" y="989329"/>
                </a:cubicBezTo>
                <a:cubicBezTo>
                  <a:pt x="8499445" y="743994"/>
                  <a:pt x="7917841" y="592436"/>
                  <a:pt x="7328659" y="470242"/>
                </a:cubicBezTo>
                <a:cubicBezTo>
                  <a:pt x="7205518" y="444667"/>
                  <a:pt x="7079535" y="407725"/>
                  <a:pt x="6956395" y="411514"/>
                </a:cubicBezTo>
                <a:cubicBezTo>
                  <a:pt x="6744213" y="418144"/>
                  <a:pt x="6532031" y="444667"/>
                  <a:pt x="6322692" y="477820"/>
                </a:cubicBezTo>
                <a:cubicBezTo>
                  <a:pt x="6108617" y="511921"/>
                  <a:pt x="5895488" y="556441"/>
                  <a:pt x="5684253" y="609486"/>
                </a:cubicBezTo>
                <a:cubicBezTo>
                  <a:pt x="5234315" y="723155"/>
                  <a:pt x="4776800" y="810301"/>
                  <a:pt x="4338229" y="969437"/>
                </a:cubicBezTo>
                <a:cubicBezTo>
                  <a:pt x="4095735" y="1057530"/>
                  <a:pt x="3848506" y="1129520"/>
                  <a:pt x="3604119" y="1213824"/>
                </a:cubicBezTo>
                <a:cubicBezTo>
                  <a:pt x="3312370" y="1314232"/>
                  <a:pt x="3021568" y="1415586"/>
                  <a:pt x="2732660" y="1522624"/>
                </a:cubicBezTo>
                <a:cubicBezTo>
                  <a:pt x="2420072" y="1638187"/>
                  <a:pt x="2115061" y="1770800"/>
                  <a:pt x="1824259" y="1933725"/>
                </a:cubicBezTo>
                <a:cubicBezTo>
                  <a:pt x="1613025" y="2052130"/>
                  <a:pt x="1408421" y="2181902"/>
                  <a:pt x="1199082" y="2302201"/>
                </a:cubicBezTo>
                <a:cubicBezTo>
                  <a:pt x="912069" y="2467020"/>
                  <a:pt x="654420" y="2666888"/>
                  <a:pt x="440344" y="2918853"/>
                </a:cubicBezTo>
                <a:cubicBezTo>
                  <a:pt x="274577" y="3113984"/>
                  <a:pt x="195009" y="3345110"/>
                  <a:pt x="186484" y="3599917"/>
                </a:cubicBezTo>
                <a:cubicBezTo>
                  <a:pt x="185537" y="3642543"/>
                  <a:pt x="200693" y="3688957"/>
                  <a:pt x="220585" y="3726847"/>
                </a:cubicBezTo>
                <a:cubicBezTo>
                  <a:pt x="249002" y="3779892"/>
                  <a:pt x="284050" y="3831043"/>
                  <a:pt x="325728" y="3874616"/>
                </a:cubicBezTo>
                <a:cubicBezTo>
                  <a:pt x="432766" y="3987337"/>
                  <a:pt x="554013" y="4085850"/>
                  <a:pt x="719779" y="4085850"/>
                </a:cubicBezTo>
                <a:cubicBezTo>
                  <a:pt x="811661" y="4085850"/>
                  <a:pt x="888388" y="4103848"/>
                  <a:pt x="926277" y="4155946"/>
                </a:cubicBezTo>
                <a:close/>
              </a:path>
            </a:pathLst>
          </a:custGeom>
          <a:solidFill>
            <a:srgbClr val="673F9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26"/>
          <p:cNvGrpSpPr/>
          <p:nvPr/>
        </p:nvGrpSpPr>
        <p:grpSpPr>
          <a:xfrm>
            <a:off x="1736071" y="1405310"/>
            <a:ext cx="5671800" cy="2266932"/>
            <a:chOff x="1736071" y="1405310"/>
            <a:chExt cx="5671800" cy="2266932"/>
          </a:xfrm>
        </p:grpSpPr>
        <p:sp>
          <p:nvSpPr>
            <p:cNvPr id="365" name="Google Shape;365;p26"/>
            <p:cNvSpPr txBox="1"/>
            <p:nvPr/>
          </p:nvSpPr>
          <p:spPr>
            <a:xfrm>
              <a:off x="1736071" y="1405310"/>
              <a:ext cx="5671800" cy="19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123,456,789</a:t>
              </a:r>
              <a:endParaRPr sz="1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366" name="Google Shape;366;p26"/>
            <p:cNvSpPr txBox="1"/>
            <p:nvPr/>
          </p:nvSpPr>
          <p:spPr>
            <a:xfrm>
              <a:off x="1736071" y="3441243"/>
              <a:ext cx="5671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67" name="Google Shape;367;p26"/>
          <p:cNvSpPr/>
          <p:nvPr/>
        </p:nvSpPr>
        <p:spPr>
          <a:xfrm>
            <a:off x="-90191" y="-373525"/>
            <a:ext cx="1640420" cy="2202100"/>
          </a:xfrm>
          <a:custGeom>
            <a:rect b="b" l="l" r="r" t="t"/>
            <a:pathLst>
              <a:path extrusionOk="0" h="4404199" w="3280839">
                <a:moveTo>
                  <a:pt x="2913253" y="2407795"/>
                </a:moveTo>
                <a:cubicBezTo>
                  <a:pt x="2855256" y="2377980"/>
                  <a:pt x="2796442" y="2348981"/>
                  <a:pt x="2739671" y="2320391"/>
                </a:cubicBezTo>
                <a:cubicBezTo>
                  <a:pt x="2677998" y="2344897"/>
                  <a:pt x="2652267" y="2406978"/>
                  <a:pt x="2606114" y="2447413"/>
                </a:cubicBezTo>
                <a:cubicBezTo>
                  <a:pt x="2545258" y="2500917"/>
                  <a:pt x="2513809" y="2580561"/>
                  <a:pt x="2517485" y="2670824"/>
                </a:cubicBezTo>
                <a:cubicBezTo>
                  <a:pt x="2522386" y="2805197"/>
                  <a:pt x="2606931" y="2882799"/>
                  <a:pt x="2753149" y="2841139"/>
                </a:cubicBezTo>
                <a:cubicBezTo>
                  <a:pt x="2853214" y="2812549"/>
                  <a:pt x="2920197" y="2751693"/>
                  <a:pt x="2959814" y="2655712"/>
                </a:cubicBezTo>
                <a:cubicBezTo>
                  <a:pt x="2993714" y="2573618"/>
                  <a:pt x="2968800" y="2500100"/>
                  <a:pt x="2936125" y="2426583"/>
                </a:cubicBezTo>
                <a:cubicBezTo>
                  <a:pt x="2932449" y="2418823"/>
                  <a:pt x="2922239" y="2412288"/>
                  <a:pt x="2913253" y="2407795"/>
                </a:cubicBezTo>
                <a:close/>
                <a:moveTo>
                  <a:pt x="2682899" y="2730863"/>
                </a:moveTo>
                <a:cubicBezTo>
                  <a:pt x="2702504" y="2627939"/>
                  <a:pt x="2709447" y="2536859"/>
                  <a:pt x="2811963" y="2475186"/>
                </a:cubicBezTo>
                <a:cubicBezTo>
                  <a:pt x="2798076" y="2576885"/>
                  <a:pt x="2785415" y="2665923"/>
                  <a:pt x="2682899" y="2730863"/>
                </a:cubicBezTo>
                <a:close/>
                <a:moveTo>
                  <a:pt x="376905" y="2870138"/>
                </a:moveTo>
                <a:cubicBezTo>
                  <a:pt x="331161" y="2852983"/>
                  <a:pt x="284192" y="2838280"/>
                  <a:pt x="238039" y="2822760"/>
                </a:cubicBezTo>
                <a:cubicBezTo>
                  <a:pt x="241715" y="2813774"/>
                  <a:pt x="242123" y="2807240"/>
                  <a:pt x="245391" y="2804789"/>
                </a:cubicBezTo>
                <a:cubicBezTo>
                  <a:pt x="263770" y="2792128"/>
                  <a:pt x="282966" y="2780692"/>
                  <a:pt x="301754" y="2769255"/>
                </a:cubicBezTo>
                <a:cubicBezTo>
                  <a:pt x="302162" y="2763129"/>
                  <a:pt x="302979" y="2757411"/>
                  <a:pt x="303388" y="2751285"/>
                </a:cubicBezTo>
                <a:cubicBezTo>
                  <a:pt x="263362" y="2748017"/>
                  <a:pt x="223336" y="2747200"/>
                  <a:pt x="184126" y="2741482"/>
                </a:cubicBezTo>
                <a:cubicBezTo>
                  <a:pt x="127355" y="2733314"/>
                  <a:pt x="84061" y="2763129"/>
                  <a:pt x="63231" y="2805197"/>
                </a:cubicBezTo>
                <a:cubicBezTo>
                  <a:pt x="33007" y="2866053"/>
                  <a:pt x="7685" y="2933444"/>
                  <a:pt x="1150" y="3000018"/>
                </a:cubicBezTo>
                <a:cubicBezTo>
                  <a:pt x="-7019" y="3082930"/>
                  <a:pt x="28106" y="3156038"/>
                  <a:pt x="113876" y="3189121"/>
                </a:cubicBezTo>
                <a:cubicBezTo>
                  <a:pt x="144509" y="3200966"/>
                  <a:pt x="178000" y="3206275"/>
                  <a:pt x="210674" y="3210768"/>
                </a:cubicBezTo>
                <a:cubicBezTo>
                  <a:pt x="317274" y="3224654"/>
                  <a:pt x="440620" y="3134800"/>
                  <a:pt x="460633" y="3029425"/>
                </a:cubicBezTo>
                <a:cubicBezTo>
                  <a:pt x="471661" y="2970611"/>
                  <a:pt x="430409" y="2890151"/>
                  <a:pt x="376905" y="2870138"/>
                </a:cubicBezTo>
                <a:close/>
                <a:moveTo>
                  <a:pt x="243757" y="3099267"/>
                </a:moveTo>
                <a:cubicBezTo>
                  <a:pt x="240081" y="3094774"/>
                  <a:pt x="236405" y="3090690"/>
                  <a:pt x="232729" y="3086197"/>
                </a:cubicBezTo>
                <a:cubicBezTo>
                  <a:pt x="244982" y="3077211"/>
                  <a:pt x="256827" y="3067818"/>
                  <a:pt x="269080" y="3058832"/>
                </a:cubicBezTo>
                <a:cubicBezTo>
                  <a:pt x="272347" y="3062508"/>
                  <a:pt x="276023" y="3066184"/>
                  <a:pt x="279290" y="3070268"/>
                </a:cubicBezTo>
                <a:cubicBezTo>
                  <a:pt x="267446" y="3079662"/>
                  <a:pt x="255601" y="3089464"/>
                  <a:pt x="243757" y="3099267"/>
                </a:cubicBezTo>
                <a:close/>
                <a:moveTo>
                  <a:pt x="1284436" y="531469"/>
                </a:moveTo>
                <a:cubicBezTo>
                  <a:pt x="1377966" y="520442"/>
                  <a:pt x="1460877" y="444474"/>
                  <a:pt x="1479257" y="349309"/>
                </a:cubicBezTo>
                <a:cubicBezTo>
                  <a:pt x="1487017" y="309283"/>
                  <a:pt x="1489059" y="268032"/>
                  <a:pt x="1495186" y="213711"/>
                </a:cubicBezTo>
                <a:cubicBezTo>
                  <a:pt x="1495594" y="178994"/>
                  <a:pt x="1462511" y="114054"/>
                  <a:pt x="1420851" y="81788"/>
                </a:cubicBezTo>
                <a:cubicBezTo>
                  <a:pt x="1394712" y="61367"/>
                  <a:pt x="1368572" y="41354"/>
                  <a:pt x="1342841" y="20524"/>
                </a:cubicBezTo>
                <a:cubicBezTo>
                  <a:pt x="1309759" y="-6433"/>
                  <a:pt x="1287703" y="-7658"/>
                  <a:pt x="1255029" y="21749"/>
                </a:cubicBezTo>
                <a:cubicBezTo>
                  <a:pt x="1240325" y="34819"/>
                  <a:pt x="1227664" y="52381"/>
                  <a:pt x="1219087" y="69944"/>
                </a:cubicBezTo>
                <a:cubicBezTo>
                  <a:pt x="1184371" y="140602"/>
                  <a:pt x="1159048" y="213302"/>
                  <a:pt x="1140669" y="290496"/>
                </a:cubicBezTo>
                <a:cubicBezTo>
                  <a:pt x="1128416" y="341549"/>
                  <a:pt x="1132092" y="386477"/>
                  <a:pt x="1149246" y="431812"/>
                </a:cubicBezTo>
                <a:cubicBezTo>
                  <a:pt x="1170076" y="485725"/>
                  <a:pt x="1242368" y="536370"/>
                  <a:pt x="1284436" y="531469"/>
                </a:cubicBezTo>
                <a:close/>
                <a:moveTo>
                  <a:pt x="1332630" y="222288"/>
                </a:moveTo>
                <a:cubicBezTo>
                  <a:pt x="1351418" y="288045"/>
                  <a:pt x="1345292" y="306016"/>
                  <a:pt x="1286070" y="365647"/>
                </a:cubicBezTo>
                <a:cubicBezTo>
                  <a:pt x="1280352" y="309283"/>
                  <a:pt x="1301590" y="266807"/>
                  <a:pt x="1332630" y="222288"/>
                </a:cubicBezTo>
                <a:close/>
                <a:moveTo>
                  <a:pt x="1528268" y="3602044"/>
                </a:moveTo>
                <a:cubicBezTo>
                  <a:pt x="1521733" y="3653914"/>
                  <a:pt x="1511523" y="3708235"/>
                  <a:pt x="1464962" y="3744177"/>
                </a:cubicBezTo>
                <a:cubicBezTo>
                  <a:pt x="1449033" y="3756839"/>
                  <a:pt x="1433513" y="3770317"/>
                  <a:pt x="1417992" y="3783387"/>
                </a:cubicBezTo>
                <a:cubicBezTo>
                  <a:pt x="1335490" y="3852820"/>
                  <a:pt x="1301181" y="3853636"/>
                  <a:pt x="1220721" y="3787879"/>
                </a:cubicBezTo>
                <a:cubicBezTo>
                  <a:pt x="1157414" y="3736009"/>
                  <a:pt x="1146795" y="3605720"/>
                  <a:pt x="1203158" y="3547314"/>
                </a:cubicBezTo>
                <a:cubicBezTo>
                  <a:pt x="1215820" y="3534244"/>
                  <a:pt x="1236650" y="3529752"/>
                  <a:pt x="1255029" y="3520358"/>
                </a:cubicBezTo>
                <a:cubicBezTo>
                  <a:pt x="1261155" y="3492585"/>
                  <a:pt x="1266465" y="3468079"/>
                  <a:pt x="1273000" y="3439080"/>
                </a:cubicBezTo>
                <a:cubicBezTo>
                  <a:pt x="1292196" y="3441122"/>
                  <a:pt x="1311801" y="3437855"/>
                  <a:pt x="1325687" y="3445207"/>
                </a:cubicBezTo>
                <a:cubicBezTo>
                  <a:pt x="1368572" y="3468079"/>
                  <a:pt x="1412683" y="3482374"/>
                  <a:pt x="1460469" y="3490951"/>
                </a:cubicBezTo>
                <a:cubicBezTo>
                  <a:pt x="1505805" y="3499119"/>
                  <a:pt x="1535620" y="3546089"/>
                  <a:pt x="1528268" y="3602044"/>
                </a:cubicBezTo>
                <a:close/>
                <a:moveTo>
                  <a:pt x="1785579" y="2048377"/>
                </a:moveTo>
                <a:cubicBezTo>
                  <a:pt x="1760665" y="2057362"/>
                  <a:pt x="1731666" y="2061447"/>
                  <a:pt x="1712062" y="2076967"/>
                </a:cubicBezTo>
                <a:cubicBezTo>
                  <a:pt x="1674486" y="2107191"/>
                  <a:pt x="1636094" y="2139865"/>
                  <a:pt x="1609954" y="2179483"/>
                </a:cubicBezTo>
                <a:cubicBezTo>
                  <a:pt x="1570745" y="2239522"/>
                  <a:pt x="1566661" y="2344080"/>
                  <a:pt x="1636502" y="2402894"/>
                </a:cubicBezTo>
                <a:cubicBezTo>
                  <a:pt x="1685514" y="2444145"/>
                  <a:pt x="1736976" y="2429442"/>
                  <a:pt x="1790072" y="2420048"/>
                </a:cubicBezTo>
                <a:cubicBezTo>
                  <a:pt x="1844393" y="2410654"/>
                  <a:pt x="1887686" y="2379614"/>
                  <a:pt x="1915460" y="2337137"/>
                </a:cubicBezTo>
                <a:cubicBezTo>
                  <a:pt x="1942416" y="2295886"/>
                  <a:pt x="1962021" y="2245240"/>
                  <a:pt x="1968555" y="2196637"/>
                </a:cubicBezTo>
                <a:cubicBezTo>
                  <a:pt x="1977541" y="2131697"/>
                  <a:pt x="1877884" y="2058996"/>
                  <a:pt x="1785579" y="2048377"/>
                </a:cubicBezTo>
                <a:close/>
                <a:moveTo>
                  <a:pt x="1739835" y="2310181"/>
                </a:moveTo>
                <a:cubicBezTo>
                  <a:pt x="1754538" y="2213791"/>
                  <a:pt x="1764749" y="2200721"/>
                  <a:pt x="1834999" y="2189285"/>
                </a:cubicBezTo>
                <a:cubicBezTo>
                  <a:pt x="1819070" y="2243198"/>
                  <a:pt x="1795381" y="2284858"/>
                  <a:pt x="1739835" y="2310181"/>
                </a:cubicBezTo>
                <a:close/>
                <a:moveTo>
                  <a:pt x="2040439" y="1115115"/>
                </a:moveTo>
                <a:cubicBezTo>
                  <a:pt x="2015525" y="1155958"/>
                  <a:pt x="1992653" y="1198435"/>
                  <a:pt x="1963246" y="1236010"/>
                </a:cubicBezTo>
                <a:cubicBezTo>
                  <a:pt x="1937515" y="1269093"/>
                  <a:pt x="1901573" y="1289923"/>
                  <a:pt x="1857463" y="1291148"/>
                </a:cubicBezTo>
                <a:cubicBezTo>
                  <a:pt x="1837041" y="1291557"/>
                  <a:pt x="1816211" y="1291148"/>
                  <a:pt x="1796198" y="1293191"/>
                </a:cubicBezTo>
                <a:cubicBezTo>
                  <a:pt x="1745144" y="1298500"/>
                  <a:pt x="1710836" y="1285022"/>
                  <a:pt x="1691640" y="1240095"/>
                </a:cubicBezTo>
                <a:cubicBezTo>
                  <a:pt x="1669585" y="1187407"/>
                  <a:pt x="1661825" y="1134311"/>
                  <a:pt x="1690823" y="1077948"/>
                </a:cubicBezTo>
                <a:cubicBezTo>
                  <a:pt x="1727174" y="1007698"/>
                  <a:pt x="1773734" y="957870"/>
                  <a:pt x="1860322" y="955011"/>
                </a:cubicBezTo>
                <a:cubicBezTo>
                  <a:pt x="1857871" y="963588"/>
                  <a:pt x="1855829" y="970940"/>
                  <a:pt x="1852153" y="984826"/>
                </a:cubicBezTo>
                <a:cubicBezTo>
                  <a:pt x="1923220" y="963588"/>
                  <a:pt x="1967330" y="1016684"/>
                  <a:pt x="2020834" y="1042415"/>
                </a:cubicBezTo>
                <a:cubicBezTo>
                  <a:pt x="2046566" y="1055484"/>
                  <a:pt x="2059227" y="1084483"/>
                  <a:pt x="2040439" y="1115115"/>
                </a:cubicBezTo>
                <a:close/>
                <a:moveTo>
                  <a:pt x="618695" y="1400199"/>
                </a:moveTo>
                <a:cubicBezTo>
                  <a:pt x="611752" y="1427155"/>
                  <a:pt x="606851" y="1454520"/>
                  <a:pt x="600316" y="1481885"/>
                </a:cubicBezTo>
                <a:cubicBezTo>
                  <a:pt x="585613" y="1543966"/>
                  <a:pt x="524757" y="1590119"/>
                  <a:pt x="452873" y="1595020"/>
                </a:cubicBezTo>
                <a:cubicBezTo>
                  <a:pt x="392017" y="1599104"/>
                  <a:pt x="314824" y="1554586"/>
                  <a:pt x="301754" y="1499039"/>
                </a:cubicBezTo>
                <a:cubicBezTo>
                  <a:pt x="289093" y="1445535"/>
                  <a:pt x="300529" y="1393256"/>
                  <a:pt x="336879" y="1348737"/>
                </a:cubicBezTo>
                <a:cubicBezTo>
                  <a:pt x="352399" y="1329541"/>
                  <a:pt x="366286" y="1309119"/>
                  <a:pt x="382623" y="1286656"/>
                </a:cubicBezTo>
                <a:cubicBezTo>
                  <a:pt x="418565" y="1279304"/>
                  <a:pt x="452465" y="1272361"/>
                  <a:pt x="479421" y="1267051"/>
                </a:cubicBezTo>
                <a:cubicBezTo>
                  <a:pt x="516996" y="1287472"/>
                  <a:pt x="549262" y="1306260"/>
                  <a:pt x="583162" y="1323006"/>
                </a:cubicBezTo>
                <a:cubicBezTo>
                  <a:pt x="622780" y="1342610"/>
                  <a:pt x="630132" y="1356497"/>
                  <a:pt x="618695" y="1400199"/>
                </a:cubicBezTo>
                <a:close/>
                <a:moveTo>
                  <a:pt x="3233054" y="354211"/>
                </a:moveTo>
                <a:cubicBezTo>
                  <a:pt x="3289009" y="476331"/>
                  <a:pt x="3202013" y="603353"/>
                  <a:pt x="3066823" y="598452"/>
                </a:cubicBezTo>
                <a:cubicBezTo>
                  <a:pt x="3028839" y="597226"/>
                  <a:pt x="3006375" y="571087"/>
                  <a:pt x="2992080" y="540863"/>
                </a:cubicBezTo>
                <a:cubicBezTo>
                  <a:pt x="2962265" y="477965"/>
                  <a:pt x="2989221" y="377083"/>
                  <a:pt x="3043542" y="326029"/>
                </a:cubicBezTo>
                <a:cubicBezTo>
                  <a:pt x="3076625" y="294988"/>
                  <a:pt x="3105624" y="259863"/>
                  <a:pt x="3140340" y="222696"/>
                </a:cubicBezTo>
                <a:cubicBezTo>
                  <a:pt x="3193436" y="255371"/>
                  <a:pt x="3234279" y="280693"/>
                  <a:pt x="3280840" y="309283"/>
                </a:cubicBezTo>
                <a:cubicBezTo>
                  <a:pt x="3262869" y="326029"/>
                  <a:pt x="3247757" y="340324"/>
                  <a:pt x="3233054" y="354211"/>
                </a:cubicBezTo>
                <a:close/>
                <a:moveTo>
                  <a:pt x="349949" y="4190182"/>
                </a:moveTo>
                <a:cubicBezTo>
                  <a:pt x="354850" y="4233476"/>
                  <a:pt x="342597" y="4280037"/>
                  <a:pt x="330344" y="4323330"/>
                </a:cubicBezTo>
                <a:cubicBezTo>
                  <a:pt x="315232" y="4378060"/>
                  <a:pt x="261320" y="4385003"/>
                  <a:pt x="220068" y="4404200"/>
                </a:cubicBezTo>
                <a:cubicBezTo>
                  <a:pt x="160437" y="4382961"/>
                  <a:pt x="143283" y="4347428"/>
                  <a:pt x="146142" y="4283713"/>
                </a:cubicBezTo>
                <a:cubicBezTo>
                  <a:pt x="149001" y="4222040"/>
                  <a:pt x="171873" y="4183648"/>
                  <a:pt x="219251" y="4154649"/>
                </a:cubicBezTo>
                <a:cubicBezTo>
                  <a:pt x="215575" y="4137495"/>
                  <a:pt x="212716" y="4122791"/>
                  <a:pt x="209449" y="4108496"/>
                </a:cubicBezTo>
                <a:cubicBezTo>
                  <a:pt x="255193" y="4092976"/>
                  <a:pt x="344231" y="4139537"/>
                  <a:pt x="349949" y="41901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0" y="4976525"/>
            <a:ext cx="92079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/>
          <p:nvPr/>
        </p:nvSpPr>
        <p:spPr>
          <a:xfrm rot="10800000">
            <a:off x="7504192" y="3329397"/>
            <a:ext cx="1640419" cy="2202099"/>
          </a:xfrm>
          <a:custGeom>
            <a:rect b="b" l="l" r="r" t="t"/>
            <a:pathLst>
              <a:path extrusionOk="0" h="4404199" w="3280839">
                <a:moveTo>
                  <a:pt x="2913253" y="2407795"/>
                </a:moveTo>
                <a:cubicBezTo>
                  <a:pt x="2855256" y="2377980"/>
                  <a:pt x="2796442" y="2348981"/>
                  <a:pt x="2739671" y="2320391"/>
                </a:cubicBezTo>
                <a:cubicBezTo>
                  <a:pt x="2677998" y="2344897"/>
                  <a:pt x="2652267" y="2406978"/>
                  <a:pt x="2606114" y="2447413"/>
                </a:cubicBezTo>
                <a:cubicBezTo>
                  <a:pt x="2545258" y="2500917"/>
                  <a:pt x="2513809" y="2580561"/>
                  <a:pt x="2517485" y="2670824"/>
                </a:cubicBezTo>
                <a:cubicBezTo>
                  <a:pt x="2522386" y="2805197"/>
                  <a:pt x="2606931" y="2882799"/>
                  <a:pt x="2753149" y="2841139"/>
                </a:cubicBezTo>
                <a:cubicBezTo>
                  <a:pt x="2853214" y="2812549"/>
                  <a:pt x="2920197" y="2751693"/>
                  <a:pt x="2959814" y="2655712"/>
                </a:cubicBezTo>
                <a:cubicBezTo>
                  <a:pt x="2993714" y="2573618"/>
                  <a:pt x="2968800" y="2500100"/>
                  <a:pt x="2936125" y="2426583"/>
                </a:cubicBezTo>
                <a:cubicBezTo>
                  <a:pt x="2932449" y="2418823"/>
                  <a:pt x="2922239" y="2412288"/>
                  <a:pt x="2913253" y="2407795"/>
                </a:cubicBezTo>
                <a:close/>
                <a:moveTo>
                  <a:pt x="2682899" y="2730863"/>
                </a:moveTo>
                <a:cubicBezTo>
                  <a:pt x="2702504" y="2627939"/>
                  <a:pt x="2709447" y="2536859"/>
                  <a:pt x="2811963" y="2475186"/>
                </a:cubicBezTo>
                <a:cubicBezTo>
                  <a:pt x="2798076" y="2576885"/>
                  <a:pt x="2785415" y="2665923"/>
                  <a:pt x="2682899" y="2730863"/>
                </a:cubicBezTo>
                <a:close/>
                <a:moveTo>
                  <a:pt x="376905" y="2870138"/>
                </a:moveTo>
                <a:cubicBezTo>
                  <a:pt x="331161" y="2852983"/>
                  <a:pt x="284192" y="2838280"/>
                  <a:pt x="238039" y="2822760"/>
                </a:cubicBezTo>
                <a:cubicBezTo>
                  <a:pt x="241715" y="2813774"/>
                  <a:pt x="242123" y="2807240"/>
                  <a:pt x="245391" y="2804789"/>
                </a:cubicBezTo>
                <a:cubicBezTo>
                  <a:pt x="263770" y="2792128"/>
                  <a:pt x="282966" y="2780692"/>
                  <a:pt x="301754" y="2769255"/>
                </a:cubicBezTo>
                <a:cubicBezTo>
                  <a:pt x="302162" y="2763129"/>
                  <a:pt x="302979" y="2757411"/>
                  <a:pt x="303388" y="2751285"/>
                </a:cubicBezTo>
                <a:cubicBezTo>
                  <a:pt x="263362" y="2748017"/>
                  <a:pt x="223336" y="2747200"/>
                  <a:pt x="184126" y="2741482"/>
                </a:cubicBezTo>
                <a:cubicBezTo>
                  <a:pt x="127355" y="2733314"/>
                  <a:pt x="84061" y="2763129"/>
                  <a:pt x="63231" y="2805197"/>
                </a:cubicBezTo>
                <a:cubicBezTo>
                  <a:pt x="33007" y="2866053"/>
                  <a:pt x="7685" y="2933444"/>
                  <a:pt x="1150" y="3000018"/>
                </a:cubicBezTo>
                <a:cubicBezTo>
                  <a:pt x="-7019" y="3082930"/>
                  <a:pt x="28106" y="3156038"/>
                  <a:pt x="113876" y="3189121"/>
                </a:cubicBezTo>
                <a:cubicBezTo>
                  <a:pt x="144509" y="3200966"/>
                  <a:pt x="178000" y="3206275"/>
                  <a:pt x="210674" y="3210768"/>
                </a:cubicBezTo>
                <a:cubicBezTo>
                  <a:pt x="317274" y="3224654"/>
                  <a:pt x="440620" y="3134800"/>
                  <a:pt x="460633" y="3029425"/>
                </a:cubicBezTo>
                <a:cubicBezTo>
                  <a:pt x="471661" y="2970611"/>
                  <a:pt x="430409" y="2890151"/>
                  <a:pt x="376905" y="2870138"/>
                </a:cubicBezTo>
                <a:close/>
                <a:moveTo>
                  <a:pt x="243757" y="3099267"/>
                </a:moveTo>
                <a:cubicBezTo>
                  <a:pt x="240081" y="3094774"/>
                  <a:pt x="236405" y="3090690"/>
                  <a:pt x="232729" y="3086197"/>
                </a:cubicBezTo>
                <a:cubicBezTo>
                  <a:pt x="244982" y="3077211"/>
                  <a:pt x="256827" y="3067818"/>
                  <a:pt x="269080" y="3058832"/>
                </a:cubicBezTo>
                <a:cubicBezTo>
                  <a:pt x="272347" y="3062508"/>
                  <a:pt x="276023" y="3066184"/>
                  <a:pt x="279290" y="3070268"/>
                </a:cubicBezTo>
                <a:cubicBezTo>
                  <a:pt x="267446" y="3079662"/>
                  <a:pt x="255601" y="3089464"/>
                  <a:pt x="243757" y="3099267"/>
                </a:cubicBezTo>
                <a:close/>
                <a:moveTo>
                  <a:pt x="1284436" y="531469"/>
                </a:moveTo>
                <a:cubicBezTo>
                  <a:pt x="1377966" y="520442"/>
                  <a:pt x="1460877" y="444474"/>
                  <a:pt x="1479257" y="349309"/>
                </a:cubicBezTo>
                <a:cubicBezTo>
                  <a:pt x="1487017" y="309283"/>
                  <a:pt x="1489059" y="268032"/>
                  <a:pt x="1495186" y="213711"/>
                </a:cubicBezTo>
                <a:cubicBezTo>
                  <a:pt x="1495594" y="178994"/>
                  <a:pt x="1462511" y="114054"/>
                  <a:pt x="1420851" y="81788"/>
                </a:cubicBezTo>
                <a:cubicBezTo>
                  <a:pt x="1394712" y="61367"/>
                  <a:pt x="1368572" y="41354"/>
                  <a:pt x="1342841" y="20524"/>
                </a:cubicBezTo>
                <a:cubicBezTo>
                  <a:pt x="1309759" y="-6433"/>
                  <a:pt x="1287703" y="-7658"/>
                  <a:pt x="1255029" y="21749"/>
                </a:cubicBezTo>
                <a:cubicBezTo>
                  <a:pt x="1240325" y="34819"/>
                  <a:pt x="1227664" y="52381"/>
                  <a:pt x="1219087" y="69944"/>
                </a:cubicBezTo>
                <a:cubicBezTo>
                  <a:pt x="1184371" y="140602"/>
                  <a:pt x="1159048" y="213302"/>
                  <a:pt x="1140669" y="290496"/>
                </a:cubicBezTo>
                <a:cubicBezTo>
                  <a:pt x="1128416" y="341549"/>
                  <a:pt x="1132092" y="386477"/>
                  <a:pt x="1149246" y="431812"/>
                </a:cubicBezTo>
                <a:cubicBezTo>
                  <a:pt x="1170076" y="485725"/>
                  <a:pt x="1242368" y="536370"/>
                  <a:pt x="1284436" y="531469"/>
                </a:cubicBezTo>
                <a:close/>
                <a:moveTo>
                  <a:pt x="1332630" y="222288"/>
                </a:moveTo>
                <a:cubicBezTo>
                  <a:pt x="1351418" y="288045"/>
                  <a:pt x="1345292" y="306016"/>
                  <a:pt x="1286070" y="365647"/>
                </a:cubicBezTo>
                <a:cubicBezTo>
                  <a:pt x="1280352" y="309283"/>
                  <a:pt x="1301590" y="266807"/>
                  <a:pt x="1332630" y="222288"/>
                </a:cubicBezTo>
                <a:close/>
                <a:moveTo>
                  <a:pt x="1528268" y="3602044"/>
                </a:moveTo>
                <a:cubicBezTo>
                  <a:pt x="1521733" y="3653914"/>
                  <a:pt x="1511523" y="3708235"/>
                  <a:pt x="1464962" y="3744177"/>
                </a:cubicBezTo>
                <a:cubicBezTo>
                  <a:pt x="1449033" y="3756839"/>
                  <a:pt x="1433513" y="3770317"/>
                  <a:pt x="1417992" y="3783387"/>
                </a:cubicBezTo>
                <a:cubicBezTo>
                  <a:pt x="1335490" y="3852820"/>
                  <a:pt x="1301181" y="3853636"/>
                  <a:pt x="1220721" y="3787879"/>
                </a:cubicBezTo>
                <a:cubicBezTo>
                  <a:pt x="1157414" y="3736009"/>
                  <a:pt x="1146795" y="3605720"/>
                  <a:pt x="1203158" y="3547314"/>
                </a:cubicBezTo>
                <a:cubicBezTo>
                  <a:pt x="1215820" y="3534244"/>
                  <a:pt x="1236650" y="3529752"/>
                  <a:pt x="1255029" y="3520358"/>
                </a:cubicBezTo>
                <a:cubicBezTo>
                  <a:pt x="1261155" y="3492585"/>
                  <a:pt x="1266465" y="3468079"/>
                  <a:pt x="1273000" y="3439080"/>
                </a:cubicBezTo>
                <a:cubicBezTo>
                  <a:pt x="1292196" y="3441122"/>
                  <a:pt x="1311801" y="3437855"/>
                  <a:pt x="1325687" y="3445207"/>
                </a:cubicBezTo>
                <a:cubicBezTo>
                  <a:pt x="1368572" y="3468079"/>
                  <a:pt x="1412683" y="3482374"/>
                  <a:pt x="1460469" y="3490951"/>
                </a:cubicBezTo>
                <a:cubicBezTo>
                  <a:pt x="1505805" y="3499119"/>
                  <a:pt x="1535620" y="3546089"/>
                  <a:pt x="1528268" y="3602044"/>
                </a:cubicBezTo>
                <a:close/>
                <a:moveTo>
                  <a:pt x="1785579" y="2048377"/>
                </a:moveTo>
                <a:cubicBezTo>
                  <a:pt x="1760665" y="2057362"/>
                  <a:pt x="1731666" y="2061447"/>
                  <a:pt x="1712062" y="2076967"/>
                </a:cubicBezTo>
                <a:cubicBezTo>
                  <a:pt x="1674486" y="2107191"/>
                  <a:pt x="1636094" y="2139865"/>
                  <a:pt x="1609954" y="2179483"/>
                </a:cubicBezTo>
                <a:cubicBezTo>
                  <a:pt x="1570745" y="2239522"/>
                  <a:pt x="1566661" y="2344080"/>
                  <a:pt x="1636502" y="2402894"/>
                </a:cubicBezTo>
                <a:cubicBezTo>
                  <a:pt x="1685514" y="2444145"/>
                  <a:pt x="1736976" y="2429442"/>
                  <a:pt x="1790072" y="2420048"/>
                </a:cubicBezTo>
                <a:cubicBezTo>
                  <a:pt x="1844393" y="2410654"/>
                  <a:pt x="1887686" y="2379614"/>
                  <a:pt x="1915460" y="2337137"/>
                </a:cubicBezTo>
                <a:cubicBezTo>
                  <a:pt x="1942416" y="2295886"/>
                  <a:pt x="1962021" y="2245240"/>
                  <a:pt x="1968555" y="2196637"/>
                </a:cubicBezTo>
                <a:cubicBezTo>
                  <a:pt x="1977541" y="2131697"/>
                  <a:pt x="1877884" y="2058996"/>
                  <a:pt x="1785579" y="2048377"/>
                </a:cubicBezTo>
                <a:close/>
                <a:moveTo>
                  <a:pt x="1739835" y="2310181"/>
                </a:moveTo>
                <a:cubicBezTo>
                  <a:pt x="1754538" y="2213791"/>
                  <a:pt x="1764749" y="2200721"/>
                  <a:pt x="1834999" y="2189285"/>
                </a:cubicBezTo>
                <a:cubicBezTo>
                  <a:pt x="1819070" y="2243198"/>
                  <a:pt x="1795381" y="2284858"/>
                  <a:pt x="1739835" y="2310181"/>
                </a:cubicBezTo>
                <a:close/>
                <a:moveTo>
                  <a:pt x="2040439" y="1115115"/>
                </a:moveTo>
                <a:cubicBezTo>
                  <a:pt x="2015525" y="1155958"/>
                  <a:pt x="1992653" y="1198435"/>
                  <a:pt x="1963246" y="1236010"/>
                </a:cubicBezTo>
                <a:cubicBezTo>
                  <a:pt x="1937515" y="1269093"/>
                  <a:pt x="1901573" y="1289923"/>
                  <a:pt x="1857463" y="1291148"/>
                </a:cubicBezTo>
                <a:cubicBezTo>
                  <a:pt x="1837041" y="1291557"/>
                  <a:pt x="1816211" y="1291148"/>
                  <a:pt x="1796198" y="1293191"/>
                </a:cubicBezTo>
                <a:cubicBezTo>
                  <a:pt x="1745144" y="1298500"/>
                  <a:pt x="1710836" y="1285022"/>
                  <a:pt x="1691640" y="1240095"/>
                </a:cubicBezTo>
                <a:cubicBezTo>
                  <a:pt x="1669585" y="1187407"/>
                  <a:pt x="1661825" y="1134311"/>
                  <a:pt x="1690823" y="1077948"/>
                </a:cubicBezTo>
                <a:cubicBezTo>
                  <a:pt x="1727174" y="1007698"/>
                  <a:pt x="1773734" y="957870"/>
                  <a:pt x="1860322" y="955011"/>
                </a:cubicBezTo>
                <a:cubicBezTo>
                  <a:pt x="1857871" y="963588"/>
                  <a:pt x="1855829" y="970940"/>
                  <a:pt x="1852153" y="984826"/>
                </a:cubicBezTo>
                <a:cubicBezTo>
                  <a:pt x="1923220" y="963588"/>
                  <a:pt x="1967330" y="1016684"/>
                  <a:pt x="2020834" y="1042415"/>
                </a:cubicBezTo>
                <a:cubicBezTo>
                  <a:pt x="2046566" y="1055484"/>
                  <a:pt x="2059227" y="1084483"/>
                  <a:pt x="2040439" y="1115115"/>
                </a:cubicBezTo>
                <a:close/>
                <a:moveTo>
                  <a:pt x="618695" y="1400199"/>
                </a:moveTo>
                <a:cubicBezTo>
                  <a:pt x="611752" y="1427155"/>
                  <a:pt x="606851" y="1454520"/>
                  <a:pt x="600316" y="1481885"/>
                </a:cubicBezTo>
                <a:cubicBezTo>
                  <a:pt x="585613" y="1543966"/>
                  <a:pt x="524757" y="1590119"/>
                  <a:pt x="452873" y="1595020"/>
                </a:cubicBezTo>
                <a:cubicBezTo>
                  <a:pt x="392017" y="1599104"/>
                  <a:pt x="314824" y="1554586"/>
                  <a:pt x="301754" y="1499039"/>
                </a:cubicBezTo>
                <a:cubicBezTo>
                  <a:pt x="289093" y="1445535"/>
                  <a:pt x="300529" y="1393256"/>
                  <a:pt x="336879" y="1348737"/>
                </a:cubicBezTo>
                <a:cubicBezTo>
                  <a:pt x="352399" y="1329541"/>
                  <a:pt x="366286" y="1309119"/>
                  <a:pt x="382623" y="1286656"/>
                </a:cubicBezTo>
                <a:cubicBezTo>
                  <a:pt x="418565" y="1279304"/>
                  <a:pt x="452465" y="1272361"/>
                  <a:pt x="479421" y="1267051"/>
                </a:cubicBezTo>
                <a:cubicBezTo>
                  <a:pt x="516996" y="1287472"/>
                  <a:pt x="549262" y="1306260"/>
                  <a:pt x="583162" y="1323006"/>
                </a:cubicBezTo>
                <a:cubicBezTo>
                  <a:pt x="622780" y="1342610"/>
                  <a:pt x="630132" y="1356497"/>
                  <a:pt x="618695" y="1400199"/>
                </a:cubicBezTo>
                <a:close/>
                <a:moveTo>
                  <a:pt x="3233054" y="354211"/>
                </a:moveTo>
                <a:cubicBezTo>
                  <a:pt x="3289009" y="476331"/>
                  <a:pt x="3202013" y="603353"/>
                  <a:pt x="3066823" y="598452"/>
                </a:cubicBezTo>
                <a:cubicBezTo>
                  <a:pt x="3028839" y="597226"/>
                  <a:pt x="3006375" y="571087"/>
                  <a:pt x="2992080" y="540863"/>
                </a:cubicBezTo>
                <a:cubicBezTo>
                  <a:pt x="2962265" y="477965"/>
                  <a:pt x="2989221" y="377083"/>
                  <a:pt x="3043542" y="326029"/>
                </a:cubicBezTo>
                <a:cubicBezTo>
                  <a:pt x="3076625" y="294988"/>
                  <a:pt x="3105624" y="259863"/>
                  <a:pt x="3140340" y="222696"/>
                </a:cubicBezTo>
                <a:cubicBezTo>
                  <a:pt x="3193436" y="255371"/>
                  <a:pt x="3234279" y="280693"/>
                  <a:pt x="3280840" y="309283"/>
                </a:cubicBezTo>
                <a:cubicBezTo>
                  <a:pt x="3262869" y="326029"/>
                  <a:pt x="3247757" y="340324"/>
                  <a:pt x="3233054" y="354211"/>
                </a:cubicBezTo>
                <a:close/>
                <a:moveTo>
                  <a:pt x="349949" y="4190182"/>
                </a:moveTo>
                <a:cubicBezTo>
                  <a:pt x="354850" y="4233476"/>
                  <a:pt x="342597" y="4280037"/>
                  <a:pt x="330344" y="4323330"/>
                </a:cubicBezTo>
                <a:cubicBezTo>
                  <a:pt x="315232" y="4378060"/>
                  <a:pt x="261320" y="4385003"/>
                  <a:pt x="220068" y="4404200"/>
                </a:cubicBezTo>
                <a:cubicBezTo>
                  <a:pt x="160437" y="4382961"/>
                  <a:pt x="143283" y="4347428"/>
                  <a:pt x="146142" y="4283713"/>
                </a:cubicBezTo>
                <a:cubicBezTo>
                  <a:pt x="149001" y="4222040"/>
                  <a:pt x="171873" y="4183648"/>
                  <a:pt x="219251" y="4154649"/>
                </a:cubicBezTo>
                <a:cubicBezTo>
                  <a:pt x="215575" y="4137495"/>
                  <a:pt x="212716" y="4122791"/>
                  <a:pt x="209449" y="4108496"/>
                </a:cubicBezTo>
                <a:cubicBezTo>
                  <a:pt x="255193" y="4092976"/>
                  <a:pt x="344231" y="4139537"/>
                  <a:pt x="349949" y="41901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/>
          <p:nvPr/>
        </p:nvSpPr>
        <p:spPr>
          <a:xfrm>
            <a:off x="0" y="0"/>
            <a:ext cx="9144000" cy="139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7"/>
          <p:cNvSpPr txBox="1"/>
          <p:nvPr/>
        </p:nvSpPr>
        <p:spPr>
          <a:xfrm>
            <a:off x="1262584" y="547688"/>
            <a:ext cx="661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WRITE YOUR TOPIC OR IDEA ON Social Media</a:t>
            </a:r>
            <a:endParaRPr sz="3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376" name="Google Shape;376;p27"/>
          <p:cNvGrpSpPr/>
          <p:nvPr/>
        </p:nvGrpSpPr>
        <p:grpSpPr>
          <a:xfrm>
            <a:off x="6272693" y="3497048"/>
            <a:ext cx="1787288" cy="1070912"/>
            <a:chOff x="0" y="0"/>
            <a:chExt cx="4766100" cy="2855765"/>
          </a:xfrm>
        </p:grpSpPr>
        <p:sp>
          <p:nvSpPr>
            <p:cNvPr id="377" name="Google Shape;377;p27"/>
            <p:cNvSpPr/>
            <p:nvPr/>
          </p:nvSpPr>
          <p:spPr>
            <a:xfrm>
              <a:off x="1912937" y="0"/>
              <a:ext cx="940933" cy="565741"/>
            </a:xfrm>
            <a:custGeom>
              <a:rect b="b" l="l" r="r" t="t"/>
              <a:pathLst>
                <a:path extrusionOk="0" h="565741" w="940933">
                  <a:moveTo>
                    <a:pt x="940934" y="83364"/>
                  </a:moveTo>
                  <a:lnTo>
                    <a:pt x="940934" y="556311"/>
                  </a:lnTo>
                  <a:cubicBezTo>
                    <a:pt x="940934" y="561536"/>
                    <a:pt x="936732" y="565742"/>
                    <a:pt x="931513" y="565742"/>
                  </a:cubicBezTo>
                  <a:lnTo>
                    <a:pt x="9421" y="565742"/>
                  </a:lnTo>
                  <a:cubicBezTo>
                    <a:pt x="4202" y="565742"/>
                    <a:pt x="0" y="561536"/>
                    <a:pt x="0" y="556311"/>
                  </a:cubicBezTo>
                  <a:lnTo>
                    <a:pt x="0" y="83364"/>
                  </a:lnTo>
                  <a:cubicBezTo>
                    <a:pt x="0" y="78158"/>
                    <a:pt x="4202" y="73933"/>
                    <a:pt x="9421" y="73933"/>
                  </a:cubicBezTo>
                  <a:lnTo>
                    <a:pt x="72237" y="73933"/>
                  </a:lnTo>
                  <a:lnTo>
                    <a:pt x="72237" y="9430"/>
                  </a:lnTo>
                  <a:cubicBezTo>
                    <a:pt x="72237" y="4225"/>
                    <a:pt x="76458" y="0"/>
                    <a:pt x="81658" y="0"/>
                  </a:cubicBezTo>
                  <a:lnTo>
                    <a:pt x="358418" y="0"/>
                  </a:lnTo>
                  <a:cubicBezTo>
                    <a:pt x="407386" y="0"/>
                    <a:pt x="451682" y="29762"/>
                    <a:pt x="470467" y="74650"/>
                  </a:cubicBezTo>
                  <a:cubicBezTo>
                    <a:pt x="489252" y="29781"/>
                    <a:pt x="533547" y="0"/>
                    <a:pt x="582516" y="0"/>
                  </a:cubicBezTo>
                  <a:lnTo>
                    <a:pt x="859276" y="0"/>
                  </a:lnTo>
                  <a:cubicBezTo>
                    <a:pt x="864476" y="0"/>
                    <a:pt x="868696" y="4225"/>
                    <a:pt x="868696" y="9430"/>
                  </a:cubicBezTo>
                  <a:lnTo>
                    <a:pt x="868696" y="73933"/>
                  </a:lnTo>
                  <a:lnTo>
                    <a:pt x="931513" y="73933"/>
                  </a:lnTo>
                  <a:cubicBezTo>
                    <a:pt x="936732" y="73933"/>
                    <a:pt x="940934" y="78158"/>
                    <a:pt x="940934" y="833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1931778" y="18860"/>
              <a:ext cx="903251" cy="528020"/>
            </a:xfrm>
            <a:custGeom>
              <a:rect b="b" l="l" r="r" t="t"/>
              <a:pathLst>
                <a:path extrusionOk="0" h="528020" w="903251">
                  <a:moveTo>
                    <a:pt x="440132" y="528020"/>
                  </a:moveTo>
                  <a:lnTo>
                    <a:pt x="0" y="528020"/>
                  </a:lnTo>
                  <a:lnTo>
                    <a:pt x="0" y="73933"/>
                  </a:lnTo>
                  <a:lnTo>
                    <a:pt x="53396" y="73933"/>
                  </a:lnTo>
                  <a:lnTo>
                    <a:pt x="53396" y="443072"/>
                  </a:lnTo>
                  <a:cubicBezTo>
                    <a:pt x="53396" y="448278"/>
                    <a:pt x="57617" y="452503"/>
                    <a:pt x="62817" y="452503"/>
                  </a:cubicBezTo>
                  <a:lnTo>
                    <a:pt x="341875" y="452503"/>
                  </a:lnTo>
                  <a:cubicBezTo>
                    <a:pt x="388432" y="452503"/>
                    <a:pt x="428865" y="484302"/>
                    <a:pt x="440132" y="528020"/>
                  </a:cubicBezTo>
                  <a:close/>
                  <a:moveTo>
                    <a:pt x="849855" y="73933"/>
                  </a:moveTo>
                  <a:lnTo>
                    <a:pt x="849855" y="443072"/>
                  </a:lnTo>
                  <a:cubicBezTo>
                    <a:pt x="849855" y="448278"/>
                    <a:pt x="845634" y="452503"/>
                    <a:pt x="840434" y="452503"/>
                  </a:cubicBezTo>
                  <a:lnTo>
                    <a:pt x="561376" y="452503"/>
                  </a:lnTo>
                  <a:cubicBezTo>
                    <a:pt x="514819" y="452503"/>
                    <a:pt x="474386" y="484302"/>
                    <a:pt x="463119" y="528020"/>
                  </a:cubicBezTo>
                  <a:lnTo>
                    <a:pt x="903251" y="528020"/>
                  </a:lnTo>
                  <a:lnTo>
                    <a:pt x="903251" y="73933"/>
                  </a:lnTo>
                  <a:lnTo>
                    <a:pt x="849855" y="73933"/>
                  </a:lnTo>
                  <a:close/>
                  <a:moveTo>
                    <a:pt x="461046" y="487244"/>
                  </a:moveTo>
                  <a:lnTo>
                    <a:pt x="461046" y="102734"/>
                  </a:lnTo>
                  <a:cubicBezTo>
                    <a:pt x="461046" y="90738"/>
                    <a:pt x="463100" y="78950"/>
                    <a:pt x="467170" y="67728"/>
                  </a:cubicBezTo>
                  <a:cubicBezTo>
                    <a:pt x="481847" y="27216"/>
                    <a:pt x="520622" y="0"/>
                    <a:pt x="563675" y="0"/>
                  </a:cubicBezTo>
                  <a:lnTo>
                    <a:pt x="831014" y="0"/>
                  </a:lnTo>
                  <a:lnTo>
                    <a:pt x="831014" y="433642"/>
                  </a:lnTo>
                  <a:lnTo>
                    <a:pt x="561376" y="433642"/>
                  </a:lnTo>
                  <a:cubicBezTo>
                    <a:pt x="520057" y="433642"/>
                    <a:pt x="482789" y="454804"/>
                    <a:pt x="461046" y="487244"/>
                  </a:cubicBezTo>
                  <a:close/>
                  <a:moveTo>
                    <a:pt x="528668" y="96774"/>
                  </a:moveTo>
                  <a:cubicBezTo>
                    <a:pt x="528668" y="101979"/>
                    <a:pt x="532888" y="106204"/>
                    <a:pt x="538088" y="106204"/>
                  </a:cubicBezTo>
                  <a:lnTo>
                    <a:pt x="758437" y="106204"/>
                  </a:lnTo>
                  <a:cubicBezTo>
                    <a:pt x="763637" y="106204"/>
                    <a:pt x="767858" y="101979"/>
                    <a:pt x="767858" y="96774"/>
                  </a:cubicBezTo>
                  <a:cubicBezTo>
                    <a:pt x="767858" y="91568"/>
                    <a:pt x="763637" y="87343"/>
                    <a:pt x="758437" y="87343"/>
                  </a:cubicBezTo>
                  <a:lnTo>
                    <a:pt x="538088" y="87343"/>
                  </a:lnTo>
                  <a:cubicBezTo>
                    <a:pt x="532888" y="87343"/>
                    <a:pt x="528668" y="91568"/>
                    <a:pt x="528668" y="96774"/>
                  </a:cubicBezTo>
                  <a:close/>
                  <a:moveTo>
                    <a:pt x="528668" y="178044"/>
                  </a:moveTo>
                  <a:cubicBezTo>
                    <a:pt x="528668" y="183249"/>
                    <a:pt x="532888" y="187474"/>
                    <a:pt x="538088" y="187474"/>
                  </a:cubicBezTo>
                  <a:lnTo>
                    <a:pt x="758437" y="187474"/>
                  </a:lnTo>
                  <a:cubicBezTo>
                    <a:pt x="763637" y="187474"/>
                    <a:pt x="767858" y="183249"/>
                    <a:pt x="767858" y="178044"/>
                  </a:cubicBezTo>
                  <a:cubicBezTo>
                    <a:pt x="767858" y="172838"/>
                    <a:pt x="763637" y="168613"/>
                    <a:pt x="758437" y="168613"/>
                  </a:cubicBezTo>
                  <a:lnTo>
                    <a:pt x="538088" y="168613"/>
                  </a:lnTo>
                  <a:cubicBezTo>
                    <a:pt x="532888" y="168613"/>
                    <a:pt x="528668" y="172838"/>
                    <a:pt x="528668" y="178044"/>
                  </a:cubicBezTo>
                  <a:close/>
                  <a:moveTo>
                    <a:pt x="528668" y="259295"/>
                  </a:moveTo>
                  <a:cubicBezTo>
                    <a:pt x="528668" y="264501"/>
                    <a:pt x="532888" y="268725"/>
                    <a:pt x="538088" y="268725"/>
                  </a:cubicBezTo>
                  <a:lnTo>
                    <a:pt x="758437" y="268725"/>
                  </a:lnTo>
                  <a:cubicBezTo>
                    <a:pt x="763637" y="268725"/>
                    <a:pt x="767858" y="264501"/>
                    <a:pt x="767858" y="259295"/>
                  </a:cubicBezTo>
                  <a:cubicBezTo>
                    <a:pt x="767858" y="254090"/>
                    <a:pt x="763637" y="249865"/>
                    <a:pt x="758437" y="249865"/>
                  </a:cubicBezTo>
                  <a:lnTo>
                    <a:pt x="538088" y="249865"/>
                  </a:lnTo>
                  <a:cubicBezTo>
                    <a:pt x="532888" y="249865"/>
                    <a:pt x="528668" y="254090"/>
                    <a:pt x="528668" y="259295"/>
                  </a:cubicBezTo>
                  <a:close/>
                  <a:moveTo>
                    <a:pt x="528668" y="340565"/>
                  </a:moveTo>
                  <a:cubicBezTo>
                    <a:pt x="528668" y="345771"/>
                    <a:pt x="532888" y="349996"/>
                    <a:pt x="538088" y="349996"/>
                  </a:cubicBezTo>
                  <a:lnTo>
                    <a:pt x="758437" y="349996"/>
                  </a:lnTo>
                  <a:cubicBezTo>
                    <a:pt x="763637" y="349996"/>
                    <a:pt x="767858" y="345771"/>
                    <a:pt x="767858" y="340565"/>
                  </a:cubicBezTo>
                  <a:cubicBezTo>
                    <a:pt x="767858" y="335360"/>
                    <a:pt x="763637" y="331135"/>
                    <a:pt x="758437" y="331135"/>
                  </a:cubicBezTo>
                  <a:lnTo>
                    <a:pt x="538088" y="331135"/>
                  </a:lnTo>
                  <a:cubicBezTo>
                    <a:pt x="532888" y="331135"/>
                    <a:pt x="528668" y="335360"/>
                    <a:pt x="528668" y="340565"/>
                  </a:cubicBezTo>
                  <a:close/>
                  <a:moveTo>
                    <a:pt x="436081" y="67728"/>
                  </a:moveTo>
                  <a:cubicBezTo>
                    <a:pt x="440151" y="78950"/>
                    <a:pt x="442205" y="90738"/>
                    <a:pt x="442205" y="102734"/>
                  </a:cubicBezTo>
                  <a:lnTo>
                    <a:pt x="442205" y="487244"/>
                  </a:lnTo>
                  <a:cubicBezTo>
                    <a:pt x="420462" y="454804"/>
                    <a:pt x="383194" y="433642"/>
                    <a:pt x="341875" y="433642"/>
                  </a:cubicBezTo>
                  <a:lnTo>
                    <a:pt x="72237" y="433642"/>
                  </a:lnTo>
                  <a:lnTo>
                    <a:pt x="72237" y="0"/>
                  </a:lnTo>
                  <a:lnTo>
                    <a:pt x="339576" y="0"/>
                  </a:lnTo>
                  <a:cubicBezTo>
                    <a:pt x="382629" y="0"/>
                    <a:pt x="421404" y="27216"/>
                    <a:pt x="436081" y="67728"/>
                  </a:cubicBezTo>
                  <a:close/>
                  <a:moveTo>
                    <a:pt x="374584" y="340565"/>
                  </a:moveTo>
                  <a:cubicBezTo>
                    <a:pt x="374584" y="335360"/>
                    <a:pt x="370363" y="331135"/>
                    <a:pt x="365163" y="331135"/>
                  </a:cubicBezTo>
                  <a:lnTo>
                    <a:pt x="144814" y="331135"/>
                  </a:lnTo>
                  <a:cubicBezTo>
                    <a:pt x="139614" y="331135"/>
                    <a:pt x="135393" y="335360"/>
                    <a:pt x="135393" y="340565"/>
                  </a:cubicBezTo>
                  <a:cubicBezTo>
                    <a:pt x="135393" y="345771"/>
                    <a:pt x="139614" y="349996"/>
                    <a:pt x="144814" y="349996"/>
                  </a:cubicBezTo>
                  <a:lnTo>
                    <a:pt x="365163" y="349996"/>
                  </a:lnTo>
                  <a:cubicBezTo>
                    <a:pt x="370363" y="349996"/>
                    <a:pt x="374584" y="345771"/>
                    <a:pt x="374584" y="340565"/>
                  </a:cubicBezTo>
                  <a:close/>
                  <a:moveTo>
                    <a:pt x="374584" y="259295"/>
                  </a:moveTo>
                  <a:cubicBezTo>
                    <a:pt x="374584" y="254090"/>
                    <a:pt x="370363" y="249865"/>
                    <a:pt x="365163" y="249865"/>
                  </a:cubicBezTo>
                  <a:lnTo>
                    <a:pt x="144814" y="249865"/>
                  </a:lnTo>
                  <a:cubicBezTo>
                    <a:pt x="139614" y="249865"/>
                    <a:pt x="135393" y="254090"/>
                    <a:pt x="135393" y="259295"/>
                  </a:cubicBezTo>
                  <a:cubicBezTo>
                    <a:pt x="135393" y="264501"/>
                    <a:pt x="139614" y="268725"/>
                    <a:pt x="144814" y="268725"/>
                  </a:cubicBezTo>
                  <a:lnTo>
                    <a:pt x="365163" y="268725"/>
                  </a:lnTo>
                  <a:cubicBezTo>
                    <a:pt x="370363" y="268725"/>
                    <a:pt x="374584" y="264501"/>
                    <a:pt x="374584" y="259295"/>
                  </a:cubicBezTo>
                  <a:close/>
                  <a:moveTo>
                    <a:pt x="374584" y="178044"/>
                  </a:moveTo>
                  <a:cubicBezTo>
                    <a:pt x="374584" y="172838"/>
                    <a:pt x="370363" y="168613"/>
                    <a:pt x="365163" y="168613"/>
                  </a:cubicBezTo>
                  <a:lnTo>
                    <a:pt x="144814" y="168613"/>
                  </a:lnTo>
                  <a:cubicBezTo>
                    <a:pt x="139614" y="168613"/>
                    <a:pt x="135393" y="172838"/>
                    <a:pt x="135393" y="178044"/>
                  </a:cubicBezTo>
                  <a:cubicBezTo>
                    <a:pt x="135393" y="183249"/>
                    <a:pt x="139614" y="187474"/>
                    <a:pt x="144814" y="187474"/>
                  </a:cubicBezTo>
                  <a:lnTo>
                    <a:pt x="365163" y="187474"/>
                  </a:lnTo>
                  <a:cubicBezTo>
                    <a:pt x="370363" y="187474"/>
                    <a:pt x="374584" y="183249"/>
                    <a:pt x="374584" y="178044"/>
                  </a:cubicBezTo>
                  <a:close/>
                  <a:moveTo>
                    <a:pt x="374584" y="96774"/>
                  </a:moveTo>
                  <a:cubicBezTo>
                    <a:pt x="374584" y="91568"/>
                    <a:pt x="370363" y="87343"/>
                    <a:pt x="365163" y="87343"/>
                  </a:cubicBezTo>
                  <a:lnTo>
                    <a:pt x="144814" y="87343"/>
                  </a:lnTo>
                  <a:cubicBezTo>
                    <a:pt x="139614" y="87343"/>
                    <a:pt x="135393" y="91568"/>
                    <a:pt x="135393" y="96774"/>
                  </a:cubicBezTo>
                  <a:cubicBezTo>
                    <a:pt x="135393" y="101979"/>
                    <a:pt x="139614" y="106204"/>
                    <a:pt x="144814" y="106204"/>
                  </a:cubicBezTo>
                  <a:lnTo>
                    <a:pt x="365163" y="106204"/>
                  </a:lnTo>
                  <a:cubicBezTo>
                    <a:pt x="370363" y="106204"/>
                    <a:pt x="374584" y="101979"/>
                    <a:pt x="374584" y="96774"/>
                  </a:cubicBezTo>
                  <a:close/>
                </a:path>
              </a:pathLst>
            </a:custGeom>
            <a:solidFill>
              <a:srgbClr val="FF7B1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1912937" y="0"/>
              <a:ext cx="940933" cy="565741"/>
            </a:xfrm>
            <a:custGeom>
              <a:rect b="b" l="l" r="r" t="t"/>
              <a:pathLst>
                <a:path extrusionOk="0" h="565741" w="940933">
                  <a:moveTo>
                    <a:pt x="931513" y="73933"/>
                  </a:moveTo>
                  <a:lnTo>
                    <a:pt x="868696" y="73933"/>
                  </a:lnTo>
                  <a:lnTo>
                    <a:pt x="868696" y="9430"/>
                  </a:lnTo>
                  <a:cubicBezTo>
                    <a:pt x="868696" y="4225"/>
                    <a:pt x="864476" y="0"/>
                    <a:pt x="859276" y="0"/>
                  </a:cubicBezTo>
                  <a:lnTo>
                    <a:pt x="582516" y="0"/>
                  </a:lnTo>
                  <a:cubicBezTo>
                    <a:pt x="533547" y="0"/>
                    <a:pt x="489252" y="29781"/>
                    <a:pt x="470467" y="74650"/>
                  </a:cubicBezTo>
                  <a:cubicBezTo>
                    <a:pt x="451682" y="29762"/>
                    <a:pt x="407386" y="0"/>
                    <a:pt x="358418" y="0"/>
                  </a:cubicBezTo>
                  <a:lnTo>
                    <a:pt x="81658" y="0"/>
                  </a:lnTo>
                  <a:cubicBezTo>
                    <a:pt x="76458" y="0"/>
                    <a:pt x="72237" y="4225"/>
                    <a:pt x="72237" y="9430"/>
                  </a:cubicBezTo>
                  <a:lnTo>
                    <a:pt x="72237" y="73933"/>
                  </a:lnTo>
                  <a:lnTo>
                    <a:pt x="9421" y="73933"/>
                  </a:lnTo>
                  <a:cubicBezTo>
                    <a:pt x="4202" y="73933"/>
                    <a:pt x="0" y="78158"/>
                    <a:pt x="0" y="83364"/>
                  </a:cubicBezTo>
                  <a:lnTo>
                    <a:pt x="0" y="556311"/>
                  </a:lnTo>
                  <a:cubicBezTo>
                    <a:pt x="0" y="561536"/>
                    <a:pt x="4202" y="565742"/>
                    <a:pt x="9421" y="565742"/>
                  </a:cubicBezTo>
                  <a:lnTo>
                    <a:pt x="931513" y="565742"/>
                  </a:lnTo>
                  <a:cubicBezTo>
                    <a:pt x="936732" y="565742"/>
                    <a:pt x="940934" y="561536"/>
                    <a:pt x="940934" y="556311"/>
                  </a:cubicBezTo>
                  <a:lnTo>
                    <a:pt x="940934" y="83364"/>
                  </a:lnTo>
                  <a:cubicBezTo>
                    <a:pt x="940934" y="78158"/>
                    <a:pt x="936732" y="73933"/>
                    <a:pt x="931513" y="73933"/>
                  </a:cubicBezTo>
                  <a:close/>
                  <a:moveTo>
                    <a:pt x="18841" y="546881"/>
                  </a:moveTo>
                  <a:lnTo>
                    <a:pt x="18841" y="92794"/>
                  </a:lnTo>
                  <a:lnTo>
                    <a:pt x="72237" y="92794"/>
                  </a:lnTo>
                  <a:lnTo>
                    <a:pt x="72237" y="461933"/>
                  </a:lnTo>
                  <a:cubicBezTo>
                    <a:pt x="72237" y="467139"/>
                    <a:pt x="76458" y="471363"/>
                    <a:pt x="81658" y="471363"/>
                  </a:cubicBezTo>
                  <a:lnTo>
                    <a:pt x="360716" y="471363"/>
                  </a:lnTo>
                  <a:cubicBezTo>
                    <a:pt x="407273" y="471363"/>
                    <a:pt x="447707" y="503162"/>
                    <a:pt x="458974" y="546881"/>
                  </a:cubicBezTo>
                  <a:lnTo>
                    <a:pt x="18841" y="546881"/>
                  </a:lnTo>
                  <a:close/>
                  <a:moveTo>
                    <a:pt x="461046" y="506104"/>
                  </a:moveTo>
                  <a:cubicBezTo>
                    <a:pt x="439303" y="473664"/>
                    <a:pt x="402035" y="452503"/>
                    <a:pt x="360716" y="452503"/>
                  </a:cubicBezTo>
                  <a:lnTo>
                    <a:pt x="91079" y="452503"/>
                  </a:lnTo>
                  <a:lnTo>
                    <a:pt x="91079" y="18861"/>
                  </a:lnTo>
                  <a:lnTo>
                    <a:pt x="358418" y="18861"/>
                  </a:lnTo>
                  <a:cubicBezTo>
                    <a:pt x="401470" y="18861"/>
                    <a:pt x="440245" y="46076"/>
                    <a:pt x="454923" y="86589"/>
                  </a:cubicBezTo>
                  <a:cubicBezTo>
                    <a:pt x="458993" y="97811"/>
                    <a:pt x="461046" y="109599"/>
                    <a:pt x="461046" y="121594"/>
                  </a:cubicBezTo>
                  <a:lnTo>
                    <a:pt x="461046" y="506104"/>
                  </a:lnTo>
                  <a:close/>
                  <a:moveTo>
                    <a:pt x="479887" y="121594"/>
                  </a:moveTo>
                  <a:cubicBezTo>
                    <a:pt x="479887" y="109599"/>
                    <a:pt x="481941" y="97811"/>
                    <a:pt x="486011" y="86589"/>
                  </a:cubicBezTo>
                  <a:cubicBezTo>
                    <a:pt x="500688" y="46076"/>
                    <a:pt x="539464" y="18861"/>
                    <a:pt x="582516" y="18861"/>
                  </a:cubicBezTo>
                  <a:lnTo>
                    <a:pt x="849855" y="18861"/>
                  </a:lnTo>
                  <a:lnTo>
                    <a:pt x="849855" y="452503"/>
                  </a:lnTo>
                  <a:lnTo>
                    <a:pt x="580217" y="452503"/>
                  </a:lnTo>
                  <a:cubicBezTo>
                    <a:pt x="538898" y="452503"/>
                    <a:pt x="501630" y="473664"/>
                    <a:pt x="479887" y="506104"/>
                  </a:cubicBezTo>
                  <a:lnTo>
                    <a:pt x="479887" y="121594"/>
                  </a:lnTo>
                  <a:close/>
                  <a:moveTo>
                    <a:pt x="922092" y="546881"/>
                  </a:moveTo>
                  <a:lnTo>
                    <a:pt x="481960" y="546881"/>
                  </a:lnTo>
                  <a:cubicBezTo>
                    <a:pt x="493227" y="503162"/>
                    <a:pt x="533661" y="471363"/>
                    <a:pt x="580217" y="471363"/>
                  </a:cubicBezTo>
                  <a:lnTo>
                    <a:pt x="859276" y="471363"/>
                  </a:lnTo>
                  <a:cubicBezTo>
                    <a:pt x="864476" y="471363"/>
                    <a:pt x="868696" y="467139"/>
                    <a:pt x="868696" y="461933"/>
                  </a:cubicBezTo>
                  <a:lnTo>
                    <a:pt x="868696" y="92794"/>
                  </a:lnTo>
                  <a:lnTo>
                    <a:pt x="922092" y="92794"/>
                  </a:lnTo>
                  <a:lnTo>
                    <a:pt x="922092" y="546881"/>
                  </a:lnTo>
                  <a:close/>
                  <a:moveTo>
                    <a:pt x="547509" y="115634"/>
                  </a:moveTo>
                  <a:cubicBezTo>
                    <a:pt x="547509" y="110429"/>
                    <a:pt x="551729" y="106204"/>
                    <a:pt x="556929" y="106204"/>
                  </a:cubicBezTo>
                  <a:lnTo>
                    <a:pt x="777278" y="106204"/>
                  </a:lnTo>
                  <a:cubicBezTo>
                    <a:pt x="782478" y="106204"/>
                    <a:pt x="786699" y="110429"/>
                    <a:pt x="786699" y="115634"/>
                  </a:cubicBezTo>
                  <a:cubicBezTo>
                    <a:pt x="786699" y="120840"/>
                    <a:pt x="782478" y="125064"/>
                    <a:pt x="777278" y="125064"/>
                  </a:cubicBezTo>
                  <a:lnTo>
                    <a:pt x="556929" y="125064"/>
                  </a:lnTo>
                  <a:cubicBezTo>
                    <a:pt x="551729" y="125064"/>
                    <a:pt x="547509" y="120840"/>
                    <a:pt x="547509" y="115634"/>
                  </a:cubicBezTo>
                  <a:close/>
                  <a:moveTo>
                    <a:pt x="547509" y="196904"/>
                  </a:moveTo>
                  <a:cubicBezTo>
                    <a:pt x="547509" y="191699"/>
                    <a:pt x="551729" y="187474"/>
                    <a:pt x="556929" y="187474"/>
                  </a:cubicBezTo>
                  <a:lnTo>
                    <a:pt x="777278" y="187474"/>
                  </a:lnTo>
                  <a:cubicBezTo>
                    <a:pt x="782478" y="187474"/>
                    <a:pt x="786699" y="191699"/>
                    <a:pt x="786699" y="196904"/>
                  </a:cubicBezTo>
                  <a:cubicBezTo>
                    <a:pt x="786699" y="202110"/>
                    <a:pt x="782478" y="206335"/>
                    <a:pt x="777278" y="206335"/>
                  </a:cubicBezTo>
                  <a:lnTo>
                    <a:pt x="556929" y="206335"/>
                  </a:lnTo>
                  <a:cubicBezTo>
                    <a:pt x="551729" y="206335"/>
                    <a:pt x="547509" y="202110"/>
                    <a:pt x="547509" y="196904"/>
                  </a:cubicBezTo>
                  <a:close/>
                  <a:moveTo>
                    <a:pt x="547509" y="278156"/>
                  </a:moveTo>
                  <a:cubicBezTo>
                    <a:pt x="547509" y="272950"/>
                    <a:pt x="551729" y="268725"/>
                    <a:pt x="556929" y="268725"/>
                  </a:cubicBezTo>
                  <a:lnTo>
                    <a:pt x="777278" y="268725"/>
                  </a:lnTo>
                  <a:cubicBezTo>
                    <a:pt x="782478" y="268725"/>
                    <a:pt x="786699" y="272950"/>
                    <a:pt x="786699" y="278156"/>
                  </a:cubicBezTo>
                  <a:cubicBezTo>
                    <a:pt x="786699" y="283361"/>
                    <a:pt x="782478" y="287586"/>
                    <a:pt x="777278" y="287586"/>
                  </a:cubicBezTo>
                  <a:lnTo>
                    <a:pt x="556929" y="287586"/>
                  </a:lnTo>
                  <a:cubicBezTo>
                    <a:pt x="551729" y="287586"/>
                    <a:pt x="547509" y="283361"/>
                    <a:pt x="547509" y="278156"/>
                  </a:cubicBezTo>
                  <a:close/>
                  <a:moveTo>
                    <a:pt x="547509" y="359426"/>
                  </a:moveTo>
                  <a:cubicBezTo>
                    <a:pt x="547509" y="354220"/>
                    <a:pt x="551729" y="349996"/>
                    <a:pt x="556929" y="349996"/>
                  </a:cubicBezTo>
                  <a:lnTo>
                    <a:pt x="777278" y="349996"/>
                  </a:lnTo>
                  <a:cubicBezTo>
                    <a:pt x="782478" y="349996"/>
                    <a:pt x="786699" y="354220"/>
                    <a:pt x="786699" y="359426"/>
                  </a:cubicBezTo>
                  <a:cubicBezTo>
                    <a:pt x="786699" y="364631"/>
                    <a:pt x="782478" y="368856"/>
                    <a:pt x="777278" y="368856"/>
                  </a:cubicBezTo>
                  <a:lnTo>
                    <a:pt x="556929" y="368856"/>
                  </a:lnTo>
                  <a:cubicBezTo>
                    <a:pt x="551729" y="368856"/>
                    <a:pt x="547509" y="364631"/>
                    <a:pt x="547509" y="359426"/>
                  </a:cubicBezTo>
                  <a:close/>
                  <a:moveTo>
                    <a:pt x="393425" y="115634"/>
                  </a:moveTo>
                  <a:cubicBezTo>
                    <a:pt x="393425" y="120840"/>
                    <a:pt x="389204" y="125064"/>
                    <a:pt x="384004" y="125064"/>
                  </a:cubicBezTo>
                  <a:lnTo>
                    <a:pt x="163655" y="125064"/>
                  </a:lnTo>
                  <a:cubicBezTo>
                    <a:pt x="158455" y="125064"/>
                    <a:pt x="154235" y="120840"/>
                    <a:pt x="154235" y="115634"/>
                  </a:cubicBezTo>
                  <a:cubicBezTo>
                    <a:pt x="154235" y="110429"/>
                    <a:pt x="158455" y="106204"/>
                    <a:pt x="163655" y="106204"/>
                  </a:cubicBezTo>
                  <a:lnTo>
                    <a:pt x="384004" y="106204"/>
                  </a:lnTo>
                  <a:cubicBezTo>
                    <a:pt x="389204" y="106204"/>
                    <a:pt x="393425" y="110429"/>
                    <a:pt x="393425" y="115634"/>
                  </a:cubicBezTo>
                  <a:close/>
                  <a:moveTo>
                    <a:pt x="393425" y="196904"/>
                  </a:moveTo>
                  <a:cubicBezTo>
                    <a:pt x="393425" y="202110"/>
                    <a:pt x="389204" y="206335"/>
                    <a:pt x="384004" y="206335"/>
                  </a:cubicBezTo>
                  <a:lnTo>
                    <a:pt x="163655" y="206335"/>
                  </a:lnTo>
                  <a:cubicBezTo>
                    <a:pt x="158455" y="206335"/>
                    <a:pt x="154235" y="202110"/>
                    <a:pt x="154235" y="196904"/>
                  </a:cubicBezTo>
                  <a:cubicBezTo>
                    <a:pt x="154235" y="191699"/>
                    <a:pt x="158455" y="187474"/>
                    <a:pt x="163655" y="187474"/>
                  </a:cubicBezTo>
                  <a:lnTo>
                    <a:pt x="384004" y="187474"/>
                  </a:lnTo>
                  <a:cubicBezTo>
                    <a:pt x="389204" y="187474"/>
                    <a:pt x="393425" y="191699"/>
                    <a:pt x="393425" y="196904"/>
                  </a:cubicBezTo>
                  <a:close/>
                  <a:moveTo>
                    <a:pt x="393425" y="278156"/>
                  </a:moveTo>
                  <a:cubicBezTo>
                    <a:pt x="393425" y="283361"/>
                    <a:pt x="389204" y="287586"/>
                    <a:pt x="384004" y="287586"/>
                  </a:cubicBezTo>
                  <a:lnTo>
                    <a:pt x="163655" y="287586"/>
                  </a:lnTo>
                  <a:cubicBezTo>
                    <a:pt x="158455" y="287586"/>
                    <a:pt x="154235" y="283361"/>
                    <a:pt x="154235" y="278156"/>
                  </a:cubicBezTo>
                  <a:cubicBezTo>
                    <a:pt x="154235" y="272950"/>
                    <a:pt x="158455" y="268725"/>
                    <a:pt x="163655" y="268725"/>
                  </a:cubicBezTo>
                  <a:lnTo>
                    <a:pt x="384004" y="268725"/>
                  </a:lnTo>
                  <a:cubicBezTo>
                    <a:pt x="389204" y="268725"/>
                    <a:pt x="393425" y="272950"/>
                    <a:pt x="393425" y="278156"/>
                  </a:cubicBezTo>
                  <a:close/>
                  <a:moveTo>
                    <a:pt x="393425" y="359426"/>
                  </a:moveTo>
                  <a:cubicBezTo>
                    <a:pt x="393425" y="364631"/>
                    <a:pt x="389204" y="368856"/>
                    <a:pt x="384004" y="368856"/>
                  </a:cubicBezTo>
                  <a:lnTo>
                    <a:pt x="163655" y="368856"/>
                  </a:lnTo>
                  <a:cubicBezTo>
                    <a:pt x="158455" y="368856"/>
                    <a:pt x="154235" y="364631"/>
                    <a:pt x="154235" y="359426"/>
                  </a:cubicBezTo>
                  <a:cubicBezTo>
                    <a:pt x="154235" y="354220"/>
                    <a:pt x="158455" y="349996"/>
                    <a:pt x="163655" y="349996"/>
                  </a:cubicBezTo>
                  <a:lnTo>
                    <a:pt x="384004" y="349996"/>
                  </a:lnTo>
                  <a:cubicBezTo>
                    <a:pt x="389204" y="349996"/>
                    <a:pt x="393425" y="354220"/>
                    <a:pt x="393425" y="359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0" y="1870565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0" y="1042172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382" name="Google Shape;382;p27"/>
          <p:cNvGrpSpPr/>
          <p:nvPr/>
        </p:nvGrpSpPr>
        <p:grpSpPr>
          <a:xfrm>
            <a:off x="3678365" y="3468264"/>
            <a:ext cx="1787288" cy="1099696"/>
            <a:chOff x="0" y="15"/>
            <a:chExt cx="4766100" cy="2932522"/>
          </a:xfrm>
        </p:grpSpPr>
        <p:sp>
          <p:nvSpPr>
            <p:cNvPr id="383" name="Google Shape;383;p27"/>
            <p:cNvSpPr/>
            <p:nvPr/>
          </p:nvSpPr>
          <p:spPr>
            <a:xfrm>
              <a:off x="2127336" y="7193"/>
              <a:ext cx="510863" cy="704771"/>
            </a:xfrm>
            <a:custGeom>
              <a:rect b="b" l="l" r="r" t="t"/>
              <a:pathLst>
                <a:path extrusionOk="0" h="704771" w="510863">
                  <a:moveTo>
                    <a:pt x="510863" y="704771"/>
                  </a:moveTo>
                  <a:lnTo>
                    <a:pt x="0" y="704771"/>
                  </a:lnTo>
                  <a:lnTo>
                    <a:pt x="0" y="0"/>
                  </a:lnTo>
                  <a:lnTo>
                    <a:pt x="361857" y="0"/>
                  </a:lnTo>
                  <a:cubicBezTo>
                    <a:pt x="420053" y="58124"/>
                    <a:pt x="452681" y="90711"/>
                    <a:pt x="510863" y="148821"/>
                  </a:cubicBezTo>
                  <a:lnTo>
                    <a:pt x="510863" y="704771"/>
                  </a:lnTo>
                  <a:close/>
                </a:path>
              </a:pathLst>
            </a:custGeom>
            <a:solidFill>
              <a:srgbClr val="FF7B1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2120134" y="15"/>
              <a:ext cx="525268" cy="719144"/>
            </a:xfrm>
            <a:custGeom>
              <a:rect b="b" l="l" r="r" t="t"/>
              <a:pathLst>
                <a:path extrusionOk="0" h="719144" w="525268">
                  <a:moveTo>
                    <a:pt x="525124" y="154591"/>
                  </a:moveTo>
                  <a:cubicBezTo>
                    <a:pt x="525067" y="154303"/>
                    <a:pt x="524966" y="154029"/>
                    <a:pt x="524865" y="153742"/>
                  </a:cubicBezTo>
                  <a:cubicBezTo>
                    <a:pt x="524807" y="153583"/>
                    <a:pt x="524779" y="153411"/>
                    <a:pt x="524707" y="153238"/>
                  </a:cubicBezTo>
                  <a:cubicBezTo>
                    <a:pt x="524577" y="152936"/>
                    <a:pt x="524404" y="152648"/>
                    <a:pt x="524246" y="152361"/>
                  </a:cubicBezTo>
                  <a:cubicBezTo>
                    <a:pt x="524174" y="152245"/>
                    <a:pt x="524130" y="152116"/>
                    <a:pt x="524044" y="152001"/>
                  </a:cubicBezTo>
                  <a:cubicBezTo>
                    <a:pt x="523785" y="151612"/>
                    <a:pt x="523482" y="151253"/>
                    <a:pt x="523151" y="150907"/>
                  </a:cubicBezTo>
                  <a:lnTo>
                    <a:pt x="374159" y="2101"/>
                  </a:lnTo>
                  <a:cubicBezTo>
                    <a:pt x="373827" y="1770"/>
                    <a:pt x="373467" y="1468"/>
                    <a:pt x="373064" y="1209"/>
                  </a:cubicBezTo>
                  <a:cubicBezTo>
                    <a:pt x="372949" y="1137"/>
                    <a:pt x="372833" y="1093"/>
                    <a:pt x="372718" y="1022"/>
                  </a:cubicBezTo>
                  <a:cubicBezTo>
                    <a:pt x="372430" y="849"/>
                    <a:pt x="372142" y="676"/>
                    <a:pt x="371825" y="547"/>
                  </a:cubicBezTo>
                  <a:cubicBezTo>
                    <a:pt x="371667" y="489"/>
                    <a:pt x="371508" y="460"/>
                    <a:pt x="371350" y="403"/>
                  </a:cubicBezTo>
                  <a:cubicBezTo>
                    <a:pt x="371062" y="302"/>
                    <a:pt x="370774" y="201"/>
                    <a:pt x="370471" y="144"/>
                  </a:cubicBezTo>
                  <a:cubicBezTo>
                    <a:pt x="370010" y="43"/>
                    <a:pt x="369535" y="0"/>
                    <a:pt x="369045" y="0"/>
                  </a:cubicBezTo>
                  <a:lnTo>
                    <a:pt x="7203" y="0"/>
                  </a:lnTo>
                  <a:cubicBezTo>
                    <a:pt x="3227" y="-14"/>
                    <a:pt x="0" y="3208"/>
                    <a:pt x="0" y="7179"/>
                  </a:cubicBezTo>
                  <a:lnTo>
                    <a:pt x="0" y="711951"/>
                  </a:lnTo>
                  <a:cubicBezTo>
                    <a:pt x="0" y="715922"/>
                    <a:pt x="3227" y="719144"/>
                    <a:pt x="7203" y="719144"/>
                  </a:cubicBezTo>
                  <a:lnTo>
                    <a:pt x="518066" y="719144"/>
                  </a:lnTo>
                  <a:cubicBezTo>
                    <a:pt x="522042" y="719144"/>
                    <a:pt x="525268" y="715922"/>
                    <a:pt x="525268" y="711951"/>
                  </a:cubicBezTo>
                  <a:lnTo>
                    <a:pt x="525268" y="156000"/>
                  </a:lnTo>
                  <a:cubicBezTo>
                    <a:pt x="525268" y="155526"/>
                    <a:pt x="525225" y="155051"/>
                    <a:pt x="525124" y="154591"/>
                  </a:cubicBezTo>
                  <a:close/>
                  <a:moveTo>
                    <a:pt x="376262" y="148807"/>
                  </a:moveTo>
                  <a:lnTo>
                    <a:pt x="376262" y="24545"/>
                  </a:lnTo>
                  <a:lnTo>
                    <a:pt x="500679" y="148807"/>
                  </a:lnTo>
                  <a:lnTo>
                    <a:pt x="376262" y="148807"/>
                  </a:lnTo>
                  <a:close/>
                  <a:moveTo>
                    <a:pt x="14405" y="704757"/>
                  </a:moveTo>
                  <a:lnTo>
                    <a:pt x="14405" y="14373"/>
                  </a:lnTo>
                  <a:lnTo>
                    <a:pt x="361857" y="14373"/>
                  </a:lnTo>
                  <a:lnTo>
                    <a:pt x="361857" y="156000"/>
                  </a:lnTo>
                  <a:cubicBezTo>
                    <a:pt x="361857" y="159971"/>
                    <a:pt x="365083" y="163194"/>
                    <a:pt x="369059" y="163194"/>
                  </a:cubicBezTo>
                  <a:lnTo>
                    <a:pt x="510863" y="163194"/>
                  </a:lnTo>
                  <a:lnTo>
                    <a:pt x="510863" y="704743"/>
                  </a:lnTo>
                  <a:lnTo>
                    <a:pt x="14405" y="704743"/>
                  </a:lnTo>
                  <a:close/>
                  <a:moveTo>
                    <a:pt x="90118" y="162101"/>
                  </a:moveTo>
                  <a:cubicBezTo>
                    <a:pt x="90118" y="158130"/>
                    <a:pt x="93345" y="154907"/>
                    <a:pt x="97321" y="154907"/>
                  </a:cubicBezTo>
                  <a:lnTo>
                    <a:pt x="240839" y="154907"/>
                  </a:lnTo>
                  <a:cubicBezTo>
                    <a:pt x="244815" y="154907"/>
                    <a:pt x="248042" y="158130"/>
                    <a:pt x="248042" y="162101"/>
                  </a:cubicBezTo>
                  <a:cubicBezTo>
                    <a:pt x="248042" y="166072"/>
                    <a:pt x="244815" y="169294"/>
                    <a:pt x="240839" y="169294"/>
                  </a:cubicBezTo>
                  <a:lnTo>
                    <a:pt x="97321" y="169294"/>
                  </a:lnTo>
                  <a:cubicBezTo>
                    <a:pt x="93345" y="169294"/>
                    <a:pt x="90118" y="166072"/>
                    <a:pt x="90118" y="162101"/>
                  </a:cubicBezTo>
                  <a:close/>
                  <a:moveTo>
                    <a:pt x="248042" y="592134"/>
                  </a:moveTo>
                  <a:cubicBezTo>
                    <a:pt x="248042" y="596105"/>
                    <a:pt x="244815" y="599328"/>
                    <a:pt x="240839" y="599328"/>
                  </a:cubicBezTo>
                  <a:lnTo>
                    <a:pt x="97321" y="599328"/>
                  </a:lnTo>
                  <a:cubicBezTo>
                    <a:pt x="93345" y="599328"/>
                    <a:pt x="90118" y="596105"/>
                    <a:pt x="90118" y="592134"/>
                  </a:cubicBezTo>
                  <a:cubicBezTo>
                    <a:pt x="90118" y="588163"/>
                    <a:pt x="93345" y="584940"/>
                    <a:pt x="97321" y="584940"/>
                  </a:cubicBezTo>
                  <a:lnTo>
                    <a:pt x="240839" y="584940"/>
                  </a:lnTo>
                  <a:cubicBezTo>
                    <a:pt x="244829" y="584940"/>
                    <a:pt x="248042" y="588163"/>
                    <a:pt x="248042" y="592134"/>
                  </a:cubicBezTo>
                  <a:close/>
                  <a:moveTo>
                    <a:pt x="435150" y="248107"/>
                  </a:moveTo>
                  <a:cubicBezTo>
                    <a:pt x="435150" y="252078"/>
                    <a:pt x="431923" y="255301"/>
                    <a:pt x="427947" y="255301"/>
                  </a:cubicBezTo>
                  <a:lnTo>
                    <a:pt x="97321" y="255301"/>
                  </a:lnTo>
                  <a:cubicBezTo>
                    <a:pt x="93345" y="255301"/>
                    <a:pt x="90118" y="252078"/>
                    <a:pt x="90118" y="248107"/>
                  </a:cubicBezTo>
                  <a:cubicBezTo>
                    <a:pt x="90118" y="244136"/>
                    <a:pt x="93345" y="240914"/>
                    <a:pt x="97321" y="240914"/>
                  </a:cubicBezTo>
                  <a:lnTo>
                    <a:pt x="427947" y="240914"/>
                  </a:lnTo>
                  <a:cubicBezTo>
                    <a:pt x="431923" y="240914"/>
                    <a:pt x="435150" y="244136"/>
                    <a:pt x="435150" y="248107"/>
                  </a:cubicBezTo>
                  <a:close/>
                  <a:moveTo>
                    <a:pt x="435150" y="334114"/>
                  </a:moveTo>
                  <a:cubicBezTo>
                    <a:pt x="435150" y="338085"/>
                    <a:pt x="431923" y="341308"/>
                    <a:pt x="427947" y="341308"/>
                  </a:cubicBezTo>
                  <a:lnTo>
                    <a:pt x="97321" y="341308"/>
                  </a:lnTo>
                  <a:cubicBezTo>
                    <a:pt x="93345" y="341308"/>
                    <a:pt x="90118" y="338085"/>
                    <a:pt x="90118" y="334114"/>
                  </a:cubicBezTo>
                  <a:cubicBezTo>
                    <a:pt x="90118" y="330143"/>
                    <a:pt x="93345" y="326920"/>
                    <a:pt x="97321" y="326920"/>
                  </a:cubicBezTo>
                  <a:lnTo>
                    <a:pt x="427947" y="326920"/>
                  </a:lnTo>
                  <a:cubicBezTo>
                    <a:pt x="431923" y="326920"/>
                    <a:pt x="435150" y="330143"/>
                    <a:pt x="435150" y="334114"/>
                  </a:cubicBezTo>
                  <a:close/>
                  <a:moveTo>
                    <a:pt x="435150" y="420121"/>
                  </a:moveTo>
                  <a:cubicBezTo>
                    <a:pt x="435150" y="424092"/>
                    <a:pt x="431923" y="427314"/>
                    <a:pt x="427947" y="427314"/>
                  </a:cubicBezTo>
                  <a:lnTo>
                    <a:pt x="97321" y="427314"/>
                  </a:lnTo>
                  <a:cubicBezTo>
                    <a:pt x="93345" y="427314"/>
                    <a:pt x="90118" y="424092"/>
                    <a:pt x="90118" y="420121"/>
                  </a:cubicBezTo>
                  <a:cubicBezTo>
                    <a:pt x="90118" y="416150"/>
                    <a:pt x="93345" y="412927"/>
                    <a:pt x="97321" y="412927"/>
                  </a:cubicBezTo>
                  <a:lnTo>
                    <a:pt x="427947" y="412927"/>
                  </a:lnTo>
                  <a:cubicBezTo>
                    <a:pt x="431923" y="412927"/>
                    <a:pt x="435150" y="416150"/>
                    <a:pt x="435150" y="420121"/>
                  </a:cubicBezTo>
                  <a:close/>
                  <a:moveTo>
                    <a:pt x="435150" y="506127"/>
                  </a:moveTo>
                  <a:cubicBezTo>
                    <a:pt x="435150" y="510098"/>
                    <a:pt x="431923" y="513321"/>
                    <a:pt x="427947" y="513321"/>
                  </a:cubicBezTo>
                  <a:lnTo>
                    <a:pt x="97321" y="513321"/>
                  </a:lnTo>
                  <a:cubicBezTo>
                    <a:pt x="93345" y="513321"/>
                    <a:pt x="90118" y="510098"/>
                    <a:pt x="90118" y="506127"/>
                  </a:cubicBezTo>
                  <a:cubicBezTo>
                    <a:pt x="90118" y="502157"/>
                    <a:pt x="93345" y="498934"/>
                    <a:pt x="97321" y="498934"/>
                  </a:cubicBezTo>
                  <a:lnTo>
                    <a:pt x="427947" y="498934"/>
                  </a:lnTo>
                  <a:cubicBezTo>
                    <a:pt x="431923" y="498934"/>
                    <a:pt x="435150" y="502157"/>
                    <a:pt x="435150" y="5061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7"/>
            <p:cNvSpPr txBox="1"/>
            <p:nvPr/>
          </p:nvSpPr>
          <p:spPr>
            <a:xfrm>
              <a:off x="0" y="1947337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6" name="Google Shape;386;p27"/>
            <p:cNvSpPr txBox="1"/>
            <p:nvPr/>
          </p:nvSpPr>
          <p:spPr>
            <a:xfrm>
              <a:off x="0" y="1118943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387" name="Google Shape;387;p27"/>
          <p:cNvGrpSpPr/>
          <p:nvPr/>
        </p:nvGrpSpPr>
        <p:grpSpPr>
          <a:xfrm>
            <a:off x="1084037" y="3448524"/>
            <a:ext cx="1787288" cy="1119435"/>
            <a:chOff x="0" y="0"/>
            <a:chExt cx="4766100" cy="2985161"/>
          </a:xfrm>
        </p:grpSpPr>
        <p:sp>
          <p:nvSpPr>
            <p:cNvPr id="388" name="Google Shape;388;p27"/>
            <p:cNvSpPr/>
            <p:nvPr/>
          </p:nvSpPr>
          <p:spPr>
            <a:xfrm>
              <a:off x="2148661" y="8247"/>
              <a:ext cx="468270" cy="807506"/>
            </a:xfrm>
            <a:custGeom>
              <a:rect b="b" l="l" r="r" t="t"/>
              <a:pathLst>
                <a:path extrusionOk="0" h="807506" w="468270">
                  <a:moveTo>
                    <a:pt x="370024" y="722292"/>
                  </a:moveTo>
                  <a:lnTo>
                    <a:pt x="370024" y="789679"/>
                  </a:lnTo>
                  <a:cubicBezTo>
                    <a:pt x="370024" y="799524"/>
                    <a:pt x="362040" y="807507"/>
                    <a:pt x="352193" y="807507"/>
                  </a:cubicBezTo>
                  <a:lnTo>
                    <a:pt x="116078" y="807507"/>
                  </a:lnTo>
                  <a:cubicBezTo>
                    <a:pt x="106230" y="807507"/>
                    <a:pt x="98246" y="799524"/>
                    <a:pt x="98246" y="789679"/>
                  </a:cubicBezTo>
                  <a:lnTo>
                    <a:pt x="98246" y="722292"/>
                  </a:lnTo>
                  <a:cubicBezTo>
                    <a:pt x="98246" y="712446"/>
                    <a:pt x="106230" y="704463"/>
                    <a:pt x="116078" y="704463"/>
                  </a:cubicBezTo>
                  <a:lnTo>
                    <a:pt x="352209" y="704463"/>
                  </a:lnTo>
                  <a:cubicBezTo>
                    <a:pt x="362040" y="704447"/>
                    <a:pt x="370024" y="712429"/>
                    <a:pt x="370024" y="722292"/>
                  </a:cubicBezTo>
                  <a:close/>
                  <a:moveTo>
                    <a:pt x="457598" y="0"/>
                  </a:moveTo>
                  <a:lnTo>
                    <a:pt x="10673" y="0"/>
                  </a:lnTo>
                  <a:cubicBezTo>
                    <a:pt x="4767" y="0"/>
                    <a:pt x="0" y="4783"/>
                    <a:pt x="0" y="10670"/>
                  </a:cubicBezTo>
                  <a:lnTo>
                    <a:pt x="0" y="314621"/>
                  </a:lnTo>
                  <a:cubicBezTo>
                    <a:pt x="0" y="424723"/>
                    <a:pt x="76027" y="517063"/>
                    <a:pt x="178463" y="542032"/>
                  </a:cubicBezTo>
                  <a:lnTo>
                    <a:pt x="178348" y="542032"/>
                  </a:lnTo>
                  <a:lnTo>
                    <a:pt x="156096" y="704447"/>
                  </a:lnTo>
                  <a:lnTo>
                    <a:pt x="312175" y="704447"/>
                  </a:lnTo>
                  <a:lnTo>
                    <a:pt x="289923" y="542032"/>
                  </a:lnTo>
                  <a:lnTo>
                    <a:pt x="289807" y="542032"/>
                  </a:lnTo>
                  <a:cubicBezTo>
                    <a:pt x="392243" y="517046"/>
                    <a:pt x="468271" y="424723"/>
                    <a:pt x="468271" y="314621"/>
                  </a:cubicBezTo>
                  <a:lnTo>
                    <a:pt x="468271" y="10670"/>
                  </a:lnTo>
                  <a:cubicBezTo>
                    <a:pt x="468271" y="4783"/>
                    <a:pt x="463487" y="0"/>
                    <a:pt x="457598" y="0"/>
                  </a:cubicBezTo>
                  <a:close/>
                </a:path>
              </a:pathLst>
            </a:custGeom>
            <a:solidFill>
              <a:srgbClr val="FF7B1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1996208" y="0"/>
              <a:ext cx="773226" cy="823998"/>
            </a:xfrm>
            <a:custGeom>
              <a:rect b="b" l="l" r="r" t="t"/>
              <a:pathLst>
                <a:path extrusionOk="0" h="823998" w="773226">
                  <a:moveTo>
                    <a:pt x="748645" y="134741"/>
                  </a:moveTo>
                  <a:lnTo>
                    <a:pt x="628971" y="134741"/>
                  </a:lnTo>
                  <a:lnTo>
                    <a:pt x="628971" y="18917"/>
                  </a:lnTo>
                  <a:cubicBezTo>
                    <a:pt x="628971" y="8493"/>
                    <a:pt x="620476" y="0"/>
                    <a:pt x="610051" y="0"/>
                  </a:cubicBezTo>
                  <a:lnTo>
                    <a:pt x="163125" y="0"/>
                  </a:lnTo>
                  <a:cubicBezTo>
                    <a:pt x="152684" y="0"/>
                    <a:pt x="144205" y="8493"/>
                    <a:pt x="144205" y="18917"/>
                  </a:cubicBezTo>
                  <a:lnTo>
                    <a:pt x="144205" y="134741"/>
                  </a:lnTo>
                  <a:lnTo>
                    <a:pt x="24515" y="134741"/>
                  </a:lnTo>
                  <a:cubicBezTo>
                    <a:pt x="11022" y="134741"/>
                    <a:pt x="36" y="145725"/>
                    <a:pt x="3" y="159232"/>
                  </a:cubicBezTo>
                  <a:cubicBezTo>
                    <a:pt x="-360" y="352141"/>
                    <a:pt x="35336" y="469796"/>
                    <a:pt x="106101" y="508965"/>
                  </a:cubicBezTo>
                  <a:cubicBezTo>
                    <a:pt x="124543" y="519174"/>
                    <a:pt x="143133" y="522769"/>
                    <a:pt x="160156" y="522769"/>
                  </a:cubicBezTo>
                  <a:cubicBezTo>
                    <a:pt x="191118" y="522769"/>
                    <a:pt x="216884" y="510895"/>
                    <a:pt x="227260" y="505337"/>
                  </a:cubicBezTo>
                  <a:cubicBezTo>
                    <a:pt x="254163" y="528855"/>
                    <a:pt x="286296" y="546534"/>
                    <a:pt x="321663" y="556380"/>
                  </a:cubicBezTo>
                  <a:lnTo>
                    <a:pt x="301373" y="704463"/>
                  </a:lnTo>
                  <a:lnTo>
                    <a:pt x="268547" y="704463"/>
                  </a:lnTo>
                  <a:cubicBezTo>
                    <a:pt x="254163" y="704463"/>
                    <a:pt x="242468" y="716156"/>
                    <a:pt x="242468" y="730538"/>
                  </a:cubicBezTo>
                  <a:lnTo>
                    <a:pt x="242468" y="797925"/>
                  </a:lnTo>
                  <a:cubicBezTo>
                    <a:pt x="242468" y="812306"/>
                    <a:pt x="254163" y="823999"/>
                    <a:pt x="268547" y="823999"/>
                  </a:cubicBezTo>
                  <a:lnTo>
                    <a:pt x="504679" y="823999"/>
                  </a:lnTo>
                  <a:cubicBezTo>
                    <a:pt x="519063" y="823999"/>
                    <a:pt x="530758" y="812306"/>
                    <a:pt x="530758" y="797925"/>
                  </a:cubicBezTo>
                  <a:lnTo>
                    <a:pt x="530758" y="730538"/>
                  </a:lnTo>
                  <a:cubicBezTo>
                    <a:pt x="530758" y="716156"/>
                    <a:pt x="519063" y="704463"/>
                    <a:pt x="504679" y="704463"/>
                  </a:cubicBezTo>
                  <a:lnTo>
                    <a:pt x="471853" y="704463"/>
                  </a:lnTo>
                  <a:lnTo>
                    <a:pt x="451564" y="556380"/>
                  </a:lnTo>
                  <a:cubicBezTo>
                    <a:pt x="486930" y="546534"/>
                    <a:pt x="519063" y="528855"/>
                    <a:pt x="545967" y="505337"/>
                  </a:cubicBezTo>
                  <a:cubicBezTo>
                    <a:pt x="556342" y="510895"/>
                    <a:pt x="582108" y="522769"/>
                    <a:pt x="613070" y="522769"/>
                  </a:cubicBezTo>
                  <a:cubicBezTo>
                    <a:pt x="630093" y="522769"/>
                    <a:pt x="648667" y="519174"/>
                    <a:pt x="667125" y="508965"/>
                  </a:cubicBezTo>
                  <a:cubicBezTo>
                    <a:pt x="737890" y="469813"/>
                    <a:pt x="773586" y="352141"/>
                    <a:pt x="773223" y="159232"/>
                  </a:cubicBezTo>
                  <a:cubicBezTo>
                    <a:pt x="773141" y="145725"/>
                    <a:pt x="762138" y="134741"/>
                    <a:pt x="748645" y="134741"/>
                  </a:cubicBezTo>
                  <a:close/>
                  <a:moveTo>
                    <a:pt x="514230" y="730538"/>
                  </a:moveTo>
                  <a:lnTo>
                    <a:pt x="514230" y="797925"/>
                  </a:lnTo>
                  <a:cubicBezTo>
                    <a:pt x="514230" y="803219"/>
                    <a:pt x="509924" y="807507"/>
                    <a:pt x="504646" y="807507"/>
                  </a:cubicBezTo>
                  <a:lnTo>
                    <a:pt x="268531" y="807507"/>
                  </a:lnTo>
                  <a:cubicBezTo>
                    <a:pt x="263236" y="807507"/>
                    <a:pt x="258947" y="803202"/>
                    <a:pt x="258947" y="797925"/>
                  </a:cubicBezTo>
                  <a:lnTo>
                    <a:pt x="258947" y="730538"/>
                  </a:lnTo>
                  <a:cubicBezTo>
                    <a:pt x="258947" y="725244"/>
                    <a:pt x="263252" y="720956"/>
                    <a:pt x="268531" y="720956"/>
                  </a:cubicBezTo>
                  <a:lnTo>
                    <a:pt x="504662" y="720956"/>
                  </a:lnTo>
                  <a:cubicBezTo>
                    <a:pt x="509941" y="720939"/>
                    <a:pt x="514230" y="725244"/>
                    <a:pt x="514230" y="730538"/>
                  </a:cubicBezTo>
                  <a:close/>
                  <a:moveTo>
                    <a:pt x="163125" y="16492"/>
                  </a:moveTo>
                  <a:lnTo>
                    <a:pt x="610051" y="16492"/>
                  </a:lnTo>
                  <a:cubicBezTo>
                    <a:pt x="611387" y="16492"/>
                    <a:pt x="612476" y="17581"/>
                    <a:pt x="612476" y="18917"/>
                  </a:cubicBezTo>
                  <a:lnTo>
                    <a:pt x="612476" y="142938"/>
                  </a:lnTo>
                  <a:cubicBezTo>
                    <a:pt x="612476" y="142954"/>
                    <a:pt x="612476" y="142954"/>
                    <a:pt x="612476" y="142971"/>
                  </a:cubicBezTo>
                  <a:cubicBezTo>
                    <a:pt x="612476" y="142987"/>
                    <a:pt x="612476" y="142987"/>
                    <a:pt x="612476" y="143004"/>
                  </a:cubicBezTo>
                  <a:lnTo>
                    <a:pt x="612476" y="322867"/>
                  </a:lnTo>
                  <a:cubicBezTo>
                    <a:pt x="612476" y="447400"/>
                    <a:pt x="511145" y="548711"/>
                    <a:pt x="386588" y="548711"/>
                  </a:cubicBezTo>
                  <a:cubicBezTo>
                    <a:pt x="262032" y="548711"/>
                    <a:pt x="160701" y="447400"/>
                    <a:pt x="160701" y="322867"/>
                  </a:cubicBezTo>
                  <a:lnTo>
                    <a:pt x="160701" y="143020"/>
                  </a:lnTo>
                  <a:cubicBezTo>
                    <a:pt x="160701" y="143004"/>
                    <a:pt x="160701" y="143004"/>
                    <a:pt x="160701" y="142987"/>
                  </a:cubicBezTo>
                  <a:cubicBezTo>
                    <a:pt x="160701" y="142971"/>
                    <a:pt x="160701" y="142971"/>
                    <a:pt x="160701" y="142954"/>
                  </a:cubicBezTo>
                  <a:lnTo>
                    <a:pt x="160701" y="18933"/>
                  </a:lnTo>
                  <a:cubicBezTo>
                    <a:pt x="160701" y="17581"/>
                    <a:pt x="161789" y="16492"/>
                    <a:pt x="163125" y="16492"/>
                  </a:cubicBezTo>
                  <a:close/>
                  <a:moveTo>
                    <a:pt x="113953" y="494452"/>
                  </a:moveTo>
                  <a:cubicBezTo>
                    <a:pt x="32977" y="449478"/>
                    <a:pt x="16267" y="287343"/>
                    <a:pt x="16498" y="159265"/>
                  </a:cubicBezTo>
                  <a:cubicBezTo>
                    <a:pt x="16498" y="154829"/>
                    <a:pt x="20111" y="151233"/>
                    <a:pt x="24515" y="151233"/>
                  </a:cubicBezTo>
                  <a:lnTo>
                    <a:pt x="144189" y="151233"/>
                  </a:lnTo>
                  <a:lnTo>
                    <a:pt x="144189" y="322884"/>
                  </a:lnTo>
                  <a:cubicBezTo>
                    <a:pt x="144189" y="389248"/>
                    <a:pt x="171010" y="449461"/>
                    <a:pt x="214377" y="493265"/>
                  </a:cubicBezTo>
                  <a:cubicBezTo>
                    <a:pt x="196413" y="501692"/>
                    <a:pt x="153971" y="516684"/>
                    <a:pt x="113953" y="494452"/>
                  </a:cubicBezTo>
                  <a:close/>
                  <a:moveTo>
                    <a:pt x="455176" y="704447"/>
                  </a:moveTo>
                  <a:lnTo>
                    <a:pt x="318001" y="704447"/>
                  </a:lnTo>
                  <a:lnTo>
                    <a:pt x="337762" y="560272"/>
                  </a:lnTo>
                  <a:cubicBezTo>
                    <a:pt x="353532" y="563505"/>
                    <a:pt x="369878" y="565220"/>
                    <a:pt x="386588" y="565220"/>
                  </a:cubicBezTo>
                  <a:cubicBezTo>
                    <a:pt x="403315" y="565220"/>
                    <a:pt x="419645" y="563521"/>
                    <a:pt x="435415" y="560272"/>
                  </a:cubicBezTo>
                  <a:lnTo>
                    <a:pt x="455176" y="704447"/>
                  </a:lnTo>
                  <a:close/>
                  <a:moveTo>
                    <a:pt x="659224" y="494452"/>
                  </a:moveTo>
                  <a:cubicBezTo>
                    <a:pt x="643768" y="503044"/>
                    <a:pt x="627949" y="506063"/>
                    <a:pt x="613301" y="506063"/>
                  </a:cubicBezTo>
                  <a:cubicBezTo>
                    <a:pt x="590059" y="506063"/>
                    <a:pt x="569819" y="498410"/>
                    <a:pt x="558767" y="493248"/>
                  </a:cubicBezTo>
                  <a:cubicBezTo>
                    <a:pt x="602133" y="449445"/>
                    <a:pt x="628971" y="389232"/>
                    <a:pt x="628971" y="322867"/>
                  </a:cubicBezTo>
                  <a:lnTo>
                    <a:pt x="628971" y="151233"/>
                  </a:lnTo>
                  <a:lnTo>
                    <a:pt x="748645" y="151233"/>
                  </a:lnTo>
                  <a:cubicBezTo>
                    <a:pt x="753066" y="151233"/>
                    <a:pt x="756662" y="154845"/>
                    <a:pt x="756662" y="159265"/>
                  </a:cubicBezTo>
                  <a:cubicBezTo>
                    <a:pt x="756909" y="287343"/>
                    <a:pt x="740200" y="449478"/>
                    <a:pt x="659224" y="494452"/>
                  </a:cubicBezTo>
                  <a:close/>
                  <a:moveTo>
                    <a:pt x="338752" y="764231"/>
                  </a:moveTo>
                  <a:cubicBezTo>
                    <a:pt x="338752" y="759679"/>
                    <a:pt x="342447" y="755985"/>
                    <a:pt x="346999" y="755985"/>
                  </a:cubicBezTo>
                  <a:lnTo>
                    <a:pt x="426177" y="755985"/>
                  </a:lnTo>
                  <a:cubicBezTo>
                    <a:pt x="430730" y="755985"/>
                    <a:pt x="434425" y="759679"/>
                    <a:pt x="434425" y="764231"/>
                  </a:cubicBezTo>
                  <a:cubicBezTo>
                    <a:pt x="434425" y="768783"/>
                    <a:pt x="430730" y="772477"/>
                    <a:pt x="426177" y="772477"/>
                  </a:cubicBezTo>
                  <a:lnTo>
                    <a:pt x="346999" y="772477"/>
                  </a:lnTo>
                  <a:cubicBezTo>
                    <a:pt x="342447" y="772477"/>
                    <a:pt x="338752" y="768783"/>
                    <a:pt x="338752" y="764231"/>
                  </a:cubicBezTo>
                  <a:close/>
                  <a:moveTo>
                    <a:pt x="319353" y="284820"/>
                  </a:moveTo>
                  <a:lnTo>
                    <a:pt x="307641" y="353131"/>
                  </a:lnTo>
                  <a:cubicBezTo>
                    <a:pt x="306850" y="357715"/>
                    <a:pt x="308697" y="362251"/>
                    <a:pt x="312458" y="364988"/>
                  </a:cubicBezTo>
                  <a:cubicBezTo>
                    <a:pt x="314586" y="366539"/>
                    <a:pt x="317077" y="367314"/>
                    <a:pt x="319568" y="367314"/>
                  </a:cubicBezTo>
                  <a:cubicBezTo>
                    <a:pt x="321498" y="367314"/>
                    <a:pt x="323428" y="366852"/>
                    <a:pt x="325226" y="365912"/>
                  </a:cubicBezTo>
                  <a:lnTo>
                    <a:pt x="386572" y="333670"/>
                  </a:lnTo>
                  <a:lnTo>
                    <a:pt x="447918" y="365912"/>
                  </a:lnTo>
                  <a:cubicBezTo>
                    <a:pt x="452025" y="368072"/>
                    <a:pt x="456925" y="367726"/>
                    <a:pt x="460686" y="364988"/>
                  </a:cubicBezTo>
                  <a:cubicBezTo>
                    <a:pt x="464446" y="362251"/>
                    <a:pt x="466294" y="357715"/>
                    <a:pt x="465502" y="353131"/>
                  </a:cubicBezTo>
                  <a:lnTo>
                    <a:pt x="453790" y="284820"/>
                  </a:lnTo>
                  <a:lnTo>
                    <a:pt x="503425" y="236448"/>
                  </a:lnTo>
                  <a:cubicBezTo>
                    <a:pt x="506757" y="233199"/>
                    <a:pt x="507928" y="228450"/>
                    <a:pt x="506493" y="224030"/>
                  </a:cubicBezTo>
                  <a:cubicBezTo>
                    <a:pt x="505058" y="219610"/>
                    <a:pt x="501314" y="216443"/>
                    <a:pt x="496711" y="215784"/>
                  </a:cubicBezTo>
                  <a:lnTo>
                    <a:pt x="428124" y="205822"/>
                  </a:lnTo>
                  <a:lnTo>
                    <a:pt x="397442" y="143680"/>
                  </a:lnTo>
                  <a:cubicBezTo>
                    <a:pt x="397442" y="143680"/>
                    <a:pt x="397442" y="143680"/>
                    <a:pt x="397442" y="143680"/>
                  </a:cubicBezTo>
                  <a:cubicBezTo>
                    <a:pt x="395380" y="139507"/>
                    <a:pt x="391224" y="136918"/>
                    <a:pt x="386572" y="136918"/>
                  </a:cubicBezTo>
                  <a:cubicBezTo>
                    <a:pt x="381920" y="136918"/>
                    <a:pt x="377763" y="139507"/>
                    <a:pt x="375701" y="143680"/>
                  </a:cubicBezTo>
                  <a:lnTo>
                    <a:pt x="345020" y="205822"/>
                  </a:lnTo>
                  <a:lnTo>
                    <a:pt x="276416" y="215784"/>
                  </a:lnTo>
                  <a:cubicBezTo>
                    <a:pt x="271814" y="216460"/>
                    <a:pt x="268069" y="219610"/>
                    <a:pt x="266634" y="224030"/>
                  </a:cubicBezTo>
                  <a:cubicBezTo>
                    <a:pt x="265199" y="228450"/>
                    <a:pt x="266370" y="233216"/>
                    <a:pt x="269702" y="236448"/>
                  </a:cubicBezTo>
                  <a:lnTo>
                    <a:pt x="319353" y="284820"/>
                  </a:lnTo>
                  <a:close/>
                  <a:moveTo>
                    <a:pt x="351701" y="221506"/>
                  </a:moveTo>
                  <a:cubicBezTo>
                    <a:pt x="354389" y="221111"/>
                    <a:pt x="356715" y="219428"/>
                    <a:pt x="357919" y="216988"/>
                  </a:cubicBezTo>
                  <a:lnTo>
                    <a:pt x="386588" y="158902"/>
                  </a:lnTo>
                  <a:lnTo>
                    <a:pt x="415257" y="216988"/>
                  </a:lnTo>
                  <a:cubicBezTo>
                    <a:pt x="416461" y="219428"/>
                    <a:pt x="418787" y="221111"/>
                    <a:pt x="421460" y="221506"/>
                  </a:cubicBezTo>
                  <a:lnTo>
                    <a:pt x="485577" y="230825"/>
                  </a:lnTo>
                  <a:lnTo>
                    <a:pt x="439176" y="276046"/>
                  </a:lnTo>
                  <a:cubicBezTo>
                    <a:pt x="437229" y="277943"/>
                    <a:pt x="436338" y="280664"/>
                    <a:pt x="436800" y="283352"/>
                  </a:cubicBezTo>
                  <a:lnTo>
                    <a:pt x="447753" y="347193"/>
                  </a:lnTo>
                  <a:lnTo>
                    <a:pt x="390399" y="317046"/>
                  </a:lnTo>
                  <a:cubicBezTo>
                    <a:pt x="387990" y="315776"/>
                    <a:pt x="385120" y="315776"/>
                    <a:pt x="382728" y="317046"/>
                  </a:cubicBezTo>
                  <a:lnTo>
                    <a:pt x="325374" y="347193"/>
                  </a:lnTo>
                  <a:lnTo>
                    <a:pt x="336327" y="283352"/>
                  </a:lnTo>
                  <a:cubicBezTo>
                    <a:pt x="336789" y="280680"/>
                    <a:pt x="335898" y="277943"/>
                    <a:pt x="333952" y="276046"/>
                  </a:cubicBezTo>
                  <a:lnTo>
                    <a:pt x="287550" y="230825"/>
                  </a:lnTo>
                  <a:lnTo>
                    <a:pt x="351701" y="22150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7"/>
            <p:cNvSpPr txBox="1"/>
            <p:nvPr/>
          </p:nvSpPr>
          <p:spPr>
            <a:xfrm>
              <a:off x="0" y="1999961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1" name="Google Shape;391;p27"/>
            <p:cNvSpPr txBox="1"/>
            <p:nvPr/>
          </p:nvSpPr>
          <p:spPr>
            <a:xfrm>
              <a:off x="0" y="1171567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392" name="Google Shape;392;p27"/>
          <p:cNvGrpSpPr/>
          <p:nvPr/>
        </p:nvGrpSpPr>
        <p:grpSpPr>
          <a:xfrm>
            <a:off x="1084037" y="2199824"/>
            <a:ext cx="1787288" cy="680098"/>
            <a:chOff x="0" y="-38100"/>
            <a:chExt cx="4766100" cy="1813594"/>
          </a:xfrm>
        </p:grpSpPr>
        <p:sp>
          <p:nvSpPr>
            <p:cNvPr id="393" name="Google Shape;393;p27"/>
            <p:cNvSpPr txBox="1"/>
            <p:nvPr/>
          </p:nvSpPr>
          <p:spPr>
            <a:xfrm>
              <a:off x="0" y="790294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4" name="Google Shape;394;p27"/>
            <p:cNvSpPr txBox="1"/>
            <p:nvPr/>
          </p:nvSpPr>
          <p:spPr>
            <a:xfrm>
              <a:off x="0" y="-38100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95" name="Google Shape;395;p27"/>
          <p:cNvSpPr/>
          <p:nvPr/>
        </p:nvSpPr>
        <p:spPr>
          <a:xfrm>
            <a:off x="1806740" y="1780221"/>
            <a:ext cx="341766" cy="269637"/>
          </a:xfrm>
          <a:custGeom>
            <a:rect b="b" l="l" r="r" t="t"/>
            <a:pathLst>
              <a:path extrusionOk="0" h="539273" w="683532">
                <a:moveTo>
                  <a:pt x="683532" y="6806"/>
                </a:moveTo>
                <a:cubicBezTo>
                  <a:pt x="683532" y="6819"/>
                  <a:pt x="683532" y="6833"/>
                  <a:pt x="683532" y="6847"/>
                </a:cubicBezTo>
                <a:lnTo>
                  <a:pt x="683532" y="432657"/>
                </a:lnTo>
                <a:cubicBezTo>
                  <a:pt x="683532" y="432698"/>
                  <a:pt x="683532" y="432725"/>
                  <a:pt x="683532" y="432766"/>
                </a:cubicBezTo>
                <a:lnTo>
                  <a:pt x="683532" y="432835"/>
                </a:lnTo>
                <a:cubicBezTo>
                  <a:pt x="683532" y="432917"/>
                  <a:pt x="683505" y="432985"/>
                  <a:pt x="683505" y="433068"/>
                </a:cubicBezTo>
                <a:cubicBezTo>
                  <a:pt x="683491" y="433437"/>
                  <a:pt x="683464" y="433793"/>
                  <a:pt x="683395" y="434149"/>
                </a:cubicBezTo>
                <a:cubicBezTo>
                  <a:pt x="683368" y="434286"/>
                  <a:pt x="683313" y="434423"/>
                  <a:pt x="683286" y="434574"/>
                </a:cubicBezTo>
                <a:cubicBezTo>
                  <a:pt x="683203" y="434861"/>
                  <a:pt x="683135" y="435149"/>
                  <a:pt x="683025" y="435423"/>
                </a:cubicBezTo>
                <a:cubicBezTo>
                  <a:pt x="682957" y="435560"/>
                  <a:pt x="682875" y="435697"/>
                  <a:pt x="682806" y="435834"/>
                </a:cubicBezTo>
                <a:cubicBezTo>
                  <a:pt x="682683" y="436094"/>
                  <a:pt x="682559" y="436354"/>
                  <a:pt x="682395" y="436587"/>
                </a:cubicBezTo>
                <a:cubicBezTo>
                  <a:pt x="682326" y="436710"/>
                  <a:pt x="682231" y="436820"/>
                  <a:pt x="682148" y="436929"/>
                </a:cubicBezTo>
                <a:cubicBezTo>
                  <a:pt x="681970" y="437162"/>
                  <a:pt x="681778" y="437408"/>
                  <a:pt x="681573" y="437627"/>
                </a:cubicBezTo>
                <a:cubicBezTo>
                  <a:pt x="681477" y="437723"/>
                  <a:pt x="681367" y="437805"/>
                  <a:pt x="681271" y="437888"/>
                </a:cubicBezTo>
                <a:cubicBezTo>
                  <a:pt x="681038" y="438093"/>
                  <a:pt x="680819" y="438298"/>
                  <a:pt x="680559" y="438476"/>
                </a:cubicBezTo>
                <a:cubicBezTo>
                  <a:pt x="680422" y="438572"/>
                  <a:pt x="680271" y="438627"/>
                  <a:pt x="680134" y="438709"/>
                </a:cubicBezTo>
                <a:cubicBezTo>
                  <a:pt x="679915" y="438846"/>
                  <a:pt x="679709" y="438983"/>
                  <a:pt x="679476" y="439093"/>
                </a:cubicBezTo>
                <a:lnTo>
                  <a:pt x="456204" y="538671"/>
                </a:lnTo>
                <a:cubicBezTo>
                  <a:pt x="456191" y="538685"/>
                  <a:pt x="456163" y="538685"/>
                  <a:pt x="456149" y="538698"/>
                </a:cubicBezTo>
                <a:cubicBezTo>
                  <a:pt x="456067" y="538726"/>
                  <a:pt x="455999" y="538753"/>
                  <a:pt x="455916" y="538781"/>
                </a:cubicBezTo>
                <a:cubicBezTo>
                  <a:pt x="455738" y="538849"/>
                  <a:pt x="455574" y="538918"/>
                  <a:pt x="455396" y="538972"/>
                </a:cubicBezTo>
                <a:cubicBezTo>
                  <a:pt x="455327" y="538986"/>
                  <a:pt x="455259" y="539000"/>
                  <a:pt x="455190" y="539027"/>
                </a:cubicBezTo>
                <a:cubicBezTo>
                  <a:pt x="455081" y="539054"/>
                  <a:pt x="454957" y="539096"/>
                  <a:pt x="454848" y="539123"/>
                </a:cubicBezTo>
                <a:cubicBezTo>
                  <a:pt x="454793" y="539123"/>
                  <a:pt x="454738" y="539137"/>
                  <a:pt x="454697" y="539150"/>
                </a:cubicBezTo>
                <a:cubicBezTo>
                  <a:pt x="454629" y="539150"/>
                  <a:pt x="454574" y="539164"/>
                  <a:pt x="454505" y="539178"/>
                </a:cubicBezTo>
                <a:cubicBezTo>
                  <a:pt x="454437" y="539191"/>
                  <a:pt x="454368" y="539191"/>
                  <a:pt x="454286" y="539205"/>
                </a:cubicBezTo>
                <a:cubicBezTo>
                  <a:pt x="454012" y="539246"/>
                  <a:pt x="453738" y="539260"/>
                  <a:pt x="453464" y="539274"/>
                </a:cubicBezTo>
                <a:cubicBezTo>
                  <a:pt x="453436" y="539274"/>
                  <a:pt x="453423" y="539274"/>
                  <a:pt x="453409" y="539274"/>
                </a:cubicBezTo>
                <a:cubicBezTo>
                  <a:pt x="453395" y="539274"/>
                  <a:pt x="453382" y="539274"/>
                  <a:pt x="453354" y="539274"/>
                </a:cubicBezTo>
                <a:cubicBezTo>
                  <a:pt x="453080" y="539260"/>
                  <a:pt x="452806" y="539246"/>
                  <a:pt x="452532" y="539205"/>
                </a:cubicBezTo>
                <a:cubicBezTo>
                  <a:pt x="452450" y="539191"/>
                  <a:pt x="452381" y="539191"/>
                  <a:pt x="452313" y="539178"/>
                </a:cubicBezTo>
                <a:cubicBezTo>
                  <a:pt x="452244" y="539164"/>
                  <a:pt x="452190" y="539150"/>
                  <a:pt x="452121" y="539150"/>
                </a:cubicBezTo>
                <a:cubicBezTo>
                  <a:pt x="452080" y="539137"/>
                  <a:pt x="452025" y="539123"/>
                  <a:pt x="451970" y="539123"/>
                </a:cubicBezTo>
                <a:cubicBezTo>
                  <a:pt x="451861" y="539096"/>
                  <a:pt x="451737" y="539054"/>
                  <a:pt x="451628" y="539027"/>
                </a:cubicBezTo>
                <a:cubicBezTo>
                  <a:pt x="451559" y="539000"/>
                  <a:pt x="451491" y="538986"/>
                  <a:pt x="451422" y="538972"/>
                </a:cubicBezTo>
                <a:cubicBezTo>
                  <a:pt x="451244" y="538918"/>
                  <a:pt x="451080" y="538849"/>
                  <a:pt x="450902" y="538781"/>
                </a:cubicBezTo>
                <a:cubicBezTo>
                  <a:pt x="450819" y="538753"/>
                  <a:pt x="450751" y="538726"/>
                  <a:pt x="450669" y="538698"/>
                </a:cubicBezTo>
                <a:cubicBezTo>
                  <a:pt x="450655" y="538685"/>
                  <a:pt x="450628" y="538685"/>
                  <a:pt x="450614" y="538671"/>
                </a:cubicBezTo>
                <a:lnTo>
                  <a:pt x="230137" y="440339"/>
                </a:lnTo>
                <a:lnTo>
                  <a:pt x="9646" y="538671"/>
                </a:lnTo>
                <a:cubicBezTo>
                  <a:pt x="9619" y="538685"/>
                  <a:pt x="9605" y="538698"/>
                  <a:pt x="9578" y="538698"/>
                </a:cubicBezTo>
                <a:cubicBezTo>
                  <a:pt x="9509" y="538726"/>
                  <a:pt x="9454" y="538753"/>
                  <a:pt x="9386" y="538781"/>
                </a:cubicBezTo>
                <a:cubicBezTo>
                  <a:pt x="9016" y="538918"/>
                  <a:pt x="8646" y="539041"/>
                  <a:pt x="8262" y="539123"/>
                </a:cubicBezTo>
                <a:cubicBezTo>
                  <a:pt x="8221" y="539137"/>
                  <a:pt x="8180" y="539137"/>
                  <a:pt x="8153" y="539137"/>
                </a:cubicBezTo>
                <a:cubicBezTo>
                  <a:pt x="7728" y="539219"/>
                  <a:pt x="7317" y="539274"/>
                  <a:pt x="6892" y="539274"/>
                </a:cubicBezTo>
                <a:cubicBezTo>
                  <a:pt x="6878" y="539274"/>
                  <a:pt x="6865" y="539274"/>
                  <a:pt x="6851" y="539274"/>
                </a:cubicBezTo>
                <a:cubicBezTo>
                  <a:pt x="6810" y="539274"/>
                  <a:pt x="6769" y="539260"/>
                  <a:pt x="6741" y="539260"/>
                </a:cubicBezTo>
                <a:cubicBezTo>
                  <a:pt x="6371" y="539260"/>
                  <a:pt x="6029" y="539219"/>
                  <a:pt x="5673" y="539150"/>
                </a:cubicBezTo>
                <a:cubicBezTo>
                  <a:pt x="5522" y="539123"/>
                  <a:pt x="5371" y="539096"/>
                  <a:pt x="5220" y="539054"/>
                </a:cubicBezTo>
                <a:cubicBezTo>
                  <a:pt x="4974" y="539000"/>
                  <a:pt x="4741" y="538918"/>
                  <a:pt x="4494" y="538835"/>
                </a:cubicBezTo>
                <a:cubicBezTo>
                  <a:pt x="4357" y="538781"/>
                  <a:pt x="4206" y="538739"/>
                  <a:pt x="4069" y="538671"/>
                </a:cubicBezTo>
                <a:cubicBezTo>
                  <a:pt x="3741" y="538534"/>
                  <a:pt x="3425" y="538356"/>
                  <a:pt x="3124" y="538164"/>
                </a:cubicBezTo>
                <a:cubicBezTo>
                  <a:pt x="3001" y="538082"/>
                  <a:pt x="2891" y="537986"/>
                  <a:pt x="2768" y="537904"/>
                </a:cubicBezTo>
                <a:cubicBezTo>
                  <a:pt x="2576" y="537754"/>
                  <a:pt x="2384" y="537589"/>
                  <a:pt x="2192" y="537425"/>
                </a:cubicBezTo>
                <a:cubicBezTo>
                  <a:pt x="2083" y="537315"/>
                  <a:pt x="1973" y="537206"/>
                  <a:pt x="1863" y="537096"/>
                </a:cubicBezTo>
                <a:cubicBezTo>
                  <a:pt x="1685" y="536905"/>
                  <a:pt x="1535" y="536713"/>
                  <a:pt x="1384" y="536521"/>
                </a:cubicBezTo>
                <a:cubicBezTo>
                  <a:pt x="1302" y="536398"/>
                  <a:pt x="1206" y="536288"/>
                  <a:pt x="1124" y="536151"/>
                </a:cubicBezTo>
                <a:cubicBezTo>
                  <a:pt x="918" y="535864"/>
                  <a:pt x="754" y="535549"/>
                  <a:pt x="603" y="535220"/>
                </a:cubicBezTo>
                <a:cubicBezTo>
                  <a:pt x="603" y="535207"/>
                  <a:pt x="589" y="535207"/>
                  <a:pt x="589" y="535193"/>
                </a:cubicBezTo>
                <a:cubicBezTo>
                  <a:pt x="425" y="534823"/>
                  <a:pt x="301" y="534426"/>
                  <a:pt x="206" y="534029"/>
                </a:cubicBezTo>
                <a:cubicBezTo>
                  <a:pt x="192" y="533974"/>
                  <a:pt x="178" y="533933"/>
                  <a:pt x="164" y="533878"/>
                </a:cubicBezTo>
                <a:cubicBezTo>
                  <a:pt x="96" y="533604"/>
                  <a:pt x="82" y="533317"/>
                  <a:pt x="55" y="533016"/>
                </a:cubicBezTo>
                <a:cubicBezTo>
                  <a:pt x="41" y="532851"/>
                  <a:pt x="14" y="532687"/>
                  <a:pt x="14" y="532509"/>
                </a:cubicBezTo>
                <a:cubicBezTo>
                  <a:pt x="14" y="532482"/>
                  <a:pt x="0" y="532454"/>
                  <a:pt x="0" y="532427"/>
                </a:cubicBezTo>
                <a:lnTo>
                  <a:pt x="0" y="106425"/>
                </a:lnTo>
                <a:cubicBezTo>
                  <a:pt x="0" y="106192"/>
                  <a:pt x="41" y="105973"/>
                  <a:pt x="69" y="105754"/>
                </a:cubicBezTo>
                <a:cubicBezTo>
                  <a:pt x="82" y="105562"/>
                  <a:pt x="96" y="105371"/>
                  <a:pt x="123" y="105179"/>
                </a:cubicBezTo>
                <a:cubicBezTo>
                  <a:pt x="178" y="104891"/>
                  <a:pt x="260" y="104631"/>
                  <a:pt x="356" y="104371"/>
                </a:cubicBezTo>
                <a:cubicBezTo>
                  <a:pt x="397" y="104207"/>
                  <a:pt x="438" y="104056"/>
                  <a:pt x="493" y="103906"/>
                </a:cubicBezTo>
                <a:cubicBezTo>
                  <a:pt x="589" y="103645"/>
                  <a:pt x="726" y="103413"/>
                  <a:pt x="863" y="103166"/>
                </a:cubicBezTo>
                <a:cubicBezTo>
                  <a:pt x="945" y="103015"/>
                  <a:pt x="1014" y="102865"/>
                  <a:pt x="1096" y="102728"/>
                </a:cubicBezTo>
                <a:cubicBezTo>
                  <a:pt x="1247" y="102509"/>
                  <a:pt x="1411" y="102317"/>
                  <a:pt x="1576" y="102112"/>
                </a:cubicBezTo>
                <a:cubicBezTo>
                  <a:pt x="1685" y="101961"/>
                  <a:pt x="1795" y="101810"/>
                  <a:pt x="1932" y="101687"/>
                </a:cubicBezTo>
                <a:cubicBezTo>
                  <a:pt x="2110" y="101495"/>
                  <a:pt x="2316" y="101331"/>
                  <a:pt x="2507" y="101167"/>
                </a:cubicBezTo>
                <a:cubicBezTo>
                  <a:pt x="2658" y="101057"/>
                  <a:pt x="2781" y="100920"/>
                  <a:pt x="2932" y="100825"/>
                </a:cubicBezTo>
                <a:cubicBezTo>
                  <a:pt x="3193" y="100633"/>
                  <a:pt x="3467" y="100496"/>
                  <a:pt x="3754" y="100345"/>
                </a:cubicBezTo>
                <a:cubicBezTo>
                  <a:pt x="3864" y="100290"/>
                  <a:pt x="3946" y="100222"/>
                  <a:pt x="4069" y="100167"/>
                </a:cubicBezTo>
                <a:lnTo>
                  <a:pt x="4165" y="100126"/>
                </a:lnTo>
                <a:cubicBezTo>
                  <a:pt x="4179" y="100126"/>
                  <a:pt x="4193" y="100112"/>
                  <a:pt x="4206" y="100112"/>
                </a:cubicBezTo>
                <a:lnTo>
                  <a:pt x="227342" y="589"/>
                </a:lnTo>
                <a:cubicBezTo>
                  <a:pt x="227369" y="575"/>
                  <a:pt x="227410" y="575"/>
                  <a:pt x="227438" y="561"/>
                </a:cubicBezTo>
                <a:cubicBezTo>
                  <a:pt x="227465" y="548"/>
                  <a:pt x="227506" y="534"/>
                  <a:pt x="227547" y="520"/>
                </a:cubicBezTo>
                <a:cubicBezTo>
                  <a:pt x="227766" y="424"/>
                  <a:pt x="227986" y="370"/>
                  <a:pt x="228219" y="301"/>
                </a:cubicBezTo>
                <a:cubicBezTo>
                  <a:pt x="228397" y="246"/>
                  <a:pt x="228575" y="178"/>
                  <a:pt x="228753" y="137"/>
                </a:cubicBezTo>
                <a:cubicBezTo>
                  <a:pt x="228767" y="137"/>
                  <a:pt x="228794" y="137"/>
                  <a:pt x="228808" y="137"/>
                </a:cubicBezTo>
                <a:cubicBezTo>
                  <a:pt x="229041" y="96"/>
                  <a:pt x="229260" y="82"/>
                  <a:pt x="229493" y="55"/>
                </a:cubicBezTo>
                <a:cubicBezTo>
                  <a:pt x="229698" y="41"/>
                  <a:pt x="229904" y="0"/>
                  <a:pt x="230109" y="0"/>
                </a:cubicBezTo>
                <a:cubicBezTo>
                  <a:pt x="230123" y="0"/>
                  <a:pt x="230123" y="0"/>
                  <a:pt x="230137" y="0"/>
                </a:cubicBezTo>
                <a:lnTo>
                  <a:pt x="230151" y="0"/>
                </a:lnTo>
                <a:cubicBezTo>
                  <a:pt x="230370" y="0"/>
                  <a:pt x="230575" y="41"/>
                  <a:pt x="230781" y="55"/>
                </a:cubicBezTo>
                <a:cubicBezTo>
                  <a:pt x="231014" y="82"/>
                  <a:pt x="231233" y="96"/>
                  <a:pt x="231439" y="137"/>
                </a:cubicBezTo>
                <a:cubicBezTo>
                  <a:pt x="231480" y="137"/>
                  <a:pt x="231507" y="137"/>
                  <a:pt x="231534" y="151"/>
                </a:cubicBezTo>
                <a:cubicBezTo>
                  <a:pt x="231713" y="178"/>
                  <a:pt x="231877" y="246"/>
                  <a:pt x="232055" y="301"/>
                </a:cubicBezTo>
                <a:cubicBezTo>
                  <a:pt x="232274" y="370"/>
                  <a:pt x="232494" y="424"/>
                  <a:pt x="232699" y="507"/>
                </a:cubicBezTo>
                <a:cubicBezTo>
                  <a:pt x="232754" y="534"/>
                  <a:pt x="232795" y="548"/>
                  <a:pt x="232850" y="561"/>
                </a:cubicBezTo>
                <a:cubicBezTo>
                  <a:pt x="232877" y="575"/>
                  <a:pt x="232905" y="575"/>
                  <a:pt x="232918" y="589"/>
                </a:cubicBezTo>
                <a:lnTo>
                  <a:pt x="453409" y="98921"/>
                </a:lnTo>
                <a:lnTo>
                  <a:pt x="673900" y="589"/>
                </a:lnTo>
                <a:cubicBezTo>
                  <a:pt x="673913" y="575"/>
                  <a:pt x="673941" y="575"/>
                  <a:pt x="673968" y="561"/>
                </a:cubicBezTo>
                <a:cubicBezTo>
                  <a:pt x="674133" y="493"/>
                  <a:pt x="674325" y="452"/>
                  <a:pt x="674489" y="383"/>
                </a:cubicBezTo>
                <a:cubicBezTo>
                  <a:pt x="674763" y="301"/>
                  <a:pt x="675023" y="205"/>
                  <a:pt x="675284" y="151"/>
                </a:cubicBezTo>
                <a:cubicBezTo>
                  <a:pt x="675338" y="137"/>
                  <a:pt x="675393" y="137"/>
                  <a:pt x="675448" y="123"/>
                </a:cubicBezTo>
                <a:cubicBezTo>
                  <a:pt x="675859" y="55"/>
                  <a:pt x="676256" y="0"/>
                  <a:pt x="676668" y="0"/>
                </a:cubicBezTo>
                <a:lnTo>
                  <a:pt x="676681" y="0"/>
                </a:lnTo>
                <a:cubicBezTo>
                  <a:pt x="676736" y="0"/>
                  <a:pt x="676777" y="14"/>
                  <a:pt x="676832" y="14"/>
                </a:cubicBezTo>
                <a:cubicBezTo>
                  <a:pt x="677229" y="27"/>
                  <a:pt x="677627" y="55"/>
                  <a:pt x="678010" y="137"/>
                </a:cubicBezTo>
                <a:cubicBezTo>
                  <a:pt x="678134" y="164"/>
                  <a:pt x="678243" y="205"/>
                  <a:pt x="678367" y="233"/>
                </a:cubicBezTo>
                <a:cubicBezTo>
                  <a:pt x="678668" y="315"/>
                  <a:pt x="678983" y="397"/>
                  <a:pt x="679271" y="520"/>
                </a:cubicBezTo>
                <a:cubicBezTo>
                  <a:pt x="679408" y="561"/>
                  <a:pt x="679518" y="644"/>
                  <a:pt x="679641" y="698"/>
                </a:cubicBezTo>
                <a:cubicBezTo>
                  <a:pt x="679915" y="835"/>
                  <a:pt x="680189" y="972"/>
                  <a:pt x="680449" y="1137"/>
                </a:cubicBezTo>
                <a:cubicBezTo>
                  <a:pt x="680559" y="1205"/>
                  <a:pt x="680641" y="1287"/>
                  <a:pt x="680751" y="1356"/>
                </a:cubicBezTo>
                <a:cubicBezTo>
                  <a:pt x="680997" y="1547"/>
                  <a:pt x="681258" y="1739"/>
                  <a:pt x="681477" y="1972"/>
                </a:cubicBezTo>
                <a:cubicBezTo>
                  <a:pt x="681573" y="2054"/>
                  <a:pt x="681641" y="2150"/>
                  <a:pt x="681724" y="2246"/>
                </a:cubicBezTo>
                <a:cubicBezTo>
                  <a:pt x="681929" y="2479"/>
                  <a:pt x="682148" y="2711"/>
                  <a:pt x="682326" y="2971"/>
                </a:cubicBezTo>
                <a:cubicBezTo>
                  <a:pt x="682422" y="3108"/>
                  <a:pt x="682477" y="3245"/>
                  <a:pt x="682559" y="3396"/>
                </a:cubicBezTo>
                <a:cubicBezTo>
                  <a:pt x="682696" y="3601"/>
                  <a:pt x="682833" y="3807"/>
                  <a:pt x="682943" y="4053"/>
                </a:cubicBezTo>
                <a:cubicBezTo>
                  <a:pt x="682957" y="4081"/>
                  <a:pt x="682957" y="4108"/>
                  <a:pt x="682970" y="4149"/>
                </a:cubicBezTo>
                <a:cubicBezTo>
                  <a:pt x="683039" y="4286"/>
                  <a:pt x="683066" y="4437"/>
                  <a:pt x="683121" y="4587"/>
                </a:cubicBezTo>
                <a:cubicBezTo>
                  <a:pt x="683217" y="4875"/>
                  <a:pt x="683327" y="5162"/>
                  <a:pt x="683381" y="5450"/>
                </a:cubicBezTo>
                <a:cubicBezTo>
                  <a:pt x="683395" y="5518"/>
                  <a:pt x="683395" y="5587"/>
                  <a:pt x="683409" y="5655"/>
                </a:cubicBezTo>
                <a:cubicBezTo>
                  <a:pt x="683477" y="6039"/>
                  <a:pt x="683532" y="6422"/>
                  <a:pt x="683532" y="68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7"/>
          <p:cNvSpPr/>
          <p:nvPr/>
        </p:nvSpPr>
        <p:spPr>
          <a:xfrm>
            <a:off x="1813591" y="1788915"/>
            <a:ext cx="328064" cy="252239"/>
          </a:xfrm>
          <a:custGeom>
            <a:rect b="b" l="l" r="r" t="t"/>
            <a:pathLst>
              <a:path extrusionOk="0" h="504478" w="656128">
                <a:moveTo>
                  <a:pt x="646304" y="352509"/>
                </a:moveTo>
                <a:cubicBezTo>
                  <a:pt x="649250" y="353249"/>
                  <a:pt x="652251" y="353742"/>
                  <a:pt x="655252" y="353961"/>
                </a:cubicBezTo>
                <a:cubicBezTo>
                  <a:pt x="655553" y="353974"/>
                  <a:pt x="655841" y="354057"/>
                  <a:pt x="656128" y="354111"/>
                </a:cubicBezTo>
                <a:lnTo>
                  <a:pt x="656128" y="0"/>
                </a:lnTo>
                <a:lnTo>
                  <a:pt x="446558" y="93471"/>
                </a:lnTo>
                <a:lnTo>
                  <a:pt x="446558" y="202703"/>
                </a:lnTo>
                <a:cubicBezTo>
                  <a:pt x="448668" y="201389"/>
                  <a:pt x="450751" y="200170"/>
                  <a:pt x="452820" y="199061"/>
                </a:cubicBezTo>
                <a:cubicBezTo>
                  <a:pt x="456163" y="197281"/>
                  <a:pt x="460301" y="198541"/>
                  <a:pt x="462096" y="201868"/>
                </a:cubicBezTo>
                <a:cubicBezTo>
                  <a:pt x="463877" y="205209"/>
                  <a:pt x="462617" y="209358"/>
                  <a:pt x="459287" y="211139"/>
                </a:cubicBezTo>
                <a:cubicBezTo>
                  <a:pt x="455204" y="213316"/>
                  <a:pt x="451011" y="216000"/>
                  <a:pt x="446558" y="219272"/>
                </a:cubicBezTo>
                <a:lnTo>
                  <a:pt x="446558" y="504479"/>
                </a:lnTo>
                <a:lnTo>
                  <a:pt x="656128" y="411007"/>
                </a:lnTo>
                <a:lnTo>
                  <a:pt x="656128" y="367490"/>
                </a:lnTo>
                <a:cubicBezTo>
                  <a:pt x="655690" y="367586"/>
                  <a:pt x="655224" y="367640"/>
                  <a:pt x="654758" y="367640"/>
                </a:cubicBezTo>
                <a:cubicBezTo>
                  <a:pt x="654594" y="367640"/>
                  <a:pt x="654429" y="367627"/>
                  <a:pt x="654251" y="367613"/>
                </a:cubicBezTo>
                <a:cubicBezTo>
                  <a:pt x="650470" y="367339"/>
                  <a:pt x="646660" y="366723"/>
                  <a:pt x="642934" y="365778"/>
                </a:cubicBezTo>
                <a:cubicBezTo>
                  <a:pt x="639275" y="364847"/>
                  <a:pt x="637055" y="361122"/>
                  <a:pt x="637987" y="357466"/>
                </a:cubicBezTo>
                <a:cubicBezTo>
                  <a:pt x="638905" y="353796"/>
                  <a:pt x="642632" y="351578"/>
                  <a:pt x="646304" y="352509"/>
                </a:cubicBezTo>
                <a:close/>
                <a:moveTo>
                  <a:pt x="509381" y="200512"/>
                </a:moveTo>
                <a:cubicBezTo>
                  <a:pt x="508545" y="203552"/>
                  <a:pt x="505778" y="205538"/>
                  <a:pt x="502777" y="205538"/>
                </a:cubicBezTo>
                <a:cubicBezTo>
                  <a:pt x="502174" y="205538"/>
                  <a:pt x="501557" y="205469"/>
                  <a:pt x="500955" y="205291"/>
                </a:cubicBezTo>
                <a:cubicBezTo>
                  <a:pt x="496830" y="204169"/>
                  <a:pt x="492638" y="203552"/>
                  <a:pt x="488500" y="203484"/>
                </a:cubicBezTo>
                <a:cubicBezTo>
                  <a:pt x="486677" y="203457"/>
                  <a:pt x="484704" y="203511"/>
                  <a:pt x="482827" y="203676"/>
                </a:cubicBezTo>
                <a:cubicBezTo>
                  <a:pt x="479045" y="204045"/>
                  <a:pt x="475729" y="201252"/>
                  <a:pt x="475387" y="197473"/>
                </a:cubicBezTo>
                <a:cubicBezTo>
                  <a:pt x="475044" y="193707"/>
                  <a:pt x="477826" y="190379"/>
                  <a:pt x="481594" y="190051"/>
                </a:cubicBezTo>
                <a:cubicBezTo>
                  <a:pt x="483964" y="189832"/>
                  <a:pt x="486348" y="189749"/>
                  <a:pt x="488733" y="189791"/>
                </a:cubicBezTo>
                <a:cubicBezTo>
                  <a:pt x="494035" y="189886"/>
                  <a:pt x="499365" y="190667"/>
                  <a:pt x="504586" y="192091"/>
                </a:cubicBezTo>
                <a:cubicBezTo>
                  <a:pt x="508230" y="193091"/>
                  <a:pt x="510381" y="196856"/>
                  <a:pt x="509381" y="200512"/>
                </a:cubicBezTo>
                <a:close/>
                <a:moveTo>
                  <a:pt x="546829" y="230569"/>
                </a:moveTo>
                <a:cubicBezTo>
                  <a:pt x="545527" y="231706"/>
                  <a:pt x="543924" y="232254"/>
                  <a:pt x="542334" y="232254"/>
                </a:cubicBezTo>
                <a:cubicBezTo>
                  <a:pt x="540416" y="232254"/>
                  <a:pt x="538511" y="231460"/>
                  <a:pt x="537155" y="229912"/>
                </a:cubicBezTo>
                <a:cubicBezTo>
                  <a:pt x="532729" y="224818"/>
                  <a:pt x="528002" y="220354"/>
                  <a:pt x="523111" y="216630"/>
                </a:cubicBezTo>
                <a:cubicBezTo>
                  <a:pt x="520096" y="214343"/>
                  <a:pt x="519521" y="210043"/>
                  <a:pt x="521809" y="207044"/>
                </a:cubicBezTo>
                <a:cubicBezTo>
                  <a:pt x="524097" y="204032"/>
                  <a:pt x="528399" y="203443"/>
                  <a:pt x="531414" y="205743"/>
                </a:cubicBezTo>
                <a:cubicBezTo>
                  <a:pt x="537045" y="210029"/>
                  <a:pt x="542458" y="215137"/>
                  <a:pt x="547486" y="220916"/>
                </a:cubicBezTo>
                <a:cubicBezTo>
                  <a:pt x="549980" y="223764"/>
                  <a:pt x="549679" y="228091"/>
                  <a:pt x="546829" y="230569"/>
                </a:cubicBezTo>
                <a:close/>
                <a:moveTo>
                  <a:pt x="567532" y="273416"/>
                </a:moveTo>
                <a:cubicBezTo>
                  <a:pt x="564970" y="273416"/>
                  <a:pt x="562503" y="271965"/>
                  <a:pt x="561339" y="269500"/>
                </a:cubicBezTo>
                <a:cubicBezTo>
                  <a:pt x="557927" y="262311"/>
                  <a:pt x="554995" y="256587"/>
                  <a:pt x="552104" y="251466"/>
                </a:cubicBezTo>
                <a:cubicBezTo>
                  <a:pt x="550254" y="248179"/>
                  <a:pt x="551419" y="244003"/>
                  <a:pt x="554707" y="242140"/>
                </a:cubicBezTo>
                <a:cubicBezTo>
                  <a:pt x="558009" y="240278"/>
                  <a:pt x="562175" y="241442"/>
                  <a:pt x="564038" y="244742"/>
                </a:cubicBezTo>
                <a:cubicBezTo>
                  <a:pt x="567094" y="250137"/>
                  <a:pt x="570163" y="256149"/>
                  <a:pt x="573725" y="263625"/>
                </a:cubicBezTo>
                <a:cubicBezTo>
                  <a:pt x="575342" y="267049"/>
                  <a:pt x="573876" y="271129"/>
                  <a:pt x="570464" y="272745"/>
                </a:cubicBezTo>
                <a:cubicBezTo>
                  <a:pt x="569519" y="273197"/>
                  <a:pt x="568519" y="273416"/>
                  <a:pt x="567532" y="273416"/>
                </a:cubicBezTo>
                <a:close/>
                <a:moveTo>
                  <a:pt x="592058" y="316044"/>
                </a:moveTo>
                <a:cubicBezTo>
                  <a:pt x="590990" y="316660"/>
                  <a:pt x="589825" y="316947"/>
                  <a:pt x="588674" y="316947"/>
                </a:cubicBezTo>
                <a:cubicBezTo>
                  <a:pt x="586290" y="316947"/>
                  <a:pt x="583974" y="315701"/>
                  <a:pt x="582714" y="313483"/>
                </a:cubicBezTo>
                <a:cubicBezTo>
                  <a:pt x="579617" y="308060"/>
                  <a:pt x="576534" y="302049"/>
                  <a:pt x="572985" y="294600"/>
                </a:cubicBezTo>
                <a:cubicBezTo>
                  <a:pt x="571355" y="291190"/>
                  <a:pt x="572807" y="287096"/>
                  <a:pt x="576219" y="285480"/>
                </a:cubicBezTo>
                <a:cubicBezTo>
                  <a:pt x="579645" y="283851"/>
                  <a:pt x="583728" y="285302"/>
                  <a:pt x="585358" y="288725"/>
                </a:cubicBezTo>
                <a:cubicBezTo>
                  <a:pt x="588756" y="295860"/>
                  <a:pt x="591702" y="301583"/>
                  <a:pt x="594621" y="306705"/>
                </a:cubicBezTo>
                <a:cubicBezTo>
                  <a:pt x="596498" y="309991"/>
                  <a:pt x="595347" y="314168"/>
                  <a:pt x="592058" y="316044"/>
                </a:cubicBezTo>
                <a:close/>
                <a:moveTo>
                  <a:pt x="625162" y="350948"/>
                </a:moveTo>
                <a:cubicBezTo>
                  <a:pt x="623819" y="352742"/>
                  <a:pt x="621764" y="353687"/>
                  <a:pt x="619681" y="353687"/>
                </a:cubicBezTo>
                <a:cubicBezTo>
                  <a:pt x="618243" y="353687"/>
                  <a:pt x="616804" y="353235"/>
                  <a:pt x="615571" y="352318"/>
                </a:cubicBezTo>
                <a:cubicBezTo>
                  <a:pt x="609939" y="348086"/>
                  <a:pt x="604500" y="343006"/>
                  <a:pt x="599403" y="337214"/>
                </a:cubicBezTo>
                <a:cubicBezTo>
                  <a:pt x="596909" y="334365"/>
                  <a:pt x="597183" y="330038"/>
                  <a:pt x="600033" y="327546"/>
                </a:cubicBezTo>
                <a:cubicBezTo>
                  <a:pt x="602869" y="325054"/>
                  <a:pt x="607199" y="325328"/>
                  <a:pt x="609693" y="328176"/>
                </a:cubicBezTo>
                <a:cubicBezTo>
                  <a:pt x="614173" y="333256"/>
                  <a:pt x="618914" y="337707"/>
                  <a:pt x="623806" y="341363"/>
                </a:cubicBezTo>
                <a:cubicBezTo>
                  <a:pt x="626820" y="343636"/>
                  <a:pt x="627437" y="347922"/>
                  <a:pt x="625162" y="350948"/>
                </a:cubicBezTo>
                <a:close/>
                <a:moveTo>
                  <a:pt x="223286" y="411007"/>
                </a:moveTo>
                <a:lnTo>
                  <a:pt x="432856" y="504479"/>
                </a:lnTo>
                <a:lnTo>
                  <a:pt x="432856" y="219943"/>
                </a:lnTo>
                <a:cubicBezTo>
                  <a:pt x="431637" y="217794"/>
                  <a:pt x="431664" y="215205"/>
                  <a:pt x="432856" y="213138"/>
                </a:cubicBezTo>
                <a:lnTo>
                  <a:pt x="432856" y="93471"/>
                </a:lnTo>
                <a:lnTo>
                  <a:pt x="223286" y="0"/>
                </a:lnTo>
                <a:lnTo>
                  <a:pt x="223286" y="411007"/>
                </a:lnTo>
                <a:close/>
                <a:moveTo>
                  <a:pt x="305703" y="274320"/>
                </a:moveTo>
                <a:cubicBezTo>
                  <a:pt x="299921" y="278537"/>
                  <a:pt x="293782" y="282440"/>
                  <a:pt x="287452" y="285905"/>
                </a:cubicBezTo>
                <a:cubicBezTo>
                  <a:pt x="286410" y="286480"/>
                  <a:pt x="285273" y="286754"/>
                  <a:pt x="284163" y="286754"/>
                </a:cubicBezTo>
                <a:cubicBezTo>
                  <a:pt x="281738" y="286754"/>
                  <a:pt x="279395" y="285466"/>
                  <a:pt x="278148" y="283207"/>
                </a:cubicBezTo>
                <a:cubicBezTo>
                  <a:pt x="276326" y="279893"/>
                  <a:pt x="277532" y="275730"/>
                  <a:pt x="280861" y="273909"/>
                </a:cubicBezTo>
                <a:cubicBezTo>
                  <a:pt x="286671" y="270719"/>
                  <a:pt x="292316" y="267131"/>
                  <a:pt x="297619" y="263256"/>
                </a:cubicBezTo>
                <a:cubicBezTo>
                  <a:pt x="300674" y="261024"/>
                  <a:pt x="304963" y="261695"/>
                  <a:pt x="307196" y="264748"/>
                </a:cubicBezTo>
                <a:cubicBezTo>
                  <a:pt x="309430" y="267802"/>
                  <a:pt x="308758" y="272088"/>
                  <a:pt x="305703" y="274320"/>
                </a:cubicBezTo>
                <a:close/>
                <a:moveTo>
                  <a:pt x="335559" y="286329"/>
                </a:moveTo>
                <a:cubicBezTo>
                  <a:pt x="335340" y="286329"/>
                  <a:pt x="335121" y="286315"/>
                  <a:pt x="334915" y="286302"/>
                </a:cubicBezTo>
                <a:cubicBezTo>
                  <a:pt x="327379" y="285590"/>
                  <a:pt x="319925" y="283508"/>
                  <a:pt x="312732" y="280099"/>
                </a:cubicBezTo>
                <a:cubicBezTo>
                  <a:pt x="309320" y="278483"/>
                  <a:pt x="307868" y="274402"/>
                  <a:pt x="309484" y="270979"/>
                </a:cubicBezTo>
                <a:cubicBezTo>
                  <a:pt x="311101" y="267569"/>
                  <a:pt x="315198" y="266104"/>
                  <a:pt x="318610" y="267733"/>
                </a:cubicBezTo>
                <a:cubicBezTo>
                  <a:pt x="324351" y="270445"/>
                  <a:pt x="330257" y="272115"/>
                  <a:pt x="336189" y="272663"/>
                </a:cubicBezTo>
                <a:cubicBezTo>
                  <a:pt x="339957" y="273019"/>
                  <a:pt x="342725" y="276360"/>
                  <a:pt x="342369" y="280126"/>
                </a:cubicBezTo>
                <a:cubicBezTo>
                  <a:pt x="342040" y="283673"/>
                  <a:pt x="339053" y="286329"/>
                  <a:pt x="335559" y="286329"/>
                </a:cubicBezTo>
                <a:close/>
                <a:moveTo>
                  <a:pt x="398053" y="243688"/>
                </a:moveTo>
                <a:cubicBezTo>
                  <a:pt x="401876" y="240264"/>
                  <a:pt x="405768" y="236649"/>
                  <a:pt x="409522" y="233158"/>
                </a:cubicBezTo>
                <a:lnTo>
                  <a:pt x="413235" y="229707"/>
                </a:lnTo>
                <a:cubicBezTo>
                  <a:pt x="416017" y="227132"/>
                  <a:pt x="420346" y="227297"/>
                  <a:pt x="422922" y="230063"/>
                </a:cubicBezTo>
                <a:cubicBezTo>
                  <a:pt x="425498" y="232843"/>
                  <a:pt x="425334" y="237170"/>
                  <a:pt x="422552" y="239744"/>
                </a:cubicBezTo>
                <a:lnTo>
                  <a:pt x="418853" y="243181"/>
                </a:lnTo>
                <a:cubicBezTo>
                  <a:pt x="415044" y="246728"/>
                  <a:pt x="411111" y="250384"/>
                  <a:pt x="407193" y="253889"/>
                </a:cubicBezTo>
                <a:cubicBezTo>
                  <a:pt x="405877" y="255067"/>
                  <a:pt x="404247" y="255642"/>
                  <a:pt x="402616" y="255642"/>
                </a:cubicBezTo>
                <a:cubicBezTo>
                  <a:pt x="400739" y="255642"/>
                  <a:pt x="398876" y="254875"/>
                  <a:pt x="397519" y="253369"/>
                </a:cubicBezTo>
                <a:cubicBezTo>
                  <a:pt x="394998" y="250548"/>
                  <a:pt x="395231" y="246221"/>
                  <a:pt x="398053" y="243688"/>
                </a:cubicBezTo>
                <a:close/>
                <a:moveTo>
                  <a:pt x="386681" y="262215"/>
                </a:moveTo>
                <a:cubicBezTo>
                  <a:pt x="388777" y="265364"/>
                  <a:pt x="387928" y="269609"/>
                  <a:pt x="384776" y="271718"/>
                </a:cubicBezTo>
                <a:cubicBezTo>
                  <a:pt x="377994" y="276237"/>
                  <a:pt x="371540" y="279619"/>
                  <a:pt x="365059" y="282043"/>
                </a:cubicBezTo>
                <a:cubicBezTo>
                  <a:pt x="364278" y="282344"/>
                  <a:pt x="363456" y="282481"/>
                  <a:pt x="362661" y="282481"/>
                </a:cubicBezTo>
                <a:cubicBezTo>
                  <a:pt x="359880" y="282481"/>
                  <a:pt x="357277" y="280783"/>
                  <a:pt x="356249" y="278045"/>
                </a:cubicBezTo>
                <a:cubicBezTo>
                  <a:pt x="354920" y="274498"/>
                  <a:pt x="356715" y="270554"/>
                  <a:pt x="360250" y="269226"/>
                </a:cubicBezTo>
                <a:cubicBezTo>
                  <a:pt x="365744" y="267172"/>
                  <a:pt x="371280" y="264255"/>
                  <a:pt x="377185" y="260325"/>
                </a:cubicBezTo>
                <a:cubicBezTo>
                  <a:pt x="380323" y="258216"/>
                  <a:pt x="384584" y="259079"/>
                  <a:pt x="386681" y="262215"/>
                </a:cubicBezTo>
                <a:close/>
                <a:moveTo>
                  <a:pt x="361538" y="191584"/>
                </a:moveTo>
                <a:cubicBezTo>
                  <a:pt x="360579" y="198650"/>
                  <a:pt x="358578" y="205921"/>
                  <a:pt x="355605" y="213206"/>
                </a:cubicBezTo>
                <a:cubicBezTo>
                  <a:pt x="354523" y="215849"/>
                  <a:pt x="351960" y="217465"/>
                  <a:pt x="349261" y="217465"/>
                </a:cubicBezTo>
                <a:cubicBezTo>
                  <a:pt x="348398" y="217465"/>
                  <a:pt x="347521" y="217301"/>
                  <a:pt x="346671" y="216958"/>
                </a:cubicBezTo>
                <a:cubicBezTo>
                  <a:pt x="343177" y="215520"/>
                  <a:pt x="341492" y="211522"/>
                  <a:pt x="342931" y="208030"/>
                </a:cubicBezTo>
                <a:cubicBezTo>
                  <a:pt x="345466" y="201813"/>
                  <a:pt x="347151" y="195665"/>
                  <a:pt x="347959" y="189749"/>
                </a:cubicBezTo>
                <a:cubicBezTo>
                  <a:pt x="348466" y="185997"/>
                  <a:pt x="351905" y="183368"/>
                  <a:pt x="355660" y="183875"/>
                </a:cubicBezTo>
                <a:cubicBezTo>
                  <a:pt x="359414" y="184382"/>
                  <a:pt x="362045" y="187832"/>
                  <a:pt x="361538" y="191584"/>
                </a:cubicBezTo>
                <a:close/>
                <a:moveTo>
                  <a:pt x="337382" y="140440"/>
                </a:moveTo>
                <a:cubicBezTo>
                  <a:pt x="340204" y="137920"/>
                  <a:pt x="344548" y="138180"/>
                  <a:pt x="347055" y="141001"/>
                </a:cubicBezTo>
                <a:cubicBezTo>
                  <a:pt x="352125" y="146697"/>
                  <a:pt x="356181" y="153654"/>
                  <a:pt x="358784" y="161117"/>
                </a:cubicBezTo>
                <a:cubicBezTo>
                  <a:pt x="360031" y="164691"/>
                  <a:pt x="358154" y="168593"/>
                  <a:pt x="354577" y="169839"/>
                </a:cubicBezTo>
                <a:cubicBezTo>
                  <a:pt x="353837" y="170099"/>
                  <a:pt x="353070" y="170223"/>
                  <a:pt x="352317" y="170223"/>
                </a:cubicBezTo>
                <a:cubicBezTo>
                  <a:pt x="349494" y="170223"/>
                  <a:pt x="346836" y="168456"/>
                  <a:pt x="345849" y="165635"/>
                </a:cubicBezTo>
                <a:cubicBezTo>
                  <a:pt x="343821" y="159843"/>
                  <a:pt x="340697" y="154475"/>
                  <a:pt x="336820" y="150107"/>
                </a:cubicBezTo>
                <a:cubicBezTo>
                  <a:pt x="334299" y="147273"/>
                  <a:pt x="334559" y="142945"/>
                  <a:pt x="337382" y="140440"/>
                </a:cubicBezTo>
                <a:close/>
                <a:moveTo>
                  <a:pt x="339711" y="229104"/>
                </a:moveTo>
                <a:cubicBezTo>
                  <a:pt x="342780" y="231309"/>
                  <a:pt x="343493" y="235581"/>
                  <a:pt x="341287" y="238649"/>
                </a:cubicBezTo>
                <a:cubicBezTo>
                  <a:pt x="337107" y="244468"/>
                  <a:pt x="332449" y="250083"/>
                  <a:pt x="327420" y="255341"/>
                </a:cubicBezTo>
                <a:cubicBezTo>
                  <a:pt x="326077" y="256751"/>
                  <a:pt x="324269" y="257450"/>
                  <a:pt x="322474" y="257450"/>
                </a:cubicBezTo>
                <a:cubicBezTo>
                  <a:pt x="320761" y="257450"/>
                  <a:pt x="319062" y="256820"/>
                  <a:pt x="317733" y="255560"/>
                </a:cubicBezTo>
                <a:cubicBezTo>
                  <a:pt x="314993" y="252945"/>
                  <a:pt x="314897" y="248604"/>
                  <a:pt x="317514" y="245879"/>
                </a:cubicBezTo>
                <a:cubicBezTo>
                  <a:pt x="322090" y="241086"/>
                  <a:pt x="326351" y="235965"/>
                  <a:pt x="330147" y="230665"/>
                </a:cubicBezTo>
                <a:cubicBezTo>
                  <a:pt x="332353" y="227598"/>
                  <a:pt x="336642" y="226900"/>
                  <a:pt x="339711" y="229104"/>
                </a:cubicBezTo>
                <a:close/>
                <a:moveTo>
                  <a:pt x="295632" y="127732"/>
                </a:moveTo>
                <a:cubicBezTo>
                  <a:pt x="301113" y="125678"/>
                  <a:pt x="306717" y="124637"/>
                  <a:pt x="312293" y="124637"/>
                </a:cubicBezTo>
                <a:cubicBezTo>
                  <a:pt x="314677" y="124624"/>
                  <a:pt x="317185" y="124843"/>
                  <a:pt x="319583" y="125240"/>
                </a:cubicBezTo>
                <a:cubicBezTo>
                  <a:pt x="323310" y="125870"/>
                  <a:pt x="325817" y="129403"/>
                  <a:pt x="325187" y="133141"/>
                </a:cubicBezTo>
                <a:cubicBezTo>
                  <a:pt x="324557" y="136866"/>
                  <a:pt x="321021" y="139385"/>
                  <a:pt x="317295" y="138742"/>
                </a:cubicBezTo>
                <a:cubicBezTo>
                  <a:pt x="315650" y="138468"/>
                  <a:pt x="313979" y="138331"/>
                  <a:pt x="312307" y="138331"/>
                </a:cubicBezTo>
                <a:lnTo>
                  <a:pt x="312293" y="138331"/>
                </a:lnTo>
                <a:cubicBezTo>
                  <a:pt x="308375" y="138331"/>
                  <a:pt x="304387" y="139070"/>
                  <a:pt x="300441" y="140549"/>
                </a:cubicBezTo>
                <a:cubicBezTo>
                  <a:pt x="299647" y="140850"/>
                  <a:pt x="298838" y="141001"/>
                  <a:pt x="298030" y="141001"/>
                </a:cubicBezTo>
                <a:cubicBezTo>
                  <a:pt x="295262" y="141001"/>
                  <a:pt x="292659" y="139303"/>
                  <a:pt x="291617" y="136551"/>
                </a:cubicBezTo>
                <a:cubicBezTo>
                  <a:pt x="290288" y="133018"/>
                  <a:pt x="292083" y="129060"/>
                  <a:pt x="295632" y="127732"/>
                </a:cubicBezTo>
                <a:close/>
                <a:moveTo>
                  <a:pt x="286410" y="237731"/>
                </a:moveTo>
                <a:cubicBezTo>
                  <a:pt x="289959" y="243304"/>
                  <a:pt x="293974" y="248412"/>
                  <a:pt x="298345" y="252903"/>
                </a:cubicBezTo>
                <a:cubicBezTo>
                  <a:pt x="300989" y="255615"/>
                  <a:pt x="300934" y="259942"/>
                  <a:pt x="298222" y="262585"/>
                </a:cubicBezTo>
                <a:cubicBezTo>
                  <a:pt x="296892" y="263886"/>
                  <a:pt x="295166" y="264529"/>
                  <a:pt x="293440" y="264529"/>
                </a:cubicBezTo>
                <a:cubicBezTo>
                  <a:pt x="291658" y="264529"/>
                  <a:pt x="289877" y="263831"/>
                  <a:pt x="288534" y="262461"/>
                </a:cubicBezTo>
                <a:cubicBezTo>
                  <a:pt x="283492" y="257299"/>
                  <a:pt x="278888" y="251438"/>
                  <a:pt x="274846" y="245071"/>
                </a:cubicBezTo>
                <a:cubicBezTo>
                  <a:pt x="272818" y="241880"/>
                  <a:pt x="273764" y="237649"/>
                  <a:pt x="276956" y="235622"/>
                </a:cubicBezTo>
                <a:cubicBezTo>
                  <a:pt x="280149" y="233596"/>
                  <a:pt x="284383" y="234541"/>
                  <a:pt x="286410" y="237731"/>
                </a:cubicBezTo>
                <a:close/>
                <a:moveTo>
                  <a:pt x="260103" y="166868"/>
                </a:moveTo>
                <a:cubicBezTo>
                  <a:pt x="260651" y="164964"/>
                  <a:pt x="261295" y="163075"/>
                  <a:pt x="262007" y="161254"/>
                </a:cubicBezTo>
                <a:cubicBezTo>
                  <a:pt x="264090" y="155899"/>
                  <a:pt x="267022" y="150833"/>
                  <a:pt x="270708" y="146191"/>
                </a:cubicBezTo>
                <a:cubicBezTo>
                  <a:pt x="273065" y="143233"/>
                  <a:pt x="277367" y="142726"/>
                  <a:pt x="280341" y="145082"/>
                </a:cubicBezTo>
                <a:cubicBezTo>
                  <a:pt x="283300" y="147423"/>
                  <a:pt x="283793" y="151737"/>
                  <a:pt x="281450" y="154694"/>
                </a:cubicBezTo>
                <a:cubicBezTo>
                  <a:pt x="278614" y="158268"/>
                  <a:pt x="276367" y="162157"/>
                  <a:pt x="274778" y="166224"/>
                </a:cubicBezTo>
                <a:cubicBezTo>
                  <a:pt x="274216" y="167676"/>
                  <a:pt x="273695" y="169182"/>
                  <a:pt x="273257" y="170702"/>
                </a:cubicBezTo>
                <a:cubicBezTo>
                  <a:pt x="272380" y="173687"/>
                  <a:pt x="269653" y="175632"/>
                  <a:pt x="266680" y="175632"/>
                </a:cubicBezTo>
                <a:cubicBezTo>
                  <a:pt x="266049" y="175632"/>
                  <a:pt x="265406" y="175549"/>
                  <a:pt x="264762" y="175358"/>
                </a:cubicBezTo>
                <a:cubicBezTo>
                  <a:pt x="261131" y="174303"/>
                  <a:pt x="259034" y="170497"/>
                  <a:pt x="260103" y="166868"/>
                </a:cubicBezTo>
                <a:close/>
                <a:moveTo>
                  <a:pt x="263802" y="189380"/>
                </a:moveTo>
                <a:cubicBezTo>
                  <a:pt x="267570" y="188983"/>
                  <a:pt x="270927" y="191721"/>
                  <a:pt x="271325" y="195473"/>
                </a:cubicBezTo>
                <a:cubicBezTo>
                  <a:pt x="271955" y="201581"/>
                  <a:pt x="273339" y="207921"/>
                  <a:pt x="275422" y="214302"/>
                </a:cubicBezTo>
                <a:cubicBezTo>
                  <a:pt x="276586" y="217889"/>
                  <a:pt x="274627" y="221765"/>
                  <a:pt x="271023" y="222929"/>
                </a:cubicBezTo>
                <a:cubicBezTo>
                  <a:pt x="270324" y="223161"/>
                  <a:pt x="269612" y="223271"/>
                  <a:pt x="268899" y="223271"/>
                </a:cubicBezTo>
                <a:cubicBezTo>
                  <a:pt x="266022" y="223271"/>
                  <a:pt x="263337" y="221436"/>
                  <a:pt x="262391" y="218547"/>
                </a:cubicBezTo>
                <a:cubicBezTo>
                  <a:pt x="260007" y="211248"/>
                  <a:pt x="258431" y="203963"/>
                  <a:pt x="257691" y="196897"/>
                </a:cubicBezTo>
                <a:cubicBezTo>
                  <a:pt x="257308" y="193132"/>
                  <a:pt x="260034" y="189763"/>
                  <a:pt x="263802" y="189380"/>
                </a:cubicBezTo>
                <a:close/>
                <a:moveTo>
                  <a:pt x="237495" y="289917"/>
                </a:moveTo>
                <a:cubicBezTo>
                  <a:pt x="243935" y="288575"/>
                  <a:pt x="250375" y="286808"/>
                  <a:pt x="256650" y="284645"/>
                </a:cubicBezTo>
                <a:cubicBezTo>
                  <a:pt x="260226" y="283399"/>
                  <a:pt x="264118" y="285302"/>
                  <a:pt x="265364" y="288876"/>
                </a:cubicBezTo>
                <a:cubicBezTo>
                  <a:pt x="266598" y="292450"/>
                  <a:pt x="264693" y="296339"/>
                  <a:pt x="261117" y="297585"/>
                </a:cubicBezTo>
                <a:cubicBezTo>
                  <a:pt x="254293" y="299940"/>
                  <a:pt x="247292" y="301871"/>
                  <a:pt x="240276" y="303323"/>
                </a:cubicBezTo>
                <a:cubicBezTo>
                  <a:pt x="239810" y="303418"/>
                  <a:pt x="239345" y="303459"/>
                  <a:pt x="238879" y="303459"/>
                </a:cubicBezTo>
                <a:cubicBezTo>
                  <a:pt x="235700" y="303459"/>
                  <a:pt x="232850" y="301241"/>
                  <a:pt x="232178" y="298010"/>
                </a:cubicBezTo>
                <a:cubicBezTo>
                  <a:pt x="231411" y="294299"/>
                  <a:pt x="233795" y="290684"/>
                  <a:pt x="237495" y="289917"/>
                </a:cubicBezTo>
                <a:close/>
                <a:moveTo>
                  <a:pt x="0" y="320713"/>
                </a:moveTo>
                <a:cubicBezTo>
                  <a:pt x="2302" y="322137"/>
                  <a:pt x="3645" y="324849"/>
                  <a:pt x="3165" y="327669"/>
                </a:cubicBezTo>
                <a:cubicBezTo>
                  <a:pt x="2672" y="330572"/>
                  <a:pt x="2507" y="333489"/>
                  <a:pt x="2672" y="336378"/>
                </a:cubicBezTo>
                <a:cubicBezTo>
                  <a:pt x="2809" y="338734"/>
                  <a:pt x="1740" y="340870"/>
                  <a:pt x="0" y="342212"/>
                </a:cubicBezTo>
                <a:lnTo>
                  <a:pt x="0" y="504479"/>
                </a:lnTo>
                <a:lnTo>
                  <a:pt x="209584" y="411007"/>
                </a:lnTo>
                <a:lnTo>
                  <a:pt x="209584" y="306691"/>
                </a:lnTo>
                <a:cubicBezTo>
                  <a:pt x="208885" y="306691"/>
                  <a:pt x="208200" y="306719"/>
                  <a:pt x="207501" y="306719"/>
                </a:cubicBezTo>
                <a:cubicBezTo>
                  <a:pt x="201870" y="306719"/>
                  <a:pt x="196211" y="306404"/>
                  <a:pt x="190675" y="305801"/>
                </a:cubicBezTo>
                <a:lnTo>
                  <a:pt x="189949" y="305719"/>
                </a:lnTo>
                <a:cubicBezTo>
                  <a:pt x="186195" y="305294"/>
                  <a:pt x="183482" y="301898"/>
                  <a:pt x="183907" y="298146"/>
                </a:cubicBezTo>
                <a:cubicBezTo>
                  <a:pt x="184331" y="294394"/>
                  <a:pt x="187716" y="291683"/>
                  <a:pt x="191484" y="292108"/>
                </a:cubicBezTo>
                <a:lnTo>
                  <a:pt x="192196" y="292190"/>
                </a:lnTo>
                <a:cubicBezTo>
                  <a:pt x="197896" y="292820"/>
                  <a:pt x="203761" y="293080"/>
                  <a:pt x="209584" y="292984"/>
                </a:cubicBezTo>
                <a:lnTo>
                  <a:pt x="209584" y="0"/>
                </a:lnTo>
                <a:lnTo>
                  <a:pt x="0" y="93471"/>
                </a:lnTo>
                <a:lnTo>
                  <a:pt x="0" y="320713"/>
                </a:lnTo>
                <a:close/>
                <a:moveTo>
                  <a:pt x="136923" y="286452"/>
                </a:moveTo>
                <a:cubicBezTo>
                  <a:pt x="137964" y="282824"/>
                  <a:pt x="141760" y="280715"/>
                  <a:pt x="145404" y="281755"/>
                </a:cubicBezTo>
                <a:cubicBezTo>
                  <a:pt x="151721" y="283577"/>
                  <a:pt x="158490" y="285480"/>
                  <a:pt x="165190" y="287151"/>
                </a:cubicBezTo>
                <a:cubicBezTo>
                  <a:pt x="168862" y="288054"/>
                  <a:pt x="171095" y="291765"/>
                  <a:pt x="170191" y="295435"/>
                </a:cubicBezTo>
                <a:cubicBezTo>
                  <a:pt x="169410" y="298557"/>
                  <a:pt x="166615" y="300639"/>
                  <a:pt x="163546" y="300639"/>
                </a:cubicBezTo>
                <a:cubicBezTo>
                  <a:pt x="162998" y="300639"/>
                  <a:pt x="162436" y="300570"/>
                  <a:pt x="161888" y="300433"/>
                </a:cubicBezTo>
                <a:cubicBezTo>
                  <a:pt x="154982" y="298722"/>
                  <a:pt x="148063" y="296777"/>
                  <a:pt x="141609" y="294928"/>
                </a:cubicBezTo>
                <a:cubicBezTo>
                  <a:pt x="137978" y="293874"/>
                  <a:pt x="135882" y="290081"/>
                  <a:pt x="136923" y="286452"/>
                </a:cubicBezTo>
                <a:close/>
                <a:moveTo>
                  <a:pt x="89788" y="275470"/>
                </a:moveTo>
                <a:cubicBezTo>
                  <a:pt x="90419" y="271746"/>
                  <a:pt x="93926" y="269212"/>
                  <a:pt x="97667" y="269828"/>
                </a:cubicBezTo>
                <a:cubicBezTo>
                  <a:pt x="104011" y="270883"/>
                  <a:pt x="110588" y="272266"/>
                  <a:pt x="117809" y="274087"/>
                </a:cubicBezTo>
                <a:lnTo>
                  <a:pt x="118480" y="274265"/>
                </a:lnTo>
                <a:cubicBezTo>
                  <a:pt x="122139" y="275196"/>
                  <a:pt x="124386" y="278935"/>
                  <a:pt x="123454" y="282604"/>
                </a:cubicBezTo>
                <a:cubicBezTo>
                  <a:pt x="122659" y="285699"/>
                  <a:pt x="119891" y="287767"/>
                  <a:pt x="116850" y="287767"/>
                </a:cubicBezTo>
                <a:cubicBezTo>
                  <a:pt x="116288" y="287767"/>
                  <a:pt x="115726" y="287685"/>
                  <a:pt x="115151" y="287548"/>
                </a:cubicBezTo>
                <a:lnTo>
                  <a:pt x="114466" y="287370"/>
                </a:lnTo>
                <a:cubicBezTo>
                  <a:pt x="107615" y="285644"/>
                  <a:pt x="101394" y="284330"/>
                  <a:pt x="95434" y="283344"/>
                </a:cubicBezTo>
                <a:cubicBezTo>
                  <a:pt x="91707" y="282728"/>
                  <a:pt x="89172" y="279208"/>
                  <a:pt x="89788" y="275470"/>
                </a:cubicBezTo>
                <a:close/>
                <a:moveTo>
                  <a:pt x="46888" y="270212"/>
                </a:moveTo>
                <a:cubicBezTo>
                  <a:pt x="53780" y="268637"/>
                  <a:pt x="61165" y="267747"/>
                  <a:pt x="68852" y="267569"/>
                </a:cubicBezTo>
                <a:cubicBezTo>
                  <a:pt x="72634" y="267460"/>
                  <a:pt x="75771" y="270486"/>
                  <a:pt x="75854" y="274265"/>
                </a:cubicBezTo>
                <a:cubicBezTo>
                  <a:pt x="75936" y="278045"/>
                  <a:pt x="72935" y="281180"/>
                  <a:pt x="69153" y="281262"/>
                </a:cubicBezTo>
                <a:cubicBezTo>
                  <a:pt x="62398" y="281413"/>
                  <a:pt x="55945" y="282194"/>
                  <a:pt x="49971" y="283563"/>
                </a:cubicBezTo>
                <a:cubicBezTo>
                  <a:pt x="49450" y="283686"/>
                  <a:pt x="48929" y="283741"/>
                  <a:pt x="48422" y="283741"/>
                </a:cubicBezTo>
                <a:cubicBezTo>
                  <a:pt x="45298" y="283741"/>
                  <a:pt x="42490" y="281591"/>
                  <a:pt x="41750" y="278428"/>
                </a:cubicBezTo>
                <a:cubicBezTo>
                  <a:pt x="40900" y="274744"/>
                  <a:pt x="43202" y="271061"/>
                  <a:pt x="46888" y="270212"/>
                </a:cubicBezTo>
                <a:close/>
                <a:moveTo>
                  <a:pt x="2562" y="297434"/>
                </a:moveTo>
                <a:cubicBezTo>
                  <a:pt x="7248" y="291587"/>
                  <a:pt x="12866" y="286411"/>
                  <a:pt x="19292" y="282043"/>
                </a:cubicBezTo>
                <a:cubicBezTo>
                  <a:pt x="22416" y="279921"/>
                  <a:pt x="26678" y="280742"/>
                  <a:pt x="28801" y="283864"/>
                </a:cubicBezTo>
                <a:cubicBezTo>
                  <a:pt x="30925" y="286986"/>
                  <a:pt x="30117" y="291245"/>
                  <a:pt x="26993" y="293367"/>
                </a:cubicBezTo>
                <a:cubicBezTo>
                  <a:pt x="21704" y="296955"/>
                  <a:pt x="17100" y="301200"/>
                  <a:pt x="13277" y="305979"/>
                </a:cubicBezTo>
                <a:cubicBezTo>
                  <a:pt x="11921" y="307677"/>
                  <a:pt x="9934" y="308553"/>
                  <a:pt x="7920" y="308553"/>
                </a:cubicBezTo>
                <a:cubicBezTo>
                  <a:pt x="6412" y="308553"/>
                  <a:pt x="4905" y="308060"/>
                  <a:pt x="3645" y="307061"/>
                </a:cubicBezTo>
                <a:cubicBezTo>
                  <a:pt x="685" y="304692"/>
                  <a:pt x="206" y="300392"/>
                  <a:pt x="2562" y="297434"/>
                </a:cubicBezTo>
                <a:close/>
              </a:path>
            </a:pathLst>
          </a:custGeom>
          <a:solidFill>
            <a:srgbClr val="FF7B1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1806740" y="1780221"/>
            <a:ext cx="341766" cy="269637"/>
          </a:xfrm>
          <a:custGeom>
            <a:rect b="b" l="l" r="r" t="t"/>
            <a:pathLst>
              <a:path extrusionOk="0" h="539273" w="683532">
                <a:moveTo>
                  <a:pt x="613105" y="354604"/>
                </a:moveTo>
                <a:cubicBezTo>
                  <a:pt x="610611" y="351756"/>
                  <a:pt x="610885" y="347429"/>
                  <a:pt x="613735" y="344937"/>
                </a:cubicBezTo>
                <a:cubicBezTo>
                  <a:pt x="616571" y="342445"/>
                  <a:pt x="620901" y="342718"/>
                  <a:pt x="623395" y="345567"/>
                </a:cubicBezTo>
                <a:cubicBezTo>
                  <a:pt x="627875" y="350647"/>
                  <a:pt x="632616" y="355097"/>
                  <a:pt x="637508" y="358753"/>
                </a:cubicBezTo>
                <a:cubicBezTo>
                  <a:pt x="640522" y="361027"/>
                  <a:pt x="641139" y="365313"/>
                  <a:pt x="638864" y="368339"/>
                </a:cubicBezTo>
                <a:cubicBezTo>
                  <a:pt x="637521" y="370133"/>
                  <a:pt x="635466" y="371077"/>
                  <a:pt x="633383" y="371077"/>
                </a:cubicBezTo>
                <a:cubicBezTo>
                  <a:pt x="631945" y="371077"/>
                  <a:pt x="630506" y="370626"/>
                  <a:pt x="629273" y="369708"/>
                </a:cubicBezTo>
                <a:cubicBezTo>
                  <a:pt x="623641" y="365477"/>
                  <a:pt x="618202" y="360397"/>
                  <a:pt x="613105" y="354604"/>
                </a:cubicBezTo>
                <a:close/>
                <a:moveTo>
                  <a:pt x="586687" y="311990"/>
                </a:moveTo>
                <a:cubicBezTo>
                  <a:pt x="590236" y="319440"/>
                  <a:pt x="593319" y="325451"/>
                  <a:pt x="596416" y="330874"/>
                </a:cubicBezTo>
                <a:cubicBezTo>
                  <a:pt x="597676" y="333092"/>
                  <a:pt x="599992" y="334338"/>
                  <a:pt x="602376" y="334338"/>
                </a:cubicBezTo>
                <a:cubicBezTo>
                  <a:pt x="603527" y="334338"/>
                  <a:pt x="604692" y="334051"/>
                  <a:pt x="605760" y="333434"/>
                </a:cubicBezTo>
                <a:cubicBezTo>
                  <a:pt x="609049" y="331558"/>
                  <a:pt x="610200" y="327382"/>
                  <a:pt x="608323" y="324095"/>
                </a:cubicBezTo>
                <a:cubicBezTo>
                  <a:pt x="605404" y="318974"/>
                  <a:pt x="602458" y="313250"/>
                  <a:pt x="599060" y="306116"/>
                </a:cubicBezTo>
                <a:cubicBezTo>
                  <a:pt x="597430" y="302693"/>
                  <a:pt x="593346" y="301241"/>
                  <a:pt x="589921" y="302871"/>
                </a:cubicBezTo>
                <a:cubicBezTo>
                  <a:pt x="586509" y="304486"/>
                  <a:pt x="585057" y="308581"/>
                  <a:pt x="586687" y="311990"/>
                </a:cubicBezTo>
                <a:close/>
                <a:moveTo>
                  <a:pt x="575041" y="286890"/>
                </a:moveTo>
                <a:cubicBezTo>
                  <a:pt x="576205" y="289355"/>
                  <a:pt x="578672" y="290807"/>
                  <a:pt x="581234" y="290807"/>
                </a:cubicBezTo>
                <a:cubicBezTo>
                  <a:pt x="582220" y="290807"/>
                  <a:pt x="583221" y="290588"/>
                  <a:pt x="584166" y="290136"/>
                </a:cubicBezTo>
                <a:cubicBezTo>
                  <a:pt x="587578" y="288520"/>
                  <a:pt x="589044" y="284439"/>
                  <a:pt x="587427" y="281016"/>
                </a:cubicBezTo>
                <a:cubicBezTo>
                  <a:pt x="583865" y="273539"/>
                  <a:pt x="580795" y="267528"/>
                  <a:pt x="577740" y="262133"/>
                </a:cubicBezTo>
                <a:cubicBezTo>
                  <a:pt x="575877" y="258833"/>
                  <a:pt x="571711" y="257669"/>
                  <a:pt x="568409" y="259531"/>
                </a:cubicBezTo>
                <a:cubicBezTo>
                  <a:pt x="565121" y="261393"/>
                  <a:pt x="563956" y="265570"/>
                  <a:pt x="565806" y="268856"/>
                </a:cubicBezTo>
                <a:cubicBezTo>
                  <a:pt x="568697" y="273978"/>
                  <a:pt x="571629" y="279701"/>
                  <a:pt x="575041" y="286890"/>
                </a:cubicBezTo>
                <a:close/>
                <a:moveTo>
                  <a:pt x="536812" y="234020"/>
                </a:moveTo>
                <a:cubicBezTo>
                  <a:pt x="541704" y="237745"/>
                  <a:pt x="546431" y="242209"/>
                  <a:pt x="550857" y="247303"/>
                </a:cubicBezTo>
                <a:cubicBezTo>
                  <a:pt x="552213" y="248850"/>
                  <a:pt x="554118" y="249644"/>
                  <a:pt x="556036" y="249644"/>
                </a:cubicBezTo>
                <a:cubicBezTo>
                  <a:pt x="557626" y="249644"/>
                  <a:pt x="559229" y="249097"/>
                  <a:pt x="560530" y="247960"/>
                </a:cubicBezTo>
                <a:cubicBezTo>
                  <a:pt x="563380" y="245482"/>
                  <a:pt x="563682" y="241154"/>
                  <a:pt x="561188" y="238306"/>
                </a:cubicBezTo>
                <a:cubicBezTo>
                  <a:pt x="556159" y="232528"/>
                  <a:pt x="550747" y="227420"/>
                  <a:pt x="545116" y="223134"/>
                </a:cubicBezTo>
                <a:cubicBezTo>
                  <a:pt x="542101" y="220833"/>
                  <a:pt x="537799" y="221422"/>
                  <a:pt x="535511" y="224435"/>
                </a:cubicBezTo>
                <a:cubicBezTo>
                  <a:pt x="533223" y="227434"/>
                  <a:pt x="533798" y="231733"/>
                  <a:pt x="536812" y="234020"/>
                </a:cubicBezTo>
                <a:close/>
                <a:moveTo>
                  <a:pt x="496529" y="221066"/>
                </a:moveTo>
                <a:cubicBezTo>
                  <a:pt x="498406" y="220902"/>
                  <a:pt x="500379" y="220847"/>
                  <a:pt x="502201" y="220875"/>
                </a:cubicBezTo>
                <a:cubicBezTo>
                  <a:pt x="506339" y="220943"/>
                  <a:pt x="510532" y="221559"/>
                  <a:pt x="514656" y="222682"/>
                </a:cubicBezTo>
                <a:cubicBezTo>
                  <a:pt x="515259" y="222860"/>
                  <a:pt x="515876" y="222929"/>
                  <a:pt x="516479" y="222929"/>
                </a:cubicBezTo>
                <a:cubicBezTo>
                  <a:pt x="519480" y="222929"/>
                  <a:pt x="522247" y="220943"/>
                  <a:pt x="523083" y="217903"/>
                </a:cubicBezTo>
                <a:cubicBezTo>
                  <a:pt x="524083" y="214247"/>
                  <a:pt x="521932" y="210481"/>
                  <a:pt x="518287" y="209482"/>
                </a:cubicBezTo>
                <a:cubicBezTo>
                  <a:pt x="513067" y="208058"/>
                  <a:pt x="507737" y="207277"/>
                  <a:pt x="502434" y="207181"/>
                </a:cubicBezTo>
                <a:cubicBezTo>
                  <a:pt x="500050" y="207140"/>
                  <a:pt x="497666" y="207222"/>
                  <a:pt x="495296" y="207441"/>
                </a:cubicBezTo>
                <a:cubicBezTo>
                  <a:pt x="491528" y="207770"/>
                  <a:pt x="488746" y="211097"/>
                  <a:pt x="489089" y="214863"/>
                </a:cubicBezTo>
                <a:cubicBezTo>
                  <a:pt x="489431" y="218643"/>
                  <a:pt x="492747" y="221436"/>
                  <a:pt x="496529" y="221066"/>
                </a:cubicBezTo>
                <a:close/>
                <a:moveTo>
                  <a:pt x="416318" y="273033"/>
                </a:moveTo>
                <a:cubicBezTo>
                  <a:pt x="417949" y="273033"/>
                  <a:pt x="419579" y="272458"/>
                  <a:pt x="420894" y="271280"/>
                </a:cubicBezTo>
                <a:cubicBezTo>
                  <a:pt x="424813" y="267774"/>
                  <a:pt x="428746" y="264118"/>
                  <a:pt x="432555" y="260572"/>
                </a:cubicBezTo>
                <a:lnTo>
                  <a:pt x="436254" y="257135"/>
                </a:lnTo>
                <a:cubicBezTo>
                  <a:pt x="439036" y="254560"/>
                  <a:pt x="439200" y="250233"/>
                  <a:pt x="436624" y="247453"/>
                </a:cubicBezTo>
                <a:cubicBezTo>
                  <a:pt x="434048" y="244687"/>
                  <a:pt x="429718" y="244523"/>
                  <a:pt x="426937" y="247097"/>
                </a:cubicBezTo>
                <a:lnTo>
                  <a:pt x="423224" y="250548"/>
                </a:lnTo>
                <a:cubicBezTo>
                  <a:pt x="419470" y="254040"/>
                  <a:pt x="415578" y="257655"/>
                  <a:pt x="411755" y="261078"/>
                </a:cubicBezTo>
                <a:cubicBezTo>
                  <a:pt x="408933" y="263612"/>
                  <a:pt x="408700" y="267939"/>
                  <a:pt x="411221" y="270760"/>
                </a:cubicBezTo>
                <a:cubicBezTo>
                  <a:pt x="412577" y="272266"/>
                  <a:pt x="414441" y="273033"/>
                  <a:pt x="416318" y="273033"/>
                </a:cubicBezTo>
                <a:close/>
                <a:moveTo>
                  <a:pt x="369951" y="295435"/>
                </a:moveTo>
                <a:cubicBezTo>
                  <a:pt x="370979" y="298174"/>
                  <a:pt x="373582" y="299872"/>
                  <a:pt x="376363" y="299872"/>
                </a:cubicBezTo>
                <a:cubicBezTo>
                  <a:pt x="377158" y="299872"/>
                  <a:pt x="377980" y="299735"/>
                  <a:pt x="378761" y="299434"/>
                </a:cubicBezTo>
                <a:cubicBezTo>
                  <a:pt x="385242" y="297010"/>
                  <a:pt x="391696" y="293628"/>
                  <a:pt x="398478" y="289109"/>
                </a:cubicBezTo>
                <a:cubicBezTo>
                  <a:pt x="401630" y="287000"/>
                  <a:pt x="402479" y="282755"/>
                  <a:pt x="400383" y="279606"/>
                </a:cubicBezTo>
                <a:cubicBezTo>
                  <a:pt x="398286" y="276470"/>
                  <a:pt x="394025" y="275607"/>
                  <a:pt x="390887" y="277716"/>
                </a:cubicBezTo>
                <a:cubicBezTo>
                  <a:pt x="384982" y="281646"/>
                  <a:pt x="379446" y="284563"/>
                  <a:pt x="373952" y="286617"/>
                </a:cubicBezTo>
                <a:cubicBezTo>
                  <a:pt x="370417" y="287945"/>
                  <a:pt x="368622" y="291889"/>
                  <a:pt x="369951" y="295435"/>
                </a:cubicBezTo>
                <a:close/>
                <a:moveTo>
                  <a:pt x="361661" y="207140"/>
                </a:moveTo>
                <a:cubicBezTo>
                  <a:pt x="360853" y="213056"/>
                  <a:pt x="359168" y="219204"/>
                  <a:pt x="356633" y="225421"/>
                </a:cubicBezTo>
                <a:cubicBezTo>
                  <a:pt x="355194" y="228913"/>
                  <a:pt x="356879" y="232911"/>
                  <a:pt x="360373" y="234349"/>
                </a:cubicBezTo>
                <a:cubicBezTo>
                  <a:pt x="361223" y="234691"/>
                  <a:pt x="362100" y="234856"/>
                  <a:pt x="362963" y="234856"/>
                </a:cubicBezTo>
                <a:cubicBezTo>
                  <a:pt x="365662" y="234856"/>
                  <a:pt x="368224" y="233240"/>
                  <a:pt x="369307" y="230597"/>
                </a:cubicBezTo>
                <a:cubicBezTo>
                  <a:pt x="372280" y="223312"/>
                  <a:pt x="374281" y="216041"/>
                  <a:pt x="375240" y="208975"/>
                </a:cubicBezTo>
                <a:cubicBezTo>
                  <a:pt x="375747" y="205223"/>
                  <a:pt x="373116" y="201772"/>
                  <a:pt x="369362" y="201266"/>
                </a:cubicBezTo>
                <a:cubicBezTo>
                  <a:pt x="365607" y="200759"/>
                  <a:pt x="362168" y="203388"/>
                  <a:pt x="361661" y="207140"/>
                </a:cubicBezTo>
                <a:close/>
                <a:moveTo>
                  <a:pt x="359551" y="183026"/>
                </a:moveTo>
                <a:cubicBezTo>
                  <a:pt x="360538" y="185847"/>
                  <a:pt x="363196" y="187613"/>
                  <a:pt x="366018" y="187613"/>
                </a:cubicBezTo>
                <a:cubicBezTo>
                  <a:pt x="366772" y="187613"/>
                  <a:pt x="367539" y="187490"/>
                  <a:pt x="368279" y="187230"/>
                </a:cubicBezTo>
                <a:cubicBezTo>
                  <a:pt x="371855" y="185984"/>
                  <a:pt x="373733" y="182081"/>
                  <a:pt x="372486" y="178507"/>
                </a:cubicBezTo>
                <a:cubicBezTo>
                  <a:pt x="369882" y="171044"/>
                  <a:pt x="365827" y="164088"/>
                  <a:pt x="360757" y="158392"/>
                </a:cubicBezTo>
                <a:cubicBezTo>
                  <a:pt x="358249" y="155571"/>
                  <a:pt x="353906" y="155311"/>
                  <a:pt x="351083" y="157830"/>
                </a:cubicBezTo>
                <a:cubicBezTo>
                  <a:pt x="348261" y="160336"/>
                  <a:pt x="348000" y="164663"/>
                  <a:pt x="350522" y="167498"/>
                </a:cubicBezTo>
                <a:cubicBezTo>
                  <a:pt x="354399" y="171866"/>
                  <a:pt x="357523" y="177234"/>
                  <a:pt x="359551" y="183026"/>
                </a:cubicBezTo>
                <a:close/>
                <a:moveTo>
                  <a:pt x="349891" y="290054"/>
                </a:moveTo>
                <a:cubicBezTo>
                  <a:pt x="343958" y="289506"/>
                  <a:pt x="338053" y="287835"/>
                  <a:pt x="332312" y="285124"/>
                </a:cubicBezTo>
                <a:cubicBezTo>
                  <a:pt x="328900" y="283494"/>
                  <a:pt x="324803" y="284960"/>
                  <a:pt x="323186" y="288369"/>
                </a:cubicBezTo>
                <a:cubicBezTo>
                  <a:pt x="321570" y="291793"/>
                  <a:pt x="323022" y="295873"/>
                  <a:pt x="326434" y="297489"/>
                </a:cubicBezTo>
                <a:cubicBezTo>
                  <a:pt x="333627" y="300899"/>
                  <a:pt x="341081" y="302980"/>
                  <a:pt x="348617" y="303692"/>
                </a:cubicBezTo>
                <a:cubicBezTo>
                  <a:pt x="348823" y="303706"/>
                  <a:pt x="349042" y="303720"/>
                  <a:pt x="349261" y="303720"/>
                </a:cubicBezTo>
                <a:cubicBezTo>
                  <a:pt x="352755" y="303720"/>
                  <a:pt x="355742" y="301063"/>
                  <a:pt x="356071" y="297517"/>
                </a:cubicBezTo>
                <a:cubicBezTo>
                  <a:pt x="356427" y="293751"/>
                  <a:pt x="353659" y="290410"/>
                  <a:pt x="349891" y="290054"/>
                </a:cubicBezTo>
                <a:close/>
                <a:moveTo>
                  <a:pt x="331435" y="272951"/>
                </a:moveTo>
                <a:cubicBezTo>
                  <a:pt x="332764" y="274210"/>
                  <a:pt x="334463" y="274840"/>
                  <a:pt x="336176" y="274840"/>
                </a:cubicBezTo>
                <a:cubicBezTo>
                  <a:pt x="337971" y="274840"/>
                  <a:pt x="339779" y="274142"/>
                  <a:pt x="341122" y="272731"/>
                </a:cubicBezTo>
                <a:cubicBezTo>
                  <a:pt x="346151" y="267473"/>
                  <a:pt x="350809" y="261859"/>
                  <a:pt x="354988" y="256039"/>
                </a:cubicBezTo>
                <a:cubicBezTo>
                  <a:pt x="357194" y="252972"/>
                  <a:pt x="356482" y="248700"/>
                  <a:pt x="353413" y="246495"/>
                </a:cubicBezTo>
                <a:cubicBezTo>
                  <a:pt x="350343" y="244290"/>
                  <a:pt x="346055" y="244989"/>
                  <a:pt x="343849" y="248056"/>
                </a:cubicBezTo>
                <a:cubicBezTo>
                  <a:pt x="340053" y="253355"/>
                  <a:pt x="335792" y="258477"/>
                  <a:pt x="331216" y="263269"/>
                </a:cubicBezTo>
                <a:cubicBezTo>
                  <a:pt x="328599" y="265994"/>
                  <a:pt x="328695" y="270335"/>
                  <a:pt x="331435" y="272951"/>
                </a:cubicBezTo>
                <a:close/>
                <a:moveTo>
                  <a:pt x="311732" y="158392"/>
                </a:moveTo>
                <a:cubicBezTo>
                  <a:pt x="312540" y="158392"/>
                  <a:pt x="313348" y="158241"/>
                  <a:pt x="314143" y="157940"/>
                </a:cubicBezTo>
                <a:cubicBezTo>
                  <a:pt x="318089" y="156461"/>
                  <a:pt x="322076" y="155721"/>
                  <a:pt x="325995" y="155721"/>
                </a:cubicBezTo>
                <a:lnTo>
                  <a:pt x="326009" y="155721"/>
                </a:lnTo>
                <a:cubicBezTo>
                  <a:pt x="327681" y="155721"/>
                  <a:pt x="329352" y="155858"/>
                  <a:pt x="330996" y="156132"/>
                </a:cubicBezTo>
                <a:cubicBezTo>
                  <a:pt x="334723" y="156776"/>
                  <a:pt x="338258" y="154256"/>
                  <a:pt x="338889" y="150532"/>
                </a:cubicBezTo>
                <a:cubicBezTo>
                  <a:pt x="339519" y="146793"/>
                  <a:pt x="337012" y="143260"/>
                  <a:pt x="333285" y="142630"/>
                </a:cubicBezTo>
                <a:cubicBezTo>
                  <a:pt x="330887" y="142233"/>
                  <a:pt x="328379" y="142014"/>
                  <a:pt x="325995" y="142028"/>
                </a:cubicBezTo>
                <a:cubicBezTo>
                  <a:pt x="320419" y="142028"/>
                  <a:pt x="314814" y="143069"/>
                  <a:pt x="309334" y="145123"/>
                </a:cubicBezTo>
                <a:cubicBezTo>
                  <a:pt x="305785" y="146451"/>
                  <a:pt x="303990" y="150408"/>
                  <a:pt x="305319" y="153941"/>
                </a:cubicBezTo>
                <a:cubicBezTo>
                  <a:pt x="306360" y="156694"/>
                  <a:pt x="308964" y="158392"/>
                  <a:pt x="311732" y="158392"/>
                </a:cubicBezTo>
                <a:close/>
                <a:moveTo>
                  <a:pt x="311321" y="280646"/>
                </a:moveTo>
                <a:cubicBezTo>
                  <a:pt x="306018" y="284522"/>
                  <a:pt x="300373" y="288109"/>
                  <a:pt x="294563" y="291300"/>
                </a:cubicBezTo>
                <a:cubicBezTo>
                  <a:pt x="291234" y="293121"/>
                  <a:pt x="290028" y="297284"/>
                  <a:pt x="291850" y="300598"/>
                </a:cubicBezTo>
                <a:cubicBezTo>
                  <a:pt x="293097" y="302857"/>
                  <a:pt x="295440" y="304144"/>
                  <a:pt x="297865" y="304144"/>
                </a:cubicBezTo>
                <a:cubicBezTo>
                  <a:pt x="298975" y="304144"/>
                  <a:pt x="300112" y="303870"/>
                  <a:pt x="301154" y="303295"/>
                </a:cubicBezTo>
                <a:cubicBezTo>
                  <a:pt x="307484" y="299831"/>
                  <a:pt x="313622" y="295928"/>
                  <a:pt x="319405" y="291711"/>
                </a:cubicBezTo>
                <a:cubicBezTo>
                  <a:pt x="322460" y="289479"/>
                  <a:pt x="323132" y="285192"/>
                  <a:pt x="320898" y="282139"/>
                </a:cubicBezTo>
                <a:cubicBezTo>
                  <a:pt x="318665" y="279085"/>
                  <a:pt x="314376" y="278414"/>
                  <a:pt x="311321" y="280646"/>
                </a:cubicBezTo>
                <a:close/>
                <a:moveTo>
                  <a:pt x="290658" y="253013"/>
                </a:moveTo>
                <a:cubicBezTo>
                  <a:pt x="287466" y="255040"/>
                  <a:pt x="286520" y="259271"/>
                  <a:pt x="288548" y="262461"/>
                </a:cubicBezTo>
                <a:cubicBezTo>
                  <a:pt x="292590" y="268829"/>
                  <a:pt x="297194" y="274690"/>
                  <a:pt x="302236" y="279852"/>
                </a:cubicBezTo>
                <a:cubicBezTo>
                  <a:pt x="303579" y="281221"/>
                  <a:pt x="305360" y="281920"/>
                  <a:pt x="307141" y="281920"/>
                </a:cubicBezTo>
                <a:cubicBezTo>
                  <a:pt x="308868" y="281920"/>
                  <a:pt x="310594" y="281276"/>
                  <a:pt x="311923" y="279975"/>
                </a:cubicBezTo>
                <a:cubicBezTo>
                  <a:pt x="314636" y="277332"/>
                  <a:pt x="314691" y="273005"/>
                  <a:pt x="312047" y="270294"/>
                </a:cubicBezTo>
                <a:cubicBezTo>
                  <a:pt x="307676" y="265803"/>
                  <a:pt x="303661" y="260695"/>
                  <a:pt x="300112" y="255122"/>
                </a:cubicBezTo>
                <a:cubicBezTo>
                  <a:pt x="298085" y="251931"/>
                  <a:pt x="293851" y="250986"/>
                  <a:pt x="290658" y="253013"/>
                </a:cubicBezTo>
                <a:close/>
                <a:moveTo>
                  <a:pt x="278463" y="192748"/>
                </a:moveTo>
                <a:cubicBezTo>
                  <a:pt x="279107" y="192940"/>
                  <a:pt x="279751" y="193022"/>
                  <a:pt x="280382" y="193022"/>
                </a:cubicBezTo>
                <a:cubicBezTo>
                  <a:pt x="283355" y="193022"/>
                  <a:pt x="286082" y="191078"/>
                  <a:pt x="286959" y="188093"/>
                </a:cubicBezTo>
                <a:cubicBezTo>
                  <a:pt x="287397" y="186573"/>
                  <a:pt x="287918" y="185066"/>
                  <a:pt x="288479" y="183615"/>
                </a:cubicBezTo>
                <a:cubicBezTo>
                  <a:pt x="290069" y="179548"/>
                  <a:pt x="292316" y="175659"/>
                  <a:pt x="295152" y="172085"/>
                </a:cubicBezTo>
                <a:cubicBezTo>
                  <a:pt x="297495" y="169127"/>
                  <a:pt x="297002" y="164814"/>
                  <a:pt x="294042" y="162472"/>
                </a:cubicBezTo>
                <a:cubicBezTo>
                  <a:pt x="291069" y="160117"/>
                  <a:pt x="286767" y="160624"/>
                  <a:pt x="284410" y="163581"/>
                </a:cubicBezTo>
                <a:cubicBezTo>
                  <a:pt x="280724" y="168223"/>
                  <a:pt x="277792" y="173290"/>
                  <a:pt x="275709" y="178644"/>
                </a:cubicBezTo>
                <a:cubicBezTo>
                  <a:pt x="274997" y="180465"/>
                  <a:pt x="274353" y="182355"/>
                  <a:pt x="273805" y="184258"/>
                </a:cubicBezTo>
                <a:cubicBezTo>
                  <a:pt x="272736" y="187887"/>
                  <a:pt x="274832" y="191694"/>
                  <a:pt x="278463" y="192748"/>
                </a:cubicBezTo>
                <a:close/>
                <a:moveTo>
                  <a:pt x="276093" y="235937"/>
                </a:moveTo>
                <a:cubicBezTo>
                  <a:pt x="277038" y="238827"/>
                  <a:pt x="279724" y="240662"/>
                  <a:pt x="282601" y="240662"/>
                </a:cubicBezTo>
                <a:cubicBezTo>
                  <a:pt x="283314" y="240662"/>
                  <a:pt x="284026" y="240552"/>
                  <a:pt x="284725" y="240319"/>
                </a:cubicBezTo>
                <a:cubicBezTo>
                  <a:pt x="288329" y="239155"/>
                  <a:pt x="290288" y="235280"/>
                  <a:pt x="289123" y="231692"/>
                </a:cubicBezTo>
                <a:cubicBezTo>
                  <a:pt x="287041" y="225311"/>
                  <a:pt x="285657" y="218971"/>
                  <a:pt x="285027" y="212864"/>
                </a:cubicBezTo>
                <a:cubicBezTo>
                  <a:pt x="284629" y="209112"/>
                  <a:pt x="281272" y="206373"/>
                  <a:pt x="277504" y="206770"/>
                </a:cubicBezTo>
                <a:cubicBezTo>
                  <a:pt x="273736" y="207154"/>
                  <a:pt x="271010" y="210522"/>
                  <a:pt x="271393" y="214288"/>
                </a:cubicBezTo>
                <a:cubicBezTo>
                  <a:pt x="272133" y="221354"/>
                  <a:pt x="273709" y="228639"/>
                  <a:pt x="276093" y="235937"/>
                </a:cubicBezTo>
                <a:close/>
                <a:moveTo>
                  <a:pt x="252581" y="320850"/>
                </a:moveTo>
                <a:cubicBezTo>
                  <a:pt x="253046" y="320850"/>
                  <a:pt x="253512" y="320809"/>
                  <a:pt x="253978" y="320713"/>
                </a:cubicBezTo>
                <a:cubicBezTo>
                  <a:pt x="260993" y="319262"/>
                  <a:pt x="267995" y="317331"/>
                  <a:pt x="274819" y="314976"/>
                </a:cubicBezTo>
                <a:cubicBezTo>
                  <a:pt x="278395" y="313730"/>
                  <a:pt x="280299" y="309841"/>
                  <a:pt x="279066" y="306267"/>
                </a:cubicBezTo>
                <a:cubicBezTo>
                  <a:pt x="277819" y="302693"/>
                  <a:pt x="273928" y="300789"/>
                  <a:pt x="270352" y="302035"/>
                </a:cubicBezTo>
                <a:cubicBezTo>
                  <a:pt x="264076" y="304199"/>
                  <a:pt x="257637" y="305965"/>
                  <a:pt x="251197" y="307307"/>
                </a:cubicBezTo>
                <a:cubicBezTo>
                  <a:pt x="247497" y="308074"/>
                  <a:pt x="245113" y="311689"/>
                  <a:pt x="245880" y="315400"/>
                </a:cubicBezTo>
                <a:cubicBezTo>
                  <a:pt x="246552" y="318632"/>
                  <a:pt x="249402" y="320850"/>
                  <a:pt x="252581" y="320850"/>
                </a:cubicBezTo>
                <a:close/>
                <a:moveTo>
                  <a:pt x="155311" y="312319"/>
                </a:moveTo>
                <a:cubicBezTo>
                  <a:pt x="161764" y="314168"/>
                  <a:pt x="168684" y="316112"/>
                  <a:pt x="175590" y="317824"/>
                </a:cubicBezTo>
                <a:cubicBezTo>
                  <a:pt x="176138" y="317961"/>
                  <a:pt x="176700" y="318029"/>
                  <a:pt x="177248" y="318029"/>
                </a:cubicBezTo>
                <a:cubicBezTo>
                  <a:pt x="180317" y="318029"/>
                  <a:pt x="183112" y="315948"/>
                  <a:pt x="183893" y="312826"/>
                </a:cubicBezTo>
                <a:cubicBezTo>
                  <a:pt x="184797" y="309156"/>
                  <a:pt x="182564" y="305445"/>
                  <a:pt x="178892" y="304541"/>
                </a:cubicBezTo>
                <a:cubicBezTo>
                  <a:pt x="172192" y="302871"/>
                  <a:pt x="165423" y="300967"/>
                  <a:pt x="159106" y="299146"/>
                </a:cubicBezTo>
                <a:cubicBezTo>
                  <a:pt x="155462" y="298105"/>
                  <a:pt x="151666" y="300214"/>
                  <a:pt x="150625" y="303843"/>
                </a:cubicBezTo>
                <a:cubicBezTo>
                  <a:pt x="149583" y="307472"/>
                  <a:pt x="151680" y="311265"/>
                  <a:pt x="155311" y="312319"/>
                </a:cubicBezTo>
                <a:close/>
                <a:moveTo>
                  <a:pt x="109136" y="300734"/>
                </a:moveTo>
                <a:cubicBezTo>
                  <a:pt x="115096" y="301720"/>
                  <a:pt x="121316" y="303035"/>
                  <a:pt x="128167" y="304760"/>
                </a:cubicBezTo>
                <a:lnTo>
                  <a:pt x="128853" y="304938"/>
                </a:lnTo>
                <a:cubicBezTo>
                  <a:pt x="129428" y="305075"/>
                  <a:pt x="129990" y="305157"/>
                  <a:pt x="130552" y="305157"/>
                </a:cubicBezTo>
                <a:cubicBezTo>
                  <a:pt x="133593" y="305157"/>
                  <a:pt x="136361" y="303090"/>
                  <a:pt x="137156" y="299995"/>
                </a:cubicBezTo>
                <a:cubicBezTo>
                  <a:pt x="138088" y="296325"/>
                  <a:pt x="135840" y="292587"/>
                  <a:pt x="132182" y="291656"/>
                </a:cubicBezTo>
                <a:lnTo>
                  <a:pt x="131511" y="291478"/>
                </a:lnTo>
                <a:cubicBezTo>
                  <a:pt x="124290" y="289657"/>
                  <a:pt x="117713" y="288273"/>
                  <a:pt x="111369" y="287219"/>
                </a:cubicBezTo>
                <a:cubicBezTo>
                  <a:pt x="107628" y="286603"/>
                  <a:pt x="104121" y="289136"/>
                  <a:pt x="103490" y="292861"/>
                </a:cubicBezTo>
                <a:cubicBezTo>
                  <a:pt x="102874" y="296599"/>
                  <a:pt x="105409" y="300118"/>
                  <a:pt x="109136" y="300734"/>
                </a:cubicBezTo>
                <a:close/>
                <a:moveTo>
                  <a:pt x="62124" y="301132"/>
                </a:moveTo>
                <a:cubicBezTo>
                  <a:pt x="62631" y="301132"/>
                  <a:pt x="63152" y="301077"/>
                  <a:pt x="63673" y="300954"/>
                </a:cubicBezTo>
                <a:cubicBezTo>
                  <a:pt x="69647" y="299584"/>
                  <a:pt x="76100" y="298804"/>
                  <a:pt x="82855" y="298653"/>
                </a:cubicBezTo>
                <a:cubicBezTo>
                  <a:pt x="86637" y="298571"/>
                  <a:pt x="89638" y="295435"/>
                  <a:pt x="89556" y="291656"/>
                </a:cubicBezTo>
                <a:cubicBezTo>
                  <a:pt x="89473" y="287876"/>
                  <a:pt x="86336" y="284850"/>
                  <a:pt x="82554" y="284960"/>
                </a:cubicBezTo>
                <a:cubicBezTo>
                  <a:pt x="74867" y="285138"/>
                  <a:pt x="67482" y="286028"/>
                  <a:pt x="60590" y="287603"/>
                </a:cubicBezTo>
                <a:cubicBezTo>
                  <a:pt x="56904" y="288451"/>
                  <a:pt x="54602" y="292135"/>
                  <a:pt x="55452" y="295819"/>
                </a:cubicBezTo>
                <a:cubicBezTo>
                  <a:pt x="56191" y="298982"/>
                  <a:pt x="59000" y="301132"/>
                  <a:pt x="62124" y="301132"/>
                </a:cubicBezTo>
                <a:close/>
                <a:moveTo>
                  <a:pt x="17347" y="324451"/>
                </a:moveTo>
                <a:cubicBezTo>
                  <a:pt x="18607" y="325451"/>
                  <a:pt x="20114" y="325944"/>
                  <a:pt x="21622" y="325944"/>
                </a:cubicBezTo>
                <a:cubicBezTo>
                  <a:pt x="23636" y="325944"/>
                  <a:pt x="25623" y="325068"/>
                  <a:pt x="26979" y="323370"/>
                </a:cubicBezTo>
                <a:cubicBezTo>
                  <a:pt x="30802" y="318591"/>
                  <a:pt x="35406" y="314346"/>
                  <a:pt x="40695" y="310758"/>
                </a:cubicBezTo>
                <a:cubicBezTo>
                  <a:pt x="43819" y="308636"/>
                  <a:pt x="44627" y="304377"/>
                  <a:pt x="42503" y="301255"/>
                </a:cubicBezTo>
                <a:cubicBezTo>
                  <a:pt x="40379" y="298133"/>
                  <a:pt x="36118" y="297311"/>
                  <a:pt x="32994" y="299434"/>
                </a:cubicBezTo>
                <a:cubicBezTo>
                  <a:pt x="26568" y="303802"/>
                  <a:pt x="20950" y="308978"/>
                  <a:pt x="16264" y="314825"/>
                </a:cubicBezTo>
                <a:cubicBezTo>
                  <a:pt x="13907" y="317783"/>
                  <a:pt x="14387" y="322083"/>
                  <a:pt x="17347" y="324451"/>
                </a:cubicBezTo>
                <a:close/>
                <a:moveTo>
                  <a:pt x="683532" y="6806"/>
                </a:moveTo>
                <a:cubicBezTo>
                  <a:pt x="683532" y="6819"/>
                  <a:pt x="683532" y="6833"/>
                  <a:pt x="683532" y="6847"/>
                </a:cubicBezTo>
                <a:lnTo>
                  <a:pt x="683532" y="432657"/>
                </a:lnTo>
                <a:cubicBezTo>
                  <a:pt x="683532" y="432698"/>
                  <a:pt x="683532" y="432725"/>
                  <a:pt x="683532" y="432766"/>
                </a:cubicBezTo>
                <a:lnTo>
                  <a:pt x="683532" y="432835"/>
                </a:lnTo>
                <a:cubicBezTo>
                  <a:pt x="683532" y="432917"/>
                  <a:pt x="683505" y="432985"/>
                  <a:pt x="683505" y="433068"/>
                </a:cubicBezTo>
                <a:cubicBezTo>
                  <a:pt x="683491" y="433437"/>
                  <a:pt x="683464" y="433793"/>
                  <a:pt x="683395" y="434149"/>
                </a:cubicBezTo>
                <a:cubicBezTo>
                  <a:pt x="683368" y="434286"/>
                  <a:pt x="683313" y="434423"/>
                  <a:pt x="683286" y="434574"/>
                </a:cubicBezTo>
                <a:cubicBezTo>
                  <a:pt x="683203" y="434861"/>
                  <a:pt x="683135" y="435149"/>
                  <a:pt x="683025" y="435423"/>
                </a:cubicBezTo>
                <a:cubicBezTo>
                  <a:pt x="682957" y="435560"/>
                  <a:pt x="682875" y="435697"/>
                  <a:pt x="682806" y="435834"/>
                </a:cubicBezTo>
                <a:cubicBezTo>
                  <a:pt x="682683" y="436094"/>
                  <a:pt x="682559" y="436354"/>
                  <a:pt x="682395" y="436587"/>
                </a:cubicBezTo>
                <a:cubicBezTo>
                  <a:pt x="682326" y="436710"/>
                  <a:pt x="682231" y="436820"/>
                  <a:pt x="682148" y="436929"/>
                </a:cubicBezTo>
                <a:cubicBezTo>
                  <a:pt x="681970" y="437162"/>
                  <a:pt x="681778" y="437408"/>
                  <a:pt x="681573" y="437627"/>
                </a:cubicBezTo>
                <a:cubicBezTo>
                  <a:pt x="681477" y="437723"/>
                  <a:pt x="681367" y="437805"/>
                  <a:pt x="681271" y="437888"/>
                </a:cubicBezTo>
                <a:cubicBezTo>
                  <a:pt x="681038" y="438093"/>
                  <a:pt x="680819" y="438298"/>
                  <a:pt x="680559" y="438476"/>
                </a:cubicBezTo>
                <a:cubicBezTo>
                  <a:pt x="680422" y="438572"/>
                  <a:pt x="680271" y="438627"/>
                  <a:pt x="680134" y="438709"/>
                </a:cubicBezTo>
                <a:cubicBezTo>
                  <a:pt x="679915" y="438846"/>
                  <a:pt x="679709" y="438983"/>
                  <a:pt x="679476" y="439093"/>
                </a:cubicBezTo>
                <a:lnTo>
                  <a:pt x="456204" y="538671"/>
                </a:lnTo>
                <a:cubicBezTo>
                  <a:pt x="456191" y="538685"/>
                  <a:pt x="456163" y="538685"/>
                  <a:pt x="456149" y="538698"/>
                </a:cubicBezTo>
                <a:cubicBezTo>
                  <a:pt x="456067" y="538726"/>
                  <a:pt x="455999" y="538753"/>
                  <a:pt x="455916" y="538781"/>
                </a:cubicBezTo>
                <a:cubicBezTo>
                  <a:pt x="455738" y="538849"/>
                  <a:pt x="455574" y="538918"/>
                  <a:pt x="455396" y="538972"/>
                </a:cubicBezTo>
                <a:cubicBezTo>
                  <a:pt x="455327" y="538986"/>
                  <a:pt x="455259" y="539000"/>
                  <a:pt x="455190" y="539027"/>
                </a:cubicBezTo>
                <a:cubicBezTo>
                  <a:pt x="455081" y="539054"/>
                  <a:pt x="454957" y="539096"/>
                  <a:pt x="454848" y="539123"/>
                </a:cubicBezTo>
                <a:cubicBezTo>
                  <a:pt x="454793" y="539123"/>
                  <a:pt x="454738" y="539137"/>
                  <a:pt x="454697" y="539150"/>
                </a:cubicBezTo>
                <a:cubicBezTo>
                  <a:pt x="454629" y="539150"/>
                  <a:pt x="454574" y="539164"/>
                  <a:pt x="454505" y="539178"/>
                </a:cubicBezTo>
                <a:cubicBezTo>
                  <a:pt x="454437" y="539191"/>
                  <a:pt x="454368" y="539191"/>
                  <a:pt x="454286" y="539205"/>
                </a:cubicBezTo>
                <a:cubicBezTo>
                  <a:pt x="454012" y="539246"/>
                  <a:pt x="453738" y="539260"/>
                  <a:pt x="453464" y="539274"/>
                </a:cubicBezTo>
                <a:cubicBezTo>
                  <a:pt x="453436" y="539274"/>
                  <a:pt x="453423" y="539274"/>
                  <a:pt x="453409" y="539274"/>
                </a:cubicBezTo>
                <a:cubicBezTo>
                  <a:pt x="453395" y="539274"/>
                  <a:pt x="453382" y="539274"/>
                  <a:pt x="453354" y="539274"/>
                </a:cubicBezTo>
                <a:cubicBezTo>
                  <a:pt x="453080" y="539260"/>
                  <a:pt x="452806" y="539246"/>
                  <a:pt x="452532" y="539205"/>
                </a:cubicBezTo>
                <a:cubicBezTo>
                  <a:pt x="452450" y="539191"/>
                  <a:pt x="452381" y="539191"/>
                  <a:pt x="452313" y="539178"/>
                </a:cubicBezTo>
                <a:cubicBezTo>
                  <a:pt x="452244" y="539164"/>
                  <a:pt x="452190" y="539150"/>
                  <a:pt x="452121" y="539150"/>
                </a:cubicBezTo>
                <a:cubicBezTo>
                  <a:pt x="452080" y="539137"/>
                  <a:pt x="452025" y="539123"/>
                  <a:pt x="451970" y="539123"/>
                </a:cubicBezTo>
                <a:cubicBezTo>
                  <a:pt x="451861" y="539096"/>
                  <a:pt x="451737" y="539054"/>
                  <a:pt x="451628" y="539027"/>
                </a:cubicBezTo>
                <a:cubicBezTo>
                  <a:pt x="451559" y="539000"/>
                  <a:pt x="451491" y="538986"/>
                  <a:pt x="451422" y="538972"/>
                </a:cubicBezTo>
                <a:cubicBezTo>
                  <a:pt x="451244" y="538918"/>
                  <a:pt x="451080" y="538849"/>
                  <a:pt x="450902" y="538781"/>
                </a:cubicBezTo>
                <a:cubicBezTo>
                  <a:pt x="450819" y="538753"/>
                  <a:pt x="450751" y="538726"/>
                  <a:pt x="450669" y="538698"/>
                </a:cubicBezTo>
                <a:cubicBezTo>
                  <a:pt x="450655" y="538685"/>
                  <a:pt x="450628" y="538685"/>
                  <a:pt x="450614" y="538671"/>
                </a:cubicBezTo>
                <a:lnTo>
                  <a:pt x="230137" y="440339"/>
                </a:lnTo>
                <a:lnTo>
                  <a:pt x="9646" y="538671"/>
                </a:lnTo>
                <a:cubicBezTo>
                  <a:pt x="9619" y="538685"/>
                  <a:pt x="9605" y="538698"/>
                  <a:pt x="9578" y="538698"/>
                </a:cubicBezTo>
                <a:cubicBezTo>
                  <a:pt x="9509" y="538726"/>
                  <a:pt x="9454" y="538753"/>
                  <a:pt x="9386" y="538781"/>
                </a:cubicBezTo>
                <a:cubicBezTo>
                  <a:pt x="9016" y="538918"/>
                  <a:pt x="8646" y="539041"/>
                  <a:pt x="8262" y="539123"/>
                </a:cubicBezTo>
                <a:cubicBezTo>
                  <a:pt x="8221" y="539137"/>
                  <a:pt x="8180" y="539137"/>
                  <a:pt x="8153" y="539137"/>
                </a:cubicBezTo>
                <a:cubicBezTo>
                  <a:pt x="7728" y="539219"/>
                  <a:pt x="7317" y="539274"/>
                  <a:pt x="6892" y="539274"/>
                </a:cubicBezTo>
                <a:cubicBezTo>
                  <a:pt x="6878" y="539274"/>
                  <a:pt x="6865" y="539274"/>
                  <a:pt x="6851" y="539274"/>
                </a:cubicBezTo>
                <a:cubicBezTo>
                  <a:pt x="6810" y="539274"/>
                  <a:pt x="6769" y="539260"/>
                  <a:pt x="6741" y="539260"/>
                </a:cubicBezTo>
                <a:cubicBezTo>
                  <a:pt x="6371" y="539260"/>
                  <a:pt x="6029" y="539219"/>
                  <a:pt x="5673" y="539150"/>
                </a:cubicBezTo>
                <a:cubicBezTo>
                  <a:pt x="5522" y="539123"/>
                  <a:pt x="5371" y="539096"/>
                  <a:pt x="5220" y="539054"/>
                </a:cubicBezTo>
                <a:cubicBezTo>
                  <a:pt x="4974" y="539000"/>
                  <a:pt x="4741" y="538918"/>
                  <a:pt x="4494" y="538835"/>
                </a:cubicBezTo>
                <a:cubicBezTo>
                  <a:pt x="4357" y="538781"/>
                  <a:pt x="4206" y="538739"/>
                  <a:pt x="4069" y="538671"/>
                </a:cubicBezTo>
                <a:cubicBezTo>
                  <a:pt x="3741" y="538534"/>
                  <a:pt x="3425" y="538356"/>
                  <a:pt x="3124" y="538164"/>
                </a:cubicBezTo>
                <a:cubicBezTo>
                  <a:pt x="3001" y="538082"/>
                  <a:pt x="2891" y="537986"/>
                  <a:pt x="2768" y="537904"/>
                </a:cubicBezTo>
                <a:cubicBezTo>
                  <a:pt x="2576" y="537754"/>
                  <a:pt x="2384" y="537589"/>
                  <a:pt x="2192" y="537425"/>
                </a:cubicBezTo>
                <a:cubicBezTo>
                  <a:pt x="2083" y="537315"/>
                  <a:pt x="1973" y="537206"/>
                  <a:pt x="1863" y="537096"/>
                </a:cubicBezTo>
                <a:cubicBezTo>
                  <a:pt x="1685" y="536905"/>
                  <a:pt x="1535" y="536713"/>
                  <a:pt x="1384" y="536521"/>
                </a:cubicBezTo>
                <a:cubicBezTo>
                  <a:pt x="1302" y="536398"/>
                  <a:pt x="1206" y="536288"/>
                  <a:pt x="1124" y="536151"/>
                </a:cubicBezTo>
                <a:cubicBezTo>
                  <a:pt x="918" y="535864"/>
                  <a:pt x="754" y="535549"/>
                  <a:pt x="603" y="535220"/>
                </a:cubicBezTo>
                <a:cubicBezTo>
                  <a:pt x="603" y="535207"/>
                  <a:pt x="589" y="535207"/>
                  <a:pt x="589" y="535193"/>
                </a:cubicBezTo>
                <a:cubicBezTo>
                  <a:pt x="425" y="534823"/>
                  <a:pt x="301" y="534426"/>
                  <a:pt x="206" y="534029"/>
                </a:cubicBezTo>
                <a:cubicBezTo>
                  <a:pt x="192" y="533974"/>
                  <a:pt x="178" y="533933"/>
                  <a:pt x="164" y="533878"/>
                </a:cubicBezTo>
                <a:cubicBezTo>
                  <a:pt x="96" y="533604"/>
                  <a:pt x="82" y="533317"/>
                  <a:pt x="55" y="533016"/>
                </a:cubicBezTo>
                <a:cubicBezTo>
                  <a:pt x="41" y="532851"/>
                  <a:pt x="14" y="532687"/>
                  <a:pt x="14" y="532509"/>
                </a:cubicBezTo>
                <a:cubicBezTo>
                  <a:pt x="14" y="532482"/>
                  <a:pt x="0" y="532454"/>
                  <a:pt x="0" y="532427"/>
                </a:cubicBezTo>
                <a:lnTo>
                  <a:pt x="0" y="106425"/>
                </a:lnTo>
                <a:cubicBezTo>
                  <a:pt x="0" y="106192"/>
                  <a:pt x="41" y="105973"/>
                  <a:pt x="69" y="105754"/>
                </a:cubicBezTo>
                <a:cubicBezTo>
                  <a:pt x="82" y="105562"/>
                  <a:pt x="96" y="105371"/>
                  <a:pt x="123" y="105179"/>
                </a:cubicBezTo>
                <a:cubicBezTo>
                  <a:pt x="178" y="104891"/>
                  <a:pt x="260" y="104631"/>
                  <a:pt x="356" y="104371"/>
                </a:cubicBezTo>
                <a:cubicBezTo>
                  <a:pt x="397" y="104207"/>
                  <a:pt x="438" y="104056"/>
                  <a:pt x="493" y="103906"/>
                </a:cubicBezTo>
                <a:cubicBezTo>
                  <a:pt x="589" y="103645"/>
                  <a:pt x="726" y="103413"/>
                  <a:pt x="863" y="103166"/>
                </a:cubicBezTo>
                <a:cubicBezTo>
                  <a:pt x="945" y="103015"/>
                  <a:pt x="1014" y="102865"/>
                  <a:pt x="1096" y="102728"/>
                </a:cubicBezTo>
                <a:cubicBezTo>
                  <a:pt x="1247" y="102509"/>
                  <a:pt x="1411" y="102317"/>
                  <a:pt x="1576" y="102112"/>
                </a:cubicBezTo>
                <a:cubicBezTo>
                  <a:pt x="1685" y="101961"/>
                  <a:pt x="1795" y="101810"/>
                  <a:pt x="1932" y="101687"/>
                </a:cubicBezTo>
                <a:cubicBezTo>
                  <a:pt x="2110" y="101495"/>
                  <a:pt x="2316" y="101331"/>
                  <a:pt x="2507" y="101167"/>
                </a:cubicBezTo>
                <a:cubicBezTo>
                  <a:pt x="2658" y="101057"/>
                  <a:pt x="2781" y="100920"/>
                  <a:pt x="2932" y="100825"/>
                </a:cubicBezTo>
                <a:cubicBezTo>
                  <a:pt x="3193" y="100633"/>
                  <a:pt x="3467" y="100496"/>
                  <a:pt x="3754" y="100345"/>
                </a:cubicBezTo>
                <a:cubicBezTo>
                  <a:pt x="3864" y="100290"/>
                  <a:pt x="3946" y="100222"/>
                  <a:pt x="4069" y="100167"/>
                </a:cubicBezTo>
                <a:lnTo>
                  <a:pt x="4165" y="100126"/>
                </a:lnTo>
                <a:cubicBezTo>
                  <a:pt x="4179" y="100126"/>
                  <a:pt x="4193" y="100112"/>
                  <a:pt x="4206" y="100112"/>
                </a:cubicBezTo>
                <a:lnTo>
                  <a:pt x="227342" y="589"/>
                </a:lnTo>
                <a:cubicBezTo>
                  <a:pt x="227369" y="575"/>
                  <a:pt x="227410" y="575"/>
                  <a:pt x="227438" y="561"/>
                </a:cubicBezTo>
                <a:cubicBezTo>
                  <a:pt x="227465" y="548"/>
                  <a:pt x="227506" y="534"/>
                  <a:pt x="227547" y="520"/>
                </a:cubicBezTo>
                <a:cubicBezTo>
                  <a:pt x="227766" y="424"/>
                  <a:pt x="227986" y="370"/>
                  <a:pt x="228219" y="301"/>
                </a:cubicBezTo>
                <a:cubicBezTo>
                  <a:pt x="228397" y="246"/>
                  <a:pt x="228575" y="178"/>
                  <a:pt x="228753" y="137"/>
                </a:cubicBezTo>
                <a:cubicBezTo>
                  <a:pt x="228767" y="137"/>
                  <a:pt x="228794" y="137"/>
                  <a:pt x="228808" y="137"/>
                </a:cubicBezTo>
                <a:cubicBezTo>
                  <a:pt x="229041" y="96"/>
                  <a:pt x="229260" y="82"/>
                  <a:pt x="229493" y="55"/>
                </a:cubicBezTo>
                <a:cubicBezTo>
                  <a:pt x="229698" y="41"/>
                  <a:pt x="229904" y="0"/>
                  <a:pt x="230109" y="0"/>
                </a:cubicBezTo>
                <a:cubicBezTo>
                  <a:pt x="230123" y="0"/>
                  <a:pt x="230123" y="0"/>
                  <a:pt x="230137" y="0"/>
                </a:cubicBezTo>
                <a:lnTo>
                  <a:pt x="230151" y="0"/>
                </a:lnTo>
                <a:cubicBezTo>
                  <a:pt x="230370" y="0"/>
                  <a:pt x="230575" y="41"/>
                  <a:pt x="230781" y="55"/>
                </a:cubicBezTo>
                <a:cubicBezTo>
                  <a:pt x="231014" y="82"/>
                  <a:pt x="231233" y="96"/>
                  <a:pt x="231439" y="137"/>
                </a:cubicBezTo>
                <a:cubicBezTo>
                  <a:pt x="231480" y="137"/>
                  <a:pt x="231507" y="137"/>
                  <a:pt x="231534" y="151"/>
                </a:cubicBezTo>
                <a:cubicBezTo>
                  <a:pt x="231713" y="178"/>
                  <a:pt x="231877" y="246"/>
                  <a:pt x="232055" y="301"/>
                </a:cubicBezTo>
                <a:cubicBezTo>
                  <a:pt x="232274" y="370"/>
                  <a:pt x="232494" y="424"/>
                  <a:pt x="232699" y="507"/>
                </a:cubicBezTo>
                <a:cubicBezTo>
                  <a:pt x="232754" y="534"/>
                  <a:pt x="232795" y="548"/>
                  <a:pt x="232850" y="561"/>
                </a:cubicBezTo>
                <a:cubicBezTo>
                  <a:pt x="232877" y="575"/>
                  <a:pt x="232905" y="575"/>
                  <a:pt x="232918" y="589"/>
                </a:cubicBezTo>
                <a:lnTo>
                  <a:pt x="453409" y="98921"/>
                </a:lnTo>
                <a:lnTo>
                  <a:pt x="673900" y="589"/>
                </a:lnTo>
                <a:cubicBezTo>
                  <a:pt x="673913" y="575"/>
                  <a:pt x="673941" y="575"/>
                  <a:pt x="673968" y="561"/>
                </a:cubicBezTo>
                <a:cubicBezTo>
                  <a:pt x="674133" y="493"/>
                  <a:pt x="674325" y="452"/>
                  <a:pt x="674489" y="383"/>
                </a:cubicBezTo>
                <a:cubicBezTo>
                  <a:pt x="674763" y="301"/>
                  <a:pt x="675023" y="205"/>
                  <a:pt x="675284" y="151"/>
                </a:cubicBezTo>
                <a:cubicBezTo>
                  <a:pt x="675338" y="137"/>
                  <a:pt x="675393" y="137"/>
                  <a:pt x="675448" y="123"/>
                </a:cubicBezTo>
                <a:cubicBezTo>
                  <a:pt x="675859" y="55"/>
                  <a:pt x="676256" y="0"/>
                  <a:pt x="676668" y="0"/>
                </a:cubicBezTo>
                <a:lnTo>
                  <a:pt x="676681" y="0"/>
                </a:lnTo>
                <a:cubicBezTo>
                  <a:pt x="676736" y="0"/>
                  <a:pt x="676777" y="14"/>
                  <a:pt x="676832" y="14"/>
                </a:cubicBezTo>
                <a:cubicBezTo>
                  <a:pt x="677229" y="27"/>
                  <a:pt x="677627" y="55"/>
                  <a:pt x="678010" y="137"/>
                </a:cubicBezTo>
                <a:cubicBezTo>
                  <a:pt x="678134" y="164"/>
                  <a:pt x="678243" y="205"/>
                  <a:pt x="678367" y="233"/>
                </a:cubicBezTo>
                <a:cubicBezTo>
                  <a:pt x="678668" y="315"/>
                  <a:pt x="678983" y="397"/>
                  <a:pt x="679271" y="520"/>
                </a:cubicBezTo>
                <a:cubicBezTo>
                  <a:pt x="679408" y="561"/>
                  <a:pt x="679518" y="644"/>
                  <a:pt x="679641" y="698"/>
                </a:cubicBezTo>
                <a:cubicBezTo>
                  <a:pt x="679915" y="835"/>
                  <a:pt x="680189" y="972"/>
                  <a:pt x="680449" y="1137"/>
                </a:cubicBezTo>
                <a:cubicBezTo>
                  <a:pt x="680559" y="1205"/>
                  <a:pt x="680641" y="1287"/>
                  <a:pt x="680751" y="1356"/>
                </a:cubicBezTo>
                <a:cubicBezTo>
                  <a:pt x="680997" y="1547"/>
                  <a:pt x="681258" y="1739"/>
                  <a:pt x="681477" y="1972"/>
                </a:cubicBezTo>
                <a:cubicBezTo>
                  <a:pt x="681573" y="2054"/>
                  <a:pt x="681641" y="2150"/>
                  <a:pt x="681724" y="2246"/>
                </a:cubicBezTo>
                <a:cubicBezTo>
                  <a:pt x="681929" y="2479"/>
                  <a:pt x="682148" y="2711"/>
                  <a:pt x="682326" y="2971"/>
                </a:cubicBezTo>
                <a:cubicBezTo>
                  <a:pt x="682422" y="3108"/>
                  <a:pt x="682477" y="3245"/>
                  <a:pt x="682559" y="3396"/>
                </a:cubicBezTo>
                <a:cubicBezTo>
                  <a:pt x="682696" y="3601"/>
                  <a:pt x="682833" y="3807"/>
                  <a:pt x="682943" y="4053"/>
                </a:cubicBezTo>
                <a:cubicBezTo>
                  <a:pt x="682957" y="4081"/>
                  <a:pt x="682957" y="4108"/>
                  <a:pt x="682970" y="4149"/>
                </a:cubicBezTo>
                <a:cubicBezTo>
                  <a:pt x="683039" y="4286"/>
                  <a:pt x="683066" y="4437"/>
                  <a:pt x="683121" y="4587"/>
                </a:cubicBezTo>
                <a:cubicBezTo>
                  <a:pt x="683217" y="4875"/>
                  <a:pt x="683327" y="5162"/>
                  <a:pt x="683381" y="5450"/>
                </a:cubicBezTo>
                <a:cubicBezTo>
                  <a:pt x="683395" y="5518"/>
                  <a:pt x="683395" y="5587"/>
                  <a:pt x="683409" y="5655"/>
                </a:cubicBezTo>
                <a:cubicBezTo>
                  <a:pt x="683477" y="6039"/>
                  <a:pt x="683532" y="6422"/>
                  <a:pt x="683532" y="6806"/>
                </a:cubicBezTo>
                <a:close/>
                <a:moveTo>
                  <a:pt x="223286" y="17391"/>
                </a:moveTo>
                <a:lnTo>
                  <a:pt x="13702" y="110862"/>
                </a:lnTo>
                <a:lnTo>
                  <a:pt x="13702" y="338104"/>
                </a:lnTo>
                <a:cubicBezTo>
                  <a:pt x="16004" y="339528"/>
                  <a:pt x="17347" y="342239"/>
                  <a:pt x="16867" y="345060"/>
                </a:cubicBezTo>
                <a:cubicBezTo>
                  <a:pt x="16374" y="347963"/>
                  <a:pt x="16209" y="350880"/>
                  <a:pt x="16374" y="353769"/>
                </a:cubicBezTo>
                <a:cubicBezTo>
                  <a:pt x="16511" y="356124"/>
                  <a:pt x="15442" y="358260"/>
                  <a:pt x="13702" y="359602"/>
                </a:cubicBezTo>
                <a:lnTo>
                  <a:pt x="13702" y="521869"/>
                </a:lnTo>
                <a:lnTo>
                  <a:pt x="223286" y="428398"/>
                </a:lnTo>
                <a:lnTo>
                  <a:pt x="223286" y="324082"/>
                </a:lnTo>
                <a:cubicBezTo>
                  <a:pt x="222587" y="324082"/>
                  <a:pt x="221902" y="324109"/>
                  <a:pt x="221203" y="324109"/>
                </a:cubicBezTo>
                <a:cubicBezTo>
                  <a:pt x="215572" y="324109"/>
                  <a:pt x="209913" y="323794"/>
                  <a:pt x="204377" y="323192"/>
                </a:cubicBezTo>
                <a:lnTo>
                  <a:pt x="203651" y="323110"/>
                </a:lnTo>
                <a:cubicBezTo>
                  <a:pt x="199897" y="322685"/>
                  <a:pt x="197184" y="319289"/>
                  <a:pt x="197609" y="315537"/>
                </a:cubicBezTo>
                <a:cubicBezTo>
                  <a:pt x="198033" y="311785"/>
                  <a:pt x="201418" y="309074"/>
                  <a:pt x="205186" y="309498"/>
                </a:cubicBezTo>
                <a:lnTo>
                  <a:pt x="205898" y="309580"/>
                </a:lnTo>
                <a:cubicBezTo>
                  <a:pt x="211598" y="310210"/>
                  <a:pt x="217463" y="310470"/>
                  <a:pt x="223286" y="310375"/>
                </a:cubicBezTo>
                <a:lnTo>
                  <a:pt x="223286" y="17391"/>
                </a:lnTo>
                <a:close/>
                <a:moveTo>
                  <a:pt x="446558" y="110862"/>
                </a:moveTo>
                <a:lnTo>
                  <a:pt x="236988" y="17391"/>
                </a:lnTo>
                <a:lnTo>
                  <a:pt x="236988" y="428398"/>
                </a:lnTo>
                <a:lnTo>
                  <a:pt x="446558" y="521869"/>
                </a:lnTo>
                <a:lnTo>
                  <a:pt x="446558" y="237334"/>
                </a:lnTo>
                <a:cubicBezTo>
                  <a:pt x="445339" y="235184"/>
                  <a:pt x="445366" y="232596"/>
                  <a:pt x="446558" y="230528"/>
                </a:cubicBezTo>
                <a:lnTo>
                  <a:pt x="446558" y="110862"/>
                </a:lnTo>
                <a:close/>
                <a:moveTo>
                  <a:pt x="669830" y="17391"/>
                </a:moveTo>
                <a:lnTo>
                  <a:pt x="460260" y="110862"/>
                </a:lnTo>
                <a:lnTo>
                  <a:pt x="460260" y="220094"/>
                </a:lnTo>
                <a:cubicBezTo>
                  <a:pt x="462370" y="218779"/>
                  <a:pt x="464453" y="217561"/>
                  <a:pt x="466522" y="216452"/>
                </a:cubicBezTo>
                <a:cubicBezTo>
                  <a:pt x="469865" y="214671"/>
                  <a:pt x="474003" y="215931"/>
                  <a:pt x="475798" y="219259"/>
                </a:cubicBezTo>
                <a:cubicBezTo>
                  <a:pt x="477579" y="222600"/>
                  <a:pt x="476319" y="226749"/>
                  <a:pt x="472989" y="228529"/>
                </a:cubicBezTo>
                <a:cubicBezTo>
                  <a:pt x="468906" y="230706"/>
                  <a:pt x="464713" y="233390"/>
                  <a:pt x="460260" y="236663"/>
                </a:cubicBezTo>
                <a:lnTo>
                  <a:pt x="460260" y="521869"/>
                </a:lnTo>
                <a:lnTo>
                  <a:pt x="669830" y="428398"/>
                </a:lnTo>
                <a:lnTo>
                  <a:pt x="669830" y="384880"/>
                </a:lnTo>
                <a:cubicBezTo>
                  <a:pt x="669392" y="384976"/>
                  <a:pt x="668926" y="385031"/>
                  <a:pt x="668460" y="385031"/>
                </a:cubicBezTo>
                <a:cubicBezTo>
                  <a:pt x="668296" y="385031"/>
                  <a:pt x="668131" y="385017"/>
                  <a:pt x="667953" y="385004"/>
                </a:cubicBezTo>
                <a:cubicBezTo>
                  <a:pt x="664171" y="384730"/>
                  <a:pt x="660362" y="384114"/>
                  <a:pt x="656635" y="383169"/>
                </a:cubicBezTo>
                <a:cubicBezTo>
                  <a:pt x="652977" y="382238"/>
                  <a:pt x="650757" y="378513"/>
                  <a:pt x="651689" y="374857"/>
                </a:cubicBezTo>
                <a:cubicBezTo>
                  <a:pt x="652607" y="371187"/>
                  <a:pt x="656334" y="368969"/>
                  <a:pt x="660006" y="369900"/>
                </a:cubicBezTo>
                <a:cubicBezTo>
                  <a:pt x="662952" y="370639"/>
                  <a:pt x="665953" y="371132"/>
                  <a:pt x="668953" y="371351"/>
                </a:cubicBezTo>
                <a:cubicBezTo>
                  <a:pt x="669255" y="371365"/>
                  <a:pt x="669543" y="371447"/>
                  <a:pt x="669830" y="371502"/>
                </a:cubicBezTo>
                <a:lnTo>
                  <a:pt x="669830" y="17391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2053237" y="1939591"/>
            <a:ext cx="72058" cy="93478"/>
          </a:xfrm>
          <a:custGeom>
            <a:rect b="b" l="l" r="r" t="t"/>
            <a:pathLst>
              <a:path extrusionOk="0" h="186955" w="144116">
                <a:moveTo>
                  <a:pt x="144116" y="72014"/>
                </a:moveTo>
                <a:cubicBezTo>
                  <a:pt x="144116" y="124227"/>
                  <a:pt x="92556" y="171839"/>
                  <a:pt x="76662" y="185272"/>
                </a:cubicBezTo>
                <a:cubicBezTo>
                  <a:pt x="74004" y="187517"/>
                  <a:pt x="70113" y="187517"/>
                  <a:pt x="67454" y="185272"/>
                </a:cubicBezTo>
                <a:cubicBezTo>
                  <a:pt x="51560" y="171839"/>
                  <a:pt x="0" y="124227"/>
                  <a:pt x="0" y="72014"/>
                </a:cubicBezTo>
                <a:cubicBezTo>
                  <a:pt x="0" y="32234"/>
                  <a:pt x="32268" y="0"/>
                  <a:pt x="72058" y="0"/>
                </a:cubicBezTo>
                <a:cubicBezTo>
                  <a:pt x="111848" y="0"/>
                  <a:pt x="144116" y="32248"/>
                  <a:pt x="144116" y="72014"/>
                </a:cubicBezTo>
                <a:close/>
              </a:path>
            </a:pathLst>
          </a:custGeom>
          <a:solidFill>
            <a:srgbClr val="FF7B1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2049812" y="1936168"/>
            <a:ext cx="78909" cy="100331"/>
          </a:xfrm>
          <a:custGeom>
            <a:rect b="b" l="l" r="r" t="t"/>
            <a:pathLst>
              <a:path extrusionOk="0" h="200663" w="157818">
                <a:moveTo>
                  <a:pt x="78909" y="0"/>
                </a:moveTo>
                <a:cubicBezTo>
                  <a:pt x="35392" y="0"/>
                  <a:pt x="0" y="35370"/>
                  <a:pt x="0" y="78860"/>
                </a:cubicBezTo>
                <a:cubicBezTo>
                  <a:pt x="0" y="133990"/>
                  <a:pt x="53492" y="183492"/>
                  <a:pt x="69880" y="197349"/>
                </a:cubicBezTo>
                <a:cubicBezTo>
                  <a:pt x="72497" y="199554"/>
                  <a:pt x="75703" y="200663"/>
                  <a:pt x="78909" y="200663"/>
                </a:cubicBezTo>
                <a:cubicBezTo>
                  <a:pt x="82115" y="200663"/>
                  <a:pt x="85322" y="199554"/>
                  <a:pt x="87939" y="197349"/>
                </a:cubicBezTo>
                <a:cubicBezTo>
                  <a:pt x="104326" y="183492"/>
                  <a:pt x="157818" y="133990"/>
                  <a:pt x="157818" y="78860"/>
                </a:cubicBezTo>
                <a:cubicBezTo>
                  <a:pt x="157818" y="35384"/>
                  <a:pt x="122413" y="0"/>
                  <a:pt x="78909" y="0"/>
                </a:cubicBezTo>
                <a:close/>
                <a:moveTo>
                  <a:pt x="79087" y="186888"/>
                </a:moveTo>
                <a:cubicBezTo>
                  <a:pt x="78978" y="186983"/>
                  <a:pt x="78827" y="186983"/>
                  <a:pt x="78731" y="186888"/>
                </a:cubicBezTo>
                <a:cubicBezTo>
                  <a:pt x="70441" y="179877"/>
                  <a:pt x="54383" y="165225"/>
                  <a:pt x="40133" y="145958"/>
                </a:cubicBezTo>
                <a:cubicBezTo>
                  <a:pt x="22594" y="122255"/>
                  <a:pt x="13702" y="99688"/>
                  <a:pt x="13702" y="78860"/>
                </a:cubicBezTo>
                <a:cubicBezTo>
                  <a:pt x="13702" y="42929"/>
                  <a:pt x="42955" y="13693"/>
                  <a:pt x="78909" y="13693"/>
                </a:cubicBezTo>
                <a:cubicBezTo>
                  <a:pt x="114863" y="13693"/>
                  <a:pt x="144116" y="42929"/>
                  <a:pt x="144116" y="78860"/>
                </a:cubicBezTo>
                <a:cubicBezTo>
                  <a:pt x="144116" y="128102"/>
                  <a:pt x="94337" y="174002"/>
                  <a:pt x="79087" y="186888"/>
                </a:cubicBezTo>
                <a:close/>
                <a:moveTo>
                  <a:pt x="78909" y="44052"/>
                </a:moveTo>
                <a:cubicBezTo>
                  <a:pt x="59494" y="44052"/>
                  <a:pt x="43695" y="59840"/>
                  <a:pt x="43695" y="79244"/>
                </a:cubicBezTo>
                <a:cubicBezTo>
                  <a:pt x="43695" y="98647"/>
                  <a:pt x="59494" y="114436"/>
                  <a:pt x="78909" y="114436"/>
                </a:cubicBezTo>
                <a:cubicBezTo>
                  <a:pt x="98325" y="114436"/>
                  <a:pt x="114123" y="98647"/>
                  <a:pt x="114123" y="79244"/>
                </a:cubicBezTo>
                <a:cubicBezTo>
                  <a:pt x="114123" y="59840"/>
                  <a:pt x="98325" y="44052"/>
                  <a:pt x="78909" y="44052"/>
                </a:cubicBezTo>
                <a:close/>
                <a:moveTo>
                  <a:pt x="78909" y="100729"/>
                </a:moveTo>
                <a:cubicBezTo>
                  <a:pt x="67043" y="100729"/>
                  <a:pt x="57397" y="91089"/>
                  <a:pt x="57397" y="79230"/>
                </a:cubicBezTo>
                <a:cubicBezTo>
                  <a:pt x="57397" y="67372"/>
                  <a:pt x="67043" y="57731"/>
                  <a:pt x="78909" y="57731"/>
                </a:cubicBezTo>
                <a:cubicBezTo>
                  <a:pt x="90775" y="57731"/>
                  <a:pt x="100421" y="67372"/>
                  <a:pt x="100421" y="79230"/>
                </a:cubicBezTo>
                <a:cubicBezTo>
                  <a:pt x="100421" y="91089"/>
                  <a:pt x="90761" y="100729"/>
                  <a:pt x="78909" y="1007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27"/>
          <p:cNvGrpSpPr/>
          <p:nvPr/>
        </p:nvGrpSpPr>
        <p:grpSpPr>
          <a:xfrm>
            <a:off x="3678365" y="1780221"/>
            <a:ext cx="1787288" cy="1099701"/>
            <a:chOff x="0" y="0"/>
            <a:chExt cx="4766100" cy="2932537"/>
          </a:xfrm>
        </p:grpSpPr>
        <p:sp>
          <p:nvSpPr>
            <p:cNvPr id="401" name="Google Shape;401;p27"/>
            <p:cNvSpPr txBox="1"/>
            <p:nvPr/>
          </p:nvSpPr>
          <p:spPr>
            <a:xfrm>
              <a:off x="0" y="1947337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2" name="Google Shape;402;p27"/>
            <p:cNvSpPr txBox="1"/>
            <p:nvPr/>
          </p:nvSpPr>
          <p:spPr>
            <a:xfrm>
              <a:off x="0" y="1118943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2023346" y="0"/>
              <a:ext cx="719590" cy="719532"/>
            </a:xfrm>
            <a:custGeom>
              <a:rect b="b" l="l" r="r" t="t"/>
              <a:pathLst>
                <a:path extrusionOk="0" h="719532" w="719590">
                  <a:moveTo>
                    <a:pt x="704138" y="287125"/>
                  </a:moveTo>
                  <a:lnTo>
                    <a:pt x="624261" y="287125"/>
                  </a:lnTo>
                  <a:cubicBezTo>
                    <a:pt x="623800" y="287125"/>
                    <a:pt x="623383" y="286838"/>
                    <a:pt x="623268" y="286406"/>
                  </a:cubicBezTo>
                  <a:cubicBezTo>
                    <a:pt x="617355" y="265170"/>
                    <a:pt x="608838" y="244640"/>
                    <a:pt x="597961" y="225390"/>
                  </a:cubicBezTo>
                  <a:cubicBezTo>
                    <a:pt x="597745" y="225001"/>
                    <a:pt x="597817" y="224498"/>
                    <a:pt x="598148" y="224167"/>
                  </a:cubicBezTo>
                  <a:lnTo>
                    <a:pt x="654646" y="167668"/>
                  </a:lnTo>
                  <a:cubicBezTo>
                    <a:pt x="657567" y="164748"/>
                    <a:pt x="659178" y="160878"/>
                    <a:pt x="659178" y="156749"/>
                  </a:cubicBezTo>
                  <a:cubicBezTo>
                    <a:pt x="659178" y="152619"/>
                    <a:pt x="657567" y="148735"/>
                    <a:pt x="654646" y="145814"/>
                  </a:cubicBezTo>
                  <a:lnTo>
                    <a:pt x="573762" y="64944"/>
                  </a:lnTo>
                  <a:cubicBezTo>
                    <a:pt x="567733" y="58930"/>
                    <a:pt x="557936" y="58930"/>
                    <a:pt x="551907" y="64944"/>
                  </a:cubicBezTo>
                  <a:lnTo>
                    <a:pt x="495394" y="121428"/>
                  </a:lnTo>
                  <a:cubicBezTo>
                    <a:pt x="495064" y="121759"/>
                    <a:pt x="494560" y="121845"/>
                    <a:pt x="494172" y="121629"/>
                  </a:cubicBezTo>
                  <a:cubicBezTo>
                    <a:pt x="474878" y="110710"/>
                    <a:pt x="454333" y="102192"/>
                    <a:pt x="433155" y="96308"/>
                  </a:cubicBezTo>
                  <a:cubicBezTo>
                    <a:pt x="432724" y="96193"/>
                    <a:pt x="432436" y="95776"/>
                    <a:pt x="432436" y="95315"/>
                  </a:cubicBezTo>
                  <a:lnTo>
                    <a:pt x="432436" y="15452"/>
                  </a:lnTo>
                  <a:cubicBezTo>
                    <a:pt x="432436" y="6920"/>
                    <a:pt x="425501" y="0"/>
                    <a:pt x="416984" y="0"/>
                  </a:cubicBezTo>
                  <a:lnTo>
                    <a:pt x="302606" y="0"/>
                  </a:lnTo>
                  <a:cubicBezTo>
                    <a:pt x="294089" y="0"/>
                    <a:pt x="287154" y="6920"/>
                    <a:pt x="287154" y="15452"/>
                  </a:cubicBezTo>
                  <a:lnTo>
                    <a:pt x="287154" y="95315"/>
                  </a:lnTo>
                  <a:cubicBezTo>
                    <a:pt x="287154" y="95790"/>
                    <a:pt x="286866" y="96193"/>
                    <a:pt x="286435" y="96308"/>
                  </a:cubicBezTo>
                  <a:cubicBezTo>
                    <a:pt x="265242" y="102207"/>
                    <a:pt x="244698" y="110724"/>
                    <a:pt x="225404" y="121644"/>
                  </a:cubicBezTo>
                  <a:cubicBezTo>
                    <a:pt x="225030" y="121860"/>
                    <a:pt x="224527" y="121773"/>
                    <a:pt x="224196" y="121442"/>
                  </a:cubicBezTo>
                  <a:lnTo>
                    <a:pt x="167683" y="64944"/>
                  </a:lnTo>
                  <a:cubicBezTo>
                    <a:pt x="161655" y="58930"/>
                    <a:pt x="151857" y="58930"/>
                    <a:pt x="145829" y="64944"/>
                  </a:cubicBezTo>
                  <a:lnTo>
                    <a:pt x="64929" y="145829"/>
                  </a:lnTo>
                  <a:cubicBezTo>
                    <a:pt x="62009" y="148749"/>
                    <a:pt x="60397" y="152634"/>
                    <a:pt x="60397" y="156763"/>
                  </a:cubicBezTo>
                  <a:cubicBezTo>
                    <a:pt x="60397" y="160892"/>
                    <a:pt x="62009" y="164777"/>
                    <a:pt x="64929" y="167697"/>
                  </a:cubicBezTo>
                  <a:lnTo>
                    <a:pt x="121442" y="224167"/>
                  </a:lnTo>
                  <a:cubicBezTo>
                    <a:pt x="121773" y="224498"/>
                    <a:pt x="121845" y="225001"/>
                    <a:pt x="121629" y="225390"/>
                  </a:cubicBezTo>
                  <a:cubicBezTo>
                    <a:pt x="110724" y="244712"/>
                    <a:pt x="102207" y="265242"/>
                    <a:pt x="96322" y="286406"/>
                  </a:cubicBezTo>
                  <a:cubicBezTo>
                    <a:pt x="96207" y="286838"/>
                    <a:pt x="95790" y="287125"/>
                    <a:pt x="95315" y="287125"/>
                  </a:cubicBezTo>
                  <a:lnTo>
                    <a:pt x="15452" y="287125"/>
                  </a:lnTo>
                  <a:cubicBezTo>
                    <a:pt x="6935" y="287125"/>
                    <a:pt x="0" y="294060"/>
                    <a:pt x="0" y="302577"/>
                  </a:cubicBezTo>
                  <a:lnTo>
                    <a:pt x="0" y="416984"/>
                  </a:lnTo>
                  <a:cubicBezTo>
                    <a:pt x="0" y="425516"/>
                    <a:pt x="6935" y="432436"/>
                    <a:pt x="15452" y="432436"/>
                  </a:cubicBezTo>
                  <a:lnTo>
                    <a:pt x="95330" y="432436"/>
                  </a:lnTo>
                  <a:cubicBezTo>
                    <a:pt x="95790" y="432436"/>
                    <a:pt x="96207" y="432738"/>
                    <a:pt x="96322" y="433155"/>
                  </a:cubicBezTo>
                  <a:cubicBezTo>
                    <a:pt x="102235" y="454377"/>
                    <a:pt x="110753" y="474907"/>
                    <a:pt x="121629" y="494186"/>
                  </a:cubicBezTo>
                  <a:cubicBezTo>
                    <a:pt x="121860" y="494574"/>
                    <a:pt x="121773" y="495064"/>
                    <a:pt x="121442" y="495409"/>
                  </a:cubicBezTo>
                  <a:lnTo>
                    <a:pt x="64944" y="551893"/>
                  </a:lnTo>
                  <a:cubicBezTo>
                    <a:pt x="62023" y="554814"/>
                    <a:pt x="60412" y="558698"/>
                    <a:pt x="60412" y="562827"/>
                  </a:cubicBezTo>
                  <a:cubicBezTo>
                    <a:pt x="60412" y="566956"/>
                    <a:pt x="62023" y="570841"/>
                    <a:pt x="64944" y="573747"/>
                  </a:cubicBezTo>
                  <a:lnTo>
                    <a:pt x="145843" y="654603"/>
                  </a:lnTo>
                  <a:cubicBezTo>
                    <a:pt x="151871" y="660631"/>
                    <a:pt x="161683" y="660631"/>
                    <a:pt x="167697" y="654603"/>
                  </a:cubicBezTo>
                  <a:lnTo>
                    <a:pt x="224196" y="598105"/>
                  </a:lnTo>
                  <a:cubicBezTo>
                    <a:pt x="224527" y="597774"/>
                    <a:pt x="225030" y="597702"/>
                    <a:pt x="225404" y="597918"/>
                  </a:cubicBezTo>
                  <a:cubicBezTo>
                    <a:pt x="244640" y="608794"/>
                    <a:pt x="265170" y="617312"/>
                    <a:pt x="286435" y="623239"/>
                  </a:cubicBezTo>
                  <a:cubicBezTo>
                    <a:pt x="286866" y="623354"/>
                    <a:pt x="287154" y="623771"/>
                    <a:pt x="287154" y="624232"/>
                  </a:cubicBezTo>
                  <a:lnTo>
                    <a:pt x="287154" y="704081"/>
                  </a:lnTo>
                  <a:cubicBezTo>
                    <a:pt x="287154" y="712598"/>
                    <a:pt x="294089" y="719533"/>
                    <a:pt x="302606" y="719533"/>
                  </a:cubicBezTo>
                  <a:lnTo>
                    <a:pt x="416999" y="719533"/>
                  </a:lnTo>
                  <a:cubicBezTo>
                    <a:pt x="425516" y="719533"/>
                    <a:pt x="432450" y="712598"/>
                    <a:pt x="432450" y="704081"/>
                  </a:cubicBezTo>
                  <a:lnTo>
                    <a:pt x="432450" y="624232"/>
                  </a:lnTo>
                  <a:cubicBezTo>
                    <a:pt x="432450" y="623771"/>
                    <a:pt x="432753" y="623354"/>
                    <a:pt x="433170" y="623239"/>
                  </a:cubicBezTo>
                  <a:cubicBezTo>
                    <a:pt x="454434" y="617312"/>
                    <a:pt x="474965" y="608794"/>
                    <a:pt x="494200" y="597918"/>
                  </a:cubicBezTo>
                  <a:cubicBezTo>
                    <a:pt x="494574" y="597702"/>
                    <a:pt x="495078" y="597774"/>
                    <a:pt x="495423" y="598105"/>
                  </a:cubicBezTo>
                  <a:lnTo>
                    <a:pt x="551907" y="654603"/>
                  </a:lnTo>
                  <a:cubicBezTo>
                    <a:pt x="557936" y="660631"/>
                    <a:pt x="567733" y="660631"/>
                    <a:pt x="573762" y="654603"/>
                  </a:cubicBezTo>
                  <a:lnTo>
                    <a:pt x="654661" y="573762"/>
                  </a:lnTo>
                  <a:cubicBezTo>
                    <a:pt x="657581" y="570841"/>
                    <a:pt x="659193" y="566956"/>
                    <a:pt x="659193" y="562827"/>
                  </a:cubicBezTo>
                  <a:cubicBezTo>
                    <a:pt x="659193" y="558698"/>
                    <a:pt x="657581" y="554814"/>
                    <a:pt x="654661" y="551893"/>
                  </a:cubicBezTo>
                  <a:lnTo>
                    <a:pt x="598177" y="495409"/>
                  </a:lnTo>
                  <a:cubicBezTo>
                    <a:pt x="597831" y="495064"/>
                    <a:pt x="597759" y="494574"/>
                    <a:pt x="597975" y="494186"/>
                  </a:cubicBezTo>
                  <a:cubicBezTo>
                    <a:pt x="603428" y="484532"/>
                    <a:pt x="608291" y="474562"/>
                    <a:pt x="612506" y="464361"/>
                  </a:cubicBezTo>
                  <a:cubicBezTo>
                    <a:pt x="616736" y="454175"/>
                    <a:pt x="620347" y="443744"/>
                    <a:pt x="623282" y="433155"/>
                  </a:cubicBezTo>
                  <a:cubicBezTo>
                    <a:pt x="623397" y="432738"/>
                    <a:pt x="623815" y="432436"/>
                    <a:pt x="624289" y="432436"/>
                  </a:cubicBezTo>
                  <a:lnTo>
                    <a:pt x="704138" y="432436"/>
                  </a:lnTo>
                  <a:cubicBezTo>
                    <a:pt x="712656" y="432436"/>
                    <a:pt x="719590" y="425516"/>
                    <a:pt x="719590" y="416984"/>
                  </a:cubicBezTo>
                  <a:lnTo>
                    <a:pt x="719590" y="302577"/>
                  </a:lnTo>
                  <a:cubicBezTo>
                    <a:pt x="719590" y="294060"/>
                    <a:pt x="712656" y="287125"/>
                    <a:pt x="704138" y="287125"/>
                  </a:cubicBezTo>
                  <a:close/>
                  <a:moveTo>
                    <a:pt x="501955" y="359766"/>
                  </a:moveTo>
                  <a:cubicBezTo>
                    <a:pt x="501955" y="438162"/>
                    <a:pt x="438191" y="501926"/>
                    <a:pt x="359795" y="501926"/>
                  </a:cubicBezTo>
                  <a:cubicBezTo>
                    <a:pt x="281399" y="501926"/>
                    <a:pt x="217635" y="438162"/>
                    <a:pt x="217635" y="359766"/>
                  </a:cubicBezTo>
                  <a:cubicBezTo>
                    <a:pt x="217635" y="281370"/>
                    <a:pt x="281399" y="217606"/>
                    <a:pt x="359795" y="217606"/>
                  </a:cubicBezTo>
                  <a:cubicBezTo>
                    <a:pt x="438191" y="217606"/>
                    <a:pt x="501955" y="281370"/>
                    <a:pt x="501955" y="35976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2037733" y="14387"/>
              <a:ext cx="690815" cy="690758"/>
            </a:xfrm>
            <a:custGeom>
              <a:rect b="b" l="l" r="r" t="t"/>
              <a:pathLst>
                <a:path extrusionOk="0" h="690758" w="690815">
                  <a:moveTo>
                    <a:pt x="690816" y="288190"/>
                  </a:moveTo>
                  <a:lnTo>
                    <a:pt x="690816" y="402597"/>
                  </a:lnTo>
                  <a:cubicBezTo>
                    <a:pt x="690816" y="403187"/>
                    <a:pt x="690327" y="403662"/>
                    <a:pt x="689751" y="403662"/>
                  </a:cubicBezTo>
                  <a:lnTo>
                    <a:pt x="609902" y="403662"/>
                  </a:lnTo>
                  <a:cubicBezTo>
                    <a:pt x="602996" y="403662"/>
                    <a:pt x="596882" y="408294"/>
                    <a:pt x="595040" y="414927"/>
                  </a:cubicBezTo>
                  <a:cubicBezTo>
                    <a:pt x="589458" y="434968"/>
                    <a:pt x="581401" y="454420"/>
                    <a:pt x="571057" y="472720"/>
                  </a:cubicBezTo>
                  <a:cubicBezTo>
                    <a:pt x="567676" y="478705"/>
                    <a:pt x="568726" y="486302"/>
                    <a:pt x="573618" y="491193"/>
                  </a:cubicBezTo>
                  <a:lnTo>
                    <a:pt x="630102" y="547678"/>
                  </a:lnTo>
                  <a:cubicBezTo>
                    <a:pt x="630361" y="547937"/>
                    <a:pt x="630418" y="548239"/>
                    <a:pt x="630418" y="548440"/>
                  </a:cubicBezTo>
                  <a:cubicBezTo>
                    <a:pt x="630418" y="548642"/>
                    <a:pt x="630361" y="548929"/>
                    <a:pt x="630102" y="549188"/>
                  </a:cubicBezTo>
                  <a:lnTo>
                    <a:pt x="549203" y="630044"/>
                  </a:lnTo>
                  <a:cubicBezTo>
                    <a:pt x="548785" y="630462"/>
                    <a:pt x="548109" y="630462"/>
                    <a:pt x="547692" y="630044"/>
                  </a:cubicBezTo>
                  <a:lnTo>
                    <a:pt x="491208" y="573546"/>
                  </a:lnTo>
                  <a:cubicBezTo>
                    <a:pt x="486316" y="568654"/>
                    <a:pt x="478720" y="567618"/>
                    <a:pt x="472720" y="570999"/>
                  </a:cubicBezTo>
                  <a:cubicBezTo>
                    <a:pt x="454520" y="581315"/>
                    <a:pt x="435069" y="589386"/>
                    <a:pt x="414927" y="594983"/>
                  </a:cubicBezTo>
                  <a:cubicBezTo>
                    <a:pt x="408309" y="596824"/>
                    <a:pt x="403676" y="602939"/>
                    <a:pt x="403676" y="609845"/>
                  </a:cubicBezTo>
                  <a:lnTo>
                    <a:pt x="403676" y="689694"/>
                  </a:lnTo>
                  <a:cubicBezTo>
                    <a:pt x="403676" y="690284"/>
                    <a:pt x="403201" y="690758"/>
                    <a:pt x="402611" y="690758"/>
                  </a:cubicBezTo>
                  <a:lnTo>
                    <a:pt x="288219" y="690758"/>
                  </a:lnTo>
                  <a:cubicBezTo>
                    <a:pt x="287629" y="690758"/>
                    <a:pt x="287154" y="690284"/>
                    <a:pt x="287154" y="689694"/>
                  </a:cubicBezTo>
                  <a:lnTo>
                    <a:pt x="287154" y="609845"/>
                  </a:lnTo>
                  <a:cubicBezTo>
                    <a:pt x="287154" y="602939"/>
                    <a:pt x="282536" y="596824"/>
                    <a:pt x="275903" y="594983"/>
                  </a:cubicBezTo>
                  <a:cubicBezTo>
                    <a:pt x="255761" y="589386"/>
                    <a:pt x="236324" y="581315"/>
                    <a:pt x="218110" y="570999"/>
                  </a:cubicBezTo>
                  <a:cubicBezTo>
                    <a:pt x="215765" y="569676"/>
                    <a:pt x="213161" y="569028"/>
                    <a:pt x="210571" y="569028"/>
                  </a:cubicBezTo>
                  <a:cubicBezTo>
                    <a:pt x="206571" y="569028"/>
                    <a:pt x="202601" y="570582"/>
                    <a:pt x="199622" y="573546"/>
                  </a:cubicBezTo>
                  <a:lnTo>
                    <a:pt x="143138" y="630044"/>
                  </a:lnTo>
                  <a:cubicBezTo>
                    <a:pt x="142721" y="630462"/>
                    <a:pt x="142045" y="630462"/>
                    <a:pt x="141628" y="630044"/>
                  </a:cubicBezTo>
                  <a:lnTo>
                    <a:pt x="60728" y="549188"/>
                  </a:lnTo>
                  <a:cubicBezTo>
                    <a:pt x="60469" y="548929"/>
                    <a:pt x="60412" y="548642"/>
                    <a:pt x="60412" y="548440"/>
                  </a:cubicBezTo>
                  <a:cubicBezTo>
                    <a:pt x="60412" y="548239"/>
                    <a:pt x="60469" y="547937"/>
                    <a:pt x="60728" y="547678"/>
                  </a:cubicBezTo>
                  <a:lnTo>
                    <a:pt x="117227" y="491193"/>
                  </a:lnTo>
                  <a:cubicBezTo>
                    <a:pt x="122104" y="486302"/>
                    <a:pt x="123154" y="478705"/>
                    <a:pt x="119773" y="472720"/>
                  </a:cubicBezTo>
                  <a:cubicBezTo>
                    <a:pt x="109458" y="454448"/>
                    <a:pt x="101401" y="435011"/>
                    <a:pt x="95804" y="414912"/>
                  </a:cubicBezTo>
                  <a:cubicBezTo>
                    <a:pt x="93963" y="408294"/>
                    <a:pt x="87848" y="403662"/>
                    <a:pt x="80942" y="403662"/>
                  </a:cubicBezTo>
                  <a:lnTo>
                    <a:pt x="1065" y="403662"/>
                  </a:lnTo>
                  <a:cubicBezTo>
                    <a:pt x="489" y="403662"/>
                    <a:pt x="0" y="403187"/>
                    <a:pt x="0" y="402597"/>
                  </a:cubicBezTo>
                  <a:lnTo>
                    <a:pt x="0" y="288190"/>
                  </a:lnTo>
                  <a:cubicBezTo>
                    <a:pt x="0" y="287600"/>
                    <a:pt x="489" y="287125"/>
                    <a:pt x="1065" y="287125"/>
                  </a:cubicBezTo>
                  <a:lnTo>
                    <a:pt x="80928" y="287125"/>
                  </a:lnTo>
                  <a:cubicBezTo>
                    <a:pt x="87848" y="287125"/>
                    <a:pt x="93963" y="282493"/>
                    <a:pt x="95790" y="275875"/>
                  </a:cubicBezTo>
                  <a:cubicBezTo>
                    <a:pt x="101358" y="255833"/>
                    <a:pt x="109429" y="236396"/>
                    <a:pt x="119773" y="218081"/>
                  </a:cubicBezTo>
                  <a:cubicBezTo>
                    <a:pt x="123154" y="212082"/>
                    <a:pt x="122104" y="204485"/>
                    <a:pt x="117227" y="199608"/>
                  </a:cubicBezTo>
                  <a:lnTo>
                    <a:pt x="60714" y="143124"/>
                  </a:lnTo>
                  <a:cubicBezTo>
                    <a:pt x="60455" y="142865"/>
                    <a:pt x="60397" y="142577"/>
                    <a:pt x="60397" y="142376"/>
                  </a:cubicBezTo>
                  <a:cubicBezTo>
                    <a:pt x="60397" y="142174"/>
                    <a:pt x="60455" y="141887"/>
                    <a:pt x="60714" y="141628"/>
                  </a:cubicBezTo>
                  <a:lnTo>
                    <a:pt x="141613" y="60728"/>
                  </a:lnTo>
                  <a:cubicBezTo>
                    <a:pt x="142030" y="60326"/>
                    <a:pt x="142707" y="60326"/>
                    <a:pt x="143124" y="60728"/>
                  </a:cubicBezTo>
                  <a:lnTo>
                    <a:pt x="199637" y="117227"/>
                  </a:lnTo>
                  <a:cubicBezTo>
                    <a:pt x="204528" y="122119"/>
                    <a:pt x="212125" y="123169"/>
                    <a:pt x="218110" y="119773"/>
                  </a:cubicBezTo>
                  <a:cubicBezTo>
                    <a:pt x="236382" y="109429"/>
                    <a:pt x="255833" y="101358"/>
                    <a:pt x="275903" y="95790"/>
                  </a:cubicBezTo>
                  <a:cubicBezTo>
                    <a:pt x="282521" y="93948"/>
                    <a:pt x="287154" y="87834"/>
                    <a:pt x="287154" y="80928"/>
                  </a:cubicBezTo>
                  <a:lnTo>
                    <a:pt x="287154" y="1065"/>
                  </a:lnTo>
                  <a:cubicBezTo>
                    <a:pt x="287154" y="475"/>
                    <a:pt x="287629" y="0"/>
                    <a:pt x="288219" y="0"/>
                  </a:cubicBezTo>
                  <a:lnTo>
                    <a:pt x="402597" y="0"/>
                  </a:lnTo>
                  <a:cubicBezTo>
                    <a:pt x="403187" y="0"/>
                    <a:pt x="403662" y="475"/>
                    <a:pt x="403662" y="1065"/>
                  </a:cubicBezTo>
                  <a:lnTo>
                    <a:pt x="403662" y="80928"/>
                  </a:lnTo>
                  <a:cubicBezTo>
                    <a:pt x="403662" y="87834"/>
                    <a:pt x="408294" y="93948"/>
                    <a:pt x="414912" y="95790"/>
                  </a:cubicBezTo>
                  <a:cubicBezTo>
                    <a:pt x="434983" y="101358"/>
                    <a:pt x="454420" y="109429"/>
                    <a:pt x="472706" y="119759"/>
                  </a:cubicBezTo>
                  <a:cubicBezTo>
                    <a:pt x="478705" y="123154"/>
                    <a:pt x="486287" y="122104"/>
                    <a:pt x="491179" y="117213"/>
                  </a:cubicBezTo>
                  <a:lnTo>
                    <a:pt x="547692" y="60728"/>
                  </a:lnTo>
                  <a:cubicBezTo>
                    <a:pt x="548109" y="60326"/>
                    <a:pt x="548785" y="60326"/>
                    <a:pt x="549203" y="60728"/>
                  </a:cubicBezTo>
                  <a:lnTo>
                    <a:pt x="630087" y="141599"/>
                  </a:lnTo>
                  <a:cubicBezTo>
                    <a:pt x="630346" y="141858"/>
                    <a:pt x="630404" y="142160"/>
                    <a:pt x="630404" y="142361"/>
                  </a:cubicBezTo>
                  <a:cubicBezTo>
                    <a:pt x="630404" y="142563"/>
                    <a:pt x="630346" y="142851"/>
                    <a:pt x="630087" y="143109"/>
                  </a:cubicBezTo>
                  <a:lnTo>
                    <a:pt x="573589" y="199608"/>
                  </a:lnTo>
                  <a:cubicBezTo>
                    <a:pt x="568712" y="204485"/>
                    <a:pt x="567661" y="212082"/>
                    <a:pt x="571042" y="218081"/>
                  </a:cubicBezTo>
                  <a:cubicBezTo>
                    <a:pt x="581358" y="236310"/>
                    <a:pt x="589415" y="255761"/>
                    <a:pt x="595011" y="275875"/>
                  </a:cubicBezTo>
                  <a:cubicBezTo>
                    <a:pt x="596853" y="282507"/>
                    <a:pt x="602968" y="287125"/>
                    <a:pt x="609873" y="287125"/>
                  </a:cubicBezTo>
                  <a:lnTo>
                    <a:pt x="689751" y="287125"/>
                  </a:lnTo>
                  <a:cubicBezTo>
                    <a:pt x="690327" y="287125"/>
                    <a:pt x="690816" y="287600"/>
                    <a:pt x="690816" y="288190"/>
                  </a:cubicBezTo>
                  <a:close/>
                  <a:moveTo>
                    <a:pt x="501955" y="345379"/>
                  </a:moveTo>
                  <a:cubicBezTo>
                    <a:pt x="501955" y="259056"/>
                    <a:pt x="431731" y="188832"/>
                    <a:pt x="345408" y="188832"/>
                  </a:cubicBezTo>
                  <a:cubicBezTo>
                    <a:pt x="259085" y="188832"/>
                    <a:pt x="188861" y="259056"/>
                    <a:pt x="188861" y="345379"/>
                  </a:cubicBezTo>
                  <a:cubicBezTo>
                    <a:pt x="188861" y="431702"/>
                    <a:pt x="259085" y="501926"/>
                    <a:pt x="345408" y="501926"/>
                  </a:cubicBezTo>
                  <a:cubicBezTo>
                    <a:pt x="431731" y="501926"/>
                    <a:pt x="501955" y="431702"/>
                    <a:pt x="501955" y="345379"/>
                  </a:cubicBezTo>
                  <a:close/>
                </a:path>
              </a:pathLst>
            </a:custGeom>
            <a:solidFill>
              <a:srgbClr val="FF7B1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2023346" y="0"/>
              <a:ext cx="719590" cy="719532"/>
            </a:xfrm>
            <a:custGeom>
              <a:rect b="b" l="l" r="r" t="t"/>
              <a:pathLst>
                <a:path extrusionOk="0" h="719532" w="719590">
                  <a:moveTo>
                    <a:pt x="704138" y="287125"/>
                  </a:moveTo>
                  <a:lnTo>
                    <a:pt x="624261" y="287125"/>
                  </a:lnTo>
                  <a:cubicBezTo>
                    <a:pt x="623800" y="287125"/>
                    <a:pt x="623383" y="286838"/>
                    <a:pt x="623268" y="286406"/>
                  </a:cubicBezTo>
                  <a:cubicBezTo>
                    <a:pt x="617355" y="265170"/>
                    <a:pt x="608838" y="244640"/>
                    <a:pt x="597961" y="225390"/>
                  </a:cubicBezTo>
                  <a:cubicBezTo>
                    <a:pt x="597745" y="225001"/>
                    <a:pt x="597817" y="224498"/>
                    <a:pt x="598148" y="224167"/>
                  </a:cubicBezTo>
                  <a:lnTo>
                    <a:pt x="654646" y="167668"/>
                  </a:lnTo>
                  <a:cubicBezTo>
                    <a:pt x="657567" y="164748"/>
                    <a:pt x="659178" y="160878"/>
                    <a:pt x="659178" y="156749"/>
                  </a:cubicBezTo>
                  <a:cubicBezTo>
                    <a:pt x="659178" y="152619"/>
                    <a:pt x="657567" y="148735"/>
                    <a:pt x="654646" y="145814"/>
                  </a:cubicBezTo>
                  <a:lnTo>
                    <a:pt x="573762" y="64944"/>
                  </a:lnTo>
                  <a:cubicBezTo>
                    <a:pt x="567733" y="58930"/>
                    <a:pt x="557936" y="58930"/>
                    <a:pt x="551907" y="64944"/>
                  </a:cubicBezTo>
                  <a:lnTo>
                    <a:pt x="495394" y="121428"/>
                  </a:lnTo>
                  <a:cubicBezTo>
                    <a:pt x="495064" y="121759"/>
                    <a:pt x="494560" y="121845"/>
                    <a:pt x="494172" y="121629"/>
                  </a:cubicBezTo>
                  <a:cubicBezTo>
                    <a:pt x="474878" y="110710"/>
                    <a:pt x="454333" y="102192"/>
                    <a:pt x="433155" y="96308"/>
                  </a:cubicBezTo>
                  <a:cubicBezTo>
                    <a:pt x="432724" y="96193"/>
                    <a:pt x="432436" y="95776"/>
                    <a:pt x="432436" y="95315"/>
                  </a:cubicBezTo>
                  <a:lnTo>
                    <a:pt x="432436" y="15452"/>
                  </a:lnTo>
                  <a:cubicBezTo>
                    <a:pt x="432436" y="6920"/>
                    <a:pt x="425501" y="0"/>
                    <a:pt x="416984" y="0"/>
                  </a:cubicBezTo>
                  <a:lnTo>
                    <a:pt x="302606" y="0"/>
                  </a:lnTo>
                  <a:cubicBezTo>
                    <a:pt x="294089" y="0"/>
                    <a:pt x="287154" y="6920"/>
                    <a:pt x="287154" y="15452"/>
                  </a:cubicBezTo>
                  <a:lnTo>
                    <a:pt x="287154" y="95315"/>
                  </a:lnTo>
                  <a:cubicBezTo>
                    <a:pt x="287154" y="95790"/>
                    <a:pt x="286866" y="96193"/>
                    <a:pt x="286435" y="96308"/>
                  </a:cubicBezTo>
                  <a:cubicBezTo>
                    <a:pt x="265242" y="102207"/>
                    <a:pt x="244698" y="110724"/>
                    <a:pt x="225404" y="121644"/>
                  </a:cubicBezTo>
                  <a:cubicBezTo>
                    <a:pt x="225030" y="121860"/>
                    <a:pt x="224527" y="121773"/>
                    <a:pt x="224196" y="121442"/>
                  </a:cubicBezTo>
                  <a:lnTo>
                    <a:pt x="167683" y="64944"/>
                  </a:lnTo>
                  <a:cubicBezTo>
                    <a:pt x="161655" y="58930"/>
                    <a:pt x="151857" y="58930"/>
                    <a:pt x="145829" y="64944"/>
                  </a:cubicBezTo>
                  <a:lnTo>
                    <a:pt x="64929" y="145829"/>
                  </a:lnTo>
                  <a:cubicBezTo>
                    <a:pt x="62009" y="148749"/>
                    <a:pt x="60397" y="152634"/>
                    <a:pt x="60397" y="156763"/>
                  </a:cubicBezTo>
                  <a:cubicBezTo>
                    <a:pt x="60397" y="160892"/>
                    <a:pt x="62009" y="164777"/>
                    <a:pt x="64929" y="167697"/>
                  </a:cubicBezTo>
                  <a:lnTo>
                    <a:pt x="121442" y="224167"/>
                  </a:lnTo>
                  <a:cubicBezTo>
                    <a:pt x="121773" y="224498"/>
                    <a:pt x="121845" y="225001"/>
                    <a:pt x="121629" y="225390"/>
                  </a:cubicBezTo>
                  <a:cubicBezTo>
                    <a:pt x="110724" y="244712"/>
                    <a:pt x="102207" y="265242"/>
                    <a:pt x="96322" y="286406"/>
                  </a:cubicBezTo>
                  <a:cubicBezTo>
                    <a:pt x="96207" y="286838"/>
                    <a:pt x="95790" y="287125"/>
                    <a:pt x="95315" y="287125"/>
                  </a:cubicBezTo>
                  <a:lnTo>
                    <a:pt x="15452" y="287125"/>
                  </a:lnTo>
                  <a:cubicBezTo>
                    <a:pt x="6935" y="287125"/>
                    <a:pt x="0" y="294060"/>
                    <a:pt x="0" y="302577"/>
                  </a:cubicBezTo>
                  <a:lnTo>
                    <a:pt x="0" y="416984"/>
                  </a:lnTo>
                  <a:cubicBezTo>
                    <a:pt x="0" y="425516"/>
                    <a:pt x="6935" y="432436"/>
                    <a:pt x="15452" y="432436"/>
                  </a:cubicBezTo>
                  <a:lnTo>
                    <a:pt x="95330" y="432436"/>
                  </a:lnTo>
                  <a:cubicBezTo>
                    <a:pt x="95790" y="432436"/>
                    <a:pt x="96207" y="432738"/>
                    <a:pt x="96322" y="433155"/>
                  </a:cubicBezTo>
                  <a:cubicBezTo>
                    <a:pt x="102235" y="454377"/>
                    <a:pt x="110753" y="474907"/>
                    <a:pt x="121629" y="494186"/>
                  </a:cubicBezTo>
                  <a:cubicBezTo>
                    <a:pt x="121860" y="494574"/>
                    <a:pt x="121773" y="495064"/>
                    <a:pt x="121442" y="495409"/>
                  </a:cubicBezTo>
                  <a:lnTo>
                    <a:pt x="64944" y="551893"/>
                  </a:lnTo>
                  <a:cubicBezTo>
                    <a:pt x="62023" y="554814"/>
                    <a:pt x="60412" y="558698"/>
                    <a:pt x="60412" y="562827"/>
                  </a:cubicBezTo>
                  <a:cubicBezTo>
                    <a:pt x="60412" y="566956"/>
                    <a:pt x="62023" y="570841"/>
                    <a:pt x="64944" y="573747"/>
                  </a:cubicBezTo>
                  <a:lnTo>
                    <a:pt x="145843" y="654603"/>
                  </a:lnTo>
                  <a:cubicBezTo>
                    <a:pt x="151871" y="660631"/>
                    <a:pt x="161683" y="660631"/>
                    <a:pt x="167697" y="654603"/>
                  </a:cubicBezTo>
                  <a:lnTo>
                    <a:pt x="224196" y="598105"/>
                  </a:lnTo>
                  <a:cubicBezTo>
                    <a:pt x="224527" y="597774"/>
                    <a:pt x="225030" y="597702"/>
                    <a:pt x="225404" y="597918"/>
                  </a:cubicBezTo>
                  <a:cubicBezTo>
                    <a:pt x="244640" y="608794"/>
                    <a:pt x="265170" y="617312"/>
                    <a:pt x="286435" y="623239"/>
                  </a:cubicBezTo>
                  <a:cubicBezTo>
                    <a:pt x="286866" y="623354"/>
                    <a:pt x="287154" y="623771"/>
                    <a:pt x="287154" y="624232"/>
                  </a:cubicBezTo>
                  <a:lnTo>
                    <a:pt x="287154" y="704081"/>
                  </a:lnTo>
                  <a:cubicBezTo>
                    <a:pt x="287154" y="712598"/>
                    <a:pt x="294089" y="719533"/>
                    <a:pt x="302606" y="719533"/>
                  </a:cubicBezTo>
                  <a:lnTo>
                    <a:pt x="416999" y="719533"/>
                  </a:lnTo>
                  <a:cubicBezTo>
                    <a:pt x="425516" y="719533"/>
                    <a:pt x="432450" y="712598"/>
                    <a:pt x="432450" y="704081"/>
                  </a:cubicBezTo>
                  <a:lnTo>
                    <a:pt x="432450" y="624232"/>
                  </a:lnTo>
                  <a:cubicBezTo>
                    <a:pt x="432450" y="623771"/>
                    <a:pt x="432753" y="623354"/>
                    <a:pt x="433170" y="623239"/>
                  </a:cubicBezTo>
                  <a:cubicBezTo>
                    <a:pt x="454434" y="617312"/>
                    <a:pt x="474965" y="608794"/>
                    <a:pt x="494200" y="597918"/>
                  </a:cubicBezTo>
                  <a:cubicBezTo>
                    <a:pt x="494574" y="597702"/>
                    <a:pt x="495078" y="597774"/>
                    <a:pt x="495423" y="598105"/>
                  </a:cubicBezTo>
                  <a:lnTo>
                    <a:pt x="551907" y="654603"/>
                  </a:lnTo>
                  <a:cubicBezTo>
                    <a:pt x="557936" y="660631"/>
                    <a:pt x="567733" y="660631"/>
                    <a:pt x="573762" y="654603"/>
                  </a:cubicBezTo>
                  <a:lnTo>
                    <a:pt x="654661" y="573762"/>
                  </a:lnTo>
                  <a:cubicBezTo>
                    <a:pt x="657581" y="570841"/>
                    <a:pt x="659193" y="566956"/>
                    <a:pt x="659193" y="562827"/>
                  </a:cubicBezTo>
                  <a:cubicBezTo>
                    <a:pt x="659193" y="558698"/>
                    <a:pt x="657581" y="554814"/>
                    <a:pt x="654661" y="551893"/>
                  </a:cubicBezTo>
                  <a:lnTo>
                    <a:pt x="598177" y="495409"/>
                  </a:lnTo>
                  <a:cubicBezTo>
                    <a:pt x="597831" y="495064"/>
                    <a:pt x="597759" y="494574"/>
                    <a:pt x="597975" y="494186"/>
                  </a:cubicBezTo>
                  <a:cubicBezTo>
                    <a:pt x="603428" y="484532"/>
                    <a:pt x="608291" y="474562"/>
                    <a:pt x="612506" y="464361"/>
                  </a:cubicBezTo>
                  <a:cubicBezTo>
                    <a:pt x="616736" y="454175"/>
                    <a:pt x="620347" y="443744"/>
                    <a:pt x="623282" y="433155"/>
                  </a:cubicBezTo>
                  <a:cubicBezTo>
                    <a:pt x="623397" y="432738"/>
                    <a:pt x="623815" y="432436"/>
                    <a:pt x="624289" y="432436"/>
                  </a:cubicBezTo>
                  <a:lnTo>
                    <a:pt x="704138" y="432436"/>
                  </a:lnTo>
                  <a:cubicBezTo>
                    <a:pt x="712656" y="432436"/>
                    <a:pt x="719590" y="425516"/>
                    <a:pt x="719590" y="416984"/>
                  </a:cubicBezTo>
                  <a:lnTo>
                    <a:pt x="719590" y="302577"/>
                  </a:lnTo>
                  <a:cubicBezTo>
                    <a:pt x="719590" y="294060"/>
                    <a:pt x="712656" y="287125"/>
                    <a:pt x="704138" y="287125"/>
                  </a:cubicBezTo>
                  <a:close/>
                  <a:moveTo>
                    <a:pt x="705203" y="416984"/>
                  </a:moveTo>
                  <a:cubicBezTo>
                    <a:pt x="705203" y="417574"/>
                    <a:pt x="704714" y="418049"/>
                    <a:pt x="704138" y="418049"/>
                  </a:cubicBezTo>
                  <a:lnTo>
                    <a:pt x="624289" y="418049"/>
                  </a:lnTo>
                  <a:cubicBezTo>
                    <a:pt x="617384" y="418049"/>
                    <a:pt x="611269" y="422682"/>
                    <a:pt x="609427" y="429314"/>
                  </a:cubicBezTo>
                  <a:cubicBezTo>
                    <a:pt x="603845" y="449355"/>
                    <a:pt x="595788" y="468807"/>
                    <a:pt x="585444" y="487107"/>
                  </a:cubicBezTo>
                  <a:cubicBezTo>
                    <a:pt x="582063" y="493093"/>
                    <a:pt x="583113" y="500689"/>
                    <a:pt x="588005" y="505581"/>
                  </a:cubicBezTo>
                  <a:lnTo>
                    <a:pt x="644489" y="562065"/>
                  </a:lnTo>
                  <a:cubicBezTo>
                    <a:pt x="644748" y="562324"/>
                    <a:pt x="644806" y="562626"/>
                    <a:pt x="644806" y="562827"/>
                  </a:cubicBezTo>
                  <a:cubicBezTo>
                    <a:pt x="644806" y="563029"/>
                    <a:pt x="644748" y="563316"/>
                    <a:pt x="644489" y="563575"/>
                  </a:cubicBezTo>
                  <a:lnTo>
                    <a:pt x="563590" y="644432"/>
                  </a:lnTo>
                  <a:cubicBezTo>
                    <a:pt x="563173" y="644849"/>
                    <a:pt x="562496" y="644849"/>
                    <a:pt x="562079" y="644432"/>
                  </a:cubicBezTo>
                  <a:lnTo>
                    <a:pt x="505595" y="587933"/>
                  </a:lnTo>
                  <a:cubicBezTo>
                    <a:pt x="500703" y="583041"/>
                    <a:pt x="493107" y="582005"/>
                    <a:pt x="487107" y="585386"/>
                  </a:cubicBezTo>
                  <a:cubicBezTo>
                    <a:pt x="468908" y="595702"/>
                    <a:pt x="449456" y="603773"/>
                    <a:pt x="429314" y="609370"/>
                  </a:cubicBezTo>
                  <a:cubicBezTo>
                    <a:pt x="422696" y="611211"/>
                    <a:pt x="418063" y="617326"/>
                    <a:pt x="418063" y="624232"/>
                  </a:cubicBezTo>
                  <a:lnTo>
                    <a:pt x="418063" y="704081"/>
                  </a:lnTo>
                  <a:cubicBezTo>
                    <a:pt x="418063" y="704671"/>
                    <a:pt x="417588" y="705145"/>
                    <a:pt x="416999" y="705145"/>
                  </a:cubicBezTo>
                  <a:lnTo>
                    <a:pt x="302606" y="705145"/>
                  </a:lnTo>
                  <a:cubicBezTo>
                    <a:pt x="302016" y="705145"/>
                    <a:pt x="301541" y="704671"/>
                    <a:pt x="301541" y="704081"/>
                  </a:cubicBezTo>
                  <a:lnTo>
                    <a:pt x="301541" y="624232"/>
                  </a:lnTo>
                  <a:cubicBezTo>
                    <a:pt x="301541" y="617326"/>
                    <a:pt x="296923" y="611211"/>
                    <a:pt x="290291" y="609370"/>
                  </a:cubicBezTo>
                  <a:cubicBezTo>
                    <a:pt x="270148" y="603773"/>
                    <a:pt x="250711" y="595702"/>
                    <a:pt x="232497" y="585386"/>
                  </a:cubicBezTo>
                  <a:cubicBezTo>
                    <a:pt x="230152" y="584063"/>
                    <a:pt x="227548" y="583415"/>
                    <a:pt x="224958" y="583415"/>
                  </a:cubicBezTo>
                  <a:cubicBezTo>
                    <a:pt x="220959" y="583415"/>
                    <a:pt x="216988" y="584969"/>
                    <a:pt x="214010" y="587933"/>
                  </a:cubicBezTo>
                  <a:lnTo>
                    <a:pt x="157525" y="644432"/>
                  </a:lnTo>
                  <a:cubicBezTo>
                    <a:pt x="157108" y="644849"/>
                    <a:pt x="156432" y="644849"/>
                    <a:pt x="156015" y="644432"/>
                  </a:cubicBezTo>
                  <a:lnTo>
                    <a:pt x="75116" y="563575"/>
                  </a:lnTo>
                  <a:cubicBezTo>
                    <a:pt x="74857" y="563316"/>
                    <a:pt x="74799" y="563029"/>
                    <a:pt x="74799" y="562827"/>
                  </a:cubicBezTo>
                  <a:cubicBezTo>
                    <a:pt x="74799" y="562626"/>
                    <a:pt x="74857" y="562324"/>
                    <a:pt x="75116" y="562065"/>
                  </a:cubicBezTo>
                  <a:lnTo>
                    <a:pt x="131614" y="505581"/>
                  </a:lnTo>
                  <a:cubicBezTo>
                    <a:pt x="136491" y="500689"/>
                    <a:pt x="137542" y="493093"/>
                    <a:pt x="134161" y="487107"/>
                  </a:cubicBezTo>
                  <a:cubicBezTo>
                    <a:pt x="123845" y="468836"/>
                    <a:pt x="115788" y="449399"/>
                    <a:pt x="110192" y="429300"/>
                  </a:cubicBezTo>
                  <a:cubicBezTo>
                    <a:pt x="108350" y="422682"/>
                    <a:pt x="102235" y="418049"/>
                    <a:pt x="95330" y="418049"/>
                  </a:cubicBezTo>
                  <a:lnTo>
                    <a:pt x="15452" y="418049"/>
                  </a:lnTo>
                  <a:cubicBezTo>
                    <a:pt x="14876" y="418049"/>
                    <a:pt x="14387" y="417574"/>
                    <a:pt x="14387" y="416984"/>
                  </a:cubicBezTo>
                  <a:lnTo>
                    <a:pt x="14387" y="302577"/>
                  </a:lnTo>
                  <a:cubicBezTo>
                    <a:pt x="14387" y="301987"/>
                    <a:pt x="14876" y="301513"/>
                    <a:pt x="15452" y="301513"/>
                  </a:cubicBezTo>
                  <a:lnTo>
                    <a:pt x="95315" y="301513"/>
                  </a:lnTo>
                  <a:cubicBezTo>
                    <a:pt x="102235" y="301513"/>
                    <a:pt x="108350" y="296880"/>
                    <a:pt x="110177" y="290262"/>
                  </a:cubicBezTo>
                  <a:cubicBezTo>
                    <a:pt x="115745" y="270220"/>
                    <a:pt x="123816" y="250783"/>
                    <a:pt x="134161" y="232468"/>
                  </a:cubicBezTo>
                  <a:cubicBezTo>
                    <a:pt x="137542" y="226469"/>
                    <a:pt x="136491" y="218872"/>
                    <a:pt x="131614" y="213995"/>
                  </a:cubicBezTo>
                  <a:lnTo>
                    <a:pt x="75101" y="157511"/>
                  </a:lnTo>
                  <a:cubicBezTo>
                    <a:pt x="74842" y="157252"/>
                    <a:pt x="74785" y="156964"/>
                    <a:pt x="74785" y="156763"/>
                  </a:cubicBezTo>
                  <a:cubicBezTo>
                    <a:pt x="74785" y="156562"/>
                    <a:pt x="74842" y="156274"/>
                    <a:pt x="75101" y="156015"/>
                  </a:cubicBezTo>
                  <a:lnTo>
                    <a:pt x="156000" y="75116"/>
                  </a:lnTo>
                  <a:cubicBezTo>
                    <a:pt x="156418" y="74713"/>
                    <a:pt x="157094" y="74713"/>
                    <a:pt x="157511" y="75116"/>
                  </a:cubicBezTo>
                  <a:lnTo>
                    <a:pt x="214024" y="131614"/>
                  </a:lnTo>
                  <a:cubicBezTo>
                    <a:pt x="218916" y="136506"/>
                    <a:pt x="226512" y="137556"/>
                    <a:pt x="232497" y="134161"/>
                  </a:cubicBezTo>
                  <a:cubicBezTo>
                    <a:pt x="250769" y="123816"/>
                    <a:pt x="270220" y="115745"/>
                    <a:pt x="290291" y="110177"/>
                  </a:cubicBezTo>
                  <a:cubicBezTo>
                    <a:pt x="296909" y="108336"/>
                    <a:pt x="301541" y="102221"/>
                    <a:pt x="301541" y="95315"/>
                  </a:cubicBezTo>
                  <a:lnTo>
                    <a:pt x="301541" y="15452"/>
                  </a:lnTo>
                  <a:cubicBezTo>
                    <a:pt x="301541" y="14862"/>
                    <a:pt x="302016" y="14387"/>
                    <a:pt x="302606" y="14387"/>
                  </a:cubicBezTo>
                  <a:lnTo>
                    <a:pt x="416984" y="14387"/>
                  </a:lnTo>
                  <a:cubicBezTo>
                    <a:pt x="417574" y="14387"/>
                    <a:pt x="418049" y="14862"/>
                    <a:pt x="418049" y="15452"/>
                  </a:cubicBezTo>
                  <a:lnTo>
                    <a:pt x="418049" y="95315"/>
                  </a:lnTo>
                  <a:cubicBezTo>
                    <a:pt x="418049" y="102221"/>
                    <a:pt x="422682" y="108336"/>
                    <a:pt x="429300" y="110177"/>
                  </a:cubicBezTo>
                  <a:cubicBezTo>
                    <a:pt x="449370" y="115745"/>
                    <a:pt x="468807" y="123816"/>
                    <a:pt x="487093" y="134146"/>
                  </a:cubicBezTo>
                  <a:cubicBezTo>
                    <a:pt x="493093" y="137542"/>
                    <a:pt x="500675" y="136491"/>
                    <a:pt x="505566" y="131600"/>
                  </a:cubicBezTo>
                  <a:lnTo>
                    <a:pt x="562079" y="75116"/>
                  </a:lnTo>
                  <a:cubicBezTo>
                    <a:pt x="562496" y="74713"/>
                    <a:pt x="563173" y="74713"/>
                    <a:pt x="563590" y="75116"/>
                  </a:cubicBezTo>
                  <a:lnTo>
                    <a:pt x="644475" y="155986"/>
                  </a:lnTo>
                  <a:cubicBezTo>
                    <a:pt x="644734" y="156245"/>
                    <a:pt x="644791" y="156547"/>
                    <a:pt x="644791" y="156749"/>
                  </a:cubicBezTo>
                  <a:cubicBezTo>
                    <a:pt x="644791" y="156950"/>
                    <a:pt x="644734" y="157238"/>
                    <a:pt x="644475" y="157497"/>
                  </a:cubicBezTo>
                  <a:lnTo>
                    <a:pt x="587976" y="213995"/>
                  </a:lnTo>
                  <a:cubicBezTo>
                    <a:pt x="583099" y="218872"/>
                    <a:pt x="582049" y="226469"/>
                    <a:pt x="585430" y="232468"/>
                  </a:cubicBezTo>
                  <a:cubicBezTo>
                    <a:pt x="595745" y="250697"/>
                    <a:pt x="603802" y="270148"/>
                    <a:pt x="609399" y="290262"/>
                  </a:cubicBezTo>
                  <a:cubicBezTo>
                    <a:pt x="611240" y="296894"/>
                    <a:pt x="617355" y="301513"/>
                    <a:pt x="624261" y="301513"/>
                  </a:cubicBezTo>
                  <a:lnTo>
                    <a:pt x="704138" y="301513"/>
                  </a:lnTo>
                  <a:cubicBezTo>
                    <a:pt x="704714" y="301513"/>
                    <a:pt x="705203" y="301987"/>
                    <a:pt x="705203" y="302577"/>
                  </a:cubicBezTo>
                  <a:lnTo>
                    <a:pt x="705203" y="416984"/>
                  </a:lnTo>
                  <a:close/>
                  <a:moveTo>
                    <a:pt x="359795" y="203219"/>
                  </a:moveTo>
                  <a:cubicBezTo>
                    <a:pt x="273472" y="203219"/>
                    <a:pt x="203248" y="273443"/>
                    <a:pt x="203248" y="359766"/>
                  </a:cubicBezTo>
                  <a:cubicBezTo>
                    <a:pt x="203248" y="446090"/>
                    <a:pt x="273472" y="516313"/>
                    <a:pt x="359795" y="516313"/>
                  </a:cubicBezTo>
                  <a:cubicBezTo>
                    <a:pt x="446118" y="516313"/>
                    <a:pt x="516342" y="446090"/>
                    <a:pt x="516342" y="359766"/>
                  </a:cubicBezTo>
                  <a:cubicBezTo>
                    <a:pt x="516342" y="273443"/>
                    <a:pt x="446118" y="203219"/>
                    <a:pt x="359795" y="203219"/>
                  </a:cubicBezTo>
                  <a:close/>
                  <a:moveTo>
                    <a:pt x="359795" y="501926"/>
                  </a:moveTo>
                  <a:cubicBezTo>
                    <a:pt x="281399" y="501926"/>
                    <a:pt x="217635" y="438162"/>
                    <a:pt x="217635" y="359766"/>
                  </a:cubicBezTo>
                  <a:cubicBezTo>
                    <a:pt x="217635" y="281370"/>
                    <a:pt x="281399" y="217606"/>
                    <a:pt x="359795" y="217606"/>
                  </a:cubicBezTo>
                  <a:cubicBezTo>
                    <a:pt x="438191" y="217606"/>
                    <a:pt x="501955" y="281370"/>
                    <a:pt x="501955" y="359766"/>
                  </a:cubicBezTo>
                  <a:cubicBezTo>
                    <a:pt x="501955" y="438162"/>
                    <a:pt x="438191" y="501926"/>
                    <a:pt x="359795" y="5019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27"/>
          <p:cNvGrpSpPr/>
          <p:nvPr/>
        </p:nvGrpSpPr>
        <p:grpSpPr>
          <a:xfrm>
            <a:off x="6272693" y="2199824"/>
            <a:ext cx="1787288" cy="680098"/>
            <a:chOff x="0" y="-38100"/>
            <a:chExt cx="4766100" cy="1813594"/>
          </a:xfrm>
        </p:grpSpPr>
        <p:sp>
          <p:nvSpPr>
            <p:cNvPr id="407" name="Google Shape;407;p27"/>
            <p:cNvSpPr txBox="1"/>
            <p:nvPr/>
          </p:nvSpPr>
          <p:spPr>
            <a:xfrm>
              <a:off x="0" y="790294"/>
              <a:ext cx="476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8" name="Google Shape;408;p27"/>
            <p:cNvSpPr txBox="1"/>
            <p:nvPr/>
          </p:nvSpPr>
          <p:spPr>
            <a:xfrm>
              <a:off x="0" y="-38100"/>
              <a:ext cx="476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18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09" name="Google Shape;409;p27"/>
          <p:cNvSpPr/>
          <p:nvPr/>
        </p:nvSpPr>
        <p:spPr>
          <a:xfrm>
            <a:off x="7034145" y="1782918"/>
            <a:ext cx="264386" cy="264386"/>
          </a:xfrm>
          <a:custGeom>
            <a:rect b="b" l="l" r="r" t="t"/>
            <a:pathLst>
              <a:path extrusionOk="0" h="528772" w="528772">
                <a:moveTo>
                  <a:pt x="528773" y="264386"/>
                </a:moveTo>
                <a:cubicBezTo>
                  <a:pt x="528773" y="335970"/>
                  <a:pt x="500329" y="400907"/>
                  <a:pt x="454114" y="448514"/>
                </a:cubicBezTo>
                <a:cubicBezTo>
                  <a:pt x="406086" y="497999"/>
                  <a:pt x="338862" y="528751"/>
                  <a:pt x="264451" y="528773"/>
                </a:cubicBezTo>
                <a:lnTo>
                  <a:pt x="264386" y="528773"/>
                </a:lnTo>
                <a:cubicBezTo>
                  <a:pt x="189965" y="528773"/>
                  <a:pt x="122730" y="498031"/>
                  <a:pt x="74680" y="448546"/>
                </a:cubicBezTo>
                <a:cubicBezTo>
                  <a:pt x="28465" y="400939"/>
                  <a:pt x="0" y="335981"/>
                  <a:pt x="0" y="264386"/>
                </a:cubicBezTo>
                <a:cubicBezTo>
                  <a:pt x="0" y="262843"/>
                  <a:pt x="11" y="261300"/>
                  <a:pt x="43" y="259768"/>
                </a:cubicBezTo>
                <a:cubicBezTo>
                  <a:pt x="1230" y="190008"/>
                  <a:pt x="29458" y="126830"/>
                  <a:pt x="74670" y="80248"/>
                </a:cubicBezTo>
                <a:cubicBezTo>
                  <a:pt x="122698" y="30763"/>
                  <a:pt x="189933" y="11"/>
                  <a:pt x="264354" y="0"/>
                </a:cubicBezTo>
                <a:lnTo>
                  <a:pt x="264397" y="0"/>
                </a:lnTo>
                <a:cubicBezTo>
                  <a:pt x="264408" y="0"/>
                  <a:pt x="264408" y="0"/>
                  <a:pt x="264419" y="0"/>
                </a:cubicBezTo>
                <a:lnTo>
                  <a:pt x="264451" y="0"/>
                </a:lnTo>
                <a:cubicBezTo>
                  <a:pt x="338851" y="22"/>
                  <a:pt x="406075" y="30774"/>
                  <a:pt x="454103" y="80248"/>
                </a:cubicBezTo>
                <a:cubicBezTo>
                  <a:pt x="499315" y="126830"/>
                  <a:pt x="527543" y="190008"/>
                  <a:pt x="528730" y="259768"/>
                </a:cubicBezTo>
                <a:cubicBezTo>
                  <a:pt x="528762" y="261300"/>
                  <a:pt x="528773" y="262843"/>
                  <a:pt x="528773" y="264386"/>
                </a:cubicBezTo>
                <a:close/>
              </a:path>
            </a:pathLst>
          </a:custGeom>
          <a:solidFill>
            <a:srgbClr val="FF7B1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7031448" y="1780215"/>
            <a:ext cx="269787" cy="269787"/>
          </a:xfrm>
          <a:custGeom>
            <a:rect b="b" l="l" r="r" t="t"/>
            <a:pathLst>
              <a:path extrusionOk="0" h="539573" w="539573">
                <a:moveTo>
                  <a:pt x="539574" y="265174"/>
                </a:moveTo>
                <a:cubicBezTo>
                  <a:pt x="539574" y="264904"/>
                  <a:pt x="539531" y="264635"/>
                  <a:pt x="539498" y="264376"/>
                </a:cubicBezTo>
                <a:cubicBezTo>
                  <a:pt x="538160" y="195900"/>
                  <a:pt x="511141" y="131114"/>
                  <a:pt x="463372" y="81899"/>
                </a:cubicBezTo>
                <a:cubicBezTo>
                  <a:pt x="438500" y="56283"/>
                  <a:pt x="409345" y="36137"/>
                  <a:pt x="376704" y="22034"/>
                </a:cubicBezTo>
                <a:cubicBezTo>
                  <a:pt x="374589" y="21117"/>
                  <a:pt x="372474" y="20232"/>
                  <a:pt x="370337" y="19380"/>
                </a:cubicBezTo>
                <a:cubicBezTo>
                  <a:pt x="338430" y="6539"/>
                  <a:pt x="304678" y="32"/>
                  <a:pt x="269846" y="11"/>
                </a:cubicBezTo>
                <a:cubicBezTo>
                  <a:pt x="269825" y="11"/>
                  <a:pt x="269814" y="0"/>
                  <a:pt x="269792" y="0"/>
                </a:cubicBezTo>
                <a:cubicBezTo>
                  <a:pt x="269782" y="0"/>
                  <a:pt x="269760" y="0"/>
                  <a:pt x="269749" y="0"/>
                </a:cubicBezTo>
                <a:cubicBezTo>
                  <a:pt x="269749" y="0"/>
                  <a:pt x="269749" y="0"/>
                  <a:pt x="269749" y="0"/>
                </a:cubicBezTo>
                <a:cubicBezTo>
                  <a:pt x="269749" y="0"/>
                  <a:pt x="269738" y="0"/>
                  <a:pt x="269738" y="0"/>
                </a:cubicBezTo>
                <a:cubicBezTo>
                  <a:pt x="268713" y="0"/>
                  <a:pt x="267699" y="32"/>
                  <a:pt x="266674" y="43"/>
                </a:cubicBezTo>
                <a:cubicBezTo>
                  <a:pt x="265390" y="54"/>
                  <a:pt x="264106" y="65"/>
                  <a:pt x="262822" y="97"/>
                </a:cubicBezTo>
                <a:cubicBezTo>
                  <a:pt x="262174" y="119"/>
                  <a:pt x="261527" y="151"/>
                  <a:pt x="260869" y="173"/>
                </a:cubicBezTo>
                <a:cubicBezTo>
                  <a:pt x="259207" y="227"/>
                  <a:pt x="257545" y="281"/>
                  <a:pt x="255894" y="356"/>
                </a:cubicBezTo>
                <a:cubicBezTo>
                  <a:pt x="255765" y="367"/>
                  <a:pt x="255635" y="378"/>
                  <a:pt x="255506" y="378"/>
                </a:cubicBezTo>
                <a:cubicBezTo>
                  <a:pt x="223437" y="2039"/>
                  <a:pt x="192339" y="9291"/>
                  <a:pt x="162892" y="22012"/>
                </a:cubicBezTo>
                <a:cubicBezTo>
                  <a:pt x="130240" y="36126"/>
                  <a:pt x="101074" y="56272"/>
                  <a:pt x="76191" y="81899"/>
                </a:cubicBezTo>
                <a:cubicBezTo>
                  <a:pt x="28260" y="131287"/>
                  <a:pt x="1209" y="196342"/>
                  <a:pt x="43" y="265066"/>
                </a:cubicBezTo>
                <a:cubicBezTo>
                  <a:pt x="11" y="266631"/>
                  <a:pt x="0" y="268217"/>
                  <a:pt x="0" y="269792"/>
                </a:cubicBezTo>
                <a:cubicBezTo>
                  <a:pt x="0" y="340351"/>
                  <a:pt x="27062" y="407089"/>
                  <a:pt x="76202" y="457707"/>
                </a:cubicBezTo>
                <a:cubicBezTo>
                  <a:pt x="101084" y="483334"/>
                  <a:pt x="130251" y="503469"/>
                  <a:pt x="162892" y="517572"/>
                </a:cubicBezTo>
                <a:cubicBezTo>
                  <a:pt x="196687" y="532172"/>
                  <a:pt x="232652" y="539574"/>
                  <a:pt x="269836" y="539574"/>
                </a:cubicBezTo>
                <a:cubicBezTo>
                  <a:pt x="269836" y="539574"/>
                  <a:pt x="269836" y="539574"/>
                  <a:pt x="269836" y="539574"/>
                </a:cubicBezTo>
                <a:cubicBezTo>
                  <a:pt x="269836" y="539574"/>
                  <a:pt x="269836" y="539574"/>
                  <a:pt x="269836" y="539574"/>
                </a:cubicBezTo>
                <a:cubicBezTo>
                  <a:pt x="269836" y="539574"/>
                  <a:pt x="269836" y="539574"/>
                  <a:pt x="269836" y="539574"/>
                </a:cubicBezTo>
                <a:cubicBezTo>
                  <a:pt x="306955" y="539563"/>
                  <a:pt x="342908" y="532150"/>
                  <a:pt x="376693" y="517551"/>
                </a:cubicBezTo>
                <a:cubicBezTo>
                  <a:pt x="409334" y="503448"/>
                  <a:pt x="438489" y="483302"/>
                  <a:pt x="463361" y="457675"/>
                </a:cubicBezTo>
                <a:cubicBezTo>
                  <a:pt x="512490" y="407068"/>
                  <a:pt x="539542" y="340340"/>
                  <a:pt x="539542" y="269792"/>
                </a:cubicBezTo>
                <a:cubicBezTo>
                  <a:pt x="539542" y="268422"/>
                  <a:pt x="539531" y="267062"/>
                  <a:pt x="539498" y="265714"/>
                </a:cubicBezTo>
                <a:cubicBezTo>
                  <a:pt x="539542" y="265530"/>
                  <a:pt x="539574" y="265358"/>
                  <a:pt x="539574" y="265174"/>
                </a:cubicBezTo>
                <a:close/>
                <a:moveTo>
                  <a:pt x="390202" y="396612"/>
                </a:moveTo>
                <a:cubicBezTo>
                  <a:pt x="400497" y="358069"/>
                  <a:pt x="405956" y="314627"/>
                  <a:pt x="406021" y="270580"/>
                </a:cubicBezTo>
                <a:lnTo>
                  <a:pt x="528762" y="270580"/>
                </a:lnTo>
                <a:cubicBezTo>
                  <a:pt x="528568" y="336186"/>
                  <a:pt x="504009" y="398306"/>
                  <a:pt x="459423" y="446183"/>
                </a:cubicBezTo>
                <a:cubicBezTo>
                  <a:pt x="439029" y="426016"/>
                  <a:pt x="415786" y="409377"/>
                  <a:pt x="390202" y="396612"/>
                </a:cubicBezTo>
                <a:close/>
                <a:moveTo>
                  <a:pt x="221980" y="524413"/>
                </a:moveTo>
                <a:cubicBezTo>
                  <a:pt x="220804" y="524198"/>
                  <a:pt x="219639" y="523982"/>
                  <a:pt x="218462" y="523744"/>
                </a:cubicBezTo>
                <a:cubicBezTo>
                  <a:pt x="217534" y="523561"/>
                  <a:pt x="216617" y="523356"/>
                  <a:pt x="215700" y="523162"/>
                </a:cubicBezTo>
                <a:cubicBezTo>
                  <a:pt x="214546" y="522914"/>
                  <a:pt x="213380" y="522676"/>
                  <a:pt x="212226" y="522417"/>
                </a:cubicBezTo>
                <a:cubicBezTo>
                  <a:pt x="211308" y="522212"/>
                  <a:pt x="210391" y="521986"/>
                  <a:pt x="209474" y="521770"/>
                </a:cubicBezTo>
                <a:cubicBezTo>
                  <a:pt x="208319" y="521500"/>
                  <a:pt x="207176" y="521230"/>
                  <a:pt x="206021" y="520939"/>
                </a:cubicBezTo>
                <a:cubicBezTo>
                  <a:pt x="205115" y="520712"/>
                  <a:pt x="204208" y="520464"/>
                  <a:pt x="203302" y="520227"/>
                </a:cubicBezTo>
                <a:cubicBezTo>
                  <a:pt x="202158" y="519925"/>
                  <a:pt x="201014" y="519623"/>
                  <a:pt x="199871" y="519310"/>
                </a:cubicBezTo>
                <a:cubicBezTo>
                  <a:pt x="198964" y="519061"/>
                  <a:pt x="198069" y="518792"/>
                  <a:pt x="197162" y="518533"/>
                </a:cubicBezTo>
                <a:cubicBezTo>
                  <a:pt x="196029" y="518209"/>
                  <a:pt x="194896" y="517874"/>
                  <a:pt x="193763" y="517529"/>
                </a:cubicBezTo>
                <a:cubicBezTo>
                  <a:pt x="192868" y="517259"/>
                  <a:pt x="191972" y="516968"/>
                  <a:pt x="191076" y="516688"/>
                </a:cubicBezTo>
                <a:cubicBezTo>
                  <a:pt x="189954" y="516331"/>
                  <a:pt x="188832" y="515975"/>
                  <a:pt x="187710" y="515598"/>
                </a:cubicBezTo>
                <a:cubicBezTo>
                  <a:pt x="186825" y="515306"/>
                  <a:pt x="185940" y="514993"/>
                  <a:pt x="185055" y="514691"/>
                </a:cubicBezTo>
                <a:cubicBezTo>
                  <a:pt x="183944" y="514303"/>
                  <a:pt x="182822" y="513925"/>
                  <a:pt x="181721" y="513526"/>
                </a:cubicBezTo>
                <a:cubicBezTo>
                  <a:pt x="180836" y="513213"/>
                  <a:pt x="179962" y="512879"/>
                  <a:pt x="179088" y="512555"/>
                </a:cubicBezTo>
                <a:cubicBezTo>
                  <a:pt x="177988" y="512145"/>
                  <a:pt x="176887" y="511724"/>
                  <a:pt x="175786" y="511303"/>
                </a:cubicBezTo>
                <a:cubicBezTo>
                  <a:pt x="174912" y="510969"/>
                  <a:pt x="174049" y="510613"/>
                  <a:pt x="173175" y="510267"/>
                </a:cubicBezTo>
                <a:cubicBezTo>
                  <a:pt x="172085" y="509825"/>
                  <a:pt x="170995" y="509382"/>
                  <a:pt x="169906" y="508929"/>
                </a:cubicBezTo>
                <a:cubicBezTo>
                  <a:pt x="169042" y="508573"/>
                  <a:pt x="168179" y="508206"/>
                  <a:pt x="167327" y="507829"/>
                </a:cubicBezTo>
                <a:cubicBezTo>
                  <a:pt x="166248" y="507365"/>
                  <a:pt x="165169" y="506890"/>
                  <a:pt x="164090" y="506415"/>
                </a:cubicBezTo>
                <a:cubicBezTo>
                  <a:pt x="163237" y="506037"/>
                  <a:pt x="162385" y="505649"/>
                  <a:pt x="161532" y="505250"/>
                </a:cubicBezTo>
                <a:cubicBezTo>
                  <a:pt x="160464" y="504753"/>
                  <a:pt x="159396" y="504257"/>
                  <a:pt x="158328" y="503750"/>
                </a:cubicBezTo>
                <a:cubicBezTo>
                  <a:pt x="157486" y="503351"/>
                  <a:pt x="156644" y="502941"/>
                  <a:pt x="155803" y="502531"/>
                </a:cubicBezTo>
                <a:cubicBezTo>
                  <a:pt x="154745" y="502013"/>
                  <a:pt x="153688" y="501484"/>
                  <a:pt x="152641" y="500955"/>
                </a:cubicBezTo>
                <a:cubicBezTo>
                  <a:pt x="151810" y="500534"/>
                  <a:pt x="150968" y="500103"/>
                  <a:pt x="150138" y="499671"/>
                </a:cubicBezTo>
                <a:cubicBezTo>
                  <a:pt x="149091" y="499121"/>
                  <a:pt x="148055" y="498570"/>
                  <a:pt x="147019" y="498009"/>
                </a:cubicBezTo>
                <a:cubicBezTo>
                  <a:pt x="146188" y="497567"/>
                  <a:pt x="145368" y="497114"/>
                  <a:pt x="144548" y="496661"/>
                </a:cubicBezTo>
                <a:cubicBezTo>
                  <a:pt x="143523" y="496089"/>
                  <a:pt x="142498" y="495517"/>
                  <a:pt x="141473" y="494923"/>
                </a:cubicBezTo>
                <a:cubicBezTo>
                  <a:pt x="140653" y="494459"/>
                  <a:pt x="139833" y="493985"/>
                  <a:pt x="139024" y="493510"/>
                </a:cubicBezTo>
                <a:cubicBezTo>
                  <a:pt x="138009" y="492916"/>
                  <a:pt x="137006" y="492312"/>
                  <a:pt x="136002" y="491708"/>
                </a:cubicBezTo>
                <a:cubicBezTo>
                  <a:pt x="135193" y="491211"/>
                  <a:pt x="134384" y="490726"/>
                  <a:pt x="133574" y="490219"/>
                </a:cubicBezTo>
                <a:cubicBezTo>
                  <a:pt x="132582" y="489604"/>
                  <a:pt x="131589" y="488967"/>
                  <a:pt x="130596" y="488341"/>
                </a:cubicBezTo>
                <a:cubicBezTo>
                  <a:pt x="129798" y="487823"/>
                  <a:pt x="128999" y="487316"/>
                  <a:pt x="128201" y="486787"/>
                </a:cubicBezTo>
                <a:cubicBezTo>
                  <a:pt x="127219" y="486140"/>
                  <a:pt x="126248" y="485492"/>
                  <a:pt x="125277" y="484834"/>
                </a:cubicBezTo>
                <a:cubicBezTo>
                  <a:pt x="124478" y="484295"/>
                  <a:pt x="123690" y="483766"/>
                  <a:pt x="122903" y="483216"/>
                </a:cubicBezTo>
                <a:cubicBezTo>
                  <a:pt x="121942" y="482547"/>
                  <a:pt x="120993" y="481878"/>
                  <a:pt x="120032" y="481198"/>
                </a:cubicBezTo>
                <a:cubicBezTo>
                  <a:pt x="119245" y="480637"/>
                  <a:pt x="118457" y="480076"/>
                  <a:pt x="117680" y="479504"/>
                </a:cubicBezTo>
                <a:cubicBezTo>
                  <a:pt x="116741" y="478813"/>
                  <a:pt x="115803" y="478123"/>
                  <a:pt x="114864" y="477421"/>
                </a:cubicBezTo>
                <a:cubicBezTo>
                  <a:pt x="114087" y="476839"/>
                  <a:pt x="113310" y="476256"/>
                  <a:pt x="112533" y="475662"/>
                </a:cubicBezTo>
                <a:cubicBezTo>
                  <a:pt x="111605" y="474950"/>
                  <a:pt x="110699" y="474227"/>
                  <a:pt x="109782" y="473515"/>
                </a:cubicBezTo>
                <a:cubicBezTo>
                  <a:pt x="109015" y="472911"/>
                  <a:pt x="108239" y="472307"/>
                  <a:pt x="107483" y="471681"/>
                </a:cubicBezTo>
                <a:cubicBezTo>
                  <a:pt x="106577" y="470947"/>
                  <a:pt x="105692" y="470213"/>
                  <a:pt x="104796" y="469469"/>
                </a:cubicBezTo>
                <a:cubicBezTo>
                  <a:pt x="104030" y="468832"/>
                  <a:pt x="103275" y="468206"/>
                  <a:pt x="102520" y="467570"/>
                </a:cubicBezTo>
                <a:cubicBezTo>
                  <a:pt x="101635" y="466825"/>
                  <a:pt x="100772" y="466059"/>
                  <a:pt x="99898" y="465304"/>
                </a:cubicBezTo>
                <a:cubicBezTo>
                  <a:pt x="99142" y="464645"/>
                  <a:pt x="98387" y="463987"/>
                  <a:pt x="97642" y="463329"/>
                </a:cubicBezTo>
                <a:cubicBezTo>
                  <a:pt x="96790" y="462563"/>
                  <a:pt x="95937" y="461786"/>
                  <a:pt x="95085" y="461009"/>
                </a:cubicBezTo>
                <a:cubicBezTo>
                  <a:pt x="94340" y="460329"/>
                  <a:pt x="93585" y="459639"/>
                  <a:pt x="92851" y="458948"/>
                </a:cubicBezTo>
                <a:cubicBezTo>
                  <a:pt x="92021" y="458160"/>
                  <a:pt x="91190" y="457373"/>
                  <a:pt x="90370" y="456574"/>
                </a:cubicBezTo>
                <a:cubicBezTo>
                  <a:pt x="89625" y="455862"/>
                  <a:pt x="88891" y="455150"/>
                  <a:pt x="88158" y="454438"/>
                </a:cubicBezTo>
                <a:cubicBezTo>
                  <a:pt x="87996" y="454287"/>
                  <a:pt x="87845" y="454125"/>
                  <a:pt x="87694" y="453974"/>
                </a:cubicBezTo>
                <a:cubicBezTo>
                  <a:pt x="106803" y="435058"/>
                  <a:pt x="128535" y="419358"/>
                  <a:pt x="152425" y="407187"/>
                </a:cubicBezTo>
                <a:cubicBezTo>
                  <a:pt x="163744" y="445309"/>
                  <a:pt x="179682" y="477464"/>
                  <a:pt x="198716" y="500426"/>
                </a:cubicBezTo>
                <a:cubicBezTo>
                  <a:pt x="207100" y="510537"/>
                  <a:pt x="216002" y="518759"/>
                  <a:pt x="225260" y="525018"/>
                </a:cubicBezTo>
                <a:cubicBezTo>
                  <a:pt x="225099" y="524985"/>
                  <a:pt x="224926" y="524964"/>
                  <a:pt x="224764" y="524942"/>
                </a:cubicBezTo>
                <a:cubicBezTo>
                  <a:pt x="223825" y="524759"/>
                  <a:pt x="222897" y="524586"/>
                  <a:pt x="221980" y="524413"/>
                </a:cubicBezTo>
                <a:close/>
                <a:moveTo>
                  <a:pt x="80162" y="446205"/>
                </a:moveTo>
                <a:cubicBezTo>
                  <a:pt x="35565" y="398306"/>
                  <a:pt x="10995" y="336186"/>
                  <a:pt x="10801" y="270569"/>
                </a:cubicBezTo>
                <a:lnTo>
                  <a:pt x="133618" y="270569"/>
                </a:lnTo>
                <a:cubicBezTo>
                  <a:pt x="133682" y="314616"/>
                  <a:pt x="139142" y="358047"/>
                  <a:pt x="149436" y="396580"/>
                </a:cubicBezTo>
                <a:cubicBezTo>
                  <a:pt x="123820" y="409366"/>
                  <a:pt x="100556" y="426027"/>
                  <a:pt x="80162" y="446205"/>
                </a:cubicBezTo>
                <a:close/>
                <a:moveTo>
                  <a:pt x="80151" y="93412"/>
                </a:moveTo>
                <a:cubicBezTo>
                  <a:pt x="100556" y="113591"/>
                  <a:pt x="123820" y="130240"/>
                  <a:pt x="149425" y="143016"/>
                </a:cubicBezTo>
                <a:cubicBezTo>
                  <a:pt x="139865" y="178851"/>
                  <a:pt x="134459" y="219002"/>
                  <a:pt x="133715" y="259790"/>
                </a:cubicBezTo>
                <a:lnTo>
                  <a:pt x="10995" y="259790"/>
                </a:lnTo>
                <a:cubicBezTo>
                  <a:pt x="13348" y="197659"/>
                  <a:pt x="37745" y="138970"/>
                  <a:pt x="80151" y="93412"/>
                </a:cubicBezTo>
                <a:close/>
                <a:moveTo>
                  <a:pt x="92582" y="80917"/>
                </a:moveTo>
                <a:cubicBezTo>
                  <a:pt x="93240" y="80291"/>
                  <a:pt x="93909" y="79687"/>
                  <a:pt x="94578" y="79072"/>
                </a:cubicBezTo>
                <a:cubicBezTo>
                  <a:pt x="95441" y="78284"/>
                  <a:pt x="96304" y="77486"/>
                  <a:pt x="97168" y="76709"/>
                </a:cubicBezTo>
                <a:cubicBezTo>
                  <a:pt x="97847" y="76094"/>
                  <a:pt x="98549" y="75490"/>
                  <a:pt x="99239" y="74885"/>
                </a:cubicBezTo>
                <a:cubicBezTo>
                  <a:pt x="100103" y="74119"/>
                  <a:pt x="100977" y="73364"/>
                  <a:pt x="101851" y="72609"/>
                </a:cubicBezTo>
                <a:cubicBezTo>
                  <a:pt x="102552" y="72004"/>
                  <a:pt x="103264" y="71422"/>
                  <a:pt x="103976" y="70828"/>
                </a:cubicBezTo>
                <a:cubicBezTo>
                  <a:pt x="104861" y="70094"/>
                  <a:pt x="105746" y="69361"/>
                  <a:pt x="106631" y="68638"/>
                </a:cubicBezTo>
                <a:cubicBezTo>
                  <a:pt x="107343" y="68055"/>
                  <a:pt x="108066" y="67483"/>
                  <a:pt x="108789" y="66900"/>
                </a:cubicBezTo>
                <a:cubicBezTo>
                  <a:pt x="109684" y="66188"/>
                  <a:pt x="110591" y="65476"/>
                  <a:pt x="111497" y="64775"/>
                </a:cubicBezTo>
                <a:cubicBezTo>
                  <a:pt x="112220" y="64214"/>
                  <a:pt x="112954" y="63653"/>
                  <a:pt x="113688" y="63102"/>
                </a:cubicBezTo>
                <a:cubicBezTo>
                  <a:pt x="114605" y="62412"/>
                  <a:pt x="115522" y="61721"/>
                  <a:pt x="116450" y="61041"/>
                </a:cubicBezTo>
                <a:cubicBezTo>
                  <a:pt x="117184" y="60502"/>
                  <a:pt x="117928" y="59962"/>
                  <a:pt x="118673" y="59423"/>
                </a:cubicBezTo>
                <a:cubicBezTo>
                  <a:pt x="119612" y="58743"/>
                  <a:pt x="120550" y="58085"/>
                  <a:pt x="121500" y="57416"/>
                </a:cubicBezTo>
                <a:cubicBezTo>
                  <a:pt x="122244" y="56898"/>
                  <a:pt x="122989" y="56380"/>
                  <a:pt x="123734" y="55862"/>
                </a:cubicBezTo>
                <a:cubicBezTo>
                  <a:pt x="124694" y="55204"/>
                  <a:pt x="125665" y="54556"/>
                  <a:pt x="126625" y="53909"/>
                </a:cubicBezTo>
                <a:cubicBezTo>
                  <a:pt x="127370" y="53412"/>
                  <a:pt x="128125" y="52916"/>
                  <a:pt x="128881" y="52431"/>
                </a:cubicBezTo>
                <a:cubicBezTo>
                  <a:pt x="129873" y="51794"/>
                  <a:pt x="130866" y="51157"/>
                  <a:pt x="131859" y="50531"/>
                </a:cubicBezTo>
                <a:cubicBezTo>
                  <a:pt x="132603" y="50057"/>
                  <a:pt x="133348" y="49593"/>
                  <a:pt x="134103" y="49129"/>
                </a:cubicBezTo>
                <a:cubicBezTo>
                  <a:pt x="135128" y="48503"/>
                  <a:pt x="136164" y="47877"/>
                  <a:pt x="137189" y="47262"/>
                </a:cubicBezTo>
                <a:cubicBezTo>
                  <a:pt x="137923" y="46820"/>
                  <a:pt x="138657" y="46377"/>
                  <a:pt x="139401" y="45946"/>
                </a:cubicBezTo>
                <a:cubicBezTo>
                  <a:pt x="140469" y="45320"/>
                  <a:pt x="141548" y="44715"/>
                  <a:pt x="142628" y="44100"/>
                </a:cubicBezTo>
                <a:cubicBezTo>
                  <a:pt x="143350" y="43690"/>
                  <a:pt x="144063" y="43280"/>
                  <a:pt x="144786" y="42892"/>
                </a:cubicBezTo>
                <a:cubicBezTo>
                  <a:pt x="145919" y="42266"/>
                  <a:pt x="147062" y="41662"/>
                  <a:pt x="148206" y="41047"/>
                </a:cubicBezTo>
                <a:cubicBezTo>
                  <a:pt x="148886" y="40691"/>
                  <a:pt x="149566" y="40313"/>
                  <a:pt x="150246" y="39957"/>
                </a:cubicBezTo>
                <a:cubicBezTo>
                  <a:pt x="151486" y="39309"/>
                  <a:pt x="152727" y="38694"/>
                  <a:pt x="153979" y="38069"/>
                </a:cubicBezTo>
                <a:cubicBezTo>
                  <a:pt x="154583" y="37766"/>
                  <a:pt x="155177" y="37453"/>
                  <a:pt x="155792" y="37162"/>
                </a:cubicBezTo>
                <a:cubicBezTo>
                  <a:pt x="157249" y="36450"/>
                  <a:pt x="158727" y="35749"/>
                  <a:pt x="160194" y="35069"/>
                </a:cubicBezTo>
                <a:cubicBezTo>
                  <a:pt x="160594" y="34885"/>
                  <a:pt x="160993" y="34680"/>
                  <a:pt x="161403" y="34497"/>
                </a:cubicBezTo>
                <a:cubicBezTo>
                  <a:pt x="163302" y="33623"/>
                  <a:pt x="165212" y="32770"/>
                  <a:pt x="167143" y="31929"/>
                </a:cubicBezTo>
                <a:cubicBezTo>
                  <a:pt x="185854" y="23847"/>
                  <a:pt x="205255" y="18074"/>
                  <a:pt x="225174" y="14621"/>
                </a:cubicBezTo>
                <a:cubicBezTo>
                  <a:pt x="215927" y="20879"/>
                  <a:pt x="207035" y="29091"/>
                  <a:pt x="198673" y="39191"/>
                </a:cubicBezTo>
                <a:cubicBezTo>
                  <a:pt x="179649" y="62163"/>
                  <a:pt x="163712" y="94297"/>
                  <a:pt x="152393" y="132420"/>
                </a:cubicBezTo>
                <a:cubicBezTo>
                  <a:pt x="128503" y="120270"/>
                  <a:pt x="106771" y="104570"/>
                  <a:pt x="87650" y="85654"/>
                </a:cubicBezTo>
                <a:cubicBezTo>
                  <a:pt x="87791" y="85514"/>
                  <a:pt x="87931" y="85374"/>
                  <a:pt x="88071" y="85233"/>
                </a:cubicBezTo>
                <a:cubicBezTo>
                  <a:pt x="88708" y="84608"/>
                  <a:pt x="89345" y="84003"/>
                  <a:pt x="89981" y="83388"/>
                </a:cubicBezTo>
                <a:cubicBezTo>
                  <a:pt x="90855" y="82568"/>
                  <a:pt x="91718" y="81737"/>
                  <a:pt x="92582" y="80917"/>
                </a:cubicBezTo>
                <a:close/>
                <a:moveTo>
                  <a:pt x="275188" y="368363"/>
                </a:moveTo>
                <a:lnTo>
                  <a:pt x="275188" y="270569"/>
                </a:lnTo>
                <a:lnTo>
                  <a:pt x="395231" y="270569"/>
                </a:lnTo>
                <a:cubicBezTo>
                  <a:pt x="395166" y="312965"/>
                  <a:pt x="390019" y="354734"/>
                  <a:pt x="380297" y="391907"/>
                </a:cubicBezTo>
                <a:cubicBezTo>
                  <a:pt x="347138" y="376973"/>
                  <a:pt x="311832" y="369075"/>
                  <a:pt x="275188" y="368363"/>
                </a:cubicBezTo>
                <a:close/>
                <a:moveTo>
                  <a:pt x="264397" y="160442"/>
                </a:moveTo>
                <a:cubicBezTo>
                  <a:pt x="228746" y="159730"/>
                  <a:pt x="194432" y="151907"/>
                  <a:pt x="162244" y="137178"/>
                </a:cubicBezTo>
                <a:cubicBezTo>
                  <a:pt x="184063" y="62379"/>
                  <a:pt x="222606" y="14923"/>
                  <a:pt x="264397" y="11071"/>
                </a:cubicBezTo>
                <a:lnTo>
                  <a:pt x="264397" y="160442"/>
                </a:lnTo>
                <a:close/>
                <a:moveTo>
                  <a:pt x="159342" y="147710"/>
                </a:moveTo>
                <a:cubicBezTo>
                  <a:pt x="192479" y="162633"/>
                  <a:pt x="227764" y="170521"/>
                  <a:pt x="264397" y="171222"/>
                </a:cubicBezTo>
                <a:lnTo>
                  <a:pt x="264397" y="259779"/>
                </a:lnTo>
                <a:lnTo>
                  <a:pt x="144505" y="259779"/>
                </a:lnTo>
                <a:cubicBezTo>
                  <a:pt x="145239" y="220664"/>
                  <a:pt x="150332" y="182174"/>
                  <a:pt x="159342" y="147710"/>
                </a:cubicBezTo>
                <a:close/>
                <a:moveTo>
                  <a:pt x="264397" y="270569"/>
                </a:moveTo>
                <a:lnTo>
                  <a:pt x="264397" y="368363"/>
                </a:lnTo>
                <a:cubicBezTo>
                  <a:pt x="227785" y="369064"/>
                  <a:pt x="192501" y="376963"/>
                  <a:pt x="159342" y="391886"/>
                </a:cubicBezTo>
                <a:cubicBezTo>
                  <a:pt x="149620" y="354734"/>
                  <a:pt x="144462" y="312965"/>
                  <a:pt x="144408" y="270569"/>
                </a:cubicBezTo>
                <a:lnTo>
                  <a:pt x="264397" y="270569"/>
                </a:lnTo>
                <a:close/>
                <a:moveTo>
                  <a:pt x="264397" y="379153"/>
                </a:moveTo>
                <a:lnTo>
                  <a:pt x="264397" y="528535"/>
                </a:lnTo>
                <a:cubicBezTo>
                  <a:pt x="222649" y="524737"/>
                  <a:pt x="184073" y="477270"/>
                  <a:pt x="162244" y="402428"/>
                </a:cubicBezTo>
                <a:cubicBezTo>
                  <a:pt x="194454" y="387688"/>
                  <a:pt x="228767" y="379876"/>
                  <a:pt x="264397" y="379153"/>
                </a:cubicBezTo>
                <a:close/>
                <a:moveTo>
                  <a:pt x="275188" y="259779"/>
                </a:moveTo>
                <a:lnTo>
                  <a:pt x="275188" y="171222"/>
                </a:lnTo>
                <a:cubicBezTo>
                  <a:pt x="311832" y="170510"/>
                  <a:pt x="347138" y="162611"/>
                  <a:pt x="380286" y="147677"/>
                </a:cubicBezTo>
                <a:cubicBezTo>
                  <a:pt x="389296" y="182131"/>
                  <a:pt x="394400" y="220642"/>
                  <a:pt x="395134" y="259779"/>
                </a:cubicBezTo>
                <a:lnTo>
                  <a:pt x="275188" y="259779"/>
                </a:lnTo>
                <a:close/>
                <a:moveTo>
                  <a:pt x="275188" y="160442"/>
                </a:moveTo>
                <a:lnTo>
                  <a:pt x="275188" y="11060"/>
                </a:lnTo>
                <a:cubicBezTo>
                  <a:pt x="316946" y="14826"/>
                  <a:pt x="355533" y="62293"/>
                  <a:pt x="377383" y="137146"/>
                </a:cubicBezTo>
                <a:cubicBezTo>
                  <a:pt x="345185" y="151896"/>
                  <a:pt x="310861" y="159720"/>
                  <a:pt x="275188" y="160442"/>
                </a:cubicBezTo>
                <a:close/>
                <a:moveTo>
                  <a:pt x="275188" y="379153"/>
                </a:moveTo>
                <a:cubicBezTo>
                  <a:pt x="310850" y="379865"/>
                  <a:pt x="345185" y="387699"/>
                  <a:pt x="377394" y="402439"/>
                </a:cubicBezTo>
                <a:cubicBezTo>
                  <a:pt x="355554" y="477270"/>
                  <a:pt x="316990" y="524726"/>
                  <a:pt x="275188" y="528525"/>
                </a:cubicBezTo>
                <a:lnTo>
                  <a:pt x="275188" y="379153"/>
                </a:lnTo>
                <a:close/>
                <a:moveTo>
                  <a:pt x="405924" y="259779"/>
                </a:moveTo>
                <a:cubicBezTo>
                  <a:pt x="405180" y="218970"/>
                  <a:pt x="399763" y="178808"/>
                  <a:pt x="390202" y="142973"/>
                </a:cubicBezTo>
                <a:cubicBezTo>
                  <a:pt x="415786" y="130208"/>
                  <a:pt x="439029" y="113569"/>
                  <a:pt x="459412" y="93402"/>
                </a:cubicBezTo>
                <a:cubicBezTo>
                  <a:pt x="501818" y="138959"/>
                  <a:pt x="526205" y="197637"/>
                  <a:pt x="528579" y="259779"/>
                </a:cubicBezTo>
                <a:lnTo>
                  <a:pt x="405924" y="259779"/>
                </a:lnTo>
                <a:close/>
                <a:moveTo>
                  <a:pt x="372420" y="31940"/>
                </a:moveTo>
                <a:cubicBezTo>
                  <a:pt x="374330" y="32760"/>
                  <a:pt x="376229" y="33612"/>
                  <a:pt x="378106" y="34486"/>
                </a:cubicBezTo>
                <a:cubicBezTo>
                  <a:pt x="378732" y="34777"/>
                  <a:pt x="379358" y="35080"/>
                  <a:pt x="379984" y="35382"/>
                </a:cubicBezTo>
                <a:cubicBezTo>
                  <a:pt x="381236" y="35964"/>
                  <a:pt x="382477" y="36558"/>
                  <a:pt x="383717" y="37162"/>
                </a:cubicBezTo>
                <a:cubicBezTo>
                  <a:pt x="384473" y="37529"/>
                  <a:pt x="385206" y="37917"/>
                  <a:pt x="385951" y="38284"/>
                </a:cubicBezTo>
                <a:cubicBezTo>
                  <a:pt x="387052" y="38835"/>
                  <a:pt x="388152" y="39385"/>
                  <a:pt x="389253" y="39957"/>
                </a:cubicBezTo>
                <a:cubicBezTo>
                  <a:pt x="390041" y="40367"/>
                  <a:pt x="390828" y="40799"/>
                  <a:pt x="391616" y="41209"/>
                </a:cubicBezTo>
                <a:cubicBezTo>
                  <a:pt x="392652" y="41759"/>
                  <a:pt x="393688" y="42309"/>
                  <a:pt x="394713" y="42870"/>
                </a:cubicBezTo>
                <a:cubicBezTo>
                  <a:pt x="395522" y="43313"/>
                  <a:pt x="396321" y="43766"/>
                  <a:pt x="397119" y="44219"/>
                </a:cubicBezTo>
                <a:cubicBezTo>
                  <a:pt x="398112" y="44780"/>
                  <a:pt x="399115" y="45341"/>
                  <a:pt x="400097" y="45924"/>
                </a:cubicBezTo>
                <a:cubicBezTo>
                  <a:pt x="400907" y="46399"/>
                  <a:pt x="401705" y="46873"/>
                  <a:pt x="402504" y="47359"/>
                </a:cubicBezTo>
                <a:cubicBezTo>
                  <a:pt x="403475" y="47931"/>
                  <a:pt x="404435" y="48514"/>
                  <a:pt x="405395" y="49107"/>
                </a:cubicBezTo>
                <a:cubicBezTo>
                  <a:pt x="406205" y="49603"/>
                  <a:pt x="407003" y="50111"/>
                  <a:pt x="407802" y="50618"/>
                </a:cubicBezTo>
                <a:cubicBezTo>
                  <a:pt x="408740" y="51211"/>
                  <a:pt x="409679" y="51805"/>
                  <a:pt x="410618" y="52409"/>
                </a:cubicBezTo>
                <a:cubicBezTo>
                  <a:pt x="411416" y="52927"/>
                  <a:pt x="412215" y="53456"/>
                  <a:pt x="413013" y="53984"/>
                </a:cubicBezTo>
                <a:cubicBezTo>
                  <a:pt x="413931" y="54599"/>
                  <a:pt x="414848" y="55214"/>
                  <a:pt x="415765" y="55830"/>
                </a:cubicBezTo>
                <a:cubicBezTo>
                  <a:pt x="416553" y="56369"/>
                  <a:pt x="417340" y="56919"/>
                  <a:pt x="418128" y="57470"/>
                </a:cubicBezTo>
                <a:cubicBezTo>
                  <a:pt x="419034" y="58106"/>
                  <a:pt x="419930" y="58743"/>
                  <a:pt x="420826" y="59380"/>
                </a:cubicBezTo>
                <a:cubicBezTo>
                  <a:pt x="421603" y="59941"/>
                  <a:pt x="422379" y="60502"/>
                  <a:pt x="423156" y="61074"/>
                </a:cubicBezTo>
                <a:cubicBezTo>
                  <a:pt x="424041" y="61732"/>
                  <a:pt x="424926" y="62390"/>
                  <a:pt x="425811" y="63059"/>
                </a:cubicBezTo>
                <a:cubicBezTo>
                  <a:pt x="426577" y="63642"/>
                  <a:pt x="427343" y="64224"/>
                  <a:pt x="428098" y="64807"/>
                </a:cubicBezTo>
                <a:cubicBezTo>
                  <a:pt x="428972" y="65487"/>
                  <a:pt x="429846" y="66167"/>
                  <a:pt x="430710" y="66857"/>
                </a:cubicBezTo>
                <a:cubicBezTo>
                  <a:pt x="431454" y="67451"/>
                  <a:pt x="432209" y="68044"/>
                  <a:pt x="432943" y="68649"/>
                </a:cubicBezTo>
                <a:cubicBezTo>
                  <a:pt x="433806" y="69350"/>
                  <a:pt x="434670" y="70073"/>
                  <a:pt x="435533" y="70785"/>
                </a:cubicBezTo>
                <a:cubicBezTo>
                  <a:pt x="436256" y="71389"/>
                  <a:pt x="436990" y="72004"/>
                  <a:pt x="437713" y="72619"/>
                </a:cubicBezTo>
                <a:cubicBezTo>
                  <a:pt x="438576" y="73353"/>
                  <a:pt x="439428" y="74098"/>
                  <a:pt x="440281" y="74853"/>
                </a:cubicBezTo>
                <a:cubicBezTo>
                  <a:pt x="440982" y="75468"/>
                  <a:pt x="441694" y="76083"/>
                  <a:pt x="442396" y="76709"/>
                </a:cubicBezTo>
                <a:cubicBezTo>
                  <a:pt x="443259" y="77475"/>
                  <a:pt x="444101" y="78263"/>
                  <a:pt x="444953" y="79040"/>
                </a:cubicBezTo>
                <a:cubicBezTo>
                  <a:pt x="445633" y="79666"/>
                  <a:pt x="446313" y="80281"/>
                  <a:pt x="446982" y="80906"/>
                </a:cubicBezTo>
                <a:cubicBezTo>
                  <a:pt x="447845" y="81726"/>
                  <a:pt x="448708" y="82557"/>
                  <a:pt x="449560" y="83377"/>
                </a:cubicBezTo>
                <a:cubicBezTo>
                  <a:pt x="450197" y="83992"/>
                  <a:pt x="450845" y="84608"/>
                  <a:pt x="451470" y="85223"/>
                </a:cubicBezTo>
                <a:cubicBezTo>
                  <a:pt x="451611" y="85363"/>
                  <a:pt x="451751" y="85503"/>
                  <a:pt x="451891" y="85643"/>
                </a:cubicBezTo>
                <a:cubicBezTo>
                  <a:pt x="432792" y="104548"/>
                  <a:pt x="411071" y="120227"/>
                  <a:pt x="387214" y="132377"/>
                </a:cubicBezTo>
                <a:cubicBezTo>
                  <a:pt x="375894" y="94254"/>
                  <a:pt x="359946" y="62120"/>
                  <a:pt x="340912" y="39158"/>
                </a:cubicBezTo>
                <a:cubicBezTo>
                  <a:pt x="332560" y="29080"/>
                  <a:pt x="323680" y="20879"/>
                  <a:pt x="314443" y="14621"/>
                </a:cubicBezTo>
                <a:cubicBezTo>
                  <a:pt x="334341" y="18096"/>
                  <a:pt x="353731" y="23868"/>
                  <a:pt x="372420" y="31940"/>
                </a:cubicBezTo>
                <a:close/>
                <a:moveTo>
                  <a:pt x="314475" y="524942"/>
                </a:moveTo>
                <a:cubicBezTo>
                  <a:pt x="323712" y="518695"/>
                  <a:pt x="332582" y="510494"/>
                  <a:pt x="340933" y="500416"/>
                </a:cubicBezTo>
                <a:cubicBezTo>
                  <a:pt x="359968" y="477454"/>
                  <a:pt x="375905" y="445309"/>
                  <a:pt x="387235" y="407187"/>
                </a:cubicBezTo>
                <a:cubicBezTo>
                  <a:pt x="411093" y="419337"/>
                  <a:pt x="432803" y="435015"/>
                  <a:pt x="451913" y="453920"/>
                </a:cubicBezTo>
                <a:cubicBezTo>
                  <a:pt x="451783" y="454049"/>
                  <a:pt x="451643" y="454190"/>
                  <a:pt x="451514" y="454319"/>
                </a:cubicBezTo>
                <a:cubicBezTo>
                  <a:pt x="450855" y="454966"/>
                  <a:pt x="450186" y="455603"/>
                  <a:pt x="449517" y="456251"/>
                </a:cubicBezTo>
                <a:cubicBezTo>
                  <a:pt x="448686" y="457049"/>
                  <a:pt x="447856" y="457858"/>
                  <a:pt x="447014" y="458646"/>
                </a:cubicBezTo>
                <a:cubicBezTo>
                  <a:pt x="446323" y="459293"/>
                  <a:pt x="445633" y="459930"/>
                  <a:pt x="444942" y="460567"/>
                </a:cubicBezTo>
                <a:cubicBezTo>
                  <a:pt x="444111" y="461333"/>
                  <a:pt x="443270" y="462099"/>
                  <a:pt x="442428" y="462854"/>
                </a:cubicBezTo>
                <a:cubicBezTo>
                  <a:pt x="441716" y="463491"/>
                  <a:pt x="441004" y="464117"/>
                  <a:pt x="440292" y="464743"/>
                </a:cubicBezTo>
                <a:cubicBezTo>
                  <a:pt x="439450" y="465487"/>
                  <a:pt x="438608" y="466221"/>
                  <a:pt x="437756" y="466944"/>
                </a:cubicBezTo>
                <a:cubicBezTo>
                  <a:pt x="437033" y="467570"/>
                  <a:pt x="436288" y="468174"/>
                  <a:pt x="435555" y="468789"/>
                </a:cubicBezTo>
                <a:cubicBezTo>
                  <a:pt x="434702" y="469501"/>
                  <a:pt x="433850" y="470213"/>
                  <a:pt x="432986" y="470915"/>
                </a:cubicBezTo>
                <a:cubicBezTo>
                  <a:pt x="432242" y="471519"/>
                  <a:pt x="431487" y="472123"/>
                  <a:pt x="430742" y="472717"/>
                </a:cubicBezTo>
                <a:cubicBezTo>
                  <a:pt x="429879" y="473407"/>
                  <a:pt x="429005" y="474087"/>
                  <a:pt x="428131" y="474767"/>
                </a:cubicBezTo>
                <a:cubicBezTo>
                  <a:pt x="427375" y="475360"/>
                  <a:pt x="426609" y="475943"/>
                  <a:pt x="425843" y="476515"/>
                </a:cubicBezTo>
                <a:cubicBezTo>
                  <a:pt x="424969" y="477184"/>
                  <a:pt x="424084" y="477842"/>
                  <a:pt x="423200" y="478490"/>
                </a:cubicBezTo>
                <a:cubicBezTo>
                  <a:pt x="422423" y="479061"/>
                  <a:pt x="421646" y="479623"/>
                  <a:pt x="420869" y="480194"/>
                </a:cubicBezTo>
                <a:cubicBezTo>
                  <a:pt x="419973" y="480842"/>
                  <a:pt x="419078" y="481478"/>
                  <a:pt x="418171" y="482104"/>
                </a:cubicBezTo>
                <a:cubicBezTo>
                  <a:pt x="417383" y="482655"/>
                  <a:pt x="416596" y="483205"/>
                  <a:pt x="415808" y="483744"/>
                </a:cubicBezTo>
                <a:cubicBezTo>
                  <a:pt x="414891" y="484370"/>
                  <a:pt x="413974" y="484985"/>
                  <a:pt x="413057" y="485600"/>
                </a:cubicBezTo>
                <a:cubicBezTo>
                  <a:pt x="412258" y="486129"/>
                  <a:pt x="411470" y="486658"/>
                  <a:pt x="410672" y="487176"/>
                </a:cubicBezTo>
                <a:cubicBezTo>
                  <a:pt x="409733" y="487780"/>
                  <a:pt x="408794" y="488384"/>
                  <a:pt x="407856" y="488978"/>
                </a:cubicBezTo>
                <a:cubicBezTo>
                  <a:pt x="407057" y="489485"/>
                  <a:pt x="406259" y="489992"/>
                  <a:pt x="405449" y="490478"/>
                </a:cubicBezTo>
                <a:cubicBezTo>
                  <a:pt x="404489" y="491071"/>
                  <a:pt x="403529" y="491643"/>
                  <a:pt x="402557" y="492226"/>
                </a:cubicBezTo>
                <a:cubicBezTo>
                  <a:pt x="401748" y="492711"/>
                  <a:pt x="400950" y="493186"/>
                  <a:pt x="400140" y="493661"/>
                </a:cubicBezTo>
                <a:cubicBezTo>
                  <a:pt x="399159" y="494233"/>
                  <a:pt x="398155" y="494794"/>
                  <a:pt x="397162" y="495355"/>
                </a:cubicBezTo>
                <a:cubicBezTo>
                  <a:pt x="396364" y="495808"/>
                  <a:pt x="395565" y="496261"/>
                  <a:pt x="394756" y="496704"/>
                </a:cubicBezTo>
                <a:cubicBezTo>
                  <a:pt x="393720" y="497276"/>
                  <a:pt x="392684" y="497826"/>
                  <a:pt x="391638" y="498376"/>
                </a:cubicBezTo>
                <a:cubicBezTo>
                  <a:pt x="390861" y="498797"/>
                  <a:pt x="390073" y="499218"/>
                  <a:pt x="389296" y="499628"/>
                </a:cubicBezTo>
                <a:cubicBezTo>
                  <a:pt x="388195" y="500200"/>
                  <a:pt x="387095" y="500750"/>
                  <a:pt x="385983" y="501311"/>
                </a:cubicBezTo>
                <a:cubicBezTo>
                  <a:pt x="385239" y="501689"/>
                  <a:pt x="384505" y="502067"/>
                  <a:pt x="383761" y="502433"/>
                </a:cubicBezTo>
                <a:cubicBezTo>
                  <a:pt x="382520" y="503038"/>
                  <a:pt x="381268" y="503631"/>
                  <a:pt x="380016" y="504214"/>
                </a:cubicBezTo>
                <a:cubicBezTo>
                  <a:pt x="379390" y="504505"/>
                  <a:pt x="378775" y="504807"/>
                  <a:pt x="378139" y="505099"/>
                </a:cubicBezTo>
                <a:cubicBezTo>
                  <a:pt x="376250" y="505962"/>
                  <a:pt x="374362" y="506814"/>
                  <a:pt x="372452" y="507645"/>
                </a:cubicBezTo>
                <a:cubicBezTo>
                  <a:pt x="353742" y="515727"/>
                  <a:pt x="334373" y="521489"/>
                  <a:pt x="314475" y="524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8"/>
          <p:cNvPicPr preferRelativeResize="0"/>
          <p:nvPr/>
        </p:nvPicPr>
        <p:blipFill rotWithShape="1">
          <a:blip r:embed="rId3">
            <a:alphaModFix/>
          </a:blip>
          <a:srcRect b="0" l="3925" r="3925" t="0"/>
          <a:stretch/>
        </p:blipFill>
        <p:spPr>
          <a:xfrm>
            <a:off x="5984146" y="0"/>
            <a:ext cx="315985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28"/>
          <p:cNvGrpSpPr/>
          <p:nvPr/>
        </p:nvGrpSpPr>
        <p:grpSpPr>
          <a:xfrm>
            <a:off x="727487" y="656921"/>
            <a:ext cx="4529138" cy="871357"/>
            <a:chOff x="0" y="76200"/>
            <a:chExt cx="12077700" cy="2323620"/>
          </a:xfrm>
        </p:grpSpPr>
        <p:sp>
          <p:nvSpPr>
            <p:cNvPr id="417" name="Google Shape;417;p28"/>
            <p:cNvSpPr txBox="1"/>
            <p:nvPr/>
          </p:nvSpPr>
          <p:spPr>
            <a:xfrm>
              <a:off x="0" y="1907220"/>
              <a:ext cx="1207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2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8" name="Google Shape;418;p28"/>
            <p:cNvSpPr txBox="1"/>
            <p:nvPr/>
          </p:nvSpPr>
          <p:spPr>
            <a:xfrm>
              <a:off x="0" y="76200"/>
              <a:ext cx="12077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2 OUT 5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727487" y="2138547"/>
            <a:ext cx="4529138" cy="871357"/>
            <a:chOff x="0" y="76200"/>
            <a:chExt cx="12077700" cy="2323620"/>
          </a:xfrm>
        </p:grpSpPr>
        <p:sp>
          <p:nvSpPr>
            <p:cNvPr id="420" name="Google Shape;420;p28"/>
            <p:cNvSpPr txBox="1"/>
            <p:nvPr/>
          </p:nvSpPr>
          <p:spPr>
            <a:xfrm>
              <a:off x="0" y="1907220"/>
              <a:ext cx="1207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1" name="Google Shape;421;p28"/>
            <p:cNvSpPr txBox="1"/>
            <p:nvPr/>
          </p:nvSpPr>
          <p:spPr>
            <a:xfrm>
              <a:off x="0" y="76200"/>
              <a:ext cx="12077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95%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22" name="Google Shape;422;p28"/>
          <p:cNvGrpSpPr/>
          <p:nvPr/>
        </p:nvGrpSpPr>
        <p:grpSpPr>
          <a:xfrm>
            <a:off x="727487" y="3620175"/>
            <a:ext cx="4529138" cy="871357"/>
            <a:chOff x="0" y="76200"/>
            <a:chExt cx="12077700" cy="2323620"/>
          </a:xfrm>
        </p:grpSpPr>
        <p:sp>
          <p:nvSpPr>
            <p:cNvPr id="423" name="Google Shape;423;p28"/>
            <p:cNvSpPr txBox="1"/>
            <p:nvPr/>
          </p:nvSpPr>
          <p:spPr>
            <a:xfrm>
              <a:off x="0" y="1907220"/>
              <a:ext cx="1207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4" name="Google Shape;424;p28"/>
            <p:cNvSpPr txBox="1"/>
            <p:nvPr/>
          </p:nvSpPr>
          <p:spPr>
            <a:xfrm>
              <a:off x="0" y="76200"/>
              <a:ext cx="12077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123 MILLION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25" name="Google Shape;425;p28"/>
          <p:cNvSpPr/>
          <p:nvPr/>
        </p:nvSpPr>
        <p:spPr>
          <a:xfrm rot="-5468746">
            <a:off x="5829068" y="-788931"/>
            <a:ext cx="717871" cy="1850945"/>
          </a:xfrm>
          <a:custGeom>
            <a:rect b="b" l="l" r="r" t="t"/>
            <a:pathLst>
              <a:path extrusionOk="0" h="3701150" w="1435454">
                <a:moveTo>
                  <a:pt x="1429013" y="3630453"/>
                </a:moveTo>
                <a:cubicBezTo>
                  <a:pt x="1411834" y="3650487"/>
                  <a:pt x="1402965" y="3662823"/>
                  <a:pt x="1392158" y="3673069"/>
                </a:cubicBezTo>
                <a:cubicBezTo>
                  <a:pt x="1353518" y="3709823"/>
                  <a:pt x="1338582" y="3709925"/>
                  <a:pt x="1296832" y="3676740"/>
                </a:cubicBezTo>
                <a:cubicBezTo>
                  <a:pt x="1219451" y="3615161"/>
                  <a:pt x="1133301" y="3561788"/>
                  <a:pt x="1066523" y="3490320"/>
                </a:cubicBezTo>
                <a:cubicBezTo>
                  <a:pt x="983534" y="3401571"/>
                  <a:pt x="879542" y="3338819"/>
                  <a:pt x="797420" y="3249815"/>
                </a:cubicBezTo>
                <a:cubicBezTo>
                  <a:pt x="734057" y="3180895"/>
                  <a:pt x="657593" y="3123496"/>
                  <a:pt x="591732" y="3056463"/>
                </a:cubicBezTo>
                <a:cubicBezTo>
                  <a:pt x="534923" y="2997696"/>
                  <a:pt x="481109" y="2936107"/>
                  <a:pt x="430494" y="2871930"/>
                </a:cubicBezTo>
                <a:cubicBezTo>
                  <a:pt x="343835" y="2764319"/>
                  <a:pt x="259164" y="2654975"/>
                  <a:pt x="195087" y="2531919"/>
                </a:cubicBezTo>
                <a:cubicBezTo>
                  <a:pt x="164649" y="2472338"/>
                  <a:pt x="137638" y="2411067"/>
                  <a:pt x="114188" y="2348405"/>
                </a:cubicBezTo>
                <a:cubicBezTo>
                  <a:pt x="96397" y="2301966"/>
                  <a:pt x="70195" y="2257872"/>
                  <a:pt x="53424" y="2209037"/>
                </a:cubicBezTo>
                <a:cubicBezTo>
                  <a:pt x="24572" y="2124875"/>
                  <a:pt x="919" y="2040663"/>
                  <a:pt x="1" y="1951149"/>
                </a:cubicBezTo>
                <a:cubicBezTo>
                  <a:pt x="-305" y="1920308"/>
                  <a:pt x="52558" y="1842009"/>
                  <a:pt x="84825" y="1829469"/>
                </a:cubicBezTo>
                <a:cubicBezTo>
                  <a:pt x="98640" y="1824116"/>
                  <a:pt x="118011" y="1826155"/>
                  <a:pt x="127391" y="1817081"/>
                </a:cubicBezTo>
                <a:cubicBezTo>
                  <a:pt x="214865" y="1732716"/>
                  <a:pt x="308967" y="1771203"/>
                  <a:pt x="402202" y="1800514"/>
                </a:cubicBezTo>
                <a:cubicBezTo>
                  <a:pt x="534078" y="1841703"/>
                  <a:pt x="648213" y="1919951"/>
                  <a:pt x="771014" y="1980205"/>
                </a:cubicBezTo>
                <a:cubicBezTo>
                  <a:pt x="803945" y="1996364"/>
                  <a:pt x="835550" y="2015327"/>
                  <a:pt x="874547" y="2026389"/>
                </a:cubicBezTo>
                <a:cubicBezTo>
                  <a:pt x="844318" y="1990349"/>
                  <a:pt x="812458" y="1955532"/>
                  <a:pt x="784115" y="1918065"/>
                </a:cubicBezTo>
                <a:cubicBezTo>
                  <a:pt x="713921" y="1825442"/>
                  <a:pt x="651221" y="1726344"/>
                  <a:pt x="574451" y="1639634"/>
                </a:cubicBezTo>
                <a:cubicBezTo>
                  <a:pt x="495438" y="1550477"/>
                  <a:pt x="444971" y="1445925"/>
                  <a:pt x="393333" y="1342494"/>
                </a:cubicBezTo>
                <a:cubicBezTo>
                  <a:pt x="360045" y="1275919"/>
                  <a:pt x="334914" y="1198691"/>
                  <a:pt x="376460" y="1129567"/>
                </a:cubicBezTo>
                <a:cubicBezTo>
                  <a:pt x="425804" y="1115549"/>
                  <a:pt x="467554" y="1096840"/>
                  <a:pt x="510527" y="1093527"/>
                </a:cubicBezTo>
                <a:cubicBezTo>
                  <a:pt x="548096" y="1090672"/>
                  <a:pt x="588775" y="1100205"/>
                  <a:pt x="624968" y="1113000"/>
                </a:cubicBezTo>
                <a:cubicBezTo>
                  <a:pt x="683896" y="1133849"/>
                  <a:pt x="740276" y="1161784"/>
                  <a:pt x="814854" y="1194154"/>
                </a:cubicBezTo>
                <a:cubicBezTo>
                  <a:pt x="785033" y="1148734"/>
                  <a:pt x="764642" y="1116364"/>
                  <a:pt x="742672" y="1085422"/>
                </a:cubicBezTo>
                <a:cubicBezTo>
                  <a:pt x="724065" y="1059016"/>
                  <a:pt x="702452" y="1034446"/>
                  <a:pt x="684100" y="1008142"/>
                </a:cubicBezTo>
                <a:cubicBezTo>
                  <a:pt x="589964" y="871832"/>
                  <a:pt x="496168" y="735284"/>
                  <a:pt x="402712" y="598498"/>
                </a:cubicBezTo>
                <a:cubicBezTo>
                  <a:pt x="320488" y="478450"/>
                  <a:pt x="257634" y="348104"/>
                  <a:pt x="204721" y="213170"/>
                </a:cubicBezTo>
                <a:cubicBezTo>
                  <a:pt x="189428" y="174173"/>
                  <a:pt x="183719" y="130844"/>
                  <a:pt x="177551" y="88891"/>
                </a:cubicBezTo>
                <a:cubicBezTo>
                  <a:pt x="171485" y="48110"/>
                  <a:pt x="196871" y="16606"/>
                  <a:pt x="237703" y="8144"/>
                </a:cubicBezTo>
                <a:cubicBezTo>
                  <a:pt x="348117" y="-14846"/>
                  <a:pt x="488454" y="11866"/>
                  <a:pt x="584697" y="75280"/>
                </a:cubicBezTo>
                <a:cubicBezTo>
                  <a:pt x="671866" y="132526"/>
                  <a:pt x="759086" y="190078"/>
                  <a:pt x="845133" y="249057"/>
                </a:cubicBezTo>
                <a:cubicBezTo>
                  <a:pt x="885914" y="277043"/>
                  <a:pt x="924503" y="308394"/>
                  <a:pt x="963500" y="338877"/>
                </a:cubicBezTo>
                <a:cubicBezTo>
                  <a:pt x="1105672" y="449954"/>
                  <a:pt x="1229493" y="579433"/>
                  <a:pt x="1341182" y="720586"/>
                </a:cubicBezTo>
                <a:cubicBezTo>
                  <a:pt x="1373449" y="761367"/>
                  <a:pt x="1401231" y="805920"/>
                  <a:pt x="1429115" y="850014"/>
                </a:cubicBezTo>
                <a:cubicBezTo>
                  <a:pt x="1443287" y="872342"/>
                  <a:pt x="1431613" y="942128"/>
                  <a:pt x="1414587" y="955586"/>
                </a:cubicBezTo>
                <a:cubicBezTo>
                  <a:pt x="1383441" y="980207"/>
                  <a:pt x="1323595" y="977658"/>
                  <a:pt x="1292754" y="944065"/>
                </a:cubicBezTo>
                <a:cubicBezTo>
                  <a:pt x="1235508" y="881874"/>
                  <a:pt x="1181932" y="815911"/>
                  <a:pt x="1126572" y="751630"/>
                </a:cubicBezTo>
                <a:cubicBezTo>
                  <a:pt x="1069683" y="685362"/>
                  <a:pt x="1011621" y="620163"/>
                  <a:pt x="956006" y="552824"/>
                </a:cubicBezTo>
                <a:cubicBezTo>
                  <a:pt x="858642" y="435171"/>
                  <a:pt x="749299" y="329702"/>
                  <a:pt x="632920" y="231675"/>
                </a:cubicBezTo>
                <a:cubicBezTo>
                  <a:pt x="545088" y="157402"/>
                  <a:pt x="443493" y="108363"/>
                  <a:pt x="333895" y="75586"/>
                </a:cubicBezTo>
                <a:cubicBezTo>
                  <a:pt x="311159" y="107446"/>
                  <a:pt x="306367" y="131659"/>
                  <a:pt x="318602" y="164386"/>
                </a:cubicBezTo>
                <a:cubicBezTo>
                  <a:pt x="363104" y="281478"/>
                  <a:pt x="418362" y="392504"/>
                  <a:pt x="491309" y="494456"/>
                </a:cubicBezTo>
                <a:cubicBezTo>
                  <a:pt x="556252" y="585296"/>
                  <a:pt x="615079" y="680876"/>
                  <a:pt x="684457" y="768096"/>
                </a:cubicBezTo>
                <a:cubicBezTo>
                  <a:pt x="772493" y="878714"/>
                  <a:pt x="868532" y="983011"/>
                  <a:pt x="961002" y="1090163"/>
                </a:cubicBezTo>
                <a:cubicBezTo>
                  <a:pt x="1004740" y="1140833"/>
                  <a:pt x="1048783" y="1191299"/>
                  <a:pt x="1091552" y="1242785"/>
                </a:cubicBezTo>
                <a:cubicBezTo>
                  <a:pt x="1119895" y="1276990"/>
                  <a:pt x="1147626" y="1312062"/>
                  <a:pt x="1173114" y="1348153"/>
                </a:cubicBezTo>
                <a:cubicBezTo>
                  <a:pt x="1229493" y="1426656"/>
                  <a:pt x="1287453" y="1504241"/>
                  <a:pt x="1338582" y="1586109"/>
                </a:cubicBezTo>
                <a:cubicBezTo>
                  <a:pt x="1355965" y="1613891"/>
                  <a:pt x="1358972" y="1653091"/>
                  <a:pt x="1360196" y="1687398"/>
                </a:cubicBezTo>
                <a:cubicBezTo>
                  <a:pt x="1360756" y="1703303"/>
                  <a:pt x="1344495" y="1724101"/>
                  <a:pt x="1330120" y="1735367"/>
                </a:cubicBezTo>
                <a:cubicBezTo>
                  <a:pt x="1282967" y="1772375"/>
                  <a:pt x="1211549" y="1769317"/>
                  <a:pt x="1165518" y="1726395"/>
                </a:cubicBezTo>
                <a:cubicBezTo>
                  <a:pt x="1067032" y="1634638"/>
                  <a:pt x="973644" y="1537019"/>
                  <a:pt x="872864" y="1447862"/>
                </a:cubicBezTo>
                <a:cubicBezTo>
                  <a:pt x="761686" y="1349580"/>
                  <a:pt x="647142" y="1254153"/>
                  <a:pt x="502167" y="1182786"/>
                </a:cubicBezTo>
                <a:cubicBezTo>
                  <a:pt x="513466" y="1246782"/>
                  <a:pt x="534998" y="1308540"/>
                  <a:pt x="565938" y="1365688"/>
                </a:cubicBezTo>
                <a:cubicBezTo>
                  <a:pt x="629709" y="1488031"/>
                  <a:pt x="714533" y="1595488"/>
                  <a:pt x="804455" y="1698307"/>
                </a:cubicBezTo>
                <a:cubicBezTo>
                  <a:pt x="909159" y="1817948"/>
                  <a:pt x="1025079" y="1928005"/>
                  <a:pt x="1127235" y="2049685"/>
                </a:cubicBezTo>
                <a:cubicBezTo>
                  <a:pt x="1194218" y="2129616"/>
                  <a:pt x="1269000" y="2201339"/>
                  <a:pt x="1337970" y="2279078"/>
                </a:cubicBezTo>
                <a:cubicBezTo>
                  <a:pt x="1377630" y="2323631"/>
                  <a:pt x="1391801" y="2379450"/>
                  <a:pt x="1403016" y="2435982"/>
                </a:cubicBezTo>
                <a:cubicBezTo>
                  <a:pt x="1408878" y="2465548"/>
                  <a:pt x="1391699" y="2484256"/>
                  <a:pt x="1367587" y="2495369"/>
                </a:cubicBezTo>
                <a:cubicBezTo>
                  <a:pt x="1318090" y="2518206"/>
                  <a:pt x="1267368" y="2525292"/>
                  <a:pt x="1217259" y="2496847"/>
                </a:cubicBezTo>
                <a:cubicBezTo>
                  <a:pt x="1201997" y="2488136"/>
                  <a:pt x="1187667" y="2477888"/>
                  <a:pt x="1174490" y="2466262"/>
                </a:cubicBezTo>
                <a:cubicBezTo>
                  <a:pt x="1016974" y="2327301"/>
                  <a:pt x="848243" y="2202715"/>
                  <a:pt x="674262" y="2085929"/>
                </a:cubicBezTo>
                <a:cubicBezTo>
                  <a:pt x="555997" y="2005999"/>
                  <a:pt x="428200" y="1942992"/>
                  <a:pt x="294898" y="1892118"/>
                </a:cubicBezTo>
                <a:cubicBezTo>
                  <a:pt x="267524" y="1881668"/>
                  <a:pt x="236734" y="1878762"/>
                  <a:pt x="207168" y="1875704"/>
                </a:cubicBezTo>
                <a:cubicBezTo>
                  <a:pt x="162972" y="1871116"/>
                  <a:pt x="141868" y="1890997"/>
                  <a:pt x="145181" y="1934887"/>
                </a:cubicBezTo>
                <a:cubicBezTo>
                  <a:pt x="153898" y="2050807"/>
                  <a:pt x="189479" y="2160609"/>
                  <a:pt x="237193" y="2264702"/>
                </a:cubicBezTo>
                <a:cubicBezTo>
                  <a:pt x="281593" y="2361557"/>
                  <a:pt x="338329" y="2452804"/>
                  <a:pt x="391548" y="2545428"/>
                </a:cubicBezTo>
                <a:cubicBezTo>
                  <a:pt x="466789" y="2676283"/>
                  <a:pt x="563695" y="2791387"/>
                  <a:pt x="669062" y="2897723"/>
                </a:cubicBezTo>
                <a:cubicBezTo>
                  <a:pt x="798796" y="3028630"/>
                  <a:pt x="935616" y="3152604"/>
                  <a:pt x="1071773" y="3277138"/>
                </a:cubicBezTo>
                <a:cubicBezTo>
                  <a:pt x="1164804" y="3362319"/>
                  <a:pt x="1263239" y="3441587"/>
                  <a:pt x="1355812" y="3527278"/>
                </a:cubicBezTo>
                <a:cubicBezTo>
                  <a:pt x="1385174" y="3554550"/>
                  <a:pt x="1403627" y="3593802"/>
                  <a:pt x="1429013" y="36304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8"/>
          <p:cNvSpPr/>
          <p:nvPr/>
        </p:nvSpPr>
        <p:spPr>
          <a:xfrm rot="5400000">
            <a:off x="-186261" y="4063321"/>
            <a:ext cx="717727" cy="1850575"/>
          </a:xfrm>
          <a:custGeom>
            <a:rect b="b" l="l" r="r" t="t"/>
            <a:pathLst>
              <a:path extrusionOk="0" h="3701150" w="1435454">
                <a:moveTo>
                  <a:pt x="1429013" y="3630453"/>
                </a:moveTo>
                <a:cubicBezTo>
                  <a:pt x="1411834" y="3650487"/>
                  <a:pt x="1402965" y="3662823"/>
                  <a:pt x="1392158" y="3673069"/>
                </a:cubicBezTo>
                <a:cubicBezTo>
                  <a:pt x="1353518" y="3709823"/>
                  <a:pt x="1338582" y="3709925"/>
                  <a:pt x="1296832" y="3676740"/>
                </a:cubicBezTo>
                <a:cubicBezTo>
                  <a:pt x="1219451" y="3615161"/>
                  <a:pt x="1133301" y="3561788"/>
                  <a:pt x="1066523" y="3490320"/>
                </a:cubicBezTo>
                <a:cubicBezTo>
                  <a:pt x="983534" y="3401571"/>
                  <a:pt x="879542" y="3338819"/>
                  <a:pt x="797420" y="3249815"/>
                </a:cubicBezTo>
                <a:cubicBezTo>
                  <a:pt x="734057" y="3180895"/>
                  <a:pt x="657593" y="3123496"/>
                  <a:pt x="591732" y="3056463"/>
                </a:cubicBezTo>
                <a:cubicBezTo>
                  <a:pt x="534923" y="2997696"/>
                  <a:pt x="481109" y="2936107"/>
                  <a:pt x="430494" y="2871930"/>
                </a:cubicBezTo>
                <a:cubicBezTo>
                  <a:pt x="343835" y="2764319"/>
                  <a:pt x="259164" y="2654975"/>
                  <a:pt x="195087" y="2531919"/>
                </a:cubicBezTo>
                <a:cubicBezTo>
                  <a:pt x="164649" y="2472338"/>
                  <a:pt x="137638" y="2411067"/>
                  <a:pt x="114188" y="2348405"/>
                </a:cubicBezTo>
                <a:cubicBezTo>
                  <a:pt x="96397" y="2301966"/>
                  <a:pt x="70195" y="2257872"/>
                  <a:pt x="53424" y="2209037"/>
                </a:cubicBezTo>
                <a:cubicBezTo>
                  <a:pt x="24572" y="2124875"/>
                  <a:pt x="919" y="2040663"/>
                  <a:pt x="1" y="1951149"/>
                </a:cubicBezTo>
                <a:cubicBezTo>
                  <a:pt x="-305" y="1920308"/>
                  <a:pt x="52558" y="1842009"/>
                  <a:pt x="84825" y="1829469"/>
                </a:cubicBezTo>
                <a:cubicBezTo>
                  <a:pt x="98640" y="1824116"/>
                  <a:pt x="118011" y="1826155"/>
                  <a:pt x="127391" y="1817081"/>
                </a:cubicBezTo>
                <a:cubicBezTo>
                  <a:pt x="214865" y="1732716"/>
                  <a:pt x="308967" y="1771203"/>
                  <a:pt x="402202" y="1800514"/>
                </a:cubicBezTo>
                <a:cubicBezTo>
                  <a:pt x="534078" y="1841703"/>
                  <a:pt x="648213" y="1919951"/>
                  <a:pt x="771014" y="1980205"/>
                </a:cubicBezTo>
                <a:cubicBezTo>
                  <a:pt x="803945" y="1996364"/>
                  <a:pt x="835550" y="2015327"/>
                  <a:pt x="874547" y="2026389"/>
                </a:cubicBezTo>
                <a:cubicBezTo>
                  <a:pt x="844318" y="1990349"/>
                  <a:pt x="812458" y="1955532"/>
                  <a:pt x="784115" y="1918065"/>
                </a:cubicBezTo>
                <a:cubicBezTo>
                  <a:pt x="713921" y="1825442"/>
                  <a:pt x="651221" y="1726344"/>
                  <a:pt x="574451" y="1639634"/>
                </a:cubicBezTo>
                <a:cubicBezTo>
                  <a:pt x="495438" y="1550477"/>
                  <a:pt x="444971" y="1445925"/>
                  <a:pt x="393333" y="1342494"/>
                </a:cubicBezTo>
                <a:cubicBezTo>
                  <a:pt x="360045" y="1275919"/>
                  <a:pt x="334914" y="1198691"/>
                  <a:pt x="376460" y="1129567"/>
                </a:cubicBezTo>
                <a:cubicBezTo>
                  <a:pt x="425804" y="1115549"/>
                  <a:pt x="467554" y="1096840"/>
                  <a:pt x="510527" y="1093527"/>
                </a:cubicBezTo>
                <a:cubicBezTo>
                  <a:pt x="548096" y="1090672"/>
                  <a:pt x="588775" y="1100205"/>
                  <a:pt x="624968" y="1113000"/>
                </a:cubicBezTo>
                <a:cubicBezTo>
                  <a:pt x="683896" y="1133849"/>
                  <a:pt x="740276" y="1161784"/>
                  <a:pt x="814854" y="1194154"/>
                </a:cubicBezTo>
                <a:cubicBezTo>
                  <a:pt x="785033" y="1148734"/>
                  <a:pt x="764642" y="1116364"/>
                  <a:pt x="742672" y="1085422"/>
                </a:cubicBezTo>
                <a:cubicBezTo>
                  <a:pt x="724065" y="1059016"/>
                  <a:pt x="702452" y="1034446"/>
                  <a:pt x="684100" y="1008142"/>
                </a:cubicBezTo>
                <a:cubicBezTo>
                  <a:pt x="589964" y="871832"/>
                  <a:pt x="496168" y="735284"/>
                  <a:pt x="402712" y="598498"/>
                </a:cubicBezTo>
                <a:cubicBezTo>
                  <a:pt x="320488" y="478450"/>
                  <a:pt x="257634" y="348104"/>
                  <a:pt x="204721" y="213170"/>
                </a:cubicBezTo>
                <a:cubicBezTo>
                  <a:pt x="189428" y="174173"/>
                  <a:pt x="183719" y="130844"/>
                  <a:pt x="177551" y="88891"/>
                </a:cubicBezTo>
                <a:cubicBezTo>
                  <a:pt x="171485" y="48110"/>
                  <a:pt x="196871" y="16606"/>
                  <a:pt x="237703" y="8144"/>
                </a:cubicBezTo>
                <a:cubicBezTo>
                  <a:pt x="348117" y="-14846"/>
                  <a:pt x="488454" y="11866"/>
                  <a:pt x="584697" y="75280"/>
                </a:cubicBezTo>
                <a:cubicBezTo>
                  <a:pt x="671866" y="132526"/>
                  <a:pt x="759086" y="190078"/>
                  <a:pt x="845133" y="249057"/>
                </a:cubicBezTo>
                <a:cubicBezTo>
                  <a:pt x="885914" y="277043"/>
                  <a:pt x="924503" y="308394"/>
                  <a:pt x="963500" y="338877"/>
                </a:cubicBezTo>
                <a:cubicBezTo>
                  <a:pt x="1105672" y="449954"/>
                  <a:pt x="1229493" y="579433"/>
                  <a:pt x="1341182" y="720586"/>
                </a:cubicBezTo>
                <a:cubicBezTo>
                  <a:pt x="1373449" y="761367"/>
                  <a:pt x="1401231" y="805920"/>
                  <a:pt x="1429115" y="850014"/>
                </a:cubicBezTo>
                <a:cubicBezTo>
                  <a:pt x="1443287" y="872342"/>
                  <a:pt x="1431613" y="942128"/>
                  <a:pt x="1414587" y="955586"/>
                </a:cubicBezTo>
                <a:cubicBezTo>
                  <a:pt x="1383441" y="980207"/>
                  <a:pt x="1323595" y="977658"/>
                  <a:pt x="1292754" y="944065"/>
                </a:cubicBezTo>
                <a:cubicBezTo>
                  <a:pt x="1235508" y="881874"/>
                  <a:pt x="1181932" y="815911"/>
                  <a:pt x="1126572" y="751630"/>
                </a:cubicBezTo>
                <a:cubicBezTo>
                  <a:pt x="1069683" y="685362"/>
                  <a:pt x="1011621" y="620163"/>
                  <a:pt x="956006" y="552824"/>
                </a:cubicBezTo>
                <a:cubicBezTo>
                  <a:pt x="858642" y="435171"/>
                  <a:pt x="749299" y="329702"/>
                  <a:pt x="632920" y="231675"/>
                </a:cubicBezTo>
                <a:cubicBezTo>
                  <a:pt x="545088" y="157402"/>
                  <a:pt x="443493" y="108363"/>
                  <a:pt x="333895" y="75586"/>
                </a:cubicBezTo>
                <a:cubicBezTo>
                  <a:pt x="311159" y="107446"/>
                  <a:pt x="306367" y="131659"/>
                  <a:pt x="318602" y="164386"/>
                </a:cubicBezTo>
                <a:cubicBezTo>
                  <a:pt x="363104" y="281478"/>
                  <a:pt x="418362" y="392504"/>
                  <a:pt x="491309" y="494456"/>
                </a:cubicBezTo>
                <a:cubicBezTo>
                  <a:pt x="556252" y="585296"/>
                  <a:pt x="615079" y="680876"/>
                  <a:pt x="684457" y="768096"/>
                </a:cubicBezTo>
                <a:cubicBezTo>
                  <a:pt x="772493" y="878714"/>
                  <a:pt x="868532" y="983011"/>
                  <a:pt x="961002" y="1090163"/>
                </a:cubicBezTo>
                <a:cubicBezTo>
                  <a:pt x="1004740" y="1140833"/>
                  <a:pt x="1048783" y="1191299"/>
                  <a:pt x="1091552" y="1242785"/>
                </a:cubicBezTo>
                <a:cubicBezTo>
                  <a:pt x="1119895" y="1276990"/>
                  <a:pt x="1147626" y="1312062"/>
                  <a:pt x="1173114" y="1348153"/>
                </a:cubicBezTo>
                <a:cubicBezTo>
                  <a:pt x="1229493" y="1426656"/>
                  <a:pt x="1287453" y="1504241"/>
                  <a:pt x="1338582" y="1586109"/>
                </a:cubicBezTo>
                <a:cubicBezTo>
                  <a:pt x="1355965" y="1613891"/>
                  <a:pt x="1358972" y="1653091"/>
                  <a:pt x="1360196" y="1687398"/>
                </a:cubicBezTo>
                <a:cubicBezTo>
                  <a:pt x="1360756" y="1703303"/>
                  <a:pt x="1344495" y="1724101"/>
                  <a:pt x="1330120" y="1735367"/>
                </a:cubicBezTo>
                <a:cubicBezTo>
                  <a:pt x="1282967" y="1772375"/>
                  <a:pt x="1211549" y="1769317"/>
                  <a:pt x="1165518" y="1726395"/>
                </a:cubicBezTo>
                <a:cubicBezTo>
                  <a:pt x="1067032" y="1634638"/>
                  <a:pt x="973644" y="1537019"/>
                  <a:pt x="872864" y="1447862"/>
                </a:cubicBezTo>
                <a:cubicBezTo>
                  <a:pt x="761686" y="1349580"/>
                  <a:pt x="647142" y="1254153"/>
                  <a:pt x="502167" y="1182786"/>
                </a:cubicBezTo>
                <a:cubicBezTo>
                  <a:pt x="513466" y="1246782"/>
                  <a:pt x="534998" y="1308540"/>
                  <a:pt x="565938" y="1365688"/>
                </a:cubicBezTo>
                <a:cubicBezTo>
                  <a:pt x="629709" y="1488031"/>
                  <a:pt x="714533" y="1595488"/>
                  <a:pt x="804455" y="1698307"/>
                </a:cubicBezTo>
                <a:cubicBezTo>
                  <a:pt x="909159" y="1817948"/>
                  <a:pt x="1025079" y="1928005"/>
                  <a:pt x="1127235" y="2049685"/>
                </a:cubicBezTo>
                <a:cubicBezTo>
                  <a:pt x="1194218" y="2129616"/>
                  <a:pt x="1269000" y="2201339"/>
                  <a:pt x="1337970" y="2279078"/>
                </a:cubicBezTo>
                <a:cubicBezTo>
                  <a:pt x="1377630" y="2323631"/>
                  <a:pt x="1391801" y="2379450"/>
                  <a:pt x="1403016" y="2435982"/>
                </a:cubicBezTo>
                <a:cubicBezTo>
                  <a:pt x="1408878" y="2465548"/>
                  <a:pt x="1391699" y="2484256"/>
                  <a:pt x="1367587" y="2495369"/>
                </a:cubicBezTo>
                <a:cubicBezTo>
                  <a:pt x="1318090" y="2518206"/>
                  <a:pt x="1267368" y="2525292"/>
                  <a:pt x="1217259" y="2496847"/>
                </a:cubicBezTo>
                <a:cubicBezTo>
                  <a:pt x="1201997" y="2488136"/>
                  <a:pt x="1187667" y="2477888"/>
                  <a:pt x="1174490" y="2466262"/>
                </a:cubicBezTo>
                <a:cubicBezTo>
                  <a:pt x="1016974" y="2327301"/>
                  <a:pt x="848243" y="2202715"/>
                  <a:pt x="674262" y="2085929"/>
                </a:cubicBezTo>
                <a:cubicBezTo>
                  <a:pt x="555997" y="2005999"/>
                  <a:pt x="428200" y="1942992"/>
                  <a:pt x="294898" y="1892118"/>
                </a:cubicBezTo>
                <a:cubicBezTo>
                  <a:pt x="267524" y="1881668"/>
                  <a:pt x="236734" y="1878762"/>
                  <a:pt x="207168" y="1875704"/>
                </a:cubicBezTo>
                <a:cubicBezTo>
                  <a:pt x="162972" y="1871116"/>
                  <a:pt x="141868" y="1890997"/>
                  <a:pt x="145181" y="1934887"/>
                </a:cubicBezTo>
                <a:cubicBezTo>
                  <a:pt x="153898" y="2050807"/>
                  <a:pt x="189479" y="2160609"/>
                  <a:pt x="237193" y="2264702"/>
                </a:cubicBezTo>
                <a:cubicBezTo>
                  <a:pt x="281593" y="2361557"/>
                  <a:pt x="338329" y="2452804"/>
                  <a:pt x="391548" y="2545428"/>
                </a:cubicBezTo>
                <a:cubicBezTo>
                  <a:pt x="466789" y="2676283"/>
                  <a:pt x="563695" y="2791387"/>
                  <a:pt x="669062" y="2897723"/>
                </a:cubicBezTo>
                <a:cubicBezTo>
                  <a:pt x="798796" y="3028630"/>
                  <a:pt x="935616" y="3152604"/>
                  <a:pt x="1071773" y="3277138"/>
                </a:cubicBezTo>
                <a:cubicBezTo>
                  <a:pt x="1164804" y="3362319"/>
                  <a:pt x="1263239" y="3441587"/>
                  <a:pt x="1355812" y="3527278"/>
                </a:cubicBezTo>
                <a:cubicBezTo>
                  <a:pt x="1385174" y="3554550"/>
                  <a:pt x="1403627" y="3593802"/>
                  <a:pt x="1429013" y="36304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/>
          <p:nvPr/>
        </p:nvSpPr>
        <p:spPr>
          <a:xfrm flipH="1">
            <a:off x="6986212" y="3229323"/>
            <a:ext cx="534976" cy="685573"/>
          </a:xfrm>
          <a:custGeom>
            <a:rect b="b" l="l" r="r" t="t"/>
            <a:pathLst>
              <a:path extrusionOk="0" h="1371145" w="1069952">
                <a:moveTo>
                  <a:pt x="490796" y="1175868"/>
                </a:moveTo>
                <a:cubicBezTo>
                  <a:pt x="461329" y="1176538"/>
                  <a:pt x="446595" y="1166150"/>
                  <a:pt x="436215" y="1142358"/>
                </a:cubicBezTo>
                <a:cubicBezTo>
                  <a:pt x="421481" y="1109853"/>
                  <a:pt x="401390" y="1080029"/>
                  <a:pt x="384647" y="1048529"/>
                </a:cubicBezTo>
                <a:cubicBezTo>
                  <a:pt x="378285" y="1036466"/>
                  <a:pt x="374267" y="1023397"/>
                  <a:pt x="367570" y="1006977"/>
                </a:cubicBezTo>
                <a:cubicBezTo>
                  <a:pt x="361208" y="1016695"/>
                  <a:pt x="355515" y="1024402"/>
                  <a:pt x="350827" y="1032445"/>
                </a:cubicBezTo>
                <a:cubicBezTo>
                  <a:pt x="309975" y="1100470"/>
                  <a:pt x="268453" y="1168160"/>
                  <a:pt x="228271" y="1236856"/>
                </a:cubicBezTo>
                <a:cubicBezTo>
                  <a:pt x="211528" y="1265675"/>
                  <a:pt x="196795" y="1295834"/>
                  <a:pt x="182061" y="1325993"/>
                </a:cubicBezTo>
                <a:cubicBezTo>
                  <a:pt x="157617" y="1375252"/>
                  <a:pt x="153599" y="1378603"/>
                  <a:pt x="103371" y="1362519"/>
                </a:cubicBezTo>
                <a:cubicBezTo>
                  <a:pt x="77252" y="1354141"/>
                  <a:pt x="51134" y="1343083"/>
                  <a:pt x="27359" y="1329679"/>
                </a:cubicBezTo>
                <a:cubicBezTo>
                  <a:pt x="-2778" y="1312924"/>
                  <a:pt x="-7131" y="1286786"/>
                  <a:pt x="9947" y="1256292"/>
                </a:cubicBezTo>
                <a:cubicBezTo>
                  <a:pt x="37405" y="1207032"/>
                  <a:pt x="63523" y="1157102"/>
                  <a:pt x="90981" y="1107842"/>
                </a:cubicBezTo>
                <a:cubicBezTo>
                  <a:pt x="105380" y="1081704"/>
                  <a:pt x="121788" y="1056237"/>
                  <a:pt x="136186" y="1030099"/>
                </a:cubicBezTo>
                <a:cubicBezTo>
                  <a:pt x="159626" y="988211"/>
                  <a:pt x="182731" y="945989"/>
                  <a:pt x="206840" y="902091"/>
                </a:cubicBezTo>
                <a:cubicBezTo>
                  <a:pt x="178043" y="886676"/>
                  <a:pt x="150920" y="894383"/>
                  <a:pt x="125136" y="890697"/>
                </a:cubicBezTo>
                <a:cubicBezTo>
                  <a:pt x="97678" y="887011"/>
                  <a:pt x="70220" y="883995"/>
                  <a:pt x="42762" y="881314"/>
                </a:cubicBezTo>
                <a:cubicBezTo>
                  <a:pt x="20327" y="879304"/>
                  <a:pt x="10616" y="863889"/>
                  <a:pt x="5259" y="845794"/>
                </a:cubicBezTo>
                <a:cubicBezTo>
                  <a:pt x="236" y="828704"/>
                  <a:pt x="12625" y="817310"/>
                  <a:pt x="24680" y="808598"/>
                </a:cubicBezTo>
                <a:cubicBezTo>
                  <a:pt x="62853" y="780784"/>
                  <a:pt x="102031" y="754311"/>
                  <a:pt x="140204" y="726163"/>
                </a:cubicBezTo>
                <a:cubicBezTo>
                  <a:pt x="195790" y="685281"/>
                  <a:pt x="250036" y="642723"/>
                  <a:pt x="305622" y="602176"/>
                </a:cubicBezTo>
                <a:cubicBezTo>
                  <a:pt x="354845" y="566320"/>
                  <a:pt x="405073" y="531134"/>
                  <a:pt x="455301" y="496619"/>
                </a:cubicBezTo>
                <a:cubicBezTo>
                  <a:pt x="487447" y="474502"/>
                  <a:pt x="519928" y="452721"/>
                  <a:pt x="554083" y="433955"/>
                </a:cubicBezTo>
                <a:cubicBezTo>
                  <a:pt x="581206" y="419211"/>
                  <a:pt x="610338" y="407482"/>
                  <a:pt x="639471" y="397764"/>
                </a:cubicBezTo>
                <a:cubicBezTo>
                  <a:pt x="665589" y="389052"/>
                  <a:pt x="681327" y="403461"/>
                  <a:pt x="677644" y="430939"/>
                </a:cubicBezTo>
                <a:cubicBezTo>
                  <a:pt x="675300" y="450375"/>
                  <a:pt x="669942" y="469476"/>
                  <a:pt x="665589" y="488577"/>
                </a:cubicBezTo>
                <a:cubicBezTo>
                  <a:pt x="642149" y="594468"/>
                  <a:pt x="620384" y="700695"/>
                  <a:pt x="594600" y="805917"/>
                </a:cubicBezTo>
                <a:cubicBezTo>
                  <a:pt x="578192" y="872937"/>
                  <a:pt x="556092" y="938617"/>
                  <a:pt x="537675" y="1005301"/>
                </a:cubicBezTo>
                <a:cubicBezTo>
                  <a:pt x="524281" y="1052886"/>
                  <a:pt x="512561" y="1101140"/>
                  <a:pt x="499837" y="1149060"/>
                </a:cubicBezTo>
                <a:cubicBezTo>
                  <a:pt x="498162" y="1158442"/>
                  <a:pt x="494479" y="1166485"/>
                  <a:pt x="490796" y="1175868"/>
                </a:cubicBezTo>
                <a:close/>
                <a:moveTo>
                  <a:pt x="966957" y="434625"/>
                </a:moveTo>
                <a:cubicBezTo>
                  <a:pt x="939499" y="435966"/>
                  <a:pt x="912041" y="436971"/>
                  <a:pt x="884918" y="438982"/>
                </a:cubicBezTo>
                <a:cubicBezTo>
                  <a:pt x="858464" y="440657"/>
                  <a:pt x="848754" y="457747"/>
                  <a:pt x="859469" y="481875"/>
                </a:cubicBezTo>
                <a:cubicBezTo>
                  <a:pt x="866166" y="496954"/>
                  <a:pt x="877886" y="505667"/>
                  <a:pt x="893624" y="507677"/>
                </a:cubicBezTo>
                <a:cubicBezTo>
                  <a:pt x="941843" y="513709"/>
                  <a:pt x="990062" y="514379"/>
                  <a:pt x="1037611" y="502986"/>
                </a:cubicBezTo>
                <a:cubicBezTo>
                  <a:pt x="1052344" y="499635"/>
                  <a:pt x="1067413" y="495614"/>
                  <a:pt x="1069757" y="476848"/>
                </a:cubicBezTo>
                <a:cubicBezTo>
                  <a:pt x="1071431" y="462104"/>
                  <a:pt x="1062390" y="449705"/>
                  <a:pt x="1042299" y="441998"/>
                </a:cubicBezTo>
                <a:cubicBezTo>
                  <a:pt x="1032923" y="438311"/>
                  <a:pt x="1022208" y="436301"/>
                  <a:pt x="1012162" y="435631"/>
                </a:cubicBezTo>
                <a:cubicBezTo>
                  <a:pt x="997428" y="434625"/>
                  <a:pt x="982360" y="435296"/>
                  <a:pt x="967292" y="435296"/>
                </a:cubicBezTo>
                <a:cubicBezTo>
                  <a:pt x="966957" y="434960"/>
                  <a:pt x="966957" y="434625"/>
                  <a:pt x="966957" y="434625"/>
                </a:cubicBezTo>
                <a:close/>
                <a:moveTo>
                  <a:pt x="518254" y="39207"/>
                </a:moveTo>
                <a:cubicBezTo>
                  <a:pt x="516579" y="80424"/>
                  <a:pt x="514235" y="121977"/>
                  <a:pt x="516914" y="163194"/>
                </a:cubicBezTo>
                <a:cubicBezTo>
                  <a:pt x="518589" y="186651"/>
                  <a:pt x="528299" y="209773"/>
                  <a:pt x="536671" y="231890"/>
                </a:cubicBezTo>
                <a:cubicBezTo>
                  <a:pt x="539349" y="238592"/>
                  <a:pt x="551069" y="245964"/>
                  <a:pt x="557432" y="244958"/>
                </a:cubicBezTo>
                <a:cubicBezTo>
                  <a:pt x="563459" y="244288"/>
                  <a:pt x="571161" y="233900"/>
                  <a:pt x="573170" y="226528"/>
                </a:cubicBezTo>
                <a:cubicBezTo>
                  <a:pt x="576853" y="212119"/>
                  <a:pt x="578527" y="197039"/>
                  <a:pt x="578192" y="182295"/>
                </a:cubicBezTo>
                <a:cubicBezTo>
                  <a:pt x="577523" y="143088"/>
                  <a:pt x="575514" y="104216"/>
                  <a:pt x="573504" y="65345"/>
                </a:cubicBezTo>
                <a:cubicBezTo>
                  <a:pt x="572835" y="53951"/>
                  <a:pt x="570826" y="42558"/>
                  <a:pt x="567812" y="31499"/>
                </a:cubicBezTo>
                <a:cubicBezTo>
                  <a:pt x="563794" y="16420"/>
                  <a:pt x="556092" y="3686"/>
                  <a:pt x="537340" y="0"/>
                </a:cubicBezTo>
                <a:cubicBezTo>
                  <a:pt x="520598" y="9048"/>
                  <a:pt x="518923" y="25133"/>
                  <a:pt x="518254" y="39207"/>
                </a:cubicBezTo>
                <a:close/>
                <a:moveTo>
                  <a:pt x="875207" y="66015"/>
                </a:moveTo>
                <a:cubicBezTo>
                  <a:pt x="850763" y="96844"/>
                  <a:pt x="826319" y="127338"/>
                  <a:pt x="803549" y="159173"/>
                </a:cubicBezTo>
                <a:cubicBezTo>
                  <a:pt x="797186" y="168220"/>
                  <a:pt x="794173" y="180284"/>
                  <a:pt x="791494" y="191342"/>
                </a:cubicBezTo>
                <a:cubicBezTo>
                  <a:pt x="786806" y="210443"/>
                  <a:pt x="793838" y="231890"/>
                  <a:pt x="806562" y="237586"/>
                </a:cubicBezTo>
                <a:cubicBezTo>
                  <a:pt x="826653" y="246634"/>
                  <a:pt x="838373" y="231554"/>
                  <a:pt x="846075" y="218821"/>
                </a:cubicBezTo>
                <a:cubicBezTo>
                  <a:pt x="870184" y="178273"/>
                  <a:pt x="892954" y="136721"/>
                  <a:pt x="913380" y="94498"/>
                </a:cubicBezTo>
                <a:cubicBezTo>
                  <a:pt x="922756" y="75398"/>
                  <a:pt x="917733" y="69701"/>
                  <a:pt x="892285" y="52276"/>
                </a:cubicBezTo>
                <a:cubicBezTo>
                  <a:pt x="885588" y="57302"/>
                  <a:pt x="879225" y="60653"/>
                  <a:pt x="875207" y="660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9"/>
          <p:cNvSpPr/>
          <p:nvPr/>
        </p:nvSpPr>
        <p:spPr>
          <a:xfrm rot="5331254">
            <a:off x="1113021" y="-1536085"/>
            <a:ext cx="1315849" cy="3520887"/>
          </a:xfrm>
          <a:custGeom>
            <a:rect b="b" l="l" r="r" t="t"/>
            <a:pathLst>
              <a:path extrusionOk="0" h="7040367" w="2631171">
                <a:moveTo>
                  <a:pt x="707520" y="7040368"/>
                </a:moveTo>
                <a:cubicBezTo>
                  <a:pt x="597680" y="6921287"/>
                  <a:pt x="602138" y="6832929"/>
                  <a:pt x="720084" y="6703553"/>
                </a:cubicBezTo>
                <a:cubicBezTo>
                  <a:pt x="749337" y="6672485"/>
                  <a:pt x="776781" y="6639763"/>
                  <a:pt x="802282" y="6605548"/>
                </a:cubicBezTo>
                <a:cubicBezTo>
                  <a:pt x="897449" y="6473174"/>
                  <a:pt x="995210" y="6344689"/>
                  <a:pt x="1110319" y="6226744"/>
                </a:cubicBezTo>
                <a:cubicBezTo>
                  <a:pt x="1211161" y="6123227"/>
                  <a:pt x="1286144" y="5994175"/>
                  <a:pt x="1369719" y="5874527"/>
                </a:cubicBezTo>
                <a:cubicBezTo>
                  <a:pt x="1451511" y="5757878"/>
                  <a:pt x="1530466" y="5639446"/>
                  <a:pt x="1609664" y="5520932"/>
                </a:cubicBezTo>
                <a:cubicBezTo>
                  <a:pt x="1712695" y="5366914"/>
                  <a:pt x="1813455" y="5210868"/>
                  <a:pt x="1917702" y="5057255"/>
                </a:cubicBezTo>
                <a:cubicBezTo>
                  <a:pt x="2088906" y="4804502"/>
                  <a:pt x="2221443" y="4530348"/>
                  <a:pt x="2335579" y="4249710"/>
                </a:cubicBezTo>
                <a:cubicBezTo>
                  <a:pt x="2407806" y="4072102"/>
                  <a:pt x="2459523" y="3880714"/>
                  <a:pt x="2468764" y="3686812"/>
                </a:cubicBezTo>
                <a:cubicBezTo>
                  <a:pt x="2472656" y="3605750"/>
                  <a:pt x="2475412" y="3510907"/>
                  <a:pt x="2419073" y="3438031"/>
                </a:cubicBezTo>
                <a:cubicBezTo>
                  <a:pt x="2265703" y="3437302"/>
                  <a:pt x="2153107" y="3530848"/>
                  <a:pt x="2034513" y="3597644"/>
                </a:cubicBezTo>
                <a:cubicBezTo>
                  <a:pt x="1981660" y="3627393"/>
                  <a:pt x="1959125" y="3715427"/>
                  <a:pt x="1929131" y="3779872"/>
                </a:cubicBezTo>
                <a:cubicBezTo>
                  <a:pt x="1871982" y="3901466"/>
                  <a:pt x="1822534" y="4027275"/>
                  <a:pt x="1763602" y="4148220"/>
                </a:cubicBezTo>
                <a:cubicBezTo>
                  <a:pt x="1699400" y="4279947"/>
                  <a:pt x="1630416" y="4409485"/>
                  <a:pt x="1559081" y="4537320"/>
                </a:cubicBezTo>
                <a:cubicBezTo>
                  <a:pt x="1491070" y="4659562"/>
                  <a:pt x="1430435" y="4789262"/>
                  <a:pt x="1343212" y="4896751"/>
                </a:cubicBezTo>
                <a:cubicBezTo>
                  <a:pt x="1202568" y="5070144"/>
                  <a:pt x="1088838" y="5266315"/>
                  <a:pt x="916175" y="5413606"/>
                </a:cubicBezTo>
                <a:cubicBezTo>
                  <a:pt x="867537" y="5454947"/>
                  <a:pt x="825222" y="5492479"/>
                  <a:pt x="752023" y="5487372"/>
                </a:cubicBezTo>
                <a:cubicBezTo>
                  <a:pt x="671852" y="5481860"/>
                  <a:pt x="646642" y="5475699"/>
                  <a:pt x="631888" y="5397069"/>
                </a:cubicBezTo>
                <a:cubicBezTo>
                  <a:pt x="620621" y="5335461"/>
                  <a:pt x="618918" y="5271990"/>
                  <a:pt x="615676" y="5209166"/>
                </a:cubicBezTo>
                <a:cubicBezTo>
                  <a:pt x="599463" y="4918395"/>
                  <a:pt x="657828" y="4641729"/>
                  <a:pt x="806740" y="4392623"/>
                </a:cubicBezTo>
                <a:cubicBezTo>
                  <a:pt x="876535" y="4275974"/>
                  <a:pt x="978268" y="4175619"/>
                  <a:pt x="1077489" y="4080289"/>
                </a:cubicBezTo>
                <a:cubicBezTo>
                  <a:pt x="1201920" y="3960641"/>
                  <a:pt x="1336484" y="3851045"/>
                  <a:pt x="1470885" y="3742259"/>
                </a:cubicBezTo>
                <a:cubicBezTo>
                  <a:pt x="1546111" y="3681300"/>
                  <a:pt x="1630822" y="3632095"/>
                  <a:pt x="1709290" y="3574946"/>
                </a:cubicBezTo>
                <a:cubicBezTo>
                  <a:pt x="1789299" y="3516581"/>
                  <a:pt x="1853581" y="3452379"/>
                  <a:pt x="1896382" y="3352997"/>
                </a:cubicBezTo>
                <a:cubicBezTo>
                  <a:pt x="1969338" y="3183252"/>
                  <a:pt x="2012058" y="3008643"/>
                  <a:pt x="2038161" y="2828847"/>
                </a:cubicBezTo>
                <a:cubicBezTo>
                  <a:pt x="2062966" y="2658210"/>
                  <a:pt x="2061506" y="2487330"/>
                  <a:pt x="2003871" y="2321314"/>
                </a:cubicBezTo>
                <a:cubicBezTo>
                  <a:pt x="1998213" y="2306459"/>
                  <a:pt x="1991042" y="2292225"/>
                  <a:pt x="1982471" y="2278838"/>
                </a:cubicBezTo>
                <a:cubicBezTo>
                  <a:pt x="1978499" y="2272353"/>
                  <a:pt x="1971041" y="2268137"/>
                  <a:pt x="1955963" y="2254519"/>
                </a:cubicBezTo>
                <a:cubicBezTo>
                  <a:pt x="1902543" y="2337203"/>
                  <a:pt x="1852527" y="2420048"/>
                  <a:pt x="1797162" y="2499165"/>
                </a:cubicBezTo>
                <a:cubicBezTo>
                  <a:pt x="1624904" y="2745352"/>
                  <a:pt x="1470885" y="3004185"/>
                  <a:pt x="1272282" y="3232052"/>
                </a:cubicBezTo>
                <a:cubicBezTo>
                  <a:pt x="1134476" y="3390205"/>
                  <a:pt x="1009640" y="3559950"/>
                  <a:pt x="873617" y="3719805"/>
                </a:cubicBezTo>
                <a:cubicBezTo>
                  <a:pt x="724462" y="3894900"/>
                  <a:pt x="571821" y="4066833"/>
                  <a:pt x="380757" y="4199208"/>
                </a:cubicBezTo>
                <a:cubicBezTo>
                  <a:pt x="357897" y="4215016"/>
                  <a:pt x="336172" y="4233255"/>
                  <a:pt x="311367" y="4245009"/>
                </a:cubicBezTo>
                <a:cubicBezTo>
                  <a:pt x="169994" y="4312128"/>
                  <a:pt x="58371" y="4242739"/>
                  <a:pt x="24082" y="4087828"/>
                </a:cubicBezTo>
                <a:cubicBezTo>
                  <a:pt x="-16936" y="3903816"/>
                  <a:pt x="-1453" y="3724831"/>
                  <a:pt x="39727" y="3546412"/>
                </a:cubicBezTo>
                <a:cubicBezTo>
                  <a:pt x="62291" y="3450523"/>
                  <a:pt x="93829" y="3356970"/>
                  <a:pt x="133921" y="3266990"/>
                </a:cubicBezTo>
                <a:cubicBezTo>
                  <a:pt x="185315" y="3150908"/>
                  <a:pt x="238654" y="3033448"/>
                  <a:pt x="308935" y="2928554"/>
                </a:cubicBezTo>
                <a:cubicBezTo>
                  <a:pt x="402319" y="2789207"/>
                  <a:pt x="515969" y="2663641"/>
                  <a:pt x="615352" y="2528105"/>
                </a:cubicBezTo>
                <a:cubicBezTo>
                  <a:pt x="731028" y="2370276"/>
                  <a:pt x="901989" y="2280945"/>
                  <a:pt x="1052684" y="2167052"/>
                </a:cubicBezTo>
                <a:cubicBezTo>
                  <a:pt x="1087379" y="2140788"/>
                  <a:pt x="1144203" y="2145328"/>
                  <a:pt x="1188950" y="2130007"/>
                </a:cubicBezTo>
                <a:cubicBezTo>
                  <a:pt x="1220645" y="2119144"/>
                  <a:pt x="1248774" y="2098149"/>
                  <a:pt x="1279172" y="2082909"/>
                </a:cubicBezTo>
                <a:cubicBezTo>
                  <a:pt x="1314354" y="2065319"/>
                  <a:pt x="1349291" y="2037271"/>
                  <a:pt x="1385932" y="2034272"/>
                </a:cubicBezTo>
                <a:cubicBezTo>
                  <a:pt x="1534519" y="2022518"/>
                  <a:pt x="1684485" y="2008656"/>
                  <a:pt x="1831775" y="2065967"/>
                </a:cubicBezTo>
                <a:cubicBezTo>
                  <a:pt x="1947533" y="1909598"/>
                  <a:pt x="2029892" y="1735314"/>
                  <a:pt x="2101551" y="1556976"/>
                </a:cubicBezTo>
                <a:cubicBezTo>
                  <a:pt x="2182614" y="1354725"/>
                  <a:pt x="2264244" y="1151664"/>
                  <a:pt x="2325770" y="942765"/>
                </a:cubicBezTo>
                <a:cubicBezTo>
                  <a:pt x="2380812" y="756322"/>
                  <a:pt x="2410156" y="562339"/>
                  <a:pt x="2365329" y="364952"/>
                </a:cubicBezTo>
                <a:cubicBezTo>
                  <a:pt x="2336957" y="238332"/>
                  <a:pt x="2245194" y="165457"/>
                  <a:pt x="2110874" y="173320"/>
                </a:cubicBezTo>
                <a:cubicBezTo>
                  <a:pt x="1974932" y="181426"/>
                  <a:pt x="1861525" y="245547"/>
                  <a:pt x="1749011" y="313153"/>
                </a:cubicBezTo>
                <a:cubicBezTo>
                  <a:pt x="1504040" y="460281"/>
                  <a:pt x="1310706" y="664073"/>
                  <a:pt x="1137394" y="886427"/>
                </a:cubicBezTo>
                <a:cubicBezTo>
                  <a:pt x="1018638" y="1038825"/>
                  <a:pt x="908393" y="1198437"/>
                  <a:pt x="803173" y="1360480"/>
                </a:cubicBezTo>
                <a:cubicBezTo>
                  <a:pt x="748132" y="1445191"/>
                  <a:pt x="712221" y="1542304"/>
                  <a:pt x="666664" y="1636093"/>
                </a:cubicBezTo>
                <a:lnTo>
                  <a:pt x="543530" y="1622799"/>
                </a:lnTo>
                <a:cubicBezTo>
                  <a:pt x="522454" y="1558678"/>
                  <a:pt x="517833" y="1509311"/>
                  <a:pt x="539153" y="1439598"/>
                </a:cubicBezTo>
                <a:cubicBezTo>
                  <a:pt x="604570" y="1225349"/>
                  <a:pt x="748456" y="1061036"/>
                  <a:pt x="866807" y="882374"/>
                </a:cubicBezTo>
                <a:cubicBezTo>
                  <a:pt x="974635" y="720912"/>
                  <a:pt x="1099424" y="571447"/>
                  <a:pt x="1239047" y="436530"/>
                </a:cubicBezTo>
                <a:cubicBezTo>
                  <a:pt x="1390309" y="289645"/>
                  <a:pt x="1545463" y="137247"/>
                  <a:pt x="1746741" y="59022"/>
                </a:cubicBezTo>
                <a:cubicBezTo>
                  <a:pt x="1819697" y="30812"/>
                  <a:pt x="1895491" y="-1937"/>
                  <a:pt x="1982714" y="90"/>
                </a:cubicBezTo>
                <a:cubicBezTo>
                  <a:pt x="2129599" y="3575"/>
                  <a:pt x="2165915" y="981"/>
                  <a:pt x="2253057" y="41675"/>
                </a:cubicBezTo>
                <a:cubicBezTo>
                  <a:pt x="2270405" y="49781"/>
                  <a:pt x="2293589" y="55374"/>
                  <a:pt x="2302749" y="69398"/>
                </a:cubicBezTo>
                <a:cubicBezTo>
                  <a:pt x="2376759" y="181426"/>
                  <a:pt x="2480681" y="278945"/>
                  <a:pt x="2509782" y="413752"/>
                </a:cubicBezTo>
                <a:cubicBezTo>
                  <a:pt x="2543261" y="569310"/>
                  <a:pt x="2553313" y="726977"/>
                  <a:pt x="2517321" y="887238"/>
                </a:cubicBezTo>
                <a:cubicBezTo>
                  <a:pt x="2442014" y="1222917"/>
                  <a:pt x="2314665" y="1538899"/>
                  <a:pt x="2169401" y="1848396"/>
                </a:cubicBezTo>
                <a:cubicBezTo>
                  <a:pt x="2118007" y="1958073"/>
                  <a:pt x="2052347" y="2061104"/>
                  <a:pt x="1991063" y="2171511"/>
                </a:cubicBezTo>
                <a:cubicBezTo>
                  <a:pt x="2014571" y="2199964"/>
                  <a:pt x="2035486" y="2228255"/>
                  <a:pt x="2059561" y="2253870"/>
                </a:cubicBezTo>
                <a:cubicBezTo>
                  <a:pt x="2157485" y="2357630"/>
                  <a:pt x="2191531" y="2485466"/>
                  <a:pt x="2202718" y="2622948"/>
                </a:cubicBezTo>
                <a:cubicBezTo>
                  <a:pt x="2220936" y="2833876"/>
                  <a:pt x="2193680" y="3046258"/>
                  <a:pt x="2122790" y="3245751"/>
                </a:cubicBezTo>
                <a:cubicBezTo>
                  <a:pt x="2117027" y="3264748"/>
                  <a:pt x="2112691" y="3284149"/>
                  <a:pt x="2109820" y="3303792"/>
                </a:cubicBezTo>
                <a:cubicBezTo>
                  <a:pt x="2109252" y="3306791"/>
                  <a:pt x="2112819" y="3310601"/>
                  <a:pt x="2118656" y="3322923"/>
                </a:cubicBezTo>
                <a:cubicBezTo>
                  <a:pt x="2134624" y="3317708"/>
                  <a:pt x="2150223" y="3311424"/>
                  <a:pt x="2165348" y="3304116"/>
                </a:cubicBezTo>
                <a:cubicBezTo>
                  <a:pt x="2263433" y="3248912"/>
                  <a:pt x="2389729" y="3275420"/>
                  <a:pt x="2480600" y="3343026"/>
                </a:cubicBezTo>
                <a:cubicBezTo>
                  <a:pt x="2625053" y="3450434"/>
                  <a:pt x="2646129" y="3590186"/>
                  <a:pt x="2623351" y="3752067"/>
                </a:cubicBezTo>
                <a:cubicBezTo>
                  <a:pt x="2610867" y="3841236"/>
                  <a:pt x="2615650" y="3933161"/>
                  <a:pt x="2595789" y="4020060"/>
                </a:cubicBezTo>
                <a:cubicBezTo>
                  <a:pt x="2564256" y="4158677"/>
                  <a:pt x="2522347" y="4295267"/>
                  <a:pt x="2478249" y="4430561"/>
                </a:cubicBezTo>
                <a:cubicBezTo>
                  <a:pt x="2404239" y="4657536"/>
                  <a:pt x="2309477" y="4874378"/>
                  <a:pt x="2178318" y="5075737"/>
                </a:cubicBezTo>
                <a:cubicBezTo>
                  <a:pt x="2086636" y="5216462"/>
                  <a:pt x="2011167" y="5367562"/>
                  <a:pt x="1921431" y="5509827"/>
                </a:cubicBezTo>
                <a:cubicBezTo>
                  <a:pt x="1847502" y="5627043"/>
                  <a:pt x="1765791" y="5739558"/>
                  <a:pt x="1683269" y="5850938"/>
                </a:cubicBezTo>
                <a:cubicBezTo>
                  <a:pt x="1556163" y="6022223"/>
                  <a:pt x="1461239" y="6215071"/>
                  <a:pt x="1311760" y="6371683"/>
                </a:cubicBezTo>
                <a:cubicBezTo>
                  <a:pt x="1245531" y="6440911"/>
                  <a:pt x="1205487" y="6534862"/>
                  <a:pt x="1150850" y="6615762"/>
                </a:cubicBezTo>
                <a:cubicBezTo>
                  <a:pt x="1113237" y="6671615"/>
                  <a:pt x="1071004" y="6724305"/>
                  <a:pt x="1030716" y="6777887"/>
                </a:cubicBezTo>
                <a:cubicBezTo>
                  <a:pt x="971864" y="6856518"/>
                  <a:pt x="912851" y="6935068"/>
                  <a:pt x="850595" y="7018157"/>
                </a:cubicBezTo>
                <a:close/>
                <a:moveTo>
                  <a:pt x="1765710" y="2170376"/>
                </a:moveTo>
                <a:cubicBezTo>
                  <a:pt x="1706858" y="2170376"/>
                  <a:pt x="1670380" y="2164945"/>
                  <a:pt x="1636010" y="2171349"/>
                </a:cubicBezTo>
                <a:cubicBezTo>
                  <a:pt x="1491556" y="2198505"/>
                  <a:pt x="1349048" y="2232956"/>
                  <a:pt x="1219754" y="2306966"/>
                </a:cubicBezTo>
                <a:cubicBezTo>
                  <a:pt x="827087" y="2531834"/>
                  <a:pt x="546124" y="2858678"/>
                  <a:pt x="350520" y="3262693"/>
                </a:cubicBezTo>
                <a:cubicBezTo>
                  <a:pt x="315826" y="3334271"/>
                  <a:pt x="287859" y="3409092"/>
                  <a:pt x="255839" y="3481562"/>
                </a:cubicBezTo>
                <a:cubicBezTo>
                  <a:pt x="176074" y="3664196"/>
                  <a:pt x="153782" y="3853558"/>
                  <a:pt x="179398" y="4064888"/>
                </a:cubicBezTo>
                <a:cubicBezTo>
                  <a:pt x="215227" y="4051756"/>
                  <a:pt x="247166" y="4047459"/>
                  <a:pt x="269296" y="4030436"/>
                </a:cubicBezTo>
                <a:cubicBezTo>
                  <a:pt x="319423" y="3991908"/>
                  <a:pt x="366773" y="3949894"/>
                  <a:pt x="410993" y="3904708"/>
                </a:cubicBezTo>
                <a:cubicBezTo>
                  <a:pt x="504053" y="3809703"/>
                  <a:pt x="596869" y="3714130"/>
                  <a:pt x="684903" y="3614504"/>
                </a:cubicBezTo>
                <a:cubicBezTo>
                  <a:pt x="818818" y="3463242"/>
                  <a:pt x="945681" y="3305656"/>
                  <a:pt x="1081137" y="3155853"/>
                </a:cubicBezTo>
                <a:cubicBezTo>
                  <a:pt x="1165280" y="3062712"/>
                  <a:pt x="1247558" y="2970058"/>
                  <a:pt x="1305112" y="2857381"/>
                </a:cubicBezTo>
                <a:cubicBezTo>
                  <a:pt x="1320967" y="2825229"/>
                  <a:pt x="1342030" y="2795921"/>
                  <a:pt x="1367449" y="2770644"/>
                </a:cubicBezTo>
                <a:cubicBezTo>
                  <a:pt x="1516442" y="2628379"/>
                  <a:pt x="1595721" y="2438693"/>
                  <a:pt x="1709533" y="2272515"/>
                </a:cubicBezTo>
                <a:cubicBezTo>
                  <a:pt x="1726800" y="2247385"/>
                  <a:pt x="1739283" y="2218932"/>
                  <a:pt x="1765710" y="2170376"/>
                </a:cubicBezTo>
                <a:close/>
                <a:moveTo>
                  <a:pt x="823763" y="5128752"/>
                </a:moveTo>
                <a:cubicBezTo>
                  <a:pt x="928334" y="5023371"/>
                  <a:pt x="1040200" y="4945227"/>
                  <a:pt x="1100349" y="4838143"/>
                </a:cubicBezTo>
                <a:cubicBezTo>
                  <a:pt x="1144852" y="4758945"/>
                  <a:pt x="1198758" y="4688420"/>
                  <a:pt x="1246261" y="4612546"/>
                </a:cubicBezTo>
                <a:cubicBezTo>
                  <a:pt x="1348967" y="4447989"/>
                  <a:pt x="1451025" y="4283027"/>
                  <a:pt x="1547976" y="4115146"/>
                </a:cubicBezTo>
                <a:cubicBezTo>
                  <a:pt x="1591749" y="4039434"/>
                  <a:pt x="1622715" y="3956426"/>
                  <a:pt x="1659518" y="3876742"/>
                </a:cubicBezTo>
                <a:cubicBezTo>
                  <a:pt x="1617485" y="3885389"/>
                  <a:pt x="1578395" y="3904739"/>
                  <a:pt x="1546030" y="3932918"/>
                </a:cubicBezTo>
                <a:cubicBezTo>
                  <a:pt x="1477613" y="3992418"/>
                  <a:pt x="1414304" y="4057835"/>
                  <a:pt x="1344752" y="4115876"/>
                </a:cubicBezTo>
                <a:cubicBezTo>
                  <a:pt x="1190733" y="4244441"/>
                  <a:pt x="1058601" y="4389786"/>
                  <a:pt x="963272" y="4567799"/>
                </a:cubicBezTo>
                <a:cubicBezTo>
                  <a:pt x="872320" y="4736977"/>
                  <a:pt x="819710" y="4914342"/>
                  <a:pt x="823763" y="51287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9"/>
          <p:cNvSpPr/>
          <p:nvPr/>
        </p:nvSpPr>
        <p:spPr>
          <a:xfrm>
            <a:off x="-31954" y="4976525"/>
            <a:ext cx="92079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9"/>
          <p:cNvSpPr/>
          <p:nvPr/>
        </p:nvSpPr>
        <p:spPr>
          <a:xfrm>
            <a:off x="7711191" y="514350"/>
            <a:ext cx="918724" cy="374315"/>
          </a:xfrm>
          <a:custGeom>
            <a:rect b="b" l="l" r="r" t="t"/>
            <a:pathLst>
              <a:path extrusionOk="0" h="748629" w="1837447">
                <a:moveTo>
                  <a:pt x="794424" y="293495"/>
                </a:moveTo>
                <a:cubicBezTo>
                  <a:pt x="793250" y="311691"/>
                  <a:pt x="793544" y="326072"/>
                  <a:pt x="790902" y="339867"/>
                </a:cubicBezTo>
                <a:cubicBezTo>
                  <a:pt x="780630" y="390935"/>
                  <a:pt x="768303" y="442003"/>
                  <a:pt x="741302" y="487201"/>
                </a:cubicBezTo>
                <a:cubicBezTo>
                  <a:pt x="716648" y="528290"/>
                  <a:pt x="687299" y="566738"/>
                  <a:pt x="646503" y="593739"/>
                </a:cubicBezTo>
                <a:cubicBezTo>
                  <a:pt x="627426" y="606360"/>
                  <a:pt x="607762" y="619860"/>
                  <a:pt x="586337" y="627491"/>
                </a:cubicBezTo>
                <a:cubicBezTo>
                  <a:pt x="549356" y="640699"/>
                  <a:pt x="510909" y="641873"/>
                  <a:pt x="472754" y="629839"/>
                </a:cubicBezTo>
                <a:cubicBezTo>
                  <a:pt x="436654" y="618393"/>
                  <a:pt x="409653" y="596968"/>
                  <a:pt x="390282" y="563803"/>
                </a:cubicBezTo>
                <a:cubicBezTo>
                  <a:pt x="374434" y="536508"/>
                  <a:pt x="362107" y="508332"/>
                  <a:pt x="353889" y="478103"/>
                </a:cubicBezTo>
                <a:cubicBezTo>
                  <a:pt x="351248" y="469004"/>
                  <a:pt x="351835" y="459025"/>
                  <a:pt x="351248" y="449340"/>
                </a:cubicBezTo>
                <a:cubicBezTo>
                  <a:pt x="350661" y="432611"/>
                  <a:pt x="348313" y="415588"/>
                  <a:pt x="350367" y="399153"/>
                </a:cubicBezTo>
                <a:cubicBezTo>
                  <a:pt x="353302" y="374499"/>
                  <a:pt x="357117" y="349552"/>
                  <a:pt x="364748" y="326366"/>
                </a:cubicBezTo>
                <a:cubicBezTo>
                  <a:pt x="375314" y="294375"/>
                  <a:pt x="387641" y="262678"/>
                  <a:pt x="403490" y="233035"/>
                </a:cubicBezTo>
                <a:cubicBezTo>
                  <a:pt x="419338" y="204272"/>
                  <a:pt x="437241" y="176097"/>
                  <a:pt x="464536" y="155552"/>
                </a:cubicBezTo>
                <a:cubicBezTo>
                  <a:pt x="481559" y="142932"/>
                  <a:pt x="495647" y="126790"/>
                  <a:pt x="516191" y="117985"/>
                </a:cubicBezTo>
                <a:cubicBezTo>
                  <a:pt x="529692" y="112115"/>
                  <a:pt x="540552" y="100962"/>
                  <a:pt x="557574" y="104191"/>
                </a:cubicBezTo>
                <a:cubicBezTo>
                  <a:pt x="562857" y="105071"/>
                  <a:pt x="569607" y="99201"/>
                  <a:pt x="575477" y="96560"/>
                </a:cubicBezTo>
                <a:cubicBezTo>
                  <a:pt x="595141" y="88048"/>
                  <a:pt x="615980" y="92157"/>
                  <a:pt x="636231" y="89516"/>
                </a:cubicBezTo>
                <a:cubicBezTo>
                  <a:pt x="641514" y="88929"/>
                  <a:pt x="646796" y="86874"/>
                  <a:pt x="652079" y="87168"/>
                </a:cubicBezTo>
                <a:cubicBezTo>
                  <a:pt x="662939" y="87755"/>
                  <a:pt x="674385" y="87461"/>
                  <a:pt x="684951" y="90690"/>
                </a:cubicBezTo>
                <a:cubicBezTo>
                  <a:pt x="699332" y="95092"/>
                  <a:pt x="712833" y="103310"/>
                  <a:pt x="727214" y="107419"/>
                </a:cubicBezTo>
                <a:cubicBezTo>
                  <a:pt x="746585" y="113289"/>
                  <a:pt x="753628" y="130018"/>
                  <a:pt x="761553" y="144693"/>
                </a:cubicBezTo>
                <a:cubicBezTo>
                  <a:pt x="774760" y="169053"/>
                  <a:pt x="785326" y="194880"/>
                  <a:pt x="797359" y="221001"/>
                </a:cubicBezTo>
                <a:cubicBezTo>
                  <a:pt x="808512" y="221588"/>
                  <a:pt x="815849" y="217186"/>
                  <a:pt x="821426" y="206033"/>
                </a:cubicBezTo>
                <a:cubicBezTo>
                  <a:pt x="825828" y="196935"/>
                  <a:pt x="834339" y="189597"/>
                  <a:pt x="841090" y="181673"/>
                </a:cubicBezTo>
                <a:cubicBezTo>
                  <a:pt x="864863" y="154085"/>
                  <a:pt x="888636" y="126790"/>
                  <a:pt x="912409" y="99201"/>
                </a:cubicBezTo>
                <a:cubicBezTo>
                  <a:pt x="914463" y="96853"/>
                  <a:pt x="915637" y="93038"/>
                  <a:pt x="918279" y="91864"/>
                </a:cubicBezTo>
                <a:cubicBezTo>
                  <a:pt x="940878" y="79537"/>
                  <a:pt x="954966" y="57818"/>
                  <a:pt x="972869" y="40502"/>
                </a:cubicBezTo>
                <a:cubicBezTo>
                  <a:pt x="987544" y="26708"/>
                  <a:pt x="1005447" y="14675"/>
                  <a:pt x="1025991" y="17903"/>
                </a:cubicBezTo>
                <a:cubicBezTo>
                  <a:pt x="1052699" y="22012"/>
                  <a:pt x="1066200" y="42850"/>
                  <a:pt x="1061504" y="71026"/>
                </a:cubicBezTo>
                <a:cubicBezTo>
                  <a:pt x="1057102" y="96853"/>
                  <a:pt x="1051525" y="122974"/>
                  <a:pt x="1043601" y="147921"/>
                </a:cubicBezTo>
                <a:cubicBezTo>
                  <a:pt x="1028339" y="195467"/>
                  <a:pt x="1009849" y="242133"/>
                  <a:pt x="995174" y="289973"/>
                </a:cubicBezTo>
                <a:cubicBezTo>
                  <a:pt x="980206" y="338986"/>
                  <a:pt x="969053" y="388880"/>
                  <a:pt x="961716" y="439655"/>
                </a:cubicBezTo>
                <a:cubicBezTo>
                  <a:pt x="954672" y="486907"/>
                  <a:pt x="945280" y="533573"/>
                  <a:pt x="937062" y="580532"/>
                </a:cubicBezTo>
                <a:cubicBezTo>
                  <a:pt x="938530" y="581119"/>
                  <a:pt x="940291" y="581413"/>
                  <a:pt x="941758" y="582000"/>
                </a:cubicBezTo>
                <a:cubicBezTo>
                  <a:pt x="945574" y="573782"/>
                  <a:pt x="950270" y="565857"/>
                  <a:pt x="952618" y="557346"/>
                </a:cubicBezTo>
                <a:cubicBezTo>
                  <a:pt x="955259" y="548541"/>
                  <a:pt x="968466" y="546487"/>
                  <a:pt x="965825" y="534454"/>
                </a:cubicBezTo>
                <a:cubicBezTo>
                  <a:pt x="965238" y="532106"/>
                  <a:pt x="967292" y="528290"/>
                  <a:pt x="969347" y="525942"/>
                </a:cubicBezTo>
                <a:cubicBezTo>
                  <a:pt x="985783" y="507746"/>
                  <a:pt x="989598" y="481625"/>
                  <a:pt x="1008088" y="464308"/>
                </a:cubicBezTo>
                <a:cubicBezTo>
                  <a:pt x="1013958" y="458732"/>
                  <a:pt x="1015425" y="448753"/>
                  <a:pt x="1019241" y="441122"/>
                </a:cubicBezTo>
                <a:cubicBezTo>
                  <a:pt x="1043307" y="391815"/>
                  <a:pt x="1074124" y="346030"/>
                  <a:pt x="1099658" y="297897"/>
                </a:cubicBezTo>
                <a:cubicBezTo>
                  <a:pt x="1120496" y="258275"/>
                  <a:pt x="1146031" y="222175"/>
                  <a:pt x="1168043" y="183434"/>
                </a:cubicBezTo>
                <a:cubicBezTo>
                  <a:pt x="1187707" y="149095"/>
                  <a:pt x="1212947" y="117985"/>
                  <a:pt x="1234959" y="84820"/>
                </a:cubicBezTo>
                <a:cubicBezTo>
                  <a:pt x="1249928" y="62221"/>
                  <a:pt x="1263722" y="38741"/>
                  <a:pt x="1278103" y="15849"/>
                </a:cubicBezTo>
                <a:cubicBezTo>
                  <a:pt x="1281038" y="11153"/>
                  <a:pt x="1284266" y="6750"/>
                  <a:pt x="1288669" y="0"/>
                </a:cubicBezTo>
                <a:cubicBezTo>
                  <a:pt x="1298354" y="4402"/>
                  <a:pt x="1307746" y="8511"/>
                  <a:pt x="1316844" y="12620"/>
                </a:cubicBezTo>
                <a:cubicBezTo>
                  <a:pt x="1323888" y="36980"/>
                  <a:pt x="1307452" y="53123"/>
                  <a:pt x="1298061" y="70439"/>
                </a:cubicBezTo>
                <a:cubicBezTo>
                  <a:pt x="1288669" y="88048"/>
                  <a:pt x="1275462" y="103310"/>
                  <a:pt x="1264309" y="120039"/>
                </a:cubicBezTo>
                <a:cubicBezTo>
                  <a:pt x="1243764" y="151443"/>
                  <a:pt x="1223220" y="182847"/>
                  <a:pt x="1202968" y="214544"/>
                </a:cubicBezTo>
                <a:cubicBezTo>
                  <a:pt x="1174206" y="258862"/>
                  <a:pt x="1143976" y="302593"/>
                  <a:pt x="1117268" y="348084"/>
                </a:cubicBezTo>
                <a:cubicBezTo>
                  <a:pt x="1091147" y="392696"/>
                  <a:pt x="1068841" y="439655"/>
                  <a:pt x="1044188" y="485146"/>
                </a:cubicBezTo>
                <a:cubicBezTo>
                  <a:pt x="1013958" y="540617"/>
                  <a:pt x="983728" y="596087"/>
                  <a:pt x="952031" y="650677"/>
                </a:cubicBezTo>
                <a:cubicBezTo>
                  <a:pt x="946161" y="660950"/>
                  <a:pt x="933247" y="667113"/>
                  <a:pt x="924442" y="674450"/>
                </a:cubicBezTo>
                <a:cubicBezTo>
                  <a:pt x="891864" y="660950"/>
                  <a:pt x="890690" y="660656"/>
                  <a:pt x="892158" y="627491"/>
                </a:cubicBezTo>
                <a:cubicBezTo>
                  <a:pt x="894506" y="576423"/>
                  <a:pt x="897441" y="525355"/>
                  <a:pt x="911235" y="475461"/>
                </a:cubicBezTo>
                <a:cubicBezTo>
                  <a:pt x="919453" y="445818"/>
                  <a:pt x="922681" y="414708"/>
                  <a:pt x="929432" y="384478"/>
                </a:cubicBezTo>
                <a:cubicBezTo>
                  <a:pt x="938530" y="343389"/>
                  <a:pt x="947628" y="302299"/>
                  <a:pt x="959368" y="261797"/>
                </a:cubicBezTo>
                <a:cubicBezTo>
                  <a:pt x="969640" y="226578"/>
                  <a:pt x="983728" y="192239"/>
                  <a:pt x="995468" y="157313"/>
                </a:cubicBezTo>
                <a:cubicBezTo>
                  <a:pt x="1006034" y="126496"/>
                  <a:pt x="1015425" y="95092"/>
                  <a:pt x="1025404" y="63982"/>
                </a:cubicBezTo>
                <a:cubicBezTo>
                  <a:pt x="1026578" y="60460"/>
                  <a:pt x="1025991" y="56644"/>
                  <a:pt x="1026285" y="49014"/>
                </a:cubicBezTo>
                <a:cubicBezTo>
                  <a:pt x="1019241" y="53123"/>
                  <a:pt x="1014252" y="55177"/>
                  <a:pt x="1010730" y="58405"/>
                </a:cubicBezTo>
                <a:cubicBezTo>
                  <a:pt x="974336" y="89809"/>
                  <a:pt x="942345" y="125322"/>
                  <a:pt x="912115" y="162596"/>
                </a:cubicBezTo>
                <a:cubicBezTo>
                  <a:pt x="876603" y="206327"/>
                  <a:pt x="841970" y="250644"/>
                  <a:pt x="799414" y="287918"/>
                </a:cubicBezTo>
                <a:cubicBezTo>
                  <a:pt x="795892" y="290853"/>
                  <a:pt x="793544" y="294375"/>
                  <a:pt x="794424" y="293495"/>
                </a:cubicBezTo>
                <a:close/>
                <a:moveTo>
                  <a:pt x="538204" y="174336"/>
                </a:moveTo>
                <a:cubicBezTo>
                  <a:pt x="536443" y="173455"/>
                  <a:pt x="534388" y="172281"/>
                  <a:pt x="532627" y="171401"/>
                </a:cubicBezTo>
                <a:cubicBezTo>
                  <a:pt x="529399" y="173455"/>
                  <a:pt x="525583" y="174923"/>
                  <a:pt x="523529" y="177564"/>
                </a:cubicBezTo>
                <a:cubicBezTo>
                  <a:pt x="509441" y="194880"/>
                  <a:pt x="495647" y="212490"/>
                  <a:pt x="481266" y="229513"/>
                </a:cubicBezTo>
                <a:cubicBezTo>
                  <a:pt x="456612" y="258862"/>
                  <a:pt x="442818" y="293788"/>
                  <a:pt x="429904" y="328714"/>
                </a:cubicBezTo>
                <a:cubicBezTo>
                  <a:pt x="416697" y="365107"/>
                  <a:pt x="412001" y="403848"/>
                  <a:pt x="412294" y="442296"/>
                </a:cubicBezTo>
                <a:cubicBezTo>
                  <a:pt x="412588" y="471059"/>
                  <a:pt x="418164" y="499821"/>
                  <a:pt x="430491" y="527703"/>
                </a:cubicBezTo>
                <a:cubicBezTo>
                  <a:pt x="438415" y="545900"/>
                  <a:pt x="449862" y="560281"/>
                  <a:pt x="461308" y="574956"/>
                </a:cubicBezTo>
                <a:cubicBezTo>
                  <a:pt x="466884" y="582000"/>
                  <a:pt x="475689" y="589337"/>
                  <a:pt x="483907" y="590804"/>
                </a:cubicBezTo>
                <a:cubicBezTo>
                  <a:pt x="500049" y="593739"/>
                  <a:pt x="517365" y="595500"/>
                  <a:pt x="533214" y="592272"/>
                </a:cubicBezTo>
                <a:cubicBezTo>
                  <a:pt x="558748" y="586989"/>
                  <a:pt x="581641" y="574075"/>
                  <a:pt x="603653" y="559694"/>
                </a:cubicBezTo>
                <a:cubicBezTo>
                  <a:pt x="614219" y="552944"/>
                  <a:pt x="622436" y="543845"/>
                  <a:pt x="632122" y="537095"/>
                </a:cubicBezTo>
                <a:cubicBezTo>
                  <a:pt x="654427" y="521833"/>
                  <a:pt x="668515" y="500115"/>
                  <a:pt x="681722" y="478983"/>
                </a:cubicBezTo>
                <a:cubicBezTo>
                  <a:pt x="706082" y="440242"/>
                  <a:pt x="722518" y="397098"/>
                  <a:pt x="737486" y="353954"/>
                </a:cubicBezTo>
                <a:cubicBezTo>
                  <a:pt x="738660" y="350432"/>
                  <a:pt x="736312" y="345737"/>
                  <a:pt x="735138" y="338986"/>
                </a:cubicBezTo>
                <a:cubicBezTo>
                  <a:pt x="697864" y="367455"/>
                  <a:pt x="660297" y="386239"/>
                  <a:pt x="614512" y="392696"/>
                </a:cubicBezTo>
                <a:cubicBezTo>
                  <a:pt x="581934" y="397098"/>
                  <a:pt x="537910" y="365107"/>
                  <a:pt x="530279" y="338399"/>
                </a:cubicBezTo>
                <a:cubicBezTo>
                  <a:pt x="518246" y="296723"/>
                  <a:pt x="516778" y="255047"/>
                  <a:pt x="528812" y="213077"/>
                </a:cubicBezTo>
                <a:cubicBezTo>
                  <a:pt x="532921" y="200457"/>
                  <a:pt x="535269" y="187250"/>
                  <a:pt x="538204" y="174336"/>
                </a:cubicBezTo>
                <a:close/>
                <a:moveTo>
                  <a:pt x="568727" y="282929"/>
                </a:moveTo>
                <a:cubicBezTo>
                  <a:pt x="568727" y="282929"/>
                  <a:pt x="569020" y="282929"/>
                  <a:pt x="569020" y="282929"/>
                </a:cubicBezTo>
                <a:cubicBezTo>
                  <a:pt x="569020" y="298190"/>
                  <a:pt x="567259" y="313746"/>
                  <a:pt x="569607" y="328714"/>
                </a:cubicBezTo>
                <a:cubicBezTo>
                  <a:pt x="571955" y="344856"/>
                  <a:pt x="579880" y="361292"/>
                  <a:pt x="596609" y="365107"/>
                </a:cubicBezTo>
                <a:cubicBezTo>
                  <a:pt x="610403" y="368336"/>
                  <a:pt x="626839" y="371858"/>
                  <a:pt x="638579" y="354248"/>
                </a:cubicBezTo>
                <a:cubicBezTo>
                  <a:pt x="643862" y="346030"/>
                  <a:pt x="657069" y="342802"/>
                  <a:pt x="666754" y="338106"/>
                </a:cubicBezTo>
                <a:cubicBezTo>
                  <a:pt x="675852" y="333703"/>
                  <a:pt x="687005" y="331942"/>
                  <a:pt x="694636" y="325779"/>
                </a:cubicBezTo>
                <a:cubicBezTo>
                  <a:pt x="710485" y="313452"/>
                  <a:pt x="724866" y="299364"/>
                  <a:pt x="738954" y="285277"/>
                </a:cubicBezTo>
                <a:cubicBezTo>
                  <a:pt x="743650" y="280581"/>
                  <a:pt x="747172" y="273243"/>
                  <a:pt x="748052" y="266787"/>
                </a:cubicBezTo>
                <a:cubicBezTo>
                  <a:pt x="752161" y="241839"/>
                  <a:pt x="752748" y="217186"/>
                  <a:pt x="742476" y="193413"/>
                </a:cubicBezTo>
                <a:cubicBezTo>
                  <a:pt x="736312" y="178738"/>
                  <a:pt x="728975" y="164357"/>
                  <a:pt x="721638" y="149976"/>
                </a:cubicBezTo>
                <a:cubicBezTo>
                  <a:pt x="708724" y="125029"/>
                  <a:pt x="684070" y="116224"/>
                  <a:pt x="657362" y="125909"/>
                </a:cubicBezTo>
                <a:cubicBezTo>
                  <a:pt x="651492" y="127964"/>
                  <a:pt x="645035" y="131486"/>
                  <a:pt x="639753" y="130312"/>
                </a:cubicBezTo>
                <a:cubicBezTo>
                  <a:pt x="624784" y="127377"/>
                  <a:pt x="615099" y="134127"/>
                  <a:pt x="606881" y="144986"/>
                </a:cubicBezTo>
                <a:cubicBezTo>
                  <a:pt x="586043" y="173162"/>
                  <a:pt x="574303" y="204859"/>
                  <a:pt x="570488" y="239785"/>
                </a:cubicBezTo>
                <a:cubicBezTo>
                  <a:pt x="569314" y="253873"/>
                  <a:pt x="569314" y="268547"/>
                  <a:pt x="568727" y="282929"/>
                </a:cubicBezTo>
                <a:close/>
                <a:moveTo>
                  <a:pt x="1535791" y="486614"/>
                </a:moveTo>
                <a:cubicBezTo>
                  <a:pt x="1534030" y="484853"/>
                  <a:pt x="1531976" y="483679"/>
                  <a:pt x="1529628" y="482798"/>
                </a:cubicBezTo>
                <a:cubicBezTo>
                  <a:pt x="1484136" y="469591"/>
                  <a:pt x="1438938" y="476342"/>
                  <a:pt x="1394327" y="486320"/>
                </a:cubicBezTo>
                <a:cubicBezTo>
                  <a:pt x="1363803" y="493364"/>
                  <a:pt x="1333867" y="504224"/>
                  <a:pt x="1302169" y="513909"/>
                </a:cubicBezTo>
                <a:cubicBezTo>
                  <a:pt x="1302169" y="508919"/>
                  <a:pt x="1301583" y="504224"/>
                  <a:pt x="1302169" y="499528"/>
                </a:cubicBezTo>
                <a:cubicBezTo>
                  <a:pt x="1306572" y="476048"/>
                  <a:pt x="1310974" y="452569"/>
                  <a:pt x="1316257" y="429089"/>
                </a:cubicBezTo>
                <a:cubicBezTo>
                  <a:pt x="1320953" y="408251"/>
                  <a:pt x="1326823" y="387413"/>
                  <a:pt x="1332399" y="366868"/>
                </a:cubicBezTo>
                <a:cubicBezTo>
                  <a:pt x="1335041" y="356596"/>
                  <a:pt x="1343259" y="353661"/>
                  <a:pt x="1352651" y="353661"/>
                </a:cubicBezTo>
                <a:cubicBezTo>
                  <a:pt x="1399903" y="353074"/>
                  <a:pt x="1445688" y="344563"/>
                  <a:pt x="1490299" y="329594"/>
                </a:cubicBezTo>
                <a:cubicBezTo>
                  <a:pt x="1502333" y="325485"/>
                  <a:pt x="1512605" y="315800"/>
                  <a:pt x="1523758" y="308463"/>
                </a:cubicBezTo>
                <a:cubicBezTo>
                  <a:pt x="1523464" y="305821"/>
                  <a:pt x="1523464" y="305528"/>
                  <a:pt x="1522877" y="302886"/>
                </a:cubicBezTo>
                <a:cubicBezTo>
                  <a:pt x="1516127" y="301125"/>
                  <a:pt x="1509377" y="299364"/>
                  <a:pt x="1502626" y="297310"/>
                </a:cubicBezTo>
                <a:cubicBezTo>
                  <a:pt x="1494408" y="294669"/>
                  <a:pt x="1482669" y="294082"/>
                  <a:pt x="1478560" y="288212"/>
                </a:cubicBezTo>
                <a:cubicBezTo>
                  <a:pt x="1470635" y="277646"/>
                  <a:pt x="1462124" y="278820"/>
                  <a:pt x="1453319" y="282048"/>
                </a:cubicBezTo>
                <a:cubicBezTo>
                  <a:pt x="1433655" y="288799"/>
                  <a:pt x="1412230" y="284983"/>
                  <a:pt x="1392859" y="297603"/>
                </a:cubicBezTo>
                <a:cubicBezTo>
                  <a:pt x="1383467" y="303767"/>
                  <a:pt x="1367032" y="298777"/>
                  <a:pt x="1354412" y="298777"/>
                </a:cubicBezTo>
                <a:cubicBezTo>
                  <a:pt x="1361749" y="280581"/>
                  <a:pt x="1368499" y="262091"/>
                  <a:pt x="1376424" y="244187"/>
                </a:cubicBezTo>
                <a:cubicBezTo>
                  <a:pt x="1389044" y="214544"/>
                  <a:pt x="1404599" y="186076"/>
                  <a:pt x="1414284" y="155552"/>
                </a:cubicBezTo>
                <a:cubicBezTo>
                  <a:pt x="1421328" y="133247"/>
                  <a:pt x="1432774" y="115343"/>
                  <a:pt x="1446275" y="98321"/>
                </a:cubicBezTo>
                <a:cubicBezTo>
                  <a:pt x="1472983" y="98321"/>
                  <a:pt x="1498811" y="100375"/>
                  <a:pt x="1524051" y="97734"/>
                </a:cubicBezTo>
                <a:cubicBezTo>
                  <a:pt x="1558977" y="94212"/>
                  <a:pt x="1593609" y="89516"/>
                  <a:pt x="1628829" y="90396"/>
                </a:cubicBezTo>
                <a:cubicBezTo>
                  <a:pt x="1666103" y="91277"/>
                  <a:pt x="1703963" y="92744"/>
                  <a:pt x="1740944" y="84233"/>
                </a:cubicBezTo>
                <a:cubicBezTo>
                  <a:pt x="1751510" y="81885"/>
                  <a:pt x="1756499" y="73667"/>
                  <a:pt x="1749455" y="68091"/>
                </a:cubicBezTo>
                <a:cubicBezTo>
                  <a:pt x="1736248" y="58112"/>
                  <a:pt x="1727149" y="45492"/>
                  <a:pt x="1719225" y="31404"/>
                </a:cubicBezTo>
                <a:cubicBezTo>
                  <a:pt x="1717464" y="28175"/>
                  <a:pt x="1711594" y="27295"/>
                  <a:pt x="1707485" y="25241"/>
                </a:cubicBezTo>
                <a:cubicBezTo>
                  <a:pt x="1694278" y="18197"/>
                  <a:pt x="1681071" y="20838"/>
                  <a:pt x="1666690" y="22893"/>
                </a:cubicBezTo>
                <a:cubicBezTo>
                  <a:pt x="1647906" y="25828"/>
                  <a:pt x="1627948" y="21719"/>
                  <a:pt x="1608578" y="21719"/>
                </a:cubicBezTo>
                <a:cubicBezTo>
                  <a:pt x="1589207" y="21425"/>
                  <a:pt x="1570423" y="34339"/>
                  <a:pt x="1550759" y="23480"/>
                </a:cubicBezTo>
                <a:cubicBezTo>
                  <a:pt x="1550172" y="23186"/>
                  <a:pt x="1549292" y="23773"/>
                  <a:pt x="1548411" y="24067"/>
                </a:cubicBezTo>
                <a:cubicBezTo>
                  <a:pt x="1525812" y="36980"/>
                  <a:pt x="1498811" y="28762"/>
                  <a:pt x="1475331" y="41383"/>
                </a:cubicBezTo>
                <a:cubicBezTo>
                  <a:pt x="1463298" y="47840"/>
                  <a:pt x="1445688" y="45492"/>
                  <a:pt x="1430720" y="44318"/>
                </a:cubicBezTo>
                <a:cubicBezTo>
                  <a:pt x="1413697" y="42850"/>
                  <a:pt x="1405186" y="45785"/>
                  <a:pt x="1396968" y="60753"/>
                </a:cubicBezTo>
                <a:cubicBezTo>
                  <a:pt x="1391685" y="70439"/>
                  <a:pt x="1382880" y="85994"/>
                  <a:pt x="1377304" y="95386"/>
                </a:cubicBezTo>
                <a:cubicBezTo>
                  <a:pt x="1354412" y="132953"/>
                  <a:pt x="1336215" y="172868"/>
                  <a:pt x="1318899" y="213371"/>
                </a:cubicBezTo>
                <a:cubicBezTo>
                  <a:pt x="1310387" y="233622"/>
                  <a:pt x="1296593" y="252112"/>
                  <a:pt x="1294245" y="275004"/>
                </a:cubicBezTo>
                <a:cubicBezTo>
                  <a:pt x="1293952" y="277352"/>
                  <a:pt x="1292778" y="279407"/>
                  <a:pt x="1291897" y="281755"/>
                </a:cubicBezTo>
                <a:cubicBezTo>
                  <a:pt x="1283973" y="303180"/>
                  <a:pt x="1274875" y="324605"/>
                  <a:pt x="1268418" y="346617"/>
                </a:cubicBezTo>
                <a:cubicBezTo>
                  <a:pt x="1258732" y="380369"/>
                  <a:pt x="1251982" y="415001"/>
                  <a:pt x="1242003" y="448753"/>
                </a:cubicBezTo>
                <a:cubicBezTo>
                  <a:pt x="1233198" y="478396"/>
                  <a:pt x="1231144" y="508332"/>
                  <a:pt x="1228502" y="538562"/>
                </a:cubicBezTo>
                <a:cubicBezTo>
                  <a:pt x="1225861" y="569966"/>
                  <a:pt x="1264015" y="601664"/>
                  <a:pt x="1302169" y="581413"/>
                </a:cubicBezTo>
                <a:cubicBezTo>
                  <a:pt x="1321834" y="571140"/>
                  <a:pt x="1341791" y="562042"/>
                  <a:pt x="1362923" y="555585"/>
                </a:cubicBezTo>
                <a:cubicBezTo>
                  <a:pt x="1393153" y="546193"/>
                  <a:pt x="1421035" y="528584"/>
                  <a:pt x="1453026" y="525942"/>
                </a:cubicBezTo>
                <a:cubicBezTo>
                  <a:pt x="1484136" y="523301"/>
                  <a:pt x="1510844" y="510093"/>
                  <a:pt x="1539607" y="495125"/>
                </a:cubicBezTo>
                <a:cubicBezTo>
                  <a:pt x="1538139" y="490429"/>
                  <a:pt x="1537259" y="488081"/>
                  <a:pt x="1535791" y="486614"/>
                </a:cubicBezTo>
                <a:close/>
                <a:moveTo>
                  <a:pt x="64210" y="641873"/>
                </a:moveTo>
                <a:cubicBezTo>
                  <a:pt x="66558" y="598729"/>
                  <a:pt x="76830" y="557053"/>
                  <a:pt x="85048" y="514789"/>
                </a:cubicBezTo>
                <a:cubicBezTo>
                  <a:pt x="90331" y="487494"/>
                  <a:pt x="92972" y="459319"/>
                  <a:pt x="98549" y="432024"/>
                </a:cubicBezTo>
                <a:cubicBezTo>
                  <a:pt x="105593" y="398566"/>
                  <a:pt x="116452" y="365694"/>
                  <a:pt x="122322" y="332236"/>
                </a:cubicBezTo>
                <a:cubicBezTo>
                  <a:pt x="135529" y="255634"/>
                  <a:pt x="156661" y="181086"/>
                  <a:pt x="175444" y="105658"/>
                </a:cubicBezTo>
                <a:cubicBezTo>
                  <a:pt x="182195" y="78657"/>
                  <a:pt x="187184" y="51362"/>
                  <a:pt x="193348" y="23186"/>
                </a:cubicBezTo>
                <a:cubicBezTo>
                  <a:pt x="181608" y="19077"/>
                  <a:pt x="171923" y="15555"/>
                  <a:pt x="159596" y="10859"/>
                </a:cubicBezTo>
                <a:cubicBezTo>
                  <a:pt x="149030" y="36393"/>
                  <a:pt x="138171" y="61047"/>
                  <a:pt x="128485" y="86287"/>
                </a:cubicBezTo>
                <a:cubicBezTo>
                  <a:pt x="121441" y="104191"/>
                  <a:pt x="116159" y="122681"/>
                  <a:pt x="110289" y="140877"/>
                </a:cubicBezTo>
                <a:cubicBezTo>
                  <a:pt x="100310" y="171401"/>
                  <a:pt x="89451" y="201631"/>
                  <a:pt x="81233" y="232448"/>
                </a:cubicBezTo>
                <a:cubicBezTo>
                  <a:pt x="68906" y="277646"/>
                  <a:pt x="64797" y="324898"/>
                  <a:pt x="50122" y="369510"/>
                </a:cubicBezTo>
                <a:cubicBezTo>
                  <a:pt x="49242" y="371858"/>
                  <a:pt x="48948" y="374206"/>
                  <a:pt x="48655" y="376553"/>
                </a:cubicBezTo>
                <a:cubicBezTo>
                  <a:pt x="34861" y="448460"/>
                  <a:pt x="22240" y="520659"/>
                  <a:pt x="6979" y="592272"/>
                </a:cubicBezTo>
                <a:cubicBezTo>
                  <a:pt x="-1239" y="630720"/>
                  <a:pt x="-65" y="668874"/>
                  <a:pt x="228" y="707322"/>
                </a:cubicBezTo>
                <a:cubicBezTo>
                  <a:pt x="522" y="729334"/>
                  <a:pt x="26643" y="751052"/>
                  <a:pt x="47774" y="748411"/>
                </a:cubicBezTo>
                <a:cubicBezTo>
                  <a:pt x="66558" y="746063"/>
                  <a:pt x="85048" y="741954"/>
                  <a:pt x="103538" y="739019"/>
                </a:cubicBezTo>
                <a:cubicBezTo>
                  <a:pt x="146388" y="732269"/>
                  <a:pt x="187771" y="718181"/>
                  <a:pt x="230915" y="711724"/>
                </a:cubicBezTo>
                <a:cubicBezTo>
                  <a:pt x="255568" y="707909"/>
                  <a:pt x="277580" y="696463"/>
                  <a:pt x="298125" y="677092"/>
                </a:cubicBezTo>
                <a:cubicBezTo>
                  <a:pt x="275233" y="675331"/>
                  <a:pt x="255275" y="672689"/>
                  <a:pt x="235611" y="672689"/>
                </a:cubicBezTo>
                <a:cubicBezTo>
                  <a:pt x="224751" y="672689"/>
                  <a:pt x="214186" y="679440"/>
                  <a:pt x="203326" y="679440"/>
                </a:cubicBezTo>
                <a:cubicBezTo>
                  <a:pt x="181608" y="679440"/>
                  <a:pt x="160476" y="680907"/>
                  <a:pt x="139051" y="685016"/>
                </a:cubicBezTo>
                <a:cubicBezTo>
                  <a:pt x="115572" y="689712"/>
                  <a:pt x="91505" y="691180"/>
                  <a:pt x="63917" y="694408"/>
                </a:cubicBezTo>
                <a:cubicBezTo>
                  <a:pt x="64210" y="676505"/>
                  <a:pt x="63330" y="659189"/>
                  <a:pt x="64210" y="641873"/>
                </a:cubicBezTo>
                <a:close/>
                <a:moveTo>
                  <a:pt x="1728323" y="230100"/>
                </a:moveTo>
                <a:cubicBezTo>
                  <a:pt x="1713942" y="254460"/>
                  <a:pt x="1703963" y="281755"/>
                  <a:pt x="1691930" y="307582"/>
                </a:cubicBezTo>
                <a:cubicBezTo>
                  <a:pt x="1684886" y="322257"/>
                  <a:pt x="1696626" y="333116"/>
                  <a:pt x="1701909" y="344269"/>
                </a:cubicBezTo>
                <a:cubicBezTo>
                  <a:pt x="1706311" y="353661"/>
                  <a:pt x="1715116" y="343095"/>
                  <a:pt x="1722160" y="342215"/>
                </a:cubicBezTo>
                <a:cubicBezTo>
                  <a:pt x="1726563" y="341628"/>
                  <a:pt x="1730965" y="341628"/>
                  <a:pt x="1733606" y="341334"/>
                </a:cubicBezTo>
                <a:cubicBezTo>
                  <a:pt x="1744466" y="317561"/>
                  <a:pt x="1753564" y="295549"/>
                  <a:pt x="1764717" y="274711"/>
                </a:cubicBezTo>
                <a:cubicBezTo>
                  <a:pt x="1783500" y="239492"/>
                  <a:pt x="1802871" y="204566"/>
                  <a:pt x="1823122" y="170227"/>
                </a:cubicBezTo>
                <a:cubicBezTo>
                  <a:pt x="1848950" y="126496"/>
                  <a:pt x="1837797" y="132073"/>
                  <a:pt x="1806099" y="108886"/>
                </a:cubicBezTo>
                <a:cubicBezTo>
                  <a:pt x="1779392" y="149682"/>
                  <a:pt x="1752390" y="189010"/>
                  <a:pt x="1728323" y="230100"/>
                </a:cubicBezTo>
                <a:close/>
                <a:moveTo>
                  <a:pt x="1670212" y="425567"/>
                </a:moveTo>
                <a:cubicBezTo>
                  <a:pt x="1654363" y="437600"/>
                  <a:pt x="1651721" y="451688"/>
                  <a:pt x="1662287" y="467830"/>
                </a:cubicBezTo>
                <a:cubicBezTo>
                  <a:pt x="1672559" y="483385"/>
                  <a:pt x="1687821" y="485440"/>
                  <a:pt x="1711007" y="473407"/>
                </a:cubicBezTo>
                <a:cubicBezTo>
                  <a:pt x="1710127" y="465482"/>
                  <a:pt x="1709246" y="456971"/>
                  <a:pt x="1708366" y="448460"/>
                </a:cubicBezTo>
                <a:cubicBezTo>
                  <a:pt x="1694278" y="439948"/>
                  <a:pt x="1682245" y="432904"/>
                  <a:pt x="1670212" y="425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624103" y="3914604"/>
            <a:ext cx="420322" cy="458074"/>
          </a:xfrm>
          <a:custGeom>
            <a:rect b="b" l="l" r="r" t="t"/>
            <a:pathLst>
              <a:path extrusionOk="0" h="916148" w="840644">
                <a:moveTo>
                  <a:pt x="388151" y="0"/>
                </a:moveTo>
                <a:cubicBezTo>
                  <a:pt x="404903" y="4572"/>
                  <a:pt x="418228" y="8383"/>
                  <a:pt x="436313" y="13336"/>
                </a:cubicBezTo>
                <a:cubicBezTo>
                  <a:pt x="441262" y="61537"/>
                  <a:pt x="447925" y="110690"/>
                  <a:pt x="450780" y="160224"/>
                </a:cubicBezTo>
                <a:cubicBezTo>
                  <a:pt x="453636" y="209568"/>
                  <a:pt x="452494" y="259292"/>
                  <a:pt x="458014" y="310922"/>
                </a:cubicBezTo>
                <a:cubicBezTo>
                  <a:pt x="488663" y="269771"/>
                  <a:pt x="549579" y="267675"/>
                  <a:pt x="568806" y="216045"/>
                </a:cubicBezTo>
                <a:cubicBezTo>
                  <a:pt x="612780" y="194707"/>
                  <a:pt x="635814" y="146888"/>
                  <a:pt x="683785" y="128979"/>
                </a:cubicBezTo>
                <a:cubicBezTo>
                  <a:pt x="702822" y="121930"/>
                  <a:pt x="716147" y="100021"/>
                  <a:pt x="733089" y="86304"/>
                </a:cubicBezTo>
                <a:cubicBezTo>
                  <a:pt x="747747" y="74492"/>
                  <a:pt x="760502" y="69538"/>
                  <a:pt x="774588" y="91829"/>
                </a:cubicBezTo>
                <a:cubicBezTo>
                  <a:pt x="783916" y="106498"/>
                  <a:pt x="803333" y="114691"/>
                  <a:pt x="822560" y="129170"/>
                </a:cubicBezTo>
                <a:cubicBezTo>
                  <a:pt x="724523" y="212806"/>
                  <a:pt x="628009" y="295109"/>
                  <a:pt x="529972" y="378936"/>
                </a:cubicBezTo>
                <a:cubicBezTo>
                  <a:pt x="555671" y="393987"/>
                  <a:pt x="578134" y="399893"/>
                  <a:pt x="603452" y="393797"/>
                </a:cubicBezTo>
                <a:cubicBezTo>
                  <a:pt x="627628" y="388081"/>
                  <a:pt x="651994" y="385985"/>
                  <a:pt x="671221" y="408847"/>
                </a:cubicBezTo>
                <a:cubicBezTo>
                  <a:pt x="684166" y="397416"/>
                  <a:pt x="694255" y="388272"/>
                  <a:pt x="702631" y="380842"/>
                </a:cubicBezTo>
                <a:cubicBezTo>
                  <a:pt x="757646" y="379889"/>
                  <a:pt x="788485" y="411324"/>
                  <a:pt x="820276" y="458953"/>
                </a:cubicBezTo>
                <a:cubicBezTo>
                  <a:pt x="728330" y="461239"/>
                  <a:pt x="643809" y="463335"/>
                  <a:pt x="559478" y="465431"/>
                </a:cubicBezTo>
                <a:cubicBezTo>
                  <a:pt x="558526" y="469050"/>
                  <a:pt x="557765" y="472670"/>
                  <a:pt x="556813" y="476290"/>
                </a:cubicBezTo>
                <a:cubicBezTo>
                  <a:pt x="647997" y="541065"/>
                  <a:pt x="755362" y="582407"/>
                  <a:pt x="840645" y="663186"/>
                </a:cubicBezTo>
                <a:cubicBezTo>
                  <a:pt x="801049" y="686239"/>
                  <a:pt x="763547" y="687382"/>
                  <a:pt x="726617" y="665663"/>
                </a:cubicBezTo>
                <a:cubicBezTo>
                  <a:pt x="688164" y="642992"/>
                  <a:pt x="650852" y="618034"/>
                  <a:pt x="613351" y="593838"/>
                </a:cubicBezTo>
                <a:cubicBezTo>
                  <a:pt x="575278" y="569262"/>
                  <a:pt x="537967" y="543542"/>
                  <a:pt x="499704" y="519347"/>
                </a:cubicBezTo>
                <a:cubicBezTo>
                  <a:pt x="484475" y="509630"/>
                  <a:pt x="467532" y="502581"/>
                  <a:pt x="446973" y="491912"/>
                </a:cubicBezTo>
                <a:cubicBezTo>
                  <a:pt x="444118" y="546781"/>
                  <a:pt x="440691" y="594791"/>
                  <a:pt x="439359" y="642801"/>
                </a:cubicBezTo>
                <a:cubicBezTo>
                  <a:pt x="438026" y="689668"/>
                  <a:pt x="437265" y="736535"/>
                  <a:pt x="438407" y="783211"/>
                </a:cubicBezTo>
                <a:cubicBezTo>
                  <a:pt x="439168" y="817123"/>
                  <a:pt x="444308" y="851035"/>
                  <a:pt x="445450" y="884947"/>
                </a:cubicBezTo>
                <a:cubicBezTo>
                  <a:pt x="445831" y="894092"/>
                  <a:pt x="440882" y="909523"/>
                  <a:pt x="434980" y="911429"/>
                </a:cubicBezTo>
                <a:cubicBezTo>
                  <a:pt x="421464" y="915811"/>
                  <a:pt x="402618" y="918859"/>
                  <a:pt x="391958" y="912572"/>
                </a:cubicBezTo>
                <a:cubicBezTo>
                  <a:pt x="377871" y="904189"/>
                  <a:pt x="366640" y="891805"/>
                  <a:pt x="365878" y="867800"/>
                </a:cubicBezTo>
                <a:cubicBezTo>
                  <a:pt x="362833" y="771209"/>
                  <a:pt x="357122" y="674808"/>
                  <a:pt x="367021" y="578216"/>
                </a:cubicBezTo>
                <a:cubicBezTo>
                  <a:pt x="368543" y="562975"/>
                  <a:pt x="367211" y="547543"/>
                  <a:pt x="367211" y="522014"/>
                </a:cubicBezTo>
                <a:cubicBezTo>
                  <a:pt x="332946" y="546590"/>
                  <a:pt x="304772" y="564689"/>
                  <a:pt x="279263" y="585837"/>
                </a:cubicBezTo>
                <a:cubicBezTo>
                  <a:pt x="240810" y="617653"/>
                  <a:pt x="205592" y="653660"/>
                  <a:pt x="166187" y="684334"/>
                </a:cubicBezTo>
                <a:cubicBezTo>
                  <a:pt x="125640" y="715959"/>
                  <a:pt x="103177" y="719388"/>
                  <a:pt x="75574" y="671569"/>
                </a:cubicBezTo>
                <a:cubicBezTo>
                  <a:pt x="65485" y="654232"/>
                  <a:pt x="70434" y="638800"/>
                  <a:pt x="80333" y="628703"/>
                </a:cubicBezTo>
                <a:cubicBezTo>
                  <a:pt x="107936" y="599744"/>
                  <a:pt x="138204" y="573453"/>
                  <a:pt x="168091" y="546781"/>
                </a:cubicBezTo>
                <a:cubicBezTo>
                  <a:pt x="195313" y="522585"/>
                  <a:pt x="223487" y="499342"/>
                  <a:pt x="259656" y="468479"/>
                </a:cubicBezTo>
                <a:cubicBezTo>
                  <a:pt x="168852" y="459525"/>
                  <a:pt x="85473" y="494389"/>
                  <a:pt x="0" y="457619"/>
                </a:cubicBezTo>
                <a:cubicBezTo>
                  <a:pt x="60345" y="411896"/>
                  <a:pt x="173231" y="401227"/>
                  <a:pt x="298109" y="394940"/>
                </a:cubicBezTo>
                <a:cubicBezTo>
                  <a:pt x="287068" y="381794"/>
                  <a:pt x="280025" y="370744"/>
                  <a:pt x="270506" y="362361"/>
                </a:cubicBezTo>
                <a:cubicBezTo>
                  <a:pt x="247853" y="342357"/>
                  <a:pt x="224819" y="322925"/>
                  <a:pt x="200643" y="304826"/>
                </a:cubicBezTo>
                <a:cubicBezTo>
                  <a:pt x="189792" y="296824"/>
                  <a:pt x="175705" y="293395"/>
                  <a:pt x="163903" y="286536"/>
                </a:cubicBezTo>
                <a:cubicBezTo>
                  <a:pt x="129066" y="266532"/>
                  <a:pt x="94230" y="246337"/>
                  <a:pt x="59964" y="224999"/>
                </a:cubicBezTo>
                <a:cubicBezTo>
                  <a:pt x="54254" y="221380"/>
                  <a:pt x="51588" y="212616"/>
                  <a:pt x="42261" y="197946"/>
                </a:cubicBezTo>
                <a:cubicBezTo>
                  <a:pt x="68912" y="199280"/>
                  <a:pt x="90232" y="194707"/>
                  <a:pt x="106413" y="202137"/>
                </a:cubicBezTo>
                <a:cubicBezTo>
                  <a:pt x="151149" y="222523"/>
                  <a:pt x="194551" y="246528"/>
                  <a:pt x="237002" y="271676"/>
                </a:cubicBezTo>
                <a:cubicBezTo>
                  <a:pt x="273362" y="293204"/>
                  <a:pt x="307437" y="318733"/>
                  <a:pt x="342654" y="342167"/>
                </a:cubicBezTo>
                <a:cubicBezTo>
                  <a:pt x="351601" y="348073"/>
                  <a:pt x="361119" y="352836"/>
                  <a:pt x="376158" y="361409"/>
                </a:cubicBezTo>
                <a:cubicBezTo>
                  <a:pt x="387199" y="239669"/>
                  <a:pt x="388532" y="122883"/>
                  <a:pt x="388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9"/>
          <p:cNvSpPr/>
          <p:nvPr/>
        </p:nvSpPr>
        <p:spPr>
          <a:xfrm rot="292966">
            <a:off x="2726474" y="2684455"/>
            <a:ext cx="3707193" cy="305382"/>
          </a:xfrm>
          <a:custGeom>
            <a:rect b="b" l="l" r="r" t="t"/>
            <a:pathLst>
              <a:path extrusionOk="0" h="611605" w="7424602">
                <a:moveTo>
                  <a:pt x="7358162" y="0"/>
                </a:moveTo>
                <a:cubicBezTo>
                  <a:pt x="7369167" y="38093"/>
                  <a:pt x="7375516" y="68991"/>
                  <a:pt x="7386943" y="98619"/>
                </a:cubicBezTo>
                <a:cubicBezTo>
                  <a:pt x="7397949" y="127401"/>
                  <a:pt x="7436042" y="144755"/>
                  <a:pt x="7421228" y="187081"/>
                </a:cubicBezTo>
                <a:cubicBezTo>
                  <a:pt x="7372976" y="200202"/>
                  <a:pt x="7326418" y="209937"/>
                  <a:pt x="7271394" y="198085"/>
                </a:cubicBezTo>
                <a:cubicBezTo>
                  <a:pt x="7209174" y="184541"/>
                  <a:pt x="7142300" y="191736"/>
                  <a:pt x="7077541" y="192160"/>
                </a:cubicBezTo>
                <a:cubicBezTo>
                  <a:pt x="6893000" y="193430"/>
                  <a:pt x="6708459" y="193430"/>
                  <a:pt x="6524341" y="198085"/>
                </a:cubicBezTo>
                <a:cubicBezTo>
                  <a:pt x="6347841" y="202741"/>
                  <a:pt x="6171766" y="213746"/>
                  <a:pt x="5995267" y="220095"/>
                </a:cubicBezTo>
                <a:cubicBezTo>
                  <a:pt x="5781944" y="227714"/>
                  <a:pt x="5569044" y="232369"/>
                  <a:pt x="5355722" y="240835"/>
                </a:cubicBezTo>
                <a:cubicBezTo>
                  <a:pt x="5194460" y="247183"/>
                  <a:pt x="5033198" y="259035"/>
                  <a:pt x="4871936" y="266230"/>
                </a:cubicBezTo>
                <a:cubicBezTo>
                  <a:pt x="4683586" y="275119"/>
                  <a:pt x="4494812" y="281467"/>
                  <a:pt x="4306038" y="289509"/>
                </a:cubicBezTo>
                <a:cubicBezTo>
                  <a:pt x="4263712" y="291202"/>
                  <a:pt x="4221386" y="295435"/>
                  <a:pt x="4179060" y="298398"/>
                </a:cubicBezTo>
                <a:cubicBezTo>
                  <a:pt x="3963198" y="313212"/>
                  <a:pt x="3747759" y="328026"/>
                  <a:pt x="3531897" y="342840"/>
                </a:cubicBezTo>
                <a:cubicBezTo>
                  <a:pt x="3368942" y="353845"/>
                  <a:pt x="3205564" y="364850"/>
                  <a:pt x="3042609" y="375854"/>
                </a:cubicBezTo>
                <a:cubicBezTo>
                  <a:pt x="2903780" y="385166"/>
                  <a:pt x="2764527" y="393631"/>
                  <a:pt x="2625698" y="403789"/>
                </a:cubicBezTo>
                <a:cubicBezTo>
                  <a:pt x="2489409" y="413524"/>
                  <a:pt x="2353543" y="426222"/>
                  <a:pt x="2217676" y="435534"/>
                </a:cubicBezTo>
                <a:cubicBezTo>
                  <a:pt x="1917162" y="456697"/>
                  <a:pt x="1616225" y="472357"/>
                  <a:pt x="1316134" y="497753"/>
                </a:cubicBezTo>
                <a:cubicBezTo>
                  <a:pt x="1033396" y="521879"/>
                  <a:pt x="751929" y="556163"/>
                  <a:pt x="469615" y="584098"/>
                </a:cubicBezTo>
                <a:cubicBezTo>
                  <a:pt x="348563" y="595949"/>
                  <a:pt x="226664" y="604838"/>
                  <a:pt x="105188" y="611186"/>
                </a:cubicBezTo>
                <a:cubicBezTo>
                  <a:pt x="43393" y="614573"/>
                  <a:pt x="21806" y="597642"/>
                  <a:pt x="6569" y="553200"/>
                </a:cubicBezTo>
                <a:cubicBezTo>
                  <a:pt x="-13324" y="491404"/>
                  <a:pt x="12495" y="448655"/>
                  <a:pt x="76830" y="457120"/>
                </a:cubicBezTo>
                <a:cubicBezTo>
                  <a:pt x="156826" y="468125"/>
                  <a:pt x="233013" y="453734"/>
                  <a:pt x="310893" y="444846"/>
                </a:cubicBezTo>
                <a:cubicBezTo>
                  <a:pt x="440833" y="430031"/>
                  <a:pt x="570774" y="414371"/>
                  <a:pt x="700714" y="400827"/>
                </a:cubicBezTo>
                <a:cubicBezTo>
                  <a:pt x="838274" y="386436"/>
                  <a:pt x="974987" y="358924"/>
                  <a:pt x="1114662" y="358501"/>
                </a:cubicBezTo>
                <a:cubicBezTo>
                  <a:pt x="1212012" y="358077"/>
                  <a:pt x="1308938" y="336491"/>
                  <a:pt x="1406711" y="331412"/>
                </a:cubicBezTo>
                <a:cubicBezTo>
                  <a:pt x="1502368" y="326333"/>
                  <a:pt x="1598448" y="316598"/>
                  <a:pt x="1694951" y="325486"/>
                </a:cubicBezTo>
                <a:cubicBezTo>
                  <a:pt x="1705956" y="326333"/>
                  <a:pt x="1718230" y="322524"/>
                  <a:pt x="1729235" y="318714"/>
                </a:cubicBezTo>
                <a:cubicBezTo>
                  <a:pt x="1738123" y="315751"/>
                  <a:pt x="1750398" y="303477"/>
                  <a:pt x="1753784" y="306017"/>
                </a:cubicBezTo>
                <a:cubicBezTo>
                  <a:pt x="1800766" y="338184"/>
                  <a:pt x="1843092" y="296282"/>
                  <a:pt x="1888804" y="299244"/>
                </a:cubicBezTo>
                <a:cubicBezTo>
                  <a:pt x="1934516" y="302207"/>
                  <a:pt x="1982767" y="282737"/>
                  <a:pt x="2026786" y="290779"/>
                </a:cubicBezTo>
                <a:cubicBezTo>
                  <a:pt x="2087312" y="301784"/>
                  <a:pt x="2142336" y="278505"/>
                  <a:pt x="2199476" y="278928"/>
                </a:cubicBezTo>
                <a:cubicBezTo>
                  <a:pt x="2306137" y="279774"/>
                  <a:pt x="2410683" y="252686"/>
                  <a:pt x="2515651" y="256918"/>
                </a:cubicBezTo>
                <a:cubicBezTo>
                  <a:pt x="2615540" y="261151"/>
                  <a:pt x="2715853" y="259881"/>
                  <a:pt x="2810240" y="239988"/>
                </a:cubicBezTo>
                <a:cubicBezTo>
                  <a:pt x="2923673" y="216286"/>
                  <a:pt x="3039223" y="246760"/>
                  <a:pt x="3149693" y="210783"/>
                </a:cubicBezTo>
                <a:cubicBezTo>
                  <a:pt x="3305876" y="227290"/>
                  <a:pt x="3457826" y="179462"/>
                  <a:pt x="3612739" y="178192"/>
                </a:cubicBezTo>
                <a:cubicBezTo>
                  <a:pt x="3711782" y="177346"/>
                  <a:pt x="3810401" y="175229"/>
                  <a:pt x="3909444" y="170574"/>
                </a:cubicBezTo>
                <a:cubicBezTo>
                  <a:pt x="3956003" y="168457"/>
                  <a:pt x="4002138" y="157452"/>
                  <a:pt x="4048696" y="153643"/>
                </a:cubicBezTo>
                <a:cubicBezTo>
                  <a:pt x="4086367" y="150680"/>
                  <a:pt x="4124460" y="153643"/>
                  <a:pt x="4162130" y="151950"/>
                </a:cubicBezTo>
                <a:cubicBezTo>
                  <a:pt x="4281912" y="147294"/>
                  <a:pt x="4402118" y="144331"/>
                  <a:pt x="4521477" y="135443"/>
                </a:cubicBezTo>
                <a:cubicBezTo>
                  <a:pt x="4571422" y="131634"/>
                  <a:pt x="4625176" y="161685"/>
                  <a:pt x="4672581" y="122322"/>
                </a:cubicBezTo>
                <a:cubicBezTo>
                  <a:pt x="4675967" y="119359"/>
                  <a:pt x="4688665" y="129941"/>
                  <a:pt x="4697553" y="131634"/>
                </a:cubicBezTo>
                <a:cubicBezTo>
                  <a:pt x="4720409" y="135443"/>
                  <a:pt x="4753847" y="148987"/>
                  <a:pt x="4765275" y="138829"/>
                </a:cubicBezTo>
                <a:cubicBezTo>
                  <a:pt x="4809717" y="99043"/>
                  <a:pt x="4862625" y="114703"/>
                  <a:pt x="4910453" y="110471"/>
                </a:cubicBezTo>
                <a:cubicBezTo>
                  <a:pt x="5016268" y="101159"/>
                  <a:pt x="5122929" y="100312"/>
                  <a:pt x="5229590" y="98196"/>
                </a:cubicBezTo>
                <a:cubicBezTo>
                  <a:pt x="5308316" y="96926"/>
                  <a:pt x="5386619" y="100312"/>
                  <a:pt x="5465346" y="100312"/>
                </a:cubicBezTo>
                <a:cubicBezTo>
                  <a:pt x="5482276" y="100312"/>
                  <a:pt x="5499206" y="96503"/>
                  <a:pt x="5516137" y="93117"/>
                </a:cubicBezTo>
                <a:cubicBezTo>
                  <a:pt x="5528411" y="90577"/>
                  <a:pt x="5541956" y="79996"/>
                  <a:pt x="5551691" y="83382"/>
                </a:cubicBezTo>
                <a:cubicBezTo>
                  <a:pt x="5662161" y="121052"/>
                  <a:pt x="5771362" y="64759"/>
                  <a:pt x="5883526" y="79996"/>
                </a:cubicBezTo>
                <a:cubicBezTo>
                  <a:pt x="5968178" y="91424"/>
                  <a:pt x="6057486" y="67298"/>
                  <a:pt x="6145101" y="61373"/>
                </a:cubicBezTo>
                <a:cubicBezTo>
                  <a:pt x="6168380" y="59680"/>
                  <a:pt x="6192082" y="65605"/>
                  <a:pt x="6215785" y="68145"/>
                </a:cubicBezTo>
                <a:cubicBezTo>
                  <a:pt x="6222980" y="68991"/>
                  <a:pt x="6232715" y="73647"/>
                  <a:pt x="6236948" y="70684"/>
                </a:cubicBezTo>
                <a:cubicBezTo>
                  <a:pt x="6280544" y="41056"/>
                  <a:pt x="6331335" y="47828"/>
                  <a:pt x="6379163" y="45289"/>
                </a:cubicBezTo>
                <a:cubicBezTo>
                  <a:pt x="6474396" y="40210"/>
                  <a:pt x="6570053" y="40210"/>
                  <a:pt x="6665286" y="38517"/>
                </a:cubicBezTo>
                <a:cubicBezTo>
                  <a:pt x="6679677" y="38093"/>
                  <a:pt x="6695338" y="44865"/>
                  <a:pt x="6708882" y="42326"/>
                </a:cubicBezTo>
                <a:cubicBezTo>
                  <a:pt x="6817659" y="22856"/>
                  <a:pt x="6927284" y="25396"/>
                  <a:pt x="7036908" y="26665"/>
                </a:cubicBezTo>
                <a:cubicBezTo>
                  <a:pt x="7120714" y="27935"/>
                  <a:pt x="7204519" y="26665"/>
                  <a:pt x="7288324" y="23279"/>
                </a:cubicBezTo>
                <a:cubicBezTo>
                  <a:pt x="7308217" y="23279"/>
                  <a:pt x="7328957" y="10158"/>
                  <a:pt x="73581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9"/>
          <p:cNvGrpSpPr/>
          <p:nvPr/>
        </p:nvGrpSpPr>
        <p:grpSpPr>
          <a:xfrm>
            <a:off x="1889954" y="1747883"/>
            <a:ext cx="5364113" cy="1675006"/>
            <a:chOff x="0" y="133350"/>
            <a:chExt cx="14304300" cy="4466684"/>
          </a:xfrm>
        </p:grpSpPr>
        <p:sp>
          <p:nvSpPr>
            <p:cNvPr id="438" name="Google Shape;438;p29"/>
            <p:cNvSpPr txBox="1"/>
            <p:nvPr/>
          </p:nvSpPr>
          <p:spPr>
            <a:xfrm>
              <a:off x="0" y="3984434"/>
              <a:ext cx="1430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Write a closing statement or call-to-action here.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9" name="Google Shape;439;p29"/>
            <p:cNvSpPr txBox="1"/>
            <p:nvPr/>
          </p:nvSpPr>
          <p:spPr>
            <a:xfrm>
              <a:off x="0" y="133350"/>
              <a:ext cx="14304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THANK YOU!</a:t>
              </a:r>
              <a:endParaRPr sz="7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2"/>
          <p:cNvGrpSpPr/>
          <p:nvPr/>
        </p:nvGrpSpPr>
        <p:grpSpPr>
          <a:xfrm>
            <a:off x="596597" y="2158843"/>
            <a:ext cx="2333588" cy="2472828"/>
            <a:chOff x="0" y="85725"/>
            <a:chExt cx="6222900" cy="6594207"/>
          </a:xfrm>
        </p:grpSpPr>
        <p:sp>
          <p:nvSpPr>
            <p:cNvPr id="93" name="Google Shape;93;p12"/>
            <p:cNvSpPr txBox="1"/>
            <p:nvPr/>
          </p:nvSpPr>
          <p:spPr>
            <a:xfrm>
              <a:off x="0" y="1359732"/>
              <a:ext cx="62229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700"/>
            </a:p>
          </p:txBody>
        </p:sp>
        <p:sp>
          <p:nvSpPr>
            <p:cNvPr id="94" name="Google Shape;94;p12"/>
            <p:cNvSpPr txBox="1"/>
            <p:nvPr/>
          </p:nvSpPr>
          <p:spPr>
            <a:xfrm>
              <a:off x="0" y="85725"/>
              <a:ext cx="6222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500" u="none" cap="none" strike="noStrike">
                  <a:solidFill>
                    <a:srgbClr val="191919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Google Slides</a:t>
              </a:r>
              <a:endParaRPr sz="700"/>
            </a:p>
          </p:txBody>
        </p:sp>
      </p:grpSp>
      <p:grpSp>
        <p:nvGrpSpPr>
          <p:cNvPr id="95" name="Google Shape;95;p12"/>
          <p:cNvGrpSpPr/>
          <p:nvPr/>
        </p:nvGrpSpPr>
        <p:grpSpPr>
          <a:xfrm>
            <a:off x="3318454" y="2158843"/>
            <a:ext cx="2507063" cy="2214190"/>
            <a:chOff x="0" y="85725"/>
            <a:chExt cx="6685500" cy="5904507"/>
          </a:xfrm>
        </p:grpSpPr>
        <p:sp>
          <p:nvSpPr>
            <p:cNvPr id="96" name="Google Shape;96;p12"/>
            <p:cNvSpPr txBox="1"/>
            <p:nvPr/>
          </p:nvSpPr>
          <p:spPr>
            <a:xfrm>
              <a:off x="0" y="1359732"/>
              <a:ext cx="6685500" cy="46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97" name="Google Shape;97;p12"/>
            <p:cNvSpPr txBox="1"/>
            <p:nvPr/>
          </p:nvSpPr>
          <p:spPr>
            <a:xfrm>
              <a:off x="0" y="85725"/>
              <a:ext cx="66855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500" u="none" cap="none" strike="noStrike">
                  <a:solidFill>
                    <a:srgbClr val="191919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PowerPoint</a:t>
              </a:r>
              <a:endParaRPr sz="700"/>
            </a:p>
          </p:txBody>
        </p:sp>
      </p:grpSp>
      <p:grpSp>
        <p:nvGrpSpPr>
          <p:cNvPr id="98" name="Google Shape;98;p12"/>
          <p:cNvGrpSpPr/>
          <p:nvPr/>
        </p:nvGrpSpPr>
        <p:grpSpPr>
          <a:xfrm>
            <a:off x="6213829" y="2158843"/>
            <a:ext cx="2333588" cy="2214190"/>
            <a:chOff x="0" y="85725"/>
            <a:chExt cx="6222900" cy="5904507"/>
          </a:xfrm>
        </p:grpSpPr>
        <p:sp>
          <p:nvSpPr>
            <p:cNvPr id="99" name="Google Shape;99;p12"/>
            <p:cNvSpPr txBox="1"/>
            <p:nvPr/>
          </p:nvSpPr>
          <p:spPr>
            <a:xfrm>
              <a:off x="0" y="1359732"/>
              <a:ext cx="6222900" cy="46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700"/>
            </a:p>
          </p:txBody>
        </p:sp>
        <p:sp>
          <p:nvSpPr>
            <p:cNvPr id="100" name="Google Shape;100;p12"/>
            <p:cNvSpPr txBox="1"/>
            <p:nvPr/>
          </p:nvSpPr>
          <p:spPr>
            <a:xfrm>
              <a:off x="0" y="85725"/>
              <a:ext cx="6222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500" u="none" cap="none" strike="noStrike">
                  <a:solidFill>
                    <a:srgbClr val="191919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Canva</a:t>
              </a:r>
              <a:endParaRPr sz="700"/>
            </a:p>
          </p:txBody>
        </p:sp>
      </p:grpSp>
      <p:sp>
        <p:nvSpPr>
          <p:cNvPr id="101" name="Google Shape;101;p12"/>
          <p:cNvSpPr txBox="1"/>
          <p:nvPr/>
        </p:nvSpPr>
        <p:spPr>
          <a:xfrm>
            <a:off x="1571149" y="844786"/>
            <a:ext cx="6001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191919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HOW TO USE THIS PRESENTATION</a:t>
            </a:r>
            <a:endParaRPr sz="700"/>
          </a:p>
        </p:txBody>
      </p:sp>
      <p:sp>
        <p:nvSpPr>
          <p:cNvPr id="102" name="Google Shape;102;p12"/>
          <p:cNvSpPr/>
          <p:nvPr/>
        </p:nvSpPr>
        <p:spPr>
          <a:xfrm>
            <a:off x="4650525" y="389959"/>
            <a:ext cx="2729724" cy="1116070"/>
          </a:xfrm>
          <a:custGeom>
            <a:rect b="b" l="l" r="r" t="t"/>
            <a:pathLst>
              <a:path extrusionOk="0" h="2232140" w="5459449">
                <a:moveTo>
                  <a:pt x="4942026" y="157967"/>
                </a:moveTo>
                <a:cubicBezTo>
                  <a:pt x="4896681" y="192920"/>
                  <a:pt x="4842834" y="180167"/>
                  <a:pt x="4791822" y="177333"/>
                </a:cubicBezTo>
                <a:cubicBezTo>
                  <a:pt x="4661928" y="170248"/>
                  <a:pt x="4532980" y="147575"/>
                  <a:pt x="4402142" y="153716"/>
                </a:cubicBezTo>
                <a:cubicBezTo>
                  <a:pt x="4314287" y="157967"/>
                  <a:pt x="4226431" y="157495"/>
                  <a:pt x="4138104" y="168358"/>
                </a:cubicBezTo>
                <a:cubicBezTo>
                  <a:pt x="4205176" y="195282"/>
                  <a:pt x="4273193" y="221260"/>
                  <a:pt x="4339793" y="249601"/>
                </a:cubicBezTo>
                <a:cubicBezTo>
                  <a:pt x="4375691" y="264716"/>
                  <a:pt x="4409227" y="285026"/>
                  <a:pt x="4444652" y="301558"/>
                </a:cubicBezTo>
                <a:cubicBezTo>
                  <a:pt x="4493776" y="324230"/>
                  <a:pt x="4535341" y="361073"/>
                  <a:pt x="4594384" y="365796"/>
                </a:cubicBezTo>
                <a:cubicBezTo>
                  <a:pt x="4624141" y="368158"/>
                  <a:pt x="4658150" y="387524"/>
                  <a:pt x="4678932" y="409724"/>
                </a:cubicBezTo>
                <a:cubicBezTo>
                  <a:pt x="4709162" y="441371"/>
                  <a:pt x="4744115" y="455541"/>
                  <a:pt x="4782847" y="470183"/>
                </a:cubicBezTo>
                <a:cubicBezTo>
                  <a:pt x="4809298" y="480102"/>
                  <a:pt x="4831498" y="500885"/>
                  <a:pt x="4857005" y="515055"/>
                </a:cubicBezTo>
                <a:cubicBezTo>
                  <a:pt x="4916991" y="549064"/>
                  <a:pt x="4978396" y="580238"/>
                  <a:pt x="5036966" y="616136"/>
                </a:cubicBezTo>
                <a:cubicBezTo>
                  <a:pt x="5080893" y="643532"/>
                  <a:pt x="5122931" y="674706"/>
                  <a:pt x="5163080" y="707770"/>
                </a:cubicBezTo>
                <a:cubicBezTo>
                  <a:pt x="5235348" y="767285"/>
                  <a:pt x="5304310" y="830578"/>
                  <a:pt x="5356739" y="908986"/>
                </a:cubicBezTo>
                <a:cubicBezTo>
                  <a:pt x="5363824" y="919378"/>
                  <a:pt x="5379884" y="928352"/>
                  <a:pt x="5379884" y="937327"/>
                </a:cubicBezTo>
                <a:cubicBezTo>
                  <a:pt x="5378467" y="991173"/>
                  <a:pt x="5418616" y="1030378"/>
                  <a:pt x="5428535" y="1079501"/>
                </a:cubicBezTo>
                <a:cubicBezTo>
                  <a:pt x="5438454" y="1130986"/>
                  <a:pt x="5454986" y="1181999"/>
                  <a:pt x="5458292" y="1233956"/>
                </a:cubicBezTo>
                <a:cubicBezTo>
                  <a:pt x="5464905" y="1332675"/>
                  <a:pt x="5444594" y="1419113"/>
                  <a:pt x="5360990" y="1490436"/>
                </a:cubicBezTo>
                <a:cubicBezTo>
                  <a:pt x="5271718" y="1566011"/>
                  <a:pt x="5170637" y="1611355"/>
                  <a:pt x="5062944" y="1647725"/>
                </a:cubicBezTo>
                <a:cubicBezTo>
                  <a:pt x="4969893" y="1678900"/>
                  <a:pt x="4876843" y="1711019"/>
                  <a:pt x="4781430" y="1735108"/>
                </a:cubicBezTo>
                <a:cubicBezTo>
                  <a:pt x="4677988" y="1761087"/>
                  <a:pt x="4573128" y="1781397"/>
                  <a:pt x="4466852" y="1795567"/>
                </a:cubicBezTo>
                <a:cubicBezTo>
                  <a:pt x="4387499" y="1805959"/>
                  <a:pt x="4310980" y="1834299"/>
                  <a:pt x="4232099" y="1849887"/>
                </a:cubicBezTo>
                <a:cubicBezTo>
                  <a:pt x="4079061" y="1880589"/>
                  <a:pt x="3925551" y="1907984"/>
                  <a:pt x="3772041" y="1936325"/>
                </a:cubicBezTo>
                <a:cubicBezTo>
                  <a:pt x="3697884" y="1950022"/>
                  <a:pt x="3623254" y="1962776"/>
                  <a:pt x="3548624" y="1974584"/>
                </a:cubicBezTo>
                <a:cubicBezTo>
                  <a:pt x="3464548" y="1987809"/>
                  <a:pt x="3379999" y="1998673"/>
                  <a:pt x="3295451" y="2011899"/>
                </a:cubicBezTo>
                <a:cubicBezTo>
                  <a:pt x="3178783" y="2030320"/>
                  <a:pt x="3062587" y="2052520"/>
                  <a:pt x="2945447" y="2068580"/>
                </a:cubicBezTo>
                <a:cubicBezTo>
                  <a:pt x="2805635" y="2087473"/>
                  <a:pt x="2665350" y="2101643"/>
                  <a:pt x="2525538" y="2118175"/>
                </a:cubicBezTo>
                <a:cubicBezTo>
                  <a:pt x="2407925" y="2131873"/>
                  <a:pt x="2290313" y="2148405"/>
                  <a:pt x="2172228" y="2158796"/>
                </a:cubicBezTo>
                <a:cubicBezTo>
                  <a:pt x="2082483" y="2166826"/>
                  <a:pt x="1991794" y="2167771"/>
                  <a:pt x="1901577" y="2172967"/>
                </a:cubicBezTo>
                <a:cubicBezTo>
                  <a:pt x="1824114" y="2177218"/>
                  <a:pt x="1746650" y="2183358"/>
                  <a:pt x="1669186" y="2189026"/>
                </a:cubicBezTo>
                <a:cubicBezTo>
                  <a:pt x="1566216" y="2196584"/>
                  <a:pt x="1463719" y="2205086"/>
                  <a:pt x="1360749" y="2211698"/>
                </a:cubicBezTo>
                <a:cubicBezTo>
                  <a:pt x="1232745" y="2219728"/>
                  <a:pt x="1105213" y="2230592"/>
                  <a:pt x="977209" y="2232009"/>
                </a:cubicBezTo>
                <a:cubicBezTo>
                  <a:pt x="835980" y="2233426"/>
                  <a:pt x="695695" y="2223507"/>
                  <a:pt x="556355" y="2196111"/>
                </a:cubicBezTo>
                <a:cubicBezTo>
                  <a:pt x="451968" y="2175328"/>
                  <a:pt x="348998" y="2148877"/>
                  <a:pt x="255475" y="2098809"/>
                </a:cubicBezTo>
                <a:cubicBezTo>
                  <a:pt x="43395" y="1984503"/>
                  <a:pt x="-46822" y="1811627"/>
                  <a:pt x="23556" y="1575930"/>
                </a:cubicBezTo>
                <a:cubicBezTo>
                  <a:pt x="87794" y="1360543"/>
                  <a:pt x="229969" y="1212228"/>
                  <a:pt x="412292" y="1094144"/>
                </a:cubicBezTo>
                <a:cubicBezTo>
                  <a:pt x="492589" y="1042186"/>
                  <a:pt x="571470" y="988340"/>
                  <a:pt x="654129" y="941106"/>
                </a:cubicBezTo>
                <a:cubicBezTo>
                  <a:pt x="767491" y="875923"/>
                  <a:pt x="882269" y="812157"/>
                  <a:pt x="999882" y="755004"/>
                </a:cubicBezTo>
                <a:cubicBezTo>
                  <a:pt x="1128830" y="692655"/>
                  <a:pt x="1259668" y="634085"/>
                  <a:pt x="1393340" y="582128"/>
                </a:cubicBezTo>
                <a:cubicBezTo>
                  <a:pt x="1518983" y="533004"/>
                  <a:pt x="1649348" y="494273"/>
                  <a:pt x="1777352" y="450817"/>
                </a:cubicBezTo>
                <a:cubicBezTo>
                  <a:pt x="1850565" y="425783"/>
                  <a:pt x="1922360" y="398388"/>
                  <a:pt x="1996045" y="375243"/>
                </a:cubicBezTo>
                <a:cubicBezTo>
                  <a:pt x="2074926" y="350209"/>
                  <a:pt x="2155224" y="328009"/>
                  <a:pt x="2234577" y="304392"/>
                </a:cubicBezTo>
                <a:cubicBezTo>
                  <a:pt x="2287951" y="288805"/>
                  <a:pt x="2340853" y="271328"/>
                  <a:pt x="2394227" y="257158"/>
                </a:cubicBezTo>
                <a:cubicBezTo>
                  <a:pt x="2486334" y="231180"/>
                  <a:pt x="2578912" y="205673"/>
                  <a:pt x="2671963" y="183946"/>
                </a:cubicBezTo>
                <a:cubicBezTo>
                  <a:pt x="2757929" y="164107"/>
                  <a:pt x="2844367" y="148520"/>
                  <a:pt x="2931277" y="132933"/>
                </a:cubicBezTo>
                <a:cubicBezTo>
                  <a:pt x="3049834" y="111205"/>
                  <a:pt x="3168391" y="92312"/>
                  <a:pt x="3286476" y="69167"/>
                </a:cubicBezTo>
                <a:cubicBezTo>
                  <a:pt x="3305370" y="65388"/>
                  <a:pt x="3323791" y="46967"/>
                  <a:pt x="3337961" y="31380"/>
                </a:cubicBezTo>
                <a:cubicBezTo>
                  <a:pt x="3361578" y="5401"/>
                  <a:pt x="3380472" y="-8297"/>
                  <a:pt x="3421565" y="5401"/>
                </a:cubicBezTo>
                <a:cubicBezTo>
                  <a:pt x="3520757" y="37993"/>
                  <a:pt x="3625143" y="48857"/>
                  <a:pt x="3729058" y="49801"/>
                </a:cubicBezTo>
                <a:cubicBezTo>
                  <a:pt x="3800854" y="50274"/>
                  <a:pt x="3872649" y="39882"/>
                  <a:pt x="3944445" y="35159"/>
                </a:cubicBezTo>
                <a:cubicBezTo>
                  <a:pt x="4037023" y="29018"/>
                  <a:pt x="4129602" y="-2628"/>
                  <a:pt x="4222653" y="31852"/>
                </a:cubicBezTo>
                <a:cubicBezTo>
                  <a:pt x="4366244" y="1623"/>
                  <a:pt x="4508418" y="35159"/>
                  <a:pt x="4650592" y="46495"/>
                </a:cubicBezTo>
                <a:cubicBezTo>
                  <a:pt x="4734669" y="53108"/>
                  <a:pt x="4816855" y="82865"/>
                  <a:pt x="4899987" y="101759"/>
                </a:cubicBezTo>
                <a:cubicBezTo>
                  <a:pt x="4929744" y="107899"/>
                  <a:pt x="4943915" y="124431"/>
                  <a:pt x="4942026" y="157967"/>
                </a:cubicBezTo>
                <a:close/>
                <a:moveTo>
                  <a:pt x="461887" y="2072358"/>
                </a:moveTo>
                <a:cubicBezTo>
                  <a:pt x="559661" y="2080860"/>
                  <a:pt x="640431" y="2078499"/>
                  <a:pt x="716950" y="2096448"/>
                </a:cubicBezTo>
                <a:cubicBezTo>
                  <a:pt x="805278" y="2117231"/>
                  <a:pt x="895967" y="2111563"/>
                  <a:pt x="978626" y="2099282"/>
                </a:cubicBezTo>
                <a:cubicBezTo>
                  <a:pt x="1066954" y="2086528"/>
                  <a:pt x="1154809" y="2098809"/>
                  <a:pt x="1241719" y="2081805"/>
                </a:cubicBezTo>
                <a:cubicBezTo>
                  <a:pt x="1283757" y="2073775"/>
                  <a:pt x="1326740" y="2069997"/>
                  <a:pt x="1369251" y="2068107"/>
                </a:cubicBezTo>
                <a:cubicBezTo>
                  <a:pt x="1432544" y="2065273"/>
                  <a:pt x="1495838" y="2068580"/>
                  <a:pt x="1559131" y="2064801"/>
                </a:cubicBezTo>
                <a:cubicBezTo>
                  <a:pt x="1682412" y="2057243"/>
                  <a:pt x="1805692" y="2046380"/>
                  <a:pt x="1928973" y="2038350"/>
                </a:cubicBezTo>
                <a:cubicBezTo>
                  <a:pt x="1962509" y="2035988"/>
                  <a:pt x="1999824" y="2050158"/>
                  <a:pt x="2029109" y="2038822"/>
                </a:cubicBezTo>
                <a:cubicBezTo>
                  <a:pt x="2133496" y="1999618"/>
                  <a:pt x="2243079" y="2025124"/>
                  <a:pt x="2349355" y="2006703"/>
                </a:cubicBezTo>
                <a:cubicBezTo>
                  <a:pt x="2429180" y="1993005"/>
                  <a:pt x="2513729" y="2004814"/>
                  <a:pt x="2589303" y="1963248"/>
                </a:cubicBezTo>
                <a:cubicBezTo>
                  <a:pt x="2599695" y="1957580"/>
                  <a:pt x="2613865" y="1957580"/>
                  <a:pt x="2626146" y="1958525"/>
                </a:cubicBezTo>
                <a:cubicBezTo>
                  <a:pt x="2661099" y="1960414"/>
                  <a:pt x="2696524" y="1969388"/>
                  <a:pt x="2730533" y="1965137"/>
                </a:cubicBezTo>
                <a:cubicBezTo>
                  <a:pt x="2763124" y="1960886"/>
                  <a:pt x="2792882" y="1939631"/>
                  <a:pt x="2825473" y="1933018"/>
                </a:cubicBezTo>
                <a:cubicBezTo>
                  <a:pt x="2889239" y="1919793"/>
                  <a:pt x="2953949" y="1911763"/>
                  <a:pt x="3018187" y="1901371"/>
                </a:cubicBezTo>
                <a:cubicBezTo>
                  <a:pt x="3051723" y="1896176"/>
                  <a:pt x="3085260" y="1889091"/>
                  <a:pt x="3118796" y="1885784"/>
                </a:cubicBezTo>
                <a:cubicBezTo>
                  <a:pt x="3161306" y="1881533"/>
                  <a:pt x="3204289" y="1884367"/>
                  <a:pt x="3246327" y="1877282"/>
                </a:cubicBezTo>
                <a:cubicBezTo>
                  <a:pt x="3373387" y="1856027"/>
                  <a:pt x="3500446" y="1831938"/>
                  <a:pt x="3627033" y="1807848"/>
                </a:cubicBezTo>
                <a:cubicBezTo>
                  <a:pt x="3761650" y="1782342"/>
                  <a:pt x="3895794" y="1755419"/>
                  <a:pt x="4030410" y="1729912"/>
                </a:cubicBezTo>
                <a:cubicBezTo>
                  <a:pt x="4137159" y="1710074"/>
                  <a:pt x="4244380" y="1693070"/>
                  <a:pt x="4350657" y="1671815"/>
                </a:cubicBezTo>
                <a:cubicBezTo>
                  <a:pt x="4423397" y="1657172"/>
                  <a:pt x="4495193" y="1638751"/>
                  <a:pt x="4566988" y="1620330"/>
                </a:cubicBezTo>
                <a:cubicBezTo>
                  <a:pt x="4612333" y="1608521"/>
                  <a:pt x="4656260" y="1586793"/>
                  <a:pt x="4702077" y="1582070"/>
                </a:cubicBezTo>
                <a:cubicBezTo>
                  <a:pt x="4803158" y="1571206"/>
                  <a:pt x="4899515" y="1544283"/>
                  <a:pt x="4993038" y="1506968"/>
                </a:cubicBezTo>
                <a:cubicBezTo>
                  <a:pt x="5088451" y="1468709"/>
                  <a:pt x="5182446" y="1426198"/>
                  <a:pt x="5275497" y="1382271"/>
                </a:cubicBezTo>
                <a:cubicBezTo>
                  <a:pt x="5326509" y="1358181"/>
                  <a:pt x="5361463" y="1307641"/>
                  <a:pt x="5363824" y="1257101"/>
                </a:cubicBezTo>
                <a:cubicBezTo>
                  <a:pt x="5368075" y="1159326"/>
                  <a:pt x="5320842" y="1071471"/>
                  <a:pt x="5268884" y="992118"/>
                </a:cubicBezTo>
                <a:cubicBezTo>
                  <a:pt x="5238654" y="945829"/>
                  <a:pt x="5189059" y="910876"/>
                  <a:pt x="5144187" y="875923"/>
                </a:cubicBezTo>
                <a:cubicBezTo>
                  <a:pt x="5057276" y="807906"/>
                  <a:pt x="4973200" y="736110"/>
                  <a:pt x="4872591" y="686042"/>
                </a:cubicBezTo>
                <a:cubicBezTo>
                  <a:pt x="4751200" y="625583"/>
                  <a:pt x="4637367" y="548592"/>
                  <a:pt x="4513141" y="493328"/>
                </a:cubicBezTo>
                <a:cubicBezTo>
                  <a:pt x="4238240" y="370992"/>
                  <a:pt x="3948224" y="295418"/>
                  <a:pt x="3654428" y="234486"/>
                </a:cubicBezTo>
                <a:cubicBezTo>
                  <a:pt x="3593024" y="221733"/>
                  <a:pt x="3530203" y="203311"/>
                  <a:pt x="3468799" y="205201"/>
                </a:cubicBezTo>
                <a:cubicBezTo>
                  <a:pt x="3362995" y="208507"/>
                  <a:pt x="3257191" y="221733"/>
                  <a:pt x="3152804" y="238265"/>
                </a:cubicBezTo>
                <a:cubicBezTo>
                  <a:pt x="3046056" y="255269"/>
                  <a:pt x="2939779" y="277469"/>
                  <a:pt x="2834447" y="303920"/>
                </a:cubicBezTo>
                <a:cubicBezTo>
                  <a:pt x="2610086" y="360601"/>
                  <a:pt x="2381946" y="404056"/>
                  <a:pt x="2163253" y="483409"/>
                </a:cubicBezTo>
                <a:cubicBezTo>
                  <a:pt x="2042334" y="527336"/>
                  <a:pt x="1919054" y="563234"/>
                  <a:pt x="1797190" y="605272"/>
                </a:cubicBezTo>
                <a:cubicBezTo>
                  <a:pt x="1651710" y="655340"/>
                  <a:pt x="1506702" y="705881"/>
                  <a:pt x="1362638" y="759255"/>
                </a:cubicBezTo>
                <a:cubicBezTo>
                  <a:pt x="1206766" y="816880"/>
                  <a:pt x="1054673" y="883008"/>
                  <a:pt x="909665" y="964250"/>
                </a:cubicBezTo>
                <a:cubicBezTo>
                  <a:pt x="804333" y="1023293"/>
                  <a:pt x="702308" y="1088003"/>
                  <a:pt x="597921" y="1147990"/>
                </a:cubicBezTo>
                <a:cubicBezTo>
                  <a:pt x="454802" y="1230177"/>
                  <a:pt x="326326" y="1329841"/>
                  <a:pt x="219577" y="1455483"/>
                </a:cubicBezTo>
                <a:cubicBezTo>
                  <a:pt x="136918" y="1552785"/>
                  <a:pt x="97241" y="1668036"/>
                  <a:pt x="92990" y="1795095"/>
                </a:cubicBezTo>
                <a:cubicBezTo>
                  <a:pt x="92518" y="1816350"/>
                  <a:pt x="100075" y="1839495"/>
                  <a:pt x="109994" y="1858389"/>
                </a:cubicBezTo>
                <a:cubicBezTo>
                  <a:pt x="124165" y="1884840"/>
                  <a:pt x="141641" y="1910346"/>
                  <a:pt x="162424" y="1932074"/>
                </a:cubicBezTo>
                <a:cubicBezTo>
                  <a:pt x="215798" y="1988282"/>
                  <a:pt x="276258" y="2037405"/>
                  <a:pt x="358917" y="2037405"/>
                </a:cubicBezTo>
                <a:cubicBezTo>
                  <a:pt x="404734" y="2037405"/>
                  <a:pt x="442994" y="2046380"/>
                  <a:pt x="461887" y="207235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1067510" y="953131"/>
            <a:ext cx="360437" cy="392810"/>
          </a:xfrm>
          <a:custGeom>
            <a:rect b="b" l="l" r="r" t="t"/>
            <a:pathLst>
              <a:path extrusionOk="0" h="785620" w="720874">
                <a:moveTo>
                  <a:pt x="332849" y="0"/>
                </a:moveTo>
                <a:cubicBezTo>
                  <a:pt x="347214" y="3921"/>
                  <a:pt x="358641" y="7188"/>
                  <a:pt x="374149" y="11436"/>
                </a:cubicBezTo>
                <a:cubicBezTo>
                  <a:pt x="378394" y="52769"/>
                  <a:pt x="384107" y="94919"/>
                  <a:pt x="386556" y="137396"/>
                </a:cubicBezTo>
                <a:cubicBezTo>
                  <a:pt x="389004" y="179710"/>
                  <a:pt x="388025" y="222350"/>
                  <a:pt x="392759" y="266624"/>
                </a:cubicBezTo>
                <a:cubicBezTo>
                  <a:pt x="419041" y="231335"/>
                  <a:pt x="471278" y="229538"/>
                  <a:pt x="487765" y="185264"/>
                </a:cubicBezTo>
                <a:cubicBezTo>
                  <a:pt x="525474" y="166967"/>
                  <a:pt x="545226" y="125960"/>
                  <a:pt x="586363" y="110603"/>
                </a:cubicBezTo>
                <a:cubicBezTo>
                  <a:pt x="602687" y="104558"/>
                  <a:pt x="614114" y="85770"/>
                  <a:pt x="628643" y="74008"/>
                </a:cubicBezTo>
                <a:cubicBezTo>
                  <a:pt x="641212" y="63879"/>
                  <a:pt x="652149" y="59631"/>
                  <a:pt x="664229" y="78745"/>
                </a:cubicBezTo>
                <a:cubicBezTo>
                  <a:pt x="672228" y="91325"/>
                  <a:pt x="688879" y="98350"/>
                  <a:pt x="705366" y="110766"/>
                </a:cubicBezTo>
                <a:cubicBezTo>
                  <a:pt x="621297" y="182487"/>
                  <a:pt x="538533" y="253064"/>
                  <a:pt x="454464" y="324948"/>
                </a:cubicBezTo>
                <a:cubicBezTo>
                  <a:pt x="476502" y="337854"/>
                  <a:pt x="495764" y="342919"/>
                  <a:pt x="517475" y="337691"/>
                </a:cubicBezTo>
                <a:cubicBezTo>
                  <a:pt x="538207" y="332789"/>
                  <a:pt x="559102" y="330992"/>
                  <a:pt x="575589" y="350597"/>
                </a:cubicBezTo>
                <a:cubicBezTo>
                  <a:pt x="586690" y="340795"/>
                  <a:pt x="595341" y="332953"/>
                  <a:pt x="602524" y="326581"/>
                </a:cubicBezTo>
                <a:cubicBezTo>
                  <a:pt x="649701" y="325764"/>
                  <a:pt x="676146" y="352721"/>
                  <a:pt x="703407" y="393564"/>
                </a:cubicBezTo>
                <a:cubicBezTo>
                  <a:pt x="624562" y="395524"/>
                  <a:pt x="552082" y="397322"/>
                  <a:pt x="479766" y="399119"/>
                </a:cubicBezTo>
                <a:cubicBezTo>
                  <a:pt x="478950" y="402223"/>
                  <a:pt x="478297" y="405327"/>
                  <a:pt x="477481" y="408431"/>
                </a:cubicBezTo>
                <a:cubicBezTo>
                  <a:pt x="555674" y="463977"/>
                  <a:pt x="647742" y="499429"/>
                  <a:pt x="720874" y="568699"/>
                </a:cubicBezTo>
                <a:cubicBezTo>
                  <a:pt x="686920" y="588467"/>
                  <a:pt x="654761" y="589447"/>
                  <a:pt x="623092" y="570823"/>
                </a:cubicBezTo>
                <a:cubicBezTo>
                  <a:pt x="590118" y="551382"/>
                  <a:pt x="558122" y="529980"/>
                  <a:pt x="525964" y="509232"/>
                </a:cubicBezTo>
                <a:cubicBezTo>
                  <a:pt x="493316" y="488157"/>
                  <a:pt x="461320" y="466101"/>
                  <a:pt x="428509" y="445353"/>
                </a:cubicBezTo>
                <a:cubicBezTo>
                  <a:pt x="415449" y="437021"/>
                  <a:pt x="400921" y="430976"/>
                  <a:pt x="383291" y="421827"/>
                </a:cubicBezTo>
                <a:cubicBezTo>
                  <a:pt x="380842" y="468879"/>
                  <a:pt x="377904" y="510049"/>
                  <a:pt x="376761" y="551218"/>
                </a:cubicBezTo>
                <a:cubicBezTo>
                  <a:pt x="375618" y="591408"/>
                  <a:pt x="374966" y="631598"/>
                  <a:pt x="375945" y="671624"/>
                </a:cubicBezTo>
                <a:cubicBezTo>
                  <a:pt x="376598" y="700704"/>
                  <a:pt x="381005" y="729784"/>
                  <a:pt x="381985" y="758865"/>
                </a:cubicBezTo>
                <a:cubicBezTo>
                  <a:pt x="382311" y="766706"/>
                  <a:pt x="378067" y="779940"/>
                  <a:pt x="373007" y="781573"/>
                </a:cubicBezTo>
                <a:cubicBezTo>
                  <a:pt x="361416" y="785331"/>
                  <a:pt x="345256" y="787945"/>
                  <a:pt x="336114" y="782554"/>
                </a:cubicBezTo>
                <a:cubicBezTo>
                  <a:pt x="324034" y="775365"/>
                  <a:pt x="314403" y="764746"/>
                  <a:pt x="313750" y="744161"/>
                </a:cubicBezTo>
                <a:cubicBezTo>
                  <a:pt x="311138" y="661331"/>
                  <a:pt x="306241" y="578665"/>
                  <a:pt x="314729" y="495835"/>
                </a:cubicBezTo>
                <a:cubicBezTo>
                  <a:pt x="316035" y="482765"/>
                  <a:pt x="314893" y="469532"/>
                  <a:pt x="314893" y="447640"/>
                </a:cubicBezTo>
                <a:cubicBezTo>
                  <a:pt x="285509" y="468715"/>
                  <a:pt x="261350" y="484236"/>
                  <a:pt x="239475" y="502370"/>
                </a:cubicBezTo>
                <a:cubicBezTo>
                  <a:pt x="206500" y="529653"/>
                  <a:pt x="176301" y="560531"/>
                  <a:pt x="142510" y="586834"/>
                </a:cubicBezTo>
                <a:cubicBezTo>
                  <a:pt x="107739" y="613953"/>
                  <a:pt x="88477" y="616894"/>
                  <a:pt x="64807" y="575888"/>
                </a:cubicBezTo>
                <a:cubicBezTo>
                  <a:pt x="56155" y="561021"/>
                  <a:pt x="60399" y="547787"/>
                  <a:pt x="68888" y="539129"/>
                </a:cubicBezTo>
                <a:cubicBezTo>
                  <a:pt x="92558" y="514296"/>
                  <a:pt x="118513" y="491751"/>
                  <a:pt x="144142" y="468879"/>
                </a:cubicBezTo>
                <a:cubicBezTo>
                  <a:pt x="167486" y="448130"/>
                  <a:pt x="191645" y="428199"/>
                  <a:pt x="222661" y="401733"/>
                </a:cubicBezTo>
                <a:cubicBezTo>
                  <a:pt x="144795" y="394054"/>
                  <a:pt x="73295" y="423951"/>
                  <a:pt x="0" y="392420"/>
                </a:cubicBezTo>
                <a:cubicBezTo>
                  <a:pt x="51748" y="353211"/>
                  <a:pt x="148550" y="344062"/>
                  <a:pt x="255636" y="338671"/>
                </a:cubicBezTo>
                <a:cubicBezTo>
                  <a:pt x="246168" y="327398"/>
                  <a:pt x="240128" y="317923"/>
                  <a:pt x="231966" y="310734"/>
                </a:cubicBezTo>
                <a:cubicBezTo>
                  <a:pt x="212540" y="293580"/>
                  <a:pt x="192788" y="276916"/>
                  <a:pt x="172056" y="261396"/>
                </a:cubicBezTo>
                <a:cubicBezTo>
                  <a:pt x="162752" y="254534"/>
                  <a:pt x="150672" y="251593"/>
                  <a:pt x="140551" y="245712"/>
                </a:cubicBezTo>
                <a:cubicBezTo>
                  <a:pt x="110678" y="228558"/>
                  <a:pt x="80804" y="211240"/>
                  <a:pt x="51421" y="192943"/>
                </a:cubicBezTo>
                <a:cubicBezTo>
                  <a:pt x="46524" y="189839"/>
                  <a:pt x="44238" y="182324"/>
                  <a:pt x="36240" y="169744"/>
                </a:cubicBezTo>
                <a:cubicBezTo>
                  <a:pt x="59093" y="170887"/>
                  <a:pt x="77376" y="166967"/>
                  <a:pt x="91252" y="173338"/>
                </a:cubicBezTo>
                <a:cubicBezTo>
                  <a:pt x="129614" y="190819"/>
                  <a:pt x="166833" y="211404"/>
                  <a:pt x="203236" y="232969"/>
                </a:cubicBezTo>
                <a:cubicBezTo>
                  <a:pt x="234415" y="251430"/>
                  <a:pt x="263635" y="273322"/>
                  <a:pt x="293835" y="293417"/>
                </a:cubicBezTo>
                <a:cubicBezTo>
                  <a:pt x="301507" y="298481"/>
                  <a:pt x="309669" y="302566"/>
                  <a:pt x="322565" y="309917"/>
                </a:cubicBezTo>
                <a:cubicBezTo>
                  <a:pt x="332033" y="205522"/>
                  <a:pt x="333176" y="105375"/>
                  <a:pt x="33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7715727" y="953131"/>
            <a:ext cx="360437" cy="392810"/>
          </a:xfrm>
          <a:custGeom>
            <a:rect b="b" l="l" r="r" t="t"/>
            <a:pathLst>
              <a:path extrusionOk="0" h="785620" w="720874">
                <a:moveTo>
                  <a:pt x="332849" y="0"/>
                </a:moveTo>
                <a:cubicBezTo>
                  <a:pt x="347214" y="3921"/>
                  <a:pt x="358641" y="7188"/>
                  <a:pt x="374149" y="11436"/>
                </a:cubicBezTo>
                <a:cubicBezTo>
                  <a:pt x="378394" y="52769"/>
                  <a:pt x="384107" y="94919"/>
                  <a:pt x="386556" y="137396"/>
                </a:cubicBezTo>
                <a:cubicBezTo>
                  <a:pt x="389004" y="179710"/>
                  <a:pt x="388025" y="222350"/>
                  <a:pt x="392759" y="266624"/>
                </a:cubicBezTo>
                <a:cubicBezTo>
                  <a:pt x="419041" y="231335"/>
                  <a:pt x="471278" y="229538"/>
                  <a:pt x="487765" y="185264"/>
                </a:cubicBezTo>
                <a:cubicBezTo>
                  <a:pt x="525474" y="166967"/>
                  <a:pt x="545226" y="125960"/>
                  <a:pt x="586363" y="110603"/>
                </a:cubicBezTo>
                <a:cubicBezTo>
                  <a:pt x="602687" y="104558"/>
                  <a:pt x="614114" y="85770"/>
                  <a:pt x="628643" y="74008"/>
                </a:cubicBezTo>
                <a:cubicBezTo>
                  <a:pt x="641212" y="63879"/>
                  <a:pt x="652149" y="59631"/>
                  <a:pt x="664229" y="78745"/>
                </a:cubicBezTo>
                <a:cubicBezTo>
                  <a:pt x="672228" y="91325"/>
                  <a:pt x="688879" y="98350"/>
                  <a:pt x="705366" y="110766"/>
                </a:cubicBezTo>
                <a:cubicBezTo>
                  <a:pt x="621297" y="182487"/>
                  <a:pt x="538533" y="253064"/>
                  <a:pt x="454464" y="324948"/>
                </a:cubicBezTo>
                <a:cubicBezTo>
                  <a:pt x="476502" y="337854"/>
                  <a:pt x="495764" y="342919"/>
                  <a:pt x="517475" y="337691"/>
                </a:cubicBezTo>
                <a:cubicBezTo>
                  <a:pt x="538207" y="332789"/>
                  <a:pt x="559102" y="330992"/>
                  <a:pt x="575589" y="350597"/>
                </a:cubicBezTo>
                <a:cubicBezTo>
                  <a:pt x="586690" y="340795"/>
                  <a:pt x="595341" y="332953"/>
                  <a:pt x="602524" y="326581"/>
                </a:cubicBezTo>
                <a:cubicBezTo>
                  <a:pt x="649701" y="325764"/>
                  <a:pt x="676146" y="352721"/>
                  <a:pt x="703407" y="393564"/>
                </a:cubicBezTo>
                <a:cubicBezTo>
                  <a:pt x="624562" y="395524"/>
                  <a:pt x="552082" y="397322"/>
                  <a:pt x="479766" y="399119"/>
                </a:cubicBezTo>
                <a:cubicBezTo>
                  <a:pt x="478950" y="402223"/>
                  <a:pt x="478297" y="405327"/>
                  <a:pt x="477481" y="408431"/>
                </a:cubicBezTo>
                <a:cubicBezTo>
                  <a:pt x="555674" y="463977"/>
                  <a:pt x="647742" y="499429"/>
                  <a:pt x="720874" y="568699"/>
                </a:cubicBezTo>
                <a:cubicBezTo>
                  <a:pt x="686920" y="588467"/>
                  <a:pt x="654761" y="589447"/>
                  <a:pt x="623092" y="570823"/>
                </a:cubicBezTo>
                <a:cubicBezTo>
                  <a:pt x="590118" y="551382"/>
                  <a:pt x="558122" y="529980"/>
                  <a:pt x="525964" y="509232"/>
                </a:cubicBezTo>
                <a:cubicBezTo>
                  <a:pt x="493316" y="488157"/>
                  <a:pt x="461320" y="466101"/>
                  <a:pt x="428509" y="445353"/>
                </a:cubicBezTo>
                <a:cubicBezTo>
                  <a:pt x="415449" y="437021"/>
                  <a:pt x="400921" y="430976"/>
                  <a:pt x="383291" y="421827"/>
                </a:cubicBezTo>
                <a:cubicBezTo>
                  <a:pt x="380842" y="468879"/>
                  <a:pt x="377904" y="510049"/>
                  <a:pt x="376761" y="551218"/>
                </a:cubicBezTo>
                <a:cubicBezTo>
                  <a:pt x="375618" y="591408"/>
                  <a:pt x="374966" y="631598"/>
                  <a:pt x="375945" y="671624"/>
                </a:cubicBezTo>
                <a:cubicBezTo>
                  <a:pt x="376598" y="700704"/>
                  <a:pt x="381005" y="729784"/>
                  <a:pt x="381985" y="758865"/>
                </a:cubicBezTo>
                <a:cubicBezTo>
                  <a:pt x="382311" y="766706"/>
                  <a:pt x="378067" y="779940"/>
                  <a:pt x="373007" y="781573"/>
                </a:cubicBezTo>
                <a:cubicBezTo>
                  <a:pt x="361416" y="785331"/>
                  <a:pt x="345256" y="787945"/>
                  <a:pt x="336114" y="782554"/>
                </a:cubicBezTo>
                <a:cubicBezTo>
                  <a:pt x="324034" y="775365"/>
                  <a:pt x="314403" y="764746"/>
                  <a:pt x="313750" y="744161"/>
                </a:cubicBezTo>
                <a:cubicBezTo>
                  <a:pt x="311138" y="661331"/>
                  <a:pt x="306241" y="578665"/>
                  <a:pt x="314729" y="495835"/>
                </a:cubicBezTo>
                <a:cubicBezTo>
                  <a:pt x="316035" y="482765"/>
                  <a:pt x="314893" y="469532"/>
                  <a:pt x="314893" y="447640"/>
                </a:cubicBezTo>
                <a:cubicBezTo>
                  <a:pt x="285509" y="468715"/>
                  <a:pt x="261350" y="484236"/>
                  <a:pt x="239475" y="502370"/>
                </a:cubicBezTo>
                <a:cubicBezTo>
                  <a:pt x="206500" y="529653"/>
                  <a:pt x="176301" y="560531"/>
                  <a:pt x="142510" y="586834"/>
                </a:cubicBezTo>
                <a:cubicBezTo>
                  <a:pt x="107739" y="613953"/>
                  <a:pt x="88477" y="616894"/>
                  <a:pt x="64807" y="575888"/>
                </a:cubicBezTo>
                <a:cubicBezTo>
                  <a:pt x="56155" y="561021"/>
                  <a:pt x="60399" y="547787"/>
                  <a:pt x="68888" y="539129"/>
                </a:cubicBezTo>
                <a:cubicBezTo>
                  <a:pt x="92558" y="514296"/>
                  <a:pt x="118513" y="491751"/>
                  <a:pt x="144142" y="468879"/>
                </a:cubicBezTo>
                <a:cubicBezTo>
                  <a:pt x="167486" y="448130"/>
                  <a:pt x="191645" y="428199"/>
                  <a:pt x="222661" y="401733"/>
                </a:cubicBezTo>
                <a:cubicBezTo>
                  <a:pt x="144795" y="394054"/>
                  <a:pt x="73295" y="423951"/>
                  <a:pt x="0" y="392420"/>
                </a:cubicBezTo>
                <a:cubicBezTo>
                  <a:pt x="51748" y="353211"/>
                  <a:pt x="148550" y="344062"/>
                  <a:pt x="255636" y="338671"/>
                </a:cubicBezTo>
                <a:cubicBezTo>
                  <a:pt x="246168" y="327398"/>
                  <a:pt x="240128" y="317923"/>
                  <a:pt x="231966" y="310734"/>
                </a:cubicBezTo>
                <a:cubicBezTo>
                  <a:pt x="212540" y="293580"/>
                  <a:pt x="192788" y="276916"/>
                  <a:pt x="172056" y="261396"/>
                </a:cubicBezTo>
                <a:cubicBezTo>
                  <a:pt x="162752" y="254534"/>
                  <a:pt x="150672" y="251593"/>
                  <a:pt x="140551" y="245712"/>
                </a:cubicBezTo>
                <a:cubicBezTo>
                  <a:pt x="110678" y="228558"/>
                  <a:pt x="80804" y="211240"/>
                  <a:pt x="51421" y="192943"/>
                </a:cubicBezTo>
                <a:cubicBezTo>
                  <a:pt x="46524" y="189839"/>
                  <a:pt x="44238" y="182324"/>
                  <a:pt x="36240" y="169744"/>
                </a:cubicBezTo>
                <a:cubicBezTo>
                  <a:pt x="59093" y="170887"/>
                  <a:pt x="77376" y="166967"/>
                  <a:pt x="91252" y="173338"/>
                </a:cubicBezTo>
                <a:cubicBezTo>
                  <a:pt x="129614" y="190819"/>
                  <a:pt x="166833" y="211404"/>
                  <a:pt x="203236" y="232969"/>
                </a:cubicBezTo>
                <a:cubicBezTo>
                  <a:pt x="234415" y="251430"/>
                  <a:pt x="263635" y="273322"/>
                  <a:pt x="293835" y="293417"/>
                </a:cubicBezTo>
                <a:cubicBezTo>
                  <a:pt x="301507" y="298481"/>
                  <a:pt x="309669" y="302566"/>
                  <a:pt x="322565" y="309917"/>
                </a:cubicBezTo>
                <a:cubicBezTo>
                  <a:pt x="332033" y="205522"/>
                  <a:pt x="333176" y="105375"/>
                  <a:pt x="33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30"/>
          <p:cNvGrpSpPr/>
          <p:nvPr/>
        </p:nvGrpSpPr>
        <p:grpSpPr>
          <a:xfrm>
            <a:off x="957586" y="720660"/>
            <a:ext cx="4292100" cy="1236551"/>
            <a:chOff x="0" y="76200"/>
            <a:chExt cx="11445600" cy="3297470"/>
          </a:xfrm>
        </p:grpSpPr>
        <p:sp>
          <p:nvSpPr>
            <p:cNvPr id="445" name="Google Shape;445;p30"/>
            <p:cNvSpPr txBox="1"/>
            <p:nvPr/>
          </p:nvSpPr>
          <p:spPr>
            <a:xfrm>
              <a:off x="0" y="2142170"/>
              <a:ext cx="11445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30"/>
            <p:cNvSpPr txBox="1"/>
            <p:nvPr/>
          </p:nvSpPr>
          <p:spPr>
            <a:xfrm>
              <a:off x="0" y="76200"/>
              <a:ext cx="11445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CREDITS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47" name="Google Shape;447;p30"/>
          <p:cNvSpPr/>
          <p:nvPr/>
        </p:nvSpPr>
        <p:spPr>
          <a:xfrm>
            <a:off x="957526" y="1216300"/>
            <a:ext cx="1985452" cy="163552"/>
          </a:xfrm>
          <a:custGeom>
            <a:rect b="b" l="l" r="r" t="t"/>
            <a:pathLst>
              <a:path extrusionOk="0" h="327104" w="3970903">
                <a:moveTo>
                  <a:pt x="3935369" y="0"/>
                </a:moveTo>
                <a:cubicBezTo>
                  <a:pt x="3941254" y="20373"/>
                  <a:pt x="3944650" y="36899"/>
                  <a:pt x="3950762" y="52745"/>
                </a:cubicBezTo>
                <a:cubicBezTo>
                  <a:pt x="3956648" y="68138"/>
                  <a:pt x="3977021" y="77419"/>
                  <a:pt x="3969098" y="100056"/>
                </a:cubicBezTo>
                <a:cubicBezTo>
                  <a:pt x="3943292" y="107074"/>
                  <a:pt x="3918391" y="112280"/>
                  <a:pt x="3888963" y="105942"/>
                </a:cubicBezTo>
                <a:cubicBezTo>
                  <a:pt x="3855686" y="98698"/>
                  <a:pt x="3819919" y="102546"/>
                  <a:pt x="3785284" y="102773"/>
                </a:cubicBezTo>
                <a:cubicBezTo>
                  <a:pt x="3686586" y="103452"/>
                  <a:pt x="3587888" y="103452"/>
                  <a:pt x="3489416" y="105942"/>
                </a:cubicBezTo>
                <a:cubicBezTo>
                  <a:pt x="3395019" y="108432"/>
                  <a:pt x="3300848" y="114318"/>
                  <a:pt x="3206451" y="117713"/>
                </a:cubicBezTo>
                <a:cubicBezTo>
                  <a:pt x="3092359" y="121788"/>
                  <a:pt x="2978494" y="124278"/>
                  <a:pt x="2864403" y="128806"/>
                </a:cubicBezTo>
                <a:cubicBezTo>
                  <a:pt x="2778155" y="132201"/>
                  <a:pt x="2691907" y="138540"/>
                  <a:pt x="2605660" y="142388"/>
                </a:cubicBezTo>
                <a:cubicBezTo>
                  <a:pt x="2504924" y="147142"/>
                  <a:pt x="2403962" y="150537"/>
                  <a:pt x="2303000" y="154838"/>
                </a:cubicBezTo>
                <a:cubicBezTo>
                  <a:pt x="2280363" y="155744"/>
                  <a:pt x="2257726" y="158007"/>
                  <a:pt x="2235089" y="159592"/>
                </a:cubicBezTo>
                <a:cubicBezTo>
                  <a:pt x="2119639" y="167515"/>
                  <a:pt x="2004416" y="175438"/>
                  <a:pt x="1888966" y="183361"/>
                </a:cubicBezTo>
                <a:cubicBezTo>
                  <a:pt x="1801813" y="189247"/>
                  <a:pt x="1714433" y="195132"/>
                  <a:pt x="1627280" y="201018"/>
                </a:cubicBezTo>
                <a:cubicBezTo>
                  <a:pt x="1553030" y="205998"/>
                  <a:pt x="1478553" y="210526"/>
                  <a:pt x="1404303" y="215959"/>
                </a:cubicBezTo>
                <a:cubicBezTo>
                  <a:pt x="1331412" y="221165"/>
                  <a:pt x="1258746" y="227956"/>
                  <a:pt x="1186081" y="232937"/>
                </a:cubicBezTo>
                <a:cubicBezTo>
                  <a:pt x="1025357" y="244255"/>
                  <a:pt x="864406" y="252631"/>
                  <a:pt x="703908" y="266213"/>
                </a:cubicBezTo>
                <a:cubicBezTo>
                  <a:pt x="552692" y="279116"/>
                  <a:pt x="402154" y="297452"/>
                  <a:pt x="251164" y="312393"/>
                </a:cubicBezTo>
                <a:cubicBezTo>
                  <a:pt x="186422" y="318731"/>
                  <a:pt x="121227" y="323485"/>
                  <a:pt x="56258" y="326881"/>
                </a:cubicBezTo>
                <a:cubicBezTo>
                  <a:pt x="23208" y="328692"/>
                  <a:pt x="11663" y="319637"/>
                  <a:pt x="3513" y="295868"/>
                </a:cubicBezTo>
                <a:cubicBezTo>
                  <a:pt x="-7126" y="262818"/>
                  <a:pt x="6683" y="239954"/>
                  <a:pt x="41091" y="244481"/>
                </a:cubicBezTo>
                <a:cubicBezTo>
                  <a:pt x="83875" y="250367"/>
                  <a:pt x="124622" y="242670"/>
                  <a:pt x="166275" y="237917"/>
                </a:cubicBezTo>
                <a:cubicBezTo>
                  <a:pt x="235771" y="229994"/>
                  <a:pt x="305267" y="221618"/>
                  <a:pt x="374763" y="214374"/>
                </a:cubicBezTo>
                <a:cubicBezTo>
                  <a:pt x="448334" y="206677"/>
                  <a:pt x="521452" y="191963"/>
                  <a:pt x="596155" y="191737"/>
                </a:cubicBezTo>
                <a:cubicBezTo>
                  <a:pt x="648221" y="191510"/>
                  <a:pt x="700060" y="179966"/>
                  <a:pt x="752352" y="177249"/>
                </a:cubicBezTo>
                <a:cubicBezTo>
                  <a:pt x="803512" y="174533"/>
                  <a:pt x="854898" y="169326"/>
                  <a:pt x="906511" y="174080"/>
                </a:cubicBezTo>
                <a:cubicBezTo>
                  <a:pt x="912397" y="174533"/>
                  <a:pt x="918962" y="172495"/>
                  <a:pt x="924847" y="170458"/>
                </a:cubicBezTo>
                <a:cubicBezTo>
                  <a:pt x="929601" y="168873"/>
                  <a:pt x="936166" y="162309"/>
                  <a:pt x="937977" y="163667"/>
                </a:cubicBezTo>
                <a:cubicBezTo>
                  <a:pt x="963104" y="180871"/>
                  <a:pt x="985741" y="158460"/>
                  <a:pt x="1010190" y="160045"/>
                </a:cubicBezTo>
                <a:cubicBezTo>
                  <a:pt x="1034638" y="161629"/>
                  <a:pt x="1060444" y="151216"/>
                  <a:pt x="1083987" y="155517"/>
                </a:cubicBezTo>
                <a:cubicBezTo>
                  <a:pt x="1116358" y="161403"/>
                  <a:pt x="1145787" y="148953"/>
                  <a:pt x="1176347" y="149179"/>
                </a:cubicBezTo>
                <a:cubicBezTo>
                  <a:pt x="1233392" y="149632"/>
                  <a:pt x="1289306" y="135144"/>
                  <a:pt x="1345447" y="137408"/>
                </a:cubicBezTo>
                <a:cubicBezTo>
                  <a:pt x="1398870" y="139671"/>
                  <a:pt x="1452521" y="138992"/>
                  <a:pt x="1503002" y="128353"/>
                </a:cubicBezTo>
                <a:cubicBezTo>
                  <a:pt x="1563669" y="115676"/>
                  <a:pt x="1625469" y="131975"/>
                  <a:pt x="1684552" y="112733"/>
                </a:cubicBezTo>
                <a:cubicBezTo>
                  <a:pt x="1768083" y="121562"/>
                  <a:pt x="1849351" y="95982"/>
                  <a:pt x="1932203" y="95302"/>
                </a:cubicBezTo>
                <a:cubicBezTo>
                  <a:pt x="1985174" y="94850"/>
                  <a:pt x="2037919" y="93718"/>
                  <a:pt x="2090890" y="91228"/>
                </a:cubicBezTo>
                <a:cubicBezTo>
                  <a:pt x="2115791" y="90096"/>
                  <a:pt x="2140465" y="84210"/>
                  <a:pt x="2165366" y="82173"/>
                </a:cubicBezTo>
                <a:cubicBezTo>
                  <a:pt x="2185513" y="80588"/>
                  <a:pt x="2205887" y="82173"/>
                  <a:pt x="2226034" y="81267"/>
                </a:cubicBezTo>
                <a:cubicBezTo>
                  <a:pt x="2290097" y="78777"/>
                  <a:pt x="2354387" y="77193"/>
                  <a:pt x="2418224" y="72439"/>
                </a:cubicBezTo>
                <a:cubicBezTo>
                  <a:pt x="2444936" y="70402"/>
                  <a:pt x="2473685" y="86474"/>
                  <a:pt x="2499038" y="65421"/>
                </a:cubicBezTo>
                <a:cubicBezTo>
                  <a:pt x="2500849" y="63837"/>
                  <a:pt x="2507640" y="69496"/>
                  <a:pt x="2512394" y="70402"/>
                </a:cubicBezTo>
                <a:cubicBezTo>
                  <a:pt x="2524618" y="72439"/>
                  <a:pt x="2542502" y="79683"/>
                  <a:pt x="2548614" y="74250"/>
                </a:cubicBezTo>
                <a:cubicBezTo>
                  <a:pt x="2572383" y="52971"/>
                  <a:pt x="2600680" y="61347"/>
                  <a:pt x="2626259" y="59083"/>
                </a:cubicBezTo>
                <a:cubicBezTo>
                  <a:pt x="2682852" y="54103"/>
                  <a:pt x="2739898" y="53650"/>
                  <a:pt x="2796944" y="52518"/>
                </a:cubicBezTo>
                <a:cubicBezTo>
                  <a:pt x="2839049" y="51839"/>
                  <a:pt x="2880928" y="53650"/>
                  <a:pt x="2923033" y="53650"/>
                </a:cubicBezTo>
                <a:cubicBezTo>
                  <a:pt x="2932088" y="53650"/>
                  <a:pt x="2941143" y="51613"/>
                  <a:pt x="2950198" y="49802"/>
                </a:cubicBezTo>
                <a:cubicBezTo>
                  <a:pt x="2956763" y="48444"/>
                  <a:pt x="2964007" y="42784"/>
                  <a:pt x="2969213" y="44595"/>
                </a:cubicBezTo>
                <a:cubicBezTo>
                  <a:pt x="3028296" y="64742"/>
                  <a:pt x="3086700" y="34635"/>
                  <a:pt x="3146689" y="42784"/>
                </a:cubicBezTo>
                <a:cubicBezTo>
                  <a:pt x="3191963" y="48896"/>
                  <a:pt x="3239728" y="35993"/>
                  <a:pt x="3286587" y="32824"/>
                </a:cubicBezTo>
                <a:cubicBezTo>
                  <a:pt x="3299037" y="31918"/>
                  <a:pt x="3311714" y="35088"/>
                  <a:pt x="3324391" y="36446"/>
                </a:cubicBezTo>
                <a:cubicBezTo>
                  <a:pt x="3328239" y="36899"/>
                  <a:pt x="3333446" y="39389"/>
                  <a:pt x="3335709" y="37804"/>
                </a:cubicBezTo>
                <a:cubicBezTo>
                  <a:pt x="3359026" y="21958"/>
                  <a:pt x="3386190" y="25580"/>
                  <a:pt x="3411770" y="24222"/>
                </a:cubicBezTo>
                <a:cubicBezTo>
                  <a:pt x="3462704" y="21505"/>
                  <a:pt x="3513864" y="21505"/>
                  <a:pt x="3564798" y="20600"/>
                </a:cubicBezTo>
                <a:cubicBezTo>
                  <a:pt x="3572494" y="20373"/>
                  <a:pt x="3580870" y="23995"/>
                  <a:pt x="3588114" y="22637"/>
                </a:cubicBezTo>
                <a:cubicBezTo>
                  <a:pt x="3646292" y="12224"/>
                  <a:pt x="3704922" y="13582"/>
                  <a:pt x="3763552" y="14261"/>
                </a:cubicBezTo>
                <a:cubicBezTo>
                  <a:pt x="3808374" y="14941"/>
                  <a:pt x="3853196" y="14261"/>
                  <a:pt x="3898017" y="12450"/>
                </a:cubicBezTo>
                <a:cubicBezTo>
                  <a:pt x="3908657" y="12450"/>
                  <a:pt x="3919749" y="5433"/>
                  <a:pt x="3935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957586" y="2511547"/>
            <a:ext cx="4694098" cy="461813"/>
            <a:chOff x="0" y="47625"/>
            <a:chExt cx="12517594" cy="1231500"/>
          </a:xfrm>
        </p:grpSpPr>
        <p:sp>
          <p:nvSpPr>
            <p:cNvPr id="449" name="Google Shape;449;p30"/>
            <p:cNvSpPr txBox="1"/>
            <p:nvPr/>
          </p:nvSpPr>
          <p:spPr>
            <a:xfrm>
              <a:off x="1071994" y="98425"/>
              <a:ext cx="1144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3"/>
                </a:rPr>
                <a:t>SlidesCarnival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0" name="Google Shape;450;p30"/>
            <p:cNvSpPr txBox="1"/>
            <p:nvPr/>
          </p:nvSpPr>
          <p:spPr>
            <a:xfrm>
              <a:off x="0" y="47625"/>
              <a:ext cx="780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01</a:t>
              </a:r>
              <a:endParaRPr sz="30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51" name="Google Shape;451;p30"/>
          <p:cNvGrpSpPr/>
          <p:nvPr/>
        </p:nvGrpSpPr>
        <p:grpSpPr>
          <a:xfrm>
            <a:off x="957586" y="3153101"/>
            <a:ext cx="4694098" cy="461812"/>
            <a:chOff x="0" y="47625"/>
            <a:chExt cx="12517594" cy="1231500"/>
          </a:xfrm>
        </p:grpSpPr>
        <p:sp>
          <p:nvSpPr>
            <p:cNvPr id="452" name="Google Shape;452;p30"/>
            <p:cNvSpPr txBox="1"/>
            <p:nvPr/>
          </p:nvSpPr>
          <p:spPr>
            <a:xfrm>
              <a:off x="1071994" y="98425"/>
              <a:ext cx="1144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Pexels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3" name="Google Shape;453;p30"/>
            <p:cNvSpPr txBox="1"/>
            <p:nvPr/>
          </p:nvSpPr>
          <p:spPr>
            <a:xfrm>
              <a:off x="0" y="47625"/>
              <a:ext cx="780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02</a:t>
              </a:r>
              <a:endParaRPr sz="30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54" name="Google Shape;454;p30"/>
          <p:cNvSpPr txBox="1"/>
          <p:nvPr/>
        </p:nvSpPr>
        <p:spPr>
          <a:xfrm>
            <a:off x="957586" y="4113252"/>
            <a:ext cx="429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Happy designing! </a:t>
            </a:r>
            <a:endParaRPr sz="2500">
              <a:solidFill>
                <a:schemeClr val="accen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55" name="Google Shape;455;p30"/>
          <p:cNvSpPr/>
          <p:nvPr/>
        </p:nvSpPr>
        <p:spPr>
          <a:xfrm rot="-708899">
            <a:off x="7069541" y="811680"/>
            <a:ext cx="2231868" cy="974005"/>
          </a:xfrm>
          <a:custGeom>
            <a:rect b="b" l="l" r="r" t="t"/>
            <a:pathLst>
              <a:path extrusionOk="0" h="1945653" w="4458334">
                <a:moveTo>
                  <a:pt x="2286918" y="70375"/>
                </a:moveTo>
                <a:cubicBezTo>
                  <a:pt x="2323986" y="92938"/>
                  <a:pt x="2351921" y="110129"/>
                  <a:pt x="2384154" y="130006"/>
                </a:cubicBezTo>
                <a:cubicBezTo>
                  <a:pt x="2299274" y="277202"/>
                  <a:pt x="2209559" y="415803"/>
                  <a:pt x="2142945" y="569446"/>
                </a:cubicBezTo>
                <a:cubicBezTo>
                  <a:pt x="2076330" y="722552"/>
                  <a:pt x="2017237" y="877270"/>
                  <a:pt x="1970499" y="1039508"/>
                </a:cubicBezTo>
                <a:cubicBezTo>
                  <a:pt x="2008104" y="1055625"/>
                  <a:pt x="2024758" y="1021243"/>
                  <a:pt x="2045172" y="1006201"/>
                </a:cubicBezTo>
                <a:cubicBezTo>
                  <a:pt x="2084926" y="976654"/>
                  <a:pt x="2125217" y="943884"/>
                  <a:pt x="2153152" y="903593"/>
                </a:cubicBezTo>
                <a:cubicBezTo>
                  <a:pt x="2187533" y="854170"/>
                  <a:pt x="2236420" y="825160"/>
                  <a:pt x="2278322" y="787018"/>
                </a:cubicBezTo>
                <a:cubicBezTo>
                  <a:pt x="2342251" y="728999"/>
                  <a:pt x="2401882" y="666682"/>
                  <a:pt x="2463661" y="605977"/>
                </a:cubicBezTo>
                <a:cubicBezTo>
                  <a:pt x="2474943" y="594695"/>
                  <a:pt x="2486224" y="583951"/>
                  <a:pt x="2496431" y="571595"/>
                </a:cubicBezTo>
                <a:cubicBezTo>
                  <a:pt x="2539946" y="519485"/>
                  <a:pt x="2582385" y="465764"/>
                  <a:pt x="2627511" y="415266"/>
                </a:cubicBezTo>
                <a:cubicBezTo>
                  <a:pt x="2646314" y="394315"/>
                  <a:pt x="2668877" y="377661"/>
                  <a:pt x="2704333" y="386794"/>
                </a:cubicBezTo>
                <a:cubicBezTo>
                  <a:pt x="2724210" y="391629"/>
                  <a:pt x="2749459" y="383570"/>
                  <a:pt x="2769873" y="374975"/>
                </a:cubicBezTo>
                <a:cubicBezTo>
                  <a:pt x="2825206" y="351875"/>
                  <a:pt x="2875704" y="365842"/>
                  <a:pt x="2924590" y="391629"/>
                </a:cubicBezTo>
                <a:cubicBezTo>
                  <a:pt x="2959509" y="409894"/>
                  <a:pt x="3000875" y="423862"/>
                  <a:pt x="2998726" y="480269"/>
                </a:cubicBezTo>
                <a:cubicBezTo>
                  <a:pt x="3003024" y="479732"/>
                  <a:pt x="3007321" y="478657"/>
                  <a:pt x="3011619" y="478120"/>
                </a:cubicBezTo>
                <a:cubicBezTo>
                  <a:pt x="3055670" y="434606"/>
                  <a:pt x="3099722" y="390554"/>
                  <a:pt x="3144848" y="348114"/>
                </a:cubicBezTo>
                <a:cubicBezTo>
                  <a:pt x="3158278" y="335758"/>
                  <a:pt x="3173857" y="325014"/>
                  <a:pt x="3189974" y="316419"/>
                </a:cubicBezTo>
                <a:cubicBezTo>
                  <a:pt x="3220058" y="299765"/>
                  <a:pt x="3248530" y="281500"/>
                  <a:pt x="3261961" y="247655"/>
                </a:cubicBezTo>
                <a:cubicBezTo>
                  <a:pt x="3342005" y="216497"/>
                  <a:pt x="3390354" y="145585"/>
                  <a:pt x="3453746" y="92938"/>
                </a:cubicBezTo>
                <a:cubicBezTo>
                  <a:pt x="3485441" y="66614"/>
                  <a:pt x="3510690" y="32233"/>
                  <a:pt x="3540237" y="0"/>
                </a:cubicBezTo>
                <a:cubicBezTo>
                  <a:pt x="3564412" y="17728"/>
                  <a:pt x="3589123" y="35456"/>
                  <a:pt x="3618670" y="56407"/>
                </a:cubicBezTo>
                <a:cubicBezTo>
                  <a:pt x="3586437" y="106368"/>
                  <a:pt x="3555279" y="154180"/>
                  <a:pt x="3524658" y="202530"/>
                </a:cubicBezTo>
                <a:cubicBezTo>
                  <a:pt x="3465564" y="295467"/>
                  <a:pt x="3403248" y="386257"/>
                  <a:pt x="3348452" y="481343"/>
                </a:cubicBezTo>
                <a:cubicBezTo>
                  <a:pt x="3292581" y="578042"/>
                  <a:pt x="3240472" y="677426"/>
                  <a:pt x="3192660" y="778422"/>
                </a:cubicBezTo>
                <a:cubicBezTo>
                  <a:pt x="3155055" y="858467"/>
                  <a:pt x="3122822" y="941735"/>
                  <a:pt x="3094887" y="1026078"/>
                </a:cubicBezTo>
                <a:cubicBezTo>
                  <a:pt x="3077159" y="1079799"/>
                  <a:pt x="3072324" y="1137818"/>
                  <a:pt x="3060506" y="1199061"/>
                </a:cubicBezTo>
                <a:cubicBezTo>
                  <a:pt x="3124971" y="1157695"/>
                  <a:pt x="3123897" y="1157158"/>
                  <a:pt x="3152906" y="1114718"/>
                </a:cubicBezTo>
                <a:cubicBezTo>
                  <a:pt x="3172246" y="1085709"/>
                  <a:pt x="3191048" y="1055087"/>
                  <a:pt x="3216297" y="1031987"/>
                </a:cubicBezTo>
                <a:cubicBezTo>
                  <a:pt x="3260349" y="991696"/>
                  <a:pt x="3282912" y="936363"/>
                  <a:pt x="3322128" y="893923"/>
                </a:cubicBezTo>
                <a:cubicBezTo>
                  <a:pt x="3354361" y="858467"/>
                  <a:pt x="3363494" y="812267"/>
                  <a:pt x="3386057" y="771976"/>
                </a:cubicBezTo>
                <a:cubicBezTo>
                  <a:pt x="3408082" y="732759"/>
                  <a:pt x="3425273" y="690857"/>
                  <a:pt x="3445687" y="651103"/>
                </a:cubicBezTo>
                <a:cubicBezTo>
                  <a:pt x="3458044" y="626391"/>
                  <a:pt x="3472548" y="601679"/>
                  <a:pt x="3487590" y="573744"/>
                </a:cubicBezTo>
                <a:cubicBezTo>
                  <a:pt x="3508541" y="581265"/>
                  <a:pt x="3529493" y="588249"/>
                  <a:pt x="3557965" y="598456"/>
                </a:cubicBezTo>
                <a:cubicBezTo>
                  <a:pt x="3554742" y="624242"/>
                  <a:pt x="3553667" y="651640"/>
                  <a:pt x="3547221" y="677963"/>
                </a:cubicBezTo>
                <a:cubicBezTo>
                  <a:pt x="3527881" y="756397"/>
                  <a:pt x="3505318" y="833755"/>
                  <a:pt x="3485978" y="912189"/>
                </a:cubicBezTo>
                <a:cubicBezTo>
                  <a:pt x="3480069" y="936900"/>
                  <a:pt x="3481144" y="963761"/>
                  <a:pt x="3478458" y="992233"/>
                </a:cubicBezTo>
                <a:cubicBezTo>
                  <a:pt x="3524658" y="997606"/>
                  <a:pt x="3561188" y="989547"/>
                  <a:pt x="3589123" y="956240"/>
                </a:cubicBezTo>
                <a:cubicBezTo>
                  <a:pt x="3601479" y="941198"/>
                  <a:pt x="3612761" y="926693"/>
                  <a:pt x="3635324" y="925082"/>
                </a:cubicBezTo>
                <a:cubicBezTo>
                  <a:pt x="3644456" y="924545"/>
                  <a:pt x="3653052" y="914875"/>
                  <a:pt x="3661110" y="908428"/>
                </a:cubicBezTo>
                <a:cubicBezTo>
                  <a:pt x="3707848" y="868137"/>
                  <a:pt x="3751899" y="823011"/>
                  <a:pt x="3802397" y="788092"/>
                </a:cubicBezTo>
                <a:cubicBezTo>
                  <a:pt x="3864714" y="744578"/>
                  <a:pt x="3903393" y="680112"/>
                  <a:pt x="3959264" y="631226"/>
                </a:cubicBezTo>
                <a:cubicBezTo>
                  <a:pt x="3965173" y="625854"/>
                  <a:pt x="3968396" y="617258"/>
                  <a:pt x="3976455" y="604902"/>
                </a:cubicBezTo>
                <a:cubicBezTo>
                  <a:pt x="3961412" y="602754"/>
                  <a:pt x="3951743" y="601679"/>
                  <a:pt x="3942610" y="600605"/>
                </a:cubicBezTo>
                <a:cubicBezTo>
                  <a:pt x="3869549" y="590935"/>
                  <a:pt x="3825497" y="535602"/>
                  <a:pt x="3837316" y="464153"/>
                </a:cubicBezTo>
                <a:cubicBezTo>
                  <a:pt x="3845911" y="413117"/>
                  <a:pt x="3849135" y="356710"/>
                  <a:pt x="3894798" y="321791"/>
                </a:cubicBezTo>
                <a:cubicBezTo>
                  <a:pt x="3935089" y="291170"/>
                  <a:pt x="3979141" y="264309"/>
                  <a:pt x="4023192" y="239060"/>
                </a:cubicBezTo>
                <a:cubicBezTo>
                  <a:pt x="4039846" y="229390"/>
                  <a:pt x="4059723" y="232076"/>
                  <a:pt x="4076376" y="247655"/>
                </a:cubicBezTo>
                <a:cubicBezTo>
                  <a:pt x="4087657" y="258400"/>
                  <a:pt x="4102700" y="265384"/>
                  <a:pt x="4115593" y="273979"/>
                </a:cubicBezTo>
                <a:cubicBezTo>
                  <a:pt x="4158570" y="303526"/>
                  <a:pt x="4180058" y="342205"/>
                  <a:pt x="4169314" y="395389"/>
                </a:cubicBezTo>
                <a:cubicBezTo>
                  <a:pt x="4166628" y="408820"/>
                  <a:pt x="4166091" y="422250"/>
                  <a:pt x="4163942" y="439978"/>
                </a:cubicBezTo>
                <a:cubicBezTo>
                  <a:pt x="4177910" y="439978"/>
                  <a:pt x="4190265" y="442664"/>
                  <a:pt x="4200472" y="439441"/>
                </a:cubicBezTo>
                <a:cubicBezTo>
                  <a:pt x="4260103" y="421175"/>
                  <a:pt x="4319734" y="402910"/>
                  <a:pt x="4378290" y="380884"/>
                </a:cubicBezTo>
                <a:cubicBezTo>
                  <a:pt x="4409449" y="369603"/>
                  <a:pt x="4427714" y="387331"/>
                  <a:pt x="4458335" y="402910"/>
                </a:cubicBezTo>
                <a:cubicBezTo>
                  <a:pt x="4437384" y="416878"/>
                  <a:pt x="4422879" y="428696"/>
                  <a:pt x="4406225" y="436217"/>
                </a:cubicBezTo>
                <a:cubicBezTo>
                  <a:pt x="4319734" y="474360"/>
                  <a:pt x="4232705" y="510890"/>
                  <a:pt x="4146214" y="549032"/>
                </a:cubicBezTo>
                <a:cubicBezTo>
                  <a:pt x="4114518" y="563000"/>
                  <a:pt x="4088195" y="579653"/>
                  <a:pt x="4065632" y="611886"/>
                </a:cubicBezTo>
                <a:cubicBezTo>
                  <a:pt x="3981827" y="732759"/>
                  <a:pt x="3879219" y="837516"/>
                  <a:pt x="3764792" y="931528"/>
                </a:cubicBezTo>
                <a:cubicBezTo>
                  <a:pt x="3714832" y="972894"/>
                  <a:pt x="3662185" y="1008887"/>
                  <a:pt x="3607926" y="1043806"/>
                </a:cubicBezTo>
                <a:cubicBezTo>
                  <a:pt x="3569784" y="1067981"/>
                  <a:pt x="3528418" y="1084634"/>
                  <a:pt x="3483830" y="1079799"/>
                </a:cubicBezTo>
                <a:cubicBezTo>
                  <a:pt x="3448373" y="1076039"/>
                  <a:pt x="3417215" y="1054550"/>
                  <a:pt x="3394115" y="1025541"/>
                </a:cubicBezTo>
                <a:cubicBezTo>
                  <a:pt x="3386594" y="1016408"/>
                  <a:pt x="3382834" y="1004589"/>
                  <a:pt x="3373164" y="986861"/>
                </a:cubicBezTo>
                <a:cubicBezTo>
                  <a:pt x="3351138" y="1014796"/>
                  <a:pt x="3332335" y="1038434"/>
                  <a:pt x="3314070" y="1062071"/>
                </a:cubicBezTo>
                <a:cubicBezTo>
                  <a:pt x="3268407" y="1121702"/>
                  <a:pt x="3226504" y="1185093"/>
                  <a:pt x="3176006" y="1239889"/>
                </a:cubicBezTo>
                <a:cubicBezTo>
                  <a:pt x="3146460" y="1272122"/>
                  <a:pt x="3115838" y="1308115"/>
                  <a:pt x="3066415" y="1316710"/>
                </a:cubicBezTo>
                <a:cubicBezTo>
                  <a:pt x="3020215" y="1324769"/>
                  <a:pt x="2992279" y="1315099"/>
                  <a:pt x="2971328" y="1273196"/>
                </a:cubicBezTo>
                <a:cubicBezTo>
                  <a:pt x="2951988" y="1234517"/>
                  <a:pt x="2944467" y="1192614"/>
                  <a:pt x="2950914" y="1150711"/>
                </a:cubicBezTo>
                <a:cubicBezTo>
                  <a:pt x="2958972" y="1099139"/>
                  <a:pt x="2971865" y="1047566"/>
                  <a:pt x="2986907" y="997606"/>
                </a:cubicBezTo>
                <a:cubicBezTo>
                  <a:pt x="3008396" y="927768"/>
                  <a:pt x="3029347" y="856856"/>
                  <a:pt x="3058894" y="789704"/>
                </a:cubicBezTo>
                <a:cubicBezTo>
                  <a:pt x="3092201" y="712882"/>
                  <a:pt x="3132492" y="639821"/>
                  <a:pt x="3172246" y="566223"/>
                </a:cubicBezTo>
                <a:cubicBezTo>
                  <a:pt x="3208776" y="499071"/>
                  <a:pt x="3248530" y="432994"/>
                  <a:pt x="3286135" y="366380"/>
                </a:cubicBezTo>
                <a:cubicBezTo>
                  <a:pt x="3289895" y="359396"/>
                  <a:pt x="3292581" y="351338"/>
                  <a:pt x="3289358" y="338982"/>
                </a:cubicBezTo>
                <a:cubicBezTo>
                  <a:pt x="3224893" y="399150"/>
                  <a:pt x="3160964" y="460392"/>
                  <a:pt x="3094887" y="518948"/>
                </a:cubicBezTo>
                <a:cubicBezTo>
                  <a:pt x="3044389" y="564074"/>
                  <a:pt x="2993891" y="611349"/>
                  <a:pt x="2937484" y="647880"/>
                </a:cubicBezTo>
                <a:cubicBezTo>
                  <a:pt x="2904714" y="669368"/>
                  <a:pt x="2884299" y="696766"/>
                  <a:pt x="2862811" y="725238"/>
                </a:cubicBezTo>
                <a:cubicBezTo>
                  <a:pt x="2803180" y="804746"/>
                  <a:pt x="2743012" y="884254"/>
                  <a:pt x="2668340" y="949794"/>
                </a:cubicBezTo>
                <a:cubicBezTo>
                  <a:pt x="2619453" y="992233"/>
                  <a:pt x="2560360" y="1020169"/>
                  <a:pt x="2493208" y="1022855"/>
                </a:cubicBezTo>
                <a:cubicBezTo>
                  <a:pt x="2430354" y="1025003"/>
                  <a:pt x="2382542" y="970745"/>
                  <a:pt x="2379319" y="896609"/>
                </a:cubicBezTo>
                <a:cubicBezTo>
                  <a:pt x="2378781" y="876733"/>
                  <a:pt x="2379319" y="856318"/>
                  <a:pt x="2379319" y="826234"/>
                </a:cubicBezTo>
                <a:cubicBezTo>
                  <a:pt x="2364814" y="839665"/>
                  <a:pt x="2357293" y="846111"/>
                  <a:pt x="2350309" y="853095"/>
                </a:cubicBezTo>
                <a:cubicBezTo>
                  <a:pt x="2264355" y="937975"/>
                  <a:pt x="2177864" y="1022317"/>
                  <a:pt x="2093521" y="1108809"/>
                </a:cubicBezTo>
                <a:cubicBezTo>
                  <a:pt x="2063437" y="1139967"/>
                  <a:pt x="2027444" y="1153935"/>
                  <a:pt x="1988227" y="1163605"/>
                </a:cubicBezTo>
                <a:cubicBezTo>
                  <a:pt x="1954920" y="1171663"/>
                  <a:pt x="1892066" y="1134595"/>
                  <a:pt x="1877024" y="1096990"/>
                </a:cubicBezTo>
                <a:cubicBezTo>
                  <a:pt x="1864131" y="1065295"/>
                  <a:pt x="1851775" y="1033062"/>
                  <a:pt x="1864668" y="995457"/>
                </a:cubicBezTo>
                <a:cubicBezTo>
                  <a:pt x="1873263" y="970208"/>
                  <a:pt x="1868966" y="940124"/>
                  <a:pt x="1870577" y="905742"/>
                </a:cubicBezTo>
                <a:cubicBezTo>
                  <a:pt x="1858222" y="915949"/>
                  <a:pt x="1849089" y="920784"/>
                  <a:pt x="1843717" y="928305"/>
                </a:cubicBezTo>
                <a:cubicBezTo>
                  <a:pt x="1794830" y="995994"/>
                  <a:pt x="1747556" y="1065295"/>
                  <a:pt x="1697595" y="1132446"/>
                </a:cubicBezTo>
                <a:cubicBezTo>
                  <a:pt x="1664287" y="1177035"/>
                  <a:pt x="1623996" y="1214103"/>
                  <a:pt x="1561142" y="1202821"/>
                </a:cubicBezTo>
                <a:cubicBezTo>
                  <a:pt x="1548249" y="1200672"/>
                  <a:pt x="1532133" y="1194763"/>
                  <a:pt x="1524612" y="1185093"/>
                </a:cubicBezTo>
                <a:cubicBezTo>
                  <a:pt x="1493991" y="1143190"/>
                  <a:pt x="1471428" y="1099676"/>
                  <a:pt x="1492379" y="1043806"/>
                </a:cubicBezTo>
                <a:cubicBezTo>
                  <a:pt x="1505272" y="1009961"/>
                  <a:pt x="1504198" y="971282"/>
                  <a:pt x="1515479" y="936363"/>
                </a:cubicBezTo>
                <a:cubicBezTo>
                  <a:pt x="1548249" y="831607"/>
                  <a:pt x="1584243" y="727924"/>
                  <a:pt x="1620773" y="616721"/>
                </a:cubicBezTo>
                <a:cubicBezTo>
                  <a:pt x="1609492" y="626391"/>
                  <a:pt x="1601433" y="632300"/>
                  <a:pt x="1594450" y="639821"/>
                </a:cubicBezTo>
                <a:cubicBezTo>
                  <a:pt x="1533207" y="704287"/>
                  <a:pt x="1476800" y="774125"/>
                  <a:pt x="1410723" y="832681"/>
                </a:cubicBezTo>
                <a:cubicBezTo>
                  <a:pt x="1363448" y="874046"/>
                  <a:pt x="1339273" y="926156"/>
                  <a:pt x="1310264" y="977729"/>
                </a:cubicBezTo>
                <a:cubicBezTo>
                  <a:pt x="1253856" y="1077113"/>
                  <a:pt x="1192077" y="1171126"/>
                  <a:pt x="1107197" y="1250096"/>
                </a:cubicBezTo>
                <a:cubicBezTo>
                  <a:pt x="1054013" y="1300057"/>
                  <a:pt x="999754" y="1345183"/>
                  <a:pt x="927768" y="1364522"/>
                </a:cubicBezTo>
                <a:cubicBezTo>
                  <a:pt x="868674" y="1380102"/>
                  <a:pt x="776811" y="1352704"/>
                  <a:pt x="766066" y="1288775"/>
                </a:cubicBezTo>
                <a:cubicBezTo>
                  <a:pt x="760694" y="1258154"/>
                  <a:pt x="757471" y="1224310"/>
                  <a:pt x="765529" y="1195300"/>
                </a:cubicBezTo>
                <a:cubicBezTo>
                  <a:pt x="784332" y="1128148"/>
                  <a:pt x="807969" y="1061534"/>
                  <a:pt x="834293" y="997068"/>
                </a:cubicBezTo>
                <a:cubicBezTo>
                  <a:pt x="861153" y="932066"/>
                  <a:pt x="893923" y="870286"/>
                  <a:pt x="920247" y="802597"/>
                </a:cubicBezTo>
                <a:cubicBezTo>
                  <a:pt x="787018" y="923470"/>
                  <a:pt x="653789" y="1044343"/>
                  <a:pt x="522172" y="1163605"/>
                </a:cubicBezTo>
                <a:cubicBezTo>
                  <a:pt x="543123" y="1189391"/>
                  <a:pt x="564611" y="1209268"/>
                  <a:pt x="579116" y="1233442"/>
                </a:cubicBezTo>
                <a:cubicBezTo>
                  <a:pt x="607051" y="1280717"/>
                  <a:pt x="609200" y="1335513"/>
                  <a:pt x="600068" y="1387085"/>
                </a:cubicBezTo>
                <a:cubicBezTo>
                  <a:pt x="587174" y="1460684"/>
                  <a:pt x="569446" y="1534282"/>
                  <a:pt x="547421" y="1605731"/>
                </a:cubicBezTo>
                <a:cubicBezTo>
                  <a:pt x="528081" y="1669123"/>
                  <a:pt x="502832" y="1731439"/>
                  <a:pt x="475434" y="1792144"/>
                </a:cubicBezTo>
                <a:cubicBezTo>
                  <a:pt x="458243" y="1830287"/>
                  <a:pt x="436755" y="1868429"/>
                  <a:pt x="408820" y="1899050"/>
                </a:cubicBezTo>
                <a:cubicBezTo>
                  <a:pt x="356710" y="1954383"/>
                  <a:pt x="280963" y="1974260"/>
                  <a:pt x="234762" y="1880247"/>
                </a:cubicBezTo>
                <a:cubicBezTo>
                  <a:pt x="208439" y="1827063"/>
                  <a:pt x="191785" y="1770119"/>
                  <a:pt x="207902" y="1707265"/>
                </a:cubicBezTo>
                <a:cubicBezTo>
                  <a:pt x="217034" y="1672346"/>
                  <a:pt x="212199" y="1633666"/>
                  <a:pt x="218646" y="1598210"/>
                </a:cubicBezTo>
                <a:cubicBezTo>
                  <a:pt x="236911" y="1495065"/>
                  <a:pt x="257862" y="1392995"/>
                  <a:pt x="278277" y="1286626"/>
                </a:cubicBezTo>
                <a:cubicBezTo>
                  <a:pt x="270756" y="1274808"/>
                  <a:pt x="261086" y="1259229"/>
                  <a:pt x="248730" y="1239889"/>
                </a:cubicBezTo>
                <a:cubicBezTo>
                  <a:pt x="304063" y="1213565"/>
                  <a:pt x="316956" y="1166291"/>
                  <a:pt x="326089" y="1107197"/>
                </a:cubicBezTo>
                <a:cubicBezTo>
                  <a:pt x="279888" y="1156084"/>
                  <a:pt x="235300" y="1195300"/>
                  <a:pt x="178892" y="1218400"/>
                </a:cubicBezTo>
                <a:cubicBezTo>
                  <a:pt x="159552" y="1226459"/>
                  <a:pt x="139138" y="1231831"/>
                  <a:pt x="119261" y="1238277"/>
                </a:cubicBezTo>
                <a:cubicBezTo>
                  <a:pt x="58019" y="1258154"/>
                  <a:pt x="31696" y="1247410"/>
                  <a:pt x="0" y="1185630"/>
                </a:cubicBezTo>
                <a:cubicBezTo>
                  <a:pt x="9133" y="1181870"/>
                  <a:pt x="18802" y="1174349"/>
                  <a:pt x="26861" y="1175423"/>
                </a:cubicBezTo>
                <a:cubicBezTo>
                  <a:pt x="63391" y="1180258"/>
                  <a:pt x="88640" y="1161993"/>
                  <a:pt x="118187" y="1144265"/>
                </a:cubicBezTo>
                <a:cubicBezTo>
                  <a:pt x="154717" y="1122239"/>
                  <a:pt x="190174" y="1098602"/>
                  <a:pt x="220258" y="1070129"/>
                </a:cubicBezTo>
                <a:cubicBezTo>
                  <a:pt x="254639" y="1037359"/>
                  <a:pt x="278814" y="994382"/>
                  <a:pt x="307286" y="955703"/>
                </a:cubicBezTo>
                <a:cubicBezTo>
                  <a:pt x="313195" y="947645"/>
                  <a:pt x="314270" y="934752"/>
                  <a:pt x="321791" y="928305"/>
                </a:cubicBezTo>
                <a:cubicBezTo>
                  <a:pt x="385719" y="871360"/>
                  <a:pt x="410431" y="790778"/>
                  <a:pt x="452871" y="720403"/>
                </a:cubicBezTo>
                <a:cubicBezTo>
                  <a:pt x="497997" y="646268"/>
                  <a:pt x="523246" y="563537"/>
                  <a:pt x="563537" y="487253"/>
                </a:cubicBezTo>
                <a:cubicBezTo>
                  <a:pt x="571595" y="472211"/>
                  <a:pt x="576430" y="454483"/>
                  <a:pt x="582339" y="438366"/>
                </a:cubicBezTo>
                <a:cubicBezTo>
                  <a:pt x="607051" y="369066"/>
                  <a:pt x="631226" y="299765"/>
                  <a:pt x="655400" y="229927"/>
                </a:cubicBezTo>
                <a:cubicBezTo>
                  <a:pt x="690319" y="243358"/>
                  <a:pt x="722015" y="255714"/>
                  <a:pt x="760157" y="270756"/>
                </a:cubicBezTo>
                <a:cubicBezTo>
                  <a:pt x="740280" y="330386"/>
                  <a:pt x="722015" y="390554"/>
                  <a:pt x="699989" y="448573"/>
                </a:cubicBezTo>
                <a:cubicBezTo>
                  <a:pt x="655938" y="566223"/>
                  <a:pt x="608663" y="683336"/>
                  <a:pt x="564074" y="800985"/>
                </a:cubicBezTo>
                <a:cubicBezTo>
                  <a:pt x="533990" y="881030"/>
                  <a:pt x="505518" y="961612"/>
                  <a:pt x="476508" y="1042732"/>
                </a:cubicBezTo>
                <a:cubicBezTo>
                  <a:pt x="470599" y="1058848"/>
                  <a:pt x="467913" y="1075502"/>
                  <a:pt x="462004" y="1101288"/>
                </a:cubicBezTo>
                <a:cubicBezTo>
                  <a:pt x="503369" y="1073890"/>
                  <a:pt x="542586" y="1064757"/>
                  <a:pt x="566223" y="1023392"/>
                </a:cubicBezTo>
                <a:cubicBezTo>
                  <a:pt x="584488" y="992233"/>
                  <a:pt x="619944" y="970208"/>
                  <a:pt x="648954" y="945496"/>
                </a:cubicBezTo>
                <a:cubicBezTo>
                  <a:pt x="691394" y="909503"/>
                  <a:pt x="735983" y="875121"/>
                  <a:pt x="778422" y="839128"/>
                </a:cubicBezTo>
                <a:cubicBezTo>
                  <a:pt x="819788" y="804209"/>
                  <a:pt x="861153" y="768215"/>
                  <a:pt x="901444" y="732222"/>
                </a:cubicBezTo>
                <a:cubicBezTo>
                  <a:pt x="917023" y="718255"/>
                  <a:pt x="929379" y="701601"/>
                  <a:pt x="943347" y="686022"/>
                </a:cubicBezTo>
                <a:cubicBezTo>
                  <a:pt x="981489" y="643582"/>
                  <a:pt x="1031450" y="614572"/>
                  <a:pt x="1066906" y="568909"/>
                </a:cubicBezTo>
                <a:cubicBezTo>
                  <a:pt x="1112569" y="510353"/>
                  <a:pt x="1114181" y="512502"/>
                  <a:pt x="1182407" y="543660"/>
                </a:cubicBezTo>
                <a:cubicBezTo>
                  <a:pt x="1196374" y="550107"/>
                  <a:pt x="1213028" y="556016"/>
                  <a:pt x="1227533" y="554404"/>
                </a:cubicBezTo>
                <a:cubicBezTo>
                  <a:pt x="1262452" y="550107"/>
                  <a:pt x="1292536" y="563000"/>
                  <a:pt x="1324769" y="570521"/>
                </a:cubicBezTo>
                <a:cubicBezTo>
                  <a:pt x="1382250" y="584488"/>
                  <a:pt x="1402127" y="623168"/>
                  <a:pt x="1406962" y="675815"/>
                </a:cubicBezTo>
                <a:cubicBezTo>
                  <a:pt x="1407499" y="684410"/>
                  <a:pt x="1406962" y="693005"/>
                  <a:pt x="1406962" y="710196"/>
                </a:cubicBezTo>
                <a:cubicBezTo>
                  <a:pt x="1423079" y="692468"/>
                  <a:pt x="1433823" y="679575"/>
                  <a:pt x="1445104" y="668294"/>
                </a:cubicBezTo>
                <a:cubicBezTo>
                  <a:pt x="1462832" y="650028"/>
                  <a:pt x="1481635" y="633375"/>
                  <a:pt x="1498826" y="614572"/>
                </a:cubicBezTo>
                <a:cubicBezTo>
                  <a:pt x="1513868" y="598456"/>
                  <a:pt x="1527298" y="580191"/>
                  <a:pt x="1541803" y="563537"/>
                </a:cubicBezTo>
                <a:cubicBezTo>
                  <a:pt x="1562754" y="538825"/>
                  <a:pt x="1585854" y="515725"/>
                  <a:pt x="1605731" y="489939"/>
                </a:cubicBezTo>
                <a:cubicBezTo>
                  <a:pt x="1627757" y="460929"/>
                  <a:pt x="1646022" y="429234"/>
                  <a:pt x="1667511" y="399687"/>
                </a:cubicBezTo>
                <a:cubicBezTo>
                  <a:pt x="1713174" y="335758"/>
                  <a:pt x="1760449" y="273442"/>
                  <a:pt x="1804500" y="208976"/>
                </a:cubicBezTo>
                <a:cubicBezTo>
                  <a:pt x="1843717" y="151494"/>
                  <a:pt x="1879710" y="91864"/>
                  <a:pt x="1918927" y="30621"/>
                </a:cubicBezTo>
                <a:cubicBezTo>
                  <a:pt x="1943638" y="41903"/>
                  <a:pt x="1973185" y="55333"/>
                  <a:pt x="2008641" y="70912"/>
                </a:cubicBezTo>
                <a:cubicBezTo>
                  <a:pt x="1901199" y="218646"/>
                  <a:pt x="1839956" y="386257"/>
                  <a:pt x="1770656" y="550107"/>
                </a:cubicBezTo>
                <a:cubicBezTo>
                  <a:pt x="1701892" y="712345"/>
                  <a:pt x="1635815" y="876733"/>
                  <a:pt x="1602508" y="1054550"/>
                </a:cubicBezTo>
                <a:cubicBezTo>
                  <a:pt x="1629906" y="1051864"/>
                  <a:pt x="1640650" y="1027152"/>
                  <a:pt x="1653006" y="1011036"/>
                </a:cubicBezTo>
                <a:cubicBezTo>
                  <a:pt x="1713711" y="930454"/>
                  <a:pt x="1771730" y="847723"/>
                  <a:pt x="1831361" y="766067"/>
                </a:cubicBezTo>
                <a:cubicBezTo>
                  <a:pt x="1879710" y="699989"/>
                  <a:pt x="1924299" y="630689"/>
                  <a:pt x="1978020" y="569446"/>
                </a:cubicBezTo>
                <a:cubicBezTo>
                  <a:pt x="2070958" y="463078"/>
                  <a:pt x="2110712" y="327700"/>
                  <a:pt x="2185385" y="211662"/>
                </a:cubicBezTo>
                <a:cubicBezTo>
                  <a:pt x="2217080" y="163850"/>
                  <a:pt x="2252536" y="118724"/>
                  <a:pt x="2286918" y="70375"/>
                </a:cubicBezTo>
                <a:close/>
                <a:moveTo>
                  <a:pt x="482955" y="1200135"/>
                </a:moveTo>
                <a:cubicBezTo>
                  <a:pt x="442127" y="1215177"/>
                  <a:pt x="421713" y="1238815"/>
                  <a:pt x="410431" y="1275882"/>
                </a:cubicBezTo>
                <a:cubicBezTo>
                  <a:pt x="369066" y="1412334"/>
                  <a:pt x="340056" y="1550936"/>
                  <a:pt x="321254" y="1692223"/>
                </a:cubicBezTo>
                <a:cubicBezTo>
                  <a:pt x="315344" y="1738960"/>
                  <a:pt x="316956" y="1786772"/>
                  <a:pt x="316956" y="1834584"/>
                </a:cubicBezTo>
                <a:cubicBezTo>
                  <a:pt x="316956" y="1841568"/>
                  <a:pt x="327163" y="1848015"/>
                  <a:pt x="334684" y="1858222"/>
                </a:cubicBezTo>
                <a:cubicBezTo>
                  <a:pt x="372289" y="1787847"/>
                  <a:pt x="412043" y="1724993"/>
                  <a:pt x="440515" y="1656767"/>
                </a:cubicBezTo>
                <a:cubicBezTo>
                  <a:pt x="479732" y="1561143"/>
                  <a:pt x="511427" y="1462295"/>
                  <a:pt x="528081" y="1359150"/>
                </a:cubicBezTo>
                <a:cubicBezTo>
                  <a:pt x="534527" y="1317785"/>
                  <a:pt x="529693" y="1278031"/>
                  <a:pt x="512502" y="1240426"/>
                </a:cubicBezTo>
                <a:cubicBezTo>
                  <a:pt x="505518" y="1225384"/>
                  <a:pt x="492625" y="1213028"/>
                  <a:pt x="482955" y="1200135"/>
                </a:cubicBezTo>
                <a:close/>
                <a:moveTo>
                  <a:pt x="1093230" y="940661"/>
                </a:moveTo>
                <a:cubicBezTo>
                  <a:pt x="1135132" y="921321"/>
                  <a:pt x="1173274" y="890700"/>
                  <a:pt x="1221624" y="884254"/>
                </a:cubicBezTo>
                <a:cubicBezTo>
                  <a:pt x="1226996" y="883716"/>
                  <a:pt x="1231293" y="875121"/>
                  <a:pt x="1236128" y="870286"/>
                </a:cubicBezTo>
                <a:cubicBezTo>
                  <a:pt x="1305966" y="800448"/>
                  <a:pt x="1316173" y="711808"/>
                  <a:pt x="1322082" y="622631"/>
                </a:cubicBezTo>
                <a:cubicBezTo>
                  <a:pt x="1258154" y="594158"/>
                  <a:pt x="1195300" y="606514"/>
                  <a:pt x="1152323" y="647880"/>
                </a:cubicBezTo>
                <a:cubicBezTo>
                  <a:pt x="1101825" y="696229"/>
                  <a:pt x="1071204" y="755322"/>
                  <a:pt x="1051327" y="821399"/>
                </a:cubicBezTo>
                <a:cubicBezTo>
                  <a:pt x="1036822" y="870286"/>
                  <a:pt x="1050252" y="909503"/>
                  <a:pt x="1093230" y="940661"/>
                </a:cubicBezTo>
                <a:close/>
                <a:moveTo>
                  <a:pt x="854707" y="1293073"/>
                </a:moveTo>
                <a:cubicBezTo>
                  <a:pt x="885328" y="1309727"/>
                  <a:pt x="903593" y="1310264"/>
                  <a:pt x="923470" y="1285015"/>
                </a:cubicBezTo>
                <a:cubicBezTo>
                  <a:pt x="943347" y="1259766"/>
                  <a:pt x="970208" y="1237740"/>
                  <a:pt x="997605" y="1221086"/>
                </a:cubicBezTo>
                <a:cubicBezTo>
                  <a:pt x="1044880" y="1193151"/>
                  <a:pt x="1087320" y="1163067"/>
                  <a:pt x="1109346" y="1110420"/>
                </a:cubicBezTo>
                <a:cubicBezTo>
                  <a:pt x="1112032" y="1103974"/>
                  <a:pt x="1116867" y="1098602"/>
                  <a:pt x="1121702" y="1093230"/>
                </a:cubicBezTo>
                <a:cubicBezTo>
                  <a:pt x="1145339" y="1064757"/>
                  <a:pt x="1169514" y="1036822"/>
                  <a:pt x="1192077" y="1007275"/>
                </a:cubicBezTo>
                <a:cubicBezTo>
                  <a:pt x="1195300" y="1002978"/>
                  <a:pt x="1192614" y="994382"/>
                  <a:pt x="1192614" y="979340"/>
                </a:cubicBezTo>
                <a:cubicBezTo>
                  <a:pt x="1100213" y="1037359"/>
                  <a:pt x="1031987" y="997068"/>
                  <a:pt x="970745" y="926693"/>
                </a:cubicBezTo>
                <a:cubicBezTo>
                  <a:pt x="915949" y="1048641"/>
                  <a:pt x="856318" y="1162530"/>
                  <a:pt x="854707" y="1293073"/>
                </a:cubicBezTo>
                <a:close/>
                <a:moveTo>
                  <a:pt x="2674249" y="646805"/>
                </a:moveTo>
                <a:cubicBezTo>
                  <a:pt x="2740326" y="648954"/>
                  <a:pt x="2802643" y="643045"/>
                  <a:pt x="2841860" y="590935"/>
                </a:cubicBezTo>
                <a:cubicBezTo>
                  <a:pt x="2876778" y="544735"/>
                  <a:pt x="2917069" y="496923"/>
                  <a:pt x="2917069" y="432457"/>
                </a:cubicBezTo>
                <a:cubicBezTo>
                  <a:pt x="2850455" y="408282"/>
                  <a:pt x="2794585" y="416341"/>
                  <a:pt x="2745161" y="459855"/>
                </a:cubicBezTo>
                <a:cubicBezTo>
                  <a:pt x="2726896" y="475971"/>
                  <a:pt x="2709168" y="493162"/>
                  <a:pt x="2692514" y="510890"/>
                </a:cubicBezTo>
                <a:cubicBezTo>
                  <a:pt x="2652760" y="550107"/>
                  <a:pt x="2645777" y="604365"/>
                  <a:pt x="2674249" y="646805"/>
                </a:cubicBezTo>
                <a:close/>
                <a:moveTo>
                  <a:pt x="2486761" y="930991"/>
                </a:moveTo>
                <a:cubicBezTo>
                  <a:pt x="2542632" y="940124"/>
                  <a:pt x="2559285" y="874046"/>
                  <a:pt x="2608709" y="884791"/>
                </a:cubicBezTo>
                <a:cubicBezTo>
                  <a:pt x="2609246" y="884791"/>
                  <a:pt x="2611395" y="878881"/>
                  <a:pt x="2613007" y="875658"/>
                </a:cubicBezTo>
                <a:cubicBezTo>
                  <a:pt x="2637181" y="837516"/>
                  <a:pt x="2665653" y="803672"/>
                  <a:pt x="2702721" y="776811"/>
                </a:cubicBezTo>
                <a:cubicBezTo>
                  <a:pt x="2715077" y="767678"/>
                  <a:pt x="2721524" y="749950"/>
                  <a:pt x="2731731" y="733834"/>
                </a:cubicBezTo>
                <a:cubicBezTo>
                  <a:pt x="2718838" y="729536"/>
                  <a:pt x="2712391" y="726313"/>
                  <a:pt x="2705407" y="725776"/>
                </a:cubicBezTo>
                <a:cubicBezTo>
                  <a:pt x="2660281" y="723089"/>
                  <a:pt x="2626437" y="704287"/>
                  <a:pt x="2602262" y="664533"/>
                </a:cubicBezTo>
                <a:cubicBezTo>
                  <a:pt x="2589369" y="643045"/>
                  <a:pt x="2567881" y="647342"/>
                  <a:pt x="2554450" y="673129"/>
                </a:cubicBezTo>
                <a:cubicBezTo>
                  <a:pt x="2523292" y="733834"/>
                  <a:pt x="2502341" y="798299"/>
                  <a:pt x="2487299" y="864914"/>
                </a:cubicBezTo>
                <a:cubicBezTo>
                  <a:pt x="2483001" y="885865"/>
                  <a:pt x="2486761" y="908965"/>
                  <a:pt x="2486761" y="930991"/>
                </a:cubicBezTo>
                <a:close/>
                <a:moveTo>
                  <a:pt x="4068855" y="476508"/>
                </a:moveTo>
                <a:cubicBezTo>
                  <a:pt x="4123651" y="352412"/>
                  <a:pt x="4123114" y="332535"/>
                  <a:pt x="4068318" y="298691"/>
                </a:cubicBezTo>
                <a:cubicBezTo>
                  <a:pt x="3978066" y="342205"/>
                  <a:pt x="3923807" y="424936"/>
                  <a:pt x="3938850" y="495311"/>
                </a:cubicBezTo>
                <a:cubicBezTo>
                  <a:pt x="3986661" y="520560"/>
                  <a:pt x="4024266" y="479194"/>
                  <a:pt x="4068855" y="4765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0"/>
          <p:cNvSpPr/>
          <p:nvPr/>
        </p:nvSpPr>
        <p:spPr>
          <a:xfrm>
            <a:off x="7928359" y="1854426"/>
            <a:ext cx="513321" cy="1434689"/>
          </a:xfrm>
          <a:custGeom>
            <a:rect b="b" l="l" r="r" t="t"/>
            <a:pathLst>
              <a:path extrusionOk="0" h="2869377" w="1026642">
                <a:moveTo>
                  <a:pt x="466194" y="1675955"/>
                </a:moveTo>
                <a:cubicBezTo>
                  <a:pt x="451884" y="1685322"/>
                  <a:pt x="442554" y="1690080"/>
                  <a:pt x="434785" y="1696696"/>
                </a:cubicBezTo>
                <a:cubicBezTo>
                  <a:pt x="359479" y="1761223"/>
                  <a:pt x="284507" y="1826159"/>
                  <a:pt x="209127" y="1890612"/>
                </a:cubicBezTo>
                <a:cubicBezTo>
                  <a:pt x="197158" y="1900833"/>
                  <a:pt x="183108" y="1908565"/>
                  <a:pt x="170953" y="1918712"/>
                </a:cubicBezTo>
                <a:cubicBezTo>
                  <a:pt x="156085" y="1931090"/>
                  <a:pt x="140177" y="1935996"/>
                  <a:pt x="125086" y="1922838"/>
                </a:cubicBezTo>
                <a:cubicBezTo>
                  <a:pt x="108954" y="1908751"/>
                  <a:pt x="95350" y="1891021"/>
                  <a:pt x="103564" y="1867343"/>
                </a:cubicBezTo>
                <a:cubicBezTo>
                  <a:pt x="119138" y="1822330"/>
                  <a:pt x="134341" y="1777095"/>
                  <a:pt x="152591" y="1733234"/>
                </a:cubicBezTo>
                <a:cubicBezTo>
                  <a:pt x="171176" y="1688630"/>
                  <a:pt x="194519" y="1646182"/>
                  <a:pt x="213885" y="1601987"/>
                </a:cubicBezTo>
                <a:cubicBezTo>
                  <a:pt x="234960" y="1553926"/>
                  <a:pt x="251501" y="1503747"/>
                  <a:pt x="274249" y="1456541"/>
                </a:cubicBezTo>
                <a:cubicBezTo>
                  <a:pt x="320191" y="1361275"/>
                  <a:pt x="368846" y="1267346"/>
                  <a:pt x="416609" y="1172972"/>
                </a:cubicBezTo>
                <a:cubicBezTo>
                  <a:pt x="440361" y="1126026"/>
                  <a:pt x="464075" y="1079080"/>
                  <a:pt x="488979" y="1032804"/>
                </a:cubicBezTo>
                <a:cubicBezTo>
                  <a:pt x="496934" y="1017936"/>
                  <a:pt x="508716" y="1005261"/>
                  <a:pt x="516336" y="986862"/>
                </a:cubicBezTo>
                <a:cubicBezTo>
                  <a:pt x="503104" y="994073"/>
                  <a:pt x="489128" y="1000169"/>
                  <a:pt x="476825" y="1008643"/>
                </a:cubicBezTo>
                <a:cubicBezTo>
                  <a:pt x="418170" y="1049233"/>
                  <a:pt x="359814" y="1090231"/>
                  <a:pt x="301754" y="1131639"/>
                </a:cubicBezTo>
                <a:cubicBezTo>
                  <a:pt x="277621" y="1149718"/>
                  <a:pt x="249219" y="1161243"/>
                  <a:pt x="219311" y="1165092"/>
                </a:cubicBezTo>
                <a:cubicBezTo>
                  <a:pt x="206042" y="1166653"/>
                  <a:pt x="199277" y="1162638"/>
                  <a:pt x="190616" y="1151079"/>
                </a:cubicBezTo>
                <a:cubicBezTo>
                  <a:pt x="173332" y="1127885"/>
                  <a:pt x="172031" y="1105471"/>
                  <a:pt x="182848" y="1080679"/>
                </a:cubicBezTo>
                <a:cubicBezTo>
                  <a:pt x="214665" y="1006859"/>
                  <a:pt x="252207" y="935716"/>
                  <a:pt x="281683" y="860707"/>
                </a:cubicBezTo>
                <a:cubicBezTo>
                  <a:pt x="304319" y="802945"/>
                  <a:pt x="336508" y="748900"/>
                  <a:pt x="364200" y="693071"/>
                </a:cubicBezTo>
                <a:cubicBezTo>
                  <a:pt x="397058" y="626797"/>
                  <a:pt x="428058" y="559556"/>
                  <a:pt x="462700" y="494249"/>
                </a:cubicBezTo>
                <a:cubicBezTo>
                  <a:pt x="506746" y="411657"/>
                  <a:pt x="554027" y="330701"/>
                  <a:pt x="598630" y="248295"/>
                </a:cubicBezTo>
                <a:cubicBezTo>
                  <a:pt x="617215" y="214582"/>
                  <a:pt x="633199" y="179642"/>
                  <a:pt x="649516" y="144851"/>
                </a:cubicBezTo>
                <a:cubicBezTo>
                  <a:pt x="654460" y="134295"/>
                  <a:pt x="656058" y="122178"/>
                  <a:pt x="660370" y="111398"/>
                </a:cubicBezTo>
                <a:cubicBezTo>
                  <a:pt x="666391" y="96047"/>
                  <a:pt x="657917" y="72035"/>
                  <a:pt x="686798" y="69173"/>
                </a:cubicBezTo>
                <a:cubicBezTo>
                  <a:pt x="691146" y="68727"/>
                  <a:pt x="695235" y="51146"/>
                  <a:pt x="696796" y="41110"/>
                </a:cubicBezTo>
                <a:cubicBezTo>
                  <a:pt x="698506" y="29959"/>
                  <a:pt x="697168" y="18288"/>
                  <a:pt x="697168" y="0"/>
                </a:cubicBezTo>
                <a:cubicBezTo>
                  <a:pt x="715084" y="8809"/>
                  <a:pt x="727387" y="13232"/>
                  <a:pt x="737609" y="20555"/>
                </a:cubicBezTo>
                <a:cubicBezTo>
                  <a:pt x="743296" y="24644"/>
                  <a:pt x="749169" y="33936"/>
                  <a:pt x="748760" y="40292"/>
                </a:cubicBezTo>
                <a:cubicBezTo>
                  <a:pt x="742738" y="104559"/>
                  <a:pt x="737981" y="169123"/>
                  <a:pt x="727424" y="232684"/>
                </a:cubicBezTo>
                <a:cubicBezTo>
                  <a:pt x="720808" y="272641"/>
                  <a:pt x="705606" y="311298"/>
                  <a:pt x="693005" y="350178"/>
                </a:cubicBezTo>
                <a:cubicBezTo>
                  <a:pt x="666131" y="432993"/>
                  <a:pt x="638551" y="515621"/>
                  <a:pt x="610934" y="598213"/>
                </a:cubicBezTo>
                <a:cubicBezTo>
                  <a:pt x="604764" y="616798"/>
                  <a:pt x="597181" y="634751"/>
                  <a:pt x="587926" y="659172"/>
                </a:cubicBezTo>
                <a:cubicBezTo>
                  <a:pt x="610562" y="652109"/>
                  <a:pt x="626582" y="650883"/>
                  <a:pt x="643086" y="640587"/>
                </a:cubicBezTo>
                <a:cubicBezTo>
                  <a:pt x="671707" y="622745"/>
                  <a:pt x="703896" y="610516"/>
                  <a:pt x="734784" y="596392"/>
                </a:cubicBezTo>
                <a:cubicBezTo>
                  <a:pt x="767642" y="581524"/>
                  <a:pt x="805221" y="577249"/>
                  <a:pt x="833582" y="551788"/>
                </a:cubicBezTo>
                <a:cubicBezTo>
                  <a:pt x="838562" y="547290"/>
                  <a:pt x="848189" y="548071"/>
                  <a:pt x="855884" y="546435"/>
                </a:cubicBezTo>
                <a:cubicBezTo>
                  <a:pt x="862202" y="545134"/>
                  <a:pt x="870975" y="546435"/>
                  <a:pt x="874469" y="542718"/>
                </a:cubicBezTo>
                <a:cubicBezTo>
                  <a:pt x="893054" y="522758"/>
                  <a:pt x="914426" y="523427"/>
                  <a:pt x="939553" y="525583"/>
                </a:cubicBezTo>
                <a:cubicBezTo>
                  <a:pt x="951224" y="526586"/>
                  <a:pt x="961855" y="525583"/>
                  <a:pt x="971742" y="532534"/>
                </a:cubicBezTo>
                <a:lnTo>
                  <a:pt x="1026642" y="571079"/>
                </a:lnTo>
                <a:cubicBezTo>
                  <a:pt x="1024895" y="600369"/>
                  <a:pt x="1008801" y="627689"/>
                  <a:pt x="994788" y="654860"/>
                </a:cubicBezTo>
                <a:cubicBezTo>
                  <a:pt x="945054" y="751167"/>
                  <a:pt x="892607" y="846099"/>
                  <a:pt x="843506" y="942704"/>
                </a:cubicBezTo>
                <a:cubicBezTo>
                  <a:pt x="811354" y="1005893"/>
                  <a:pt x="783068" y="1071200"/>
                  <a:pt x="753406" y="1135690"/>
                </a:cubicBezTo>
                <a:cubicBezTo>
                  <a:pt x="752105" y="1138552"/>
                  <a:pt x="754187" y="1142938"/>
                  <a:pt x="754596" y="1145801"/>
                </a:cubicBezTo>
                <a:cubicBezTo>
                  <a:pt x="785818" y="1132419"/>
                  <a:pt x="816000" y="1118592"/>
                  <a:pt x="846888" y="1106586"/>
                </a:cubicBezTo>
                <a:cubicBezTo>
                  <a:pt x="863949" y="1099970"/>
                  <a:pt x="886028" y="1087667"/>
                  <a:pt x="898926" y="1093391"/>
                </a:cubicBezTo>
                <a:cubicBezTo>
                  <a:pt x="918887" y="1102163"/>
                  <a:pt x="939813" y="1089934"/>
                  <a:pt x="958138" y="1103984"/>
                </a:cubicBezTo>
                <a:cubicBezTo>
                  <a:pt x="976463" y="1118035"/>
                  <a:pt x="998244" y="1129371"/>
                  <a:pt x="1020546" y="1143124"/>
                </a:cubicBezTo>
                <a:cubicBezTo>
                  <a:pt x="1001552" y="1183491"/>
                  <a:pt x="983376" y="1225641"/>
                  <a:pt x="962301" y="1266268"/>
                </a:cubicBezTo>
                <a:cubicBezTo>
                  <a:pt x="911081" y="1365190"/>
                  <a:pt x="859043" y="1463690"/>
                  <a:pt x="806187" y="1561769"/>
                </a:cubicBezTo>
                <a:cubicBezTo>
                  <a:pt x="781915" y="1607228"/>
                  <a:pt x="755450" y="1651535"/>
                  <a:pt x="731104" y="1696993"/>
                </a:cubicBezTo>
                <a:cubicBezTo>
                  <a:pt x="705568" y="1744608"/>
                  <a:pt x="682003" y="1793301"/>
                  <a:pt x="656541" y="1840953"/>
                </a:cubicBezTo>
                <a:cubicBezTo>
                  <a:pt x="632901" y="1885185"/>
                  <a:pt x="606882" y="1928153"/>
                  <a:pt x="583688" y="1972571"/>
                </a:cubicBezTo>
                <a:cubicBezTo>
                  <a:pt x="542801" y="2050814"/>
                  <a:pt x="503847" y="2130061"/>
                  <a:pt x="462923" y="2208266"/>
                </a:cubicBezTo>
                <a:cubicBezTo>
                  <a:pt x="432369" y="2266697"/>
                  <a:pt x="400032" y="2324162"/>
                  <a:pt x="368474" y="2382035"/>
                </a:cubicBezTo>
                <a:cubicBezTo>
                  <a:pt x="347622" y="2420172"/>
                  <a:pt x="327030" y="2458494"/>
                  <a:pt x="305806" y="2496444"/>
                </a:cubicBezTo>
                <a:cubicBezTo>
                  <a:pt x="290306" y="2524099"/>
                  <a:pt x="274880" y="2551828"/>
                  <a:pt x="257894" y="2578553"/>
                </a:cubicBezTo>
                <a:cubicBezTo>
                  <a:pt x="203923" y="2663449"/>
                  <a:pt x="149915" y="2748308"/>
                  <a:pt x="94346" y="2832052"/>
                </a:cubicBezTo>
                <a:cubicBezTo>
                  <a:pt x="83699" y="2846945"/>
                  <a:pt x="69279" y="2858736"/>
                  <a:pt x="52567" y="2866211"/>
                </a:cubicBezTo>
                <a:cubicBezTo>
                  <a:pt x="27589" y="2877362"/>
                  <a:pt x="641" y="2857588"/>
                  <a:pt x="195" y="2829933"/>
                </a:cubicBezTo>
                <a:cubicBezTo>
                  <a:pt x="-580" y="2815311"/>
                  <a:pt x="963" y="2800658"/>
                  <a:pt x="4767" y="2786519"/>
                </a:cubicBezTo>
                <a:cubicBezTo>
                  <a:pt x="14617" y="2755110"/>
                  <a:pt x="27292" y="2724631"/>
                  <a:pt x="38219" y="2693594"/>
                </a:cubicBezTo>
                <a:cubicBezTo>
                  <a:pt x="53756" y="2649993"/>
                  <a:pt x="70297" y="2606691"/>
                  <a:pt x="83864" y="2562495"/>
                </a:cubicBezTo>
                <a:cubicBezTo>
                  <a:pt x="107986" y="2482435"/>
                  <a:pt x="138694" y="2404508"/>
                  <a:pt x="175674" y="2329514"/>
                </a:cubicBezTo>
                <a:cubicBezTo>
                  <a:pt x="197195" y="2286992"/>
                  <a:pt x="211097" y="2241496"/>
                  <a:pt x="237079" y="2200349"/>
                </a:cubicBezTo>
                <a:cubicBezTo>
                  <a:pt x="255143" y="2171654"/>
                  <a:pt x="257968" y="2133778"/>
                  <a:pt x="270717" y="2101217"/>
                </a:cubicBezTo>
                <a:cubicBezTo>
                  <a:pt x="286031" y="2062225"/>
                  <a:pt x="304579" y="2024498"/>
                  <a:pt x="321863" y="1986324"/>
                </a:cubicBezTo>
                <a:cubicBezTo>
                  <a:pt x="349480" y="1925291"/>
                  <a:pt x="373901" y="1862474"/>
                  <a:pt x="406239" y="1804192"/>
                </a:cubicBezTo>
                <a:cubicBezTo>
                  <a:pt x="422817" y="1774456"/>
                  <a:pt x="431106" y="1738401"/>
                  <a:pt x="460321" y="1714984"/>
                </a:cubicBezTo>
                <a:cubicBezTo>
                  <a:pt x="466640" y="1709706"/>
                  <a:pt x="463927" y="1693276"/>
                  <a:pt x="466194" y="1675955"/>
                </a:cubicBezTo>
                <a:close/>
                <a:moveTo>
                  <a:pt x="196266" y="2532351"/>
                </a:moveTo>
                <a:cubicBezTo>
                  <a:pt x="204035" y="2527444"/>
                  <a:pt x="211654" y="2525288"/>
                  <a:pt x="214554" y="2520345"/>
                </a:cubicBezTo>
                <a:cubicBezTo>
                  <a:pt x="229830" y="2494326"/>
                  <a:pt x="244290" y="2467489"/>
                  <a:pt x="258303" y="2440727"/>
                </a:cubicBezTo>
                <a:cubicBezTo>
                  <a:pt x="279712" y="2400249"/>
                  <a:pt x="299970" y="2359176"/>
                  <a:pt x="322049" y="2319293"/>
                </a:cubicBezTo>
                <a:cubicBezTo>
                  <a:pt x="342604" y="2281900"/>
                  <a:pt x="366170" y="2246142"/>
                  <a:pt x="386130" y="2208489"/>
                </a:cubicBezTo>
                <a:cubicBezTo>
                  <a:pt x="423932" y="2137160"/>
                  <a:pt x="459838" y="2065347"/>
                  <a:pt x="496673" y="1993870"/>
                </a:cubicBezTo>
                <a:cubicBezTo>
                  <a:pt x="520574" y="1947593"/>
                  <a:pt x="541500" y="1900276"/>
                  <a:pt x="573466" y="1858385"/>
                </a:cubicBezTo>
                <a:cubicBezTo>
                  <a:pt x="590081" y="1836678"/>
                  <a:pt x="607440" y="1812666"/>
                  <a:pt x="614353" y="1786945"/>
                </a:cubicBezTo>
                <a:cubicBezTo>
                  <a:pt x="629221" y="1731190"/>
                  <a:pt x="664644" y="1686883"/>
                  <a:pt x="689994" y="1637113"/>
                </a:cubicBezTo>
                <a:cubicBezTo>
                  <a:pt x="709025" y="1599794"/>
                  <a:pt x="732442" y="1564743"/>
                  <a:pt x="751845" y="1527573"/>
                </a:cubicBezTo>
                <a:cubicBezTo>
                  <a:pt x="783737" y="1466540"/>
                  <a:pt x="813919" y="1404615"/>
                  <a:pt x="844956" y="1343136"/>
                </a:cubicBezTo>
                <a:cubicBezTo>
                  <a:pt x="873242" y="1287121"/>
                  <a:pt x="901751" y="1231217"/>
                  <a:pt x="930446" y="1174607"/>
                </a:cubicBezTo>
                <a:cubicBezTo>
                  <a:pt x="917548" y="1164534"/>
                  <a:pt x="907252" y="1168697"/>
                  <a:pt x="896287" y="1174607"/>
                </a:cubicBezTo>
                <a:cubicBezTo>
                  <a:pt x="860121" y="1194010"/>
                  <a:pt x="823100" y="1211777"/>
                  <a:pt x="787602" y="1232295"/>
                </a:cubicBezTo>
                <a:cubicBezTo>
                  <a:pt x="749912" y="1253891"/>
                  <a:pt x="713857" y="1278311"/>
                  <a:pt x="676687" y="1301208"/>
                </a:cubicBezTo>
                <a:cubicBezTo>
                  <a:pt x="651003" y="1317042"/>
                  <a:pt x="619371" y="1316410"/>
                  <a:pt x="604057" y="1300465"/>
                </a:cubicBezTo>
                <a:cubicBezTo>
                  <a:pt x="582573" y="1278163"/>
                  <a:pt x="582610" y="1267606"/>
                  <a:pt x="604949" y="1231328"/>
                </a:cubicBezTo>
                <a:cubicBezTo>
                  <a:pt x="616584" y="1212372"/>
                  <a:pt x="629928" y="1194382"/>
                  <a:pt x="640224" y="1174793"/>
                </a:cubicBezTo>
                <a:cubicBezTo>
                  <a:pt x="682895" y="1093515"/>
                  <a:pt x="725021" y="1011964"/>
                  <a:pt x="766601" y="930141"/>
                </a:cubicBezTo>
                <a:cubicBezTo>
                  <a:pt x="780429" y="903118"/>
                  <a:pt x="791134" y="874386"/>
                  <a:pt x="805555" y="847772"/>
                </a:cubicBezTo>
                <a:cubicBezTo>
                  <a:pt x="839529" y="784918"/>
                  <a:pt x="875509" y="723178"/>
                  <a:pt x="909260" y="660250"/>
                </a:cubicBezTo>
                <a:cubicBezTo>
                  <a:pt x="918032" y="643932"/>
                  <a:pt x="929331" y="627317"/>
                  <a:pt x="930335" y="603045"/>
                </a:cubicBezTo>
                <a:cubicBezTo>
                  <a:pt x="909594" y="610479"/>
                  <a:pt x="893165" y="615088"/>
                  <a:pt x="877331" y="621853"/>
                </a:cubicBezTo>
                <a:cubicBezTo>
                  <a:pt x="827820" y="643226"/>
                  <a:pt x="778793" y="665862"/>
                  <a:pt x="729208" y="687049"/>
                </a:cubicBezTo>
                <a:cubicBezTo>
                  <a:pt x="669737" y="712511"/>
                  <a:pt x="609930" y="737749"/>
                  <a:pt x="549641" y="761389"/>
                </a:cubicBezTo>
                <a:cubicBezTo>
                  <a:pt x="522023" y="772280"/>
                  <a:pt x="490354" y="744328"/>
                  <a:pt x="493886" y="713440"/>
                </a:cubicBezTo>
                <a:cubicBezTo>
                  <a:pt x="495456" y="704248"/>
                  <a:pt x="498152" y="695284"/>
                  <a:pt x="501914" y="686752"/>
                </a:cubicBezTo>
                <a:cubicBezTo>
                  <a:pt x="530981" y="609810"/>
                  <a:pt x="560197" y="532943"/>
                  <a:pt x="590899" y="452098"/>
                </a:cubicBezTo>
                <a:cubicBezTo>
                  <a:pt x="582908" y="455406"/>
                  <a:pt x="577927" y="455815"/>
                  <a:pt x="576552" y="458305"/>
                </a:cubicBezTo>
                <a:cubicBezTo>
                  <a:pt x="483627" y="623005"/>
                  <a:pt x="408135" y="796254"/>
                  <a:pt x="328777" y="967533"/>
                </a:cubicBezTo>
                <a:cubicBezTo>
                  <a:pt x="324651" y="976417"/>
                  <a:pt x="325469" y="987605"/>
                  <a:pt x="323462" y="1000986"/>
                </a:cubicBezTo>
                <a:cubicBezTo>
                  <a:pt x="383714" y="993813"/>
                  <a:pt x="418542" y="944600"/>
                  <a:pt x="470060" y="926312"/>
                </a:cubicBezTo>
                <a:cubicBezTo>
                  <a:pt x="506300" y="913451"/>
                  <a:pt x="535739" y="881448"/>
                  <a:pt x="565438" y="860001"/>
                </a:cubicBezTo>
                <a:lnTo>
                  <a:pt x="632678" y="908322"/>
                </a:lnTo>
                <a:cubicBezTo>
                  <a:pt x="626657" y="927464"/>
                  <a:pt x="622048" y="950881"/>
                  <a:pt x="612086" y="971511"/>
                </a:cubicBezTo>
                <a:cubicBezTo>
                  <a:pt x="595768" y="1005595"/>
                  <a:pt x="575660" y="1037301"/>
                  <a:pt x="560866" y="1072762"/>
                </a:cubicBezTo>
                <a:cubicBezTo>
                  <a:pt x="533509" y="1138292"/>
                  <a:pt x="498123" y="1200477"/>
                  <a:pt x="466306" y="1264187"/>
                </a:cubicBezTo>
                <a:cubicBezTo>
                  <a:pt x="431440" y="1333942"/>
                  <a:pt x="396674" y="1403785"/>
                  <a:pt x="362007" y="1473714"/>
                </a:cubicBezTo>
                <a:cubicBezTo>
                  <a:pt x="347882" y="1502037"/>
                  <a:pt x="332011" y="1529469"/>
                  <a:pt x="319522" y="1558610"/>
                </a:cubicBezTo>
                <a:cubicBezTo>
                  <a:pt x="300230" y="1603214"/>
                  <a:pt x="281199" y="1648152"/>
                  <a:pt x="265997" y="1694280"/>
                </a:cubicBezTo>
                <a:cubicBezTo>
                  <a:pt x="258563" y="1717065"/>
                  <a:pt x="241204" y="1738884"/>
                  <a:pt x="246706" y="1767653"/>
                </a:cubicBezTo>
                <a:cubicBezTo>
                  <a:pt x="259343" y="1755796"/>
                  <a:pt x="269008" y="1745575"/>
                  <a:pt x="279675" y="1736988"/>
                </a:cubicBezTo>
                <a:cubicBezTo>
                  <a:pt x="301977" y="1719295"/>
                  <a:pt x="324985" y="1702383"/>
                  <a:pt x="347808" y="1685285"/>
                </a:cubicBezTo>
                <a:cubicBezTo>
                  <a:pt x="395534" y="1649453"/>
                  <a:pt x="436272" y="1604069"/>
                  <a:pt x="493291" y="1580837"/>
                </a:cubicBezTo>
                <a:cubicBezTo>
                  <a:pt x="502286" y="1577120"/>
                  <a:pt x="508531" y="1566564"/>
                  <a:pt x="515593" y="1558870"/>
                </a:cubicBezTo>
                <a:cubicBezTo>
                  <a:pt x="522655" y="1551176"/>
                  <a:pt x="529011" y="1543482"/>
                  <a:pt x="535813" y="1535639"/>
                </a:cubicBezTo>
                <a:lnTo>
                  <a:pt x="600935" y="1568794"/>
                </a:lnTo>
                <a:cubicBezTo>
                  <a:pt x="596921" y="1586041"/>
                  <a:pt x="594467" y="1602954"/>
                  <a:pt x="588818" y="1618751"/>
                </a:cubicBezTo>
                <a:cubicBezTo>
                  <a:pt x="581777" y="1637387"/>
                  <a:pt x="573597" y="1655573"/>
                  <a:pt x="564323" y="1673205"/>
                </a:cubicBezTo>
                <a:cubicBezTo>
                  <a:pt x="538824" y="1723719"/>
                  <a:pt x="510947" y="1773080"/>
                  <a:pt x="487381" y="1824449"/>
                </a:cubicBezTo>
                <a:cubicBezTo>
                  <a:pt x="456530" y="1891690"/>
                  <a:pt x="428950" y="1960417"/>
                  <a:pt x="399957" y="2028475"/>
                </a:cubicBezTo>
                <a:cubicBezTo>
                  <a:pt x="361003" y="2119913"/>
                  <a:pt x="322024" y="2211326"/>
                  <a:pt x="283021" y="2302715"/>
                </a:cubicBezTo>
                <a:cubicBezTo>
                  <a:pt x="281307" y="2307744"/>
                  <a:pt x="279142" y="2312608"/>
                  <a:pt x="276553" y="2317248"/>
                </a:cubicBezTo>
                <a:cubicBezTo>
                  <a:pt x="235109" y="2379210"/>
                  <a:pt x="222768" y="2453104"/>
                  <a:pt x="193218" y="2519936"/>
                </a:cubicBezTo>
                <a:cubicBezTo>
                  <a:pt x="192326" y="2522203"/>
                  <a:pt x="194333" y="2525325"/>
                  <a:pt x="196266" y="2532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0"/>
          <p:cNvSpPr/>
          <p:nvPr/>
        </p:nvSpPr>
        <p:spPr>
          <a:xfrm>
            <a:off x="7256779" y="3707741"/>
            <a:ext cx="1373384" cy="1843630"/>
          </a:xfrm>
          <a:custGeom>
            <a:rect b="b" l="l" r="r" t="t"/>
            <a:pathLst>
              <a:path extrusionOk="0" h="3687260" w="2746767">
                <a:moveTo>
                  <a:pt x="2439019" y="2015841"/>
                </a:moveTo>
                <a:cubicBezTo>
                  <a:pt x="2390463" y="1990880"/>
                  <a:pt x="2341223" y="1966602"/>
                  <a:pt x="2293693" y="1942666"/>
                </a:cubicBezTo>
                <a:cubicBezTo>
                  <a:pt x="2242059" y="1963182"/>
                  <a:pt x="2220517" y="2015158"/>
                  <a:pt x="2181877" y="2049010"/>
                </a:cubicBezTo>
                <a:cubicBezTo>
                  <a:pt x="2130928" y="2093805"/>
                  <a:pt x="2104598" y="2160484"/>
                  <a:pt x="2107676" y="2236053"/>
                </a:cubicBezTo>
                <a:cubicBezTo>
                  <a:pt x="2111779" y="2348552"/>
                  <a:pt x="2182561" y="2413522"/>
                  <a:pt x="2304977" y="2378643"/>
                </a:cubicBezTo>
                <a:cubicBezTo>
                  <a:pt x="2388753" y="2354707"/>
                  <a:pt x="2444832" y="2303758"/>
                  <a:pt x="2478000" y="2223401"/>
                </a:cubicBezTo>
                <a:cubicBezTo>
                  <a:pt x="2506382" y="2154671"/>
                  <a:pt x="2485523" y="2093121"/>
                  <a:pt x="2458168" y="2031571"/>
                </a:cubicBezTo>
                <a:cubicBezTo>
                  <a:pt x="2455090" y="2025074"/>
                  <a:pt x="2446542" y="2019603"/>
                  <a:pt x="2439019" y="2015841"/>
                </a:cubicBezTo>
                <a:close/>
                <a:moveTo>
                  <a:pt x="2246163" y="2286319"/>
                </a:moveTo>
                <a:cubicBezTo>
                  <a:pt x="2262576" y="2200149"/>
                  <a:pt x="2268389" y="2123896"/>
                  <a:pt x="2354217" y="2072262"/>
                </a:cubicBezTo>
                <a:cubicBezTo>
                  <a:pt x="2342591" y="2157406"/>
                  <a:pt x="2331991" y="2231950"/>
                  <a:pt x="2246163" y="2286319"/>
                </a:cubicBezTo>
                <a:close/>
                <a:moveTo>
                  <a:pt x="315551" y="2402921"/>
                </a:moveTo>
                <a:cubicBezTo>
                  <a:pt x="277253" y="2388560"/>
                  <a:pt x="237929" y="2376250"/>
                  <a:pt x="199290" y="2363256"/>
                </a:cubicBezTo>
                <a:cubicBezTo>
                  <a:pt x="202367" y="2355733"/>
                  <a:pt x="202709" y="2350262"/>
                  <a:pt x="205445" y="2348210"/>
                </a:cubicBezTo>
                <a:cubicBezTo>
                  <a:pt x="220832" y="2337610"/>
                  <a:pt x="236904" y="2328036"/>
                  <a:pt x="252633" y="2318461"/>
                </a:cubicBezTo>
                <a:cubicBezTo>
                  <a:pt x="252975" y="2313332"/>
                  <a:pt x="253659" y="2308545"/>
                  <a:pt x="254001" y="2303416"/>
                </a:cubicBezTo>
                <a:cubicBezTo>
                  <a:pt x="220490" y="2300680"/>
                  <a:pt x="186980" y="2299996"/>
                  <a:pt x="154153" y="2295209"/>
                </a:cubicBezTo>
                <a:cubicBezTo>
                  <a:pt x="106623" y="2288370"/>
                  <a:pt x="70377" y="2313332"/>
                  <a:pt x="52938" y="2348552"/>
                </a:cubicBezTo>
                <a:cubicBezTo>
                  <a:pt x="27634" y="2399502"/>
                  <a:pt x="6434" y="2455923"/>
                  <a:pt x="963" y="2511659"/>
                </a:cubicBezTo>
                <a:cubicBezTo>
                  <a:pt x="-5876" y="2581074"/>
                  <a:pt x="23531" y="2642282"/>
                  <a:pt x="95339" y="2669979"/>
                </a:cubicBezTo>
                <a:cubicBezTo>
                  <a:pt x="120985" y="2679895"/>
                  <a:pt x="149024" y="2684341"/>
                  <a:pt x="176380" y="2688102"/>
                </a:cubicBezTo>
                <a:cubicBezTo>
                  <a:pt x="265627" y="2699728"/>
                  <a:pt x="368894" y="2624501"/>
                  <a:pt x="385649" y="2536279"/>
                </a:cubicBezTo>
                <a:cubicBezTo>
                  <a:pt x="394881" y="2487039"/>
                  <a:pt x="360345" y="2419677"/>
                  <a:pt x="315551" y="2402921"/>
                </a:cubicBezTo>
                <a:close/>
                <a:moveTo>
                  <a:pt x="204077" y="2594752"/>
                </a:moveTo>
                <a:cubicBezTo>
                  <a:pt x="201000" y="2590990"/>
                  <a:pt x="197922" y="2587571"/>
                  <a:pt x="194845" y="2583809"/>
                </a:cubicBezTo>
                <a:cubicBezTo>
                  <a:pt x="205103" y="2576287"/>
                  <a:pt x="215019" y="2568422"/>
                  <a:pt x="225277" y="2560899"/>
                </a:cubicBezTo>
                <a:cubicBezTo>
                  <a:pt x="228013" y="2563977"/>
                  <a:pt x="231091" y="2567054"/>
                  <a:pt x="233826" y="2570474"/>
                </a:cubicBezTo>
                <a:cubicBezTo>
                  <a:pt x="223910" y="2578338"/>
                  <a:pt x="213993" y="2586545"/>
                  <a:pt x="204077" y="2594752"/>
                </a:cubicBezTo>
                <a:close/>
                <a:moveTo>
                  <a:pt x="1075349" y="444954"/>
                </a:moveTo>
                <a:cubicBezTo>
                  <a:pt x="1153654" y="435721"/>
                  <a:pt x="1223068" y="372120"/>
                  <a:pt x="1238456" y="292447"/>
                </a:cubicBezTo>
                <a:cubicBezTo>
                  <a:pt x="1244953" y="258937"/>
                  <a:pt x="1246662" y="224400"/>
                  <a:pt x="1251791" y="178922"/>
                </a:cubicBezTo>
                <a:cubicBezTo>
                  <a:pt x="1252133" y="149857"/>
                  <a:pt x="1224436" y="95488"/>
                  <a:pt x="1189558" y="68474"/>
                </a:cubicBezTo>
                <a:cubicBezTo>
                  <a:pt x="1167673" y="51377"/>
                  <a:pt x="1145789" y="34622"/>
                  <a:pt x="1124247" y="17183"/>
                </a:cubicBezTo>
                <a:cubicBezTo>
                  <a:pt x="1096549" y="-5386"/>
                  <a:pt x="1078084" y="-6411"/>
                  <a:pt x="1050729" y="18208"/>
                </a:cubicBezTo>
                <a:cubicBezTo>
                  <a:pt x="1038419" y="29151"/>
                  <a:pt x="1027819" y="43854"/>
                  <a:pt x="1020638" y="58558"/>
                </a:cubicBezTo>
                <a:cubicBezTo>
                  <a:pt x="991573" y="117714"/>
                  <a:pt x="970372" y="178580"/>
                  <a:pt x="954985" y="243207"/>
                </a:cubicBezTo>
                <a:cubicBezTo>
                  <a:pt x="944726" y="285950"/>
                  <a:pt x="947804" y="323564"/>
                  <a:pt x="962165" y="361520"/>
                </a:cubicBezTo>
                <a:cubicBezTo>
                  <a:pt x="979605" y="406656"/>
                  <a:pt x="1040129" y="449057"/>
                  <a:pt x="1075349" y="444954"/>
                </a:cubicBezTo>
                <a:close/>
                <a:moveTo>
                  <a:pt x="1115698" y="186103"/>
                </a:moveTo>
                <a:cubicBezTo>
                  <a:pt x="1131427" y="241156"/>
                  <a:pt x="1126298" y="256201"/>
                  <a:pt x="1076716" y="306125"/>
                </a:cubicBezTo>
                <a:cubicBezTo>
                  <a:pt x="1071929" y="258937"/>
                  <a:pt x="1089710" y="223374"/>
                  <a:pt x="1115698" y="186103"/>
                </a:cubicBezTo>
                <a:close/>
                <a:moveTo>
                  <a:pt x="1279489" y="3015684"/>
                </a:moveTo>
                <a:cubicBezTo>
                  <a:pt x="1274018" y="3059111"/>
                  <a:pt x="1265469" y="3104589"/>
                  <a:pt x="1226488" y="3134680"/>
                </a:cubicBezTo>
                <a:cubicBezTo>
                  <a:pt x="1213152" y="3145280"/>
                  <a:pt x="1200158" y="3156564"/>
                  <a:pt x="1187164" y="3167507"/>
                </a:cubicBezTo>
                <a:cubicBezTo>
                  <a:pt x="1118092" y="3225637"/>
                  <a:pt x="1089368" y="3226321"/>
                  <a:pt x="1022005" y="3171268"/>
                </a:cubicBezTo>
                <a:cubicBezTo>
                  <a:pt x="969004" y="3127841"/>
                  <a:pt x="960114" y="3018761"/>
                  <a:pt x="1007302" y="2969863"/>
                </a:cubicBezTo>
                <a:cubicBezTo>
                  <a:pt x="1017902" y="2958921"/>
                  <a:pt x="1035341" y="2955160"/>
                  <a:pt x="1050729" y="2947295"/>
                </a:cubicBezTo>
                <a:cubicBezTo>
                  <a:pt x="1055858" y="2924043"/>
                  <a:pt x="1060303" y="2903526"/>
                  <a:pt x="1065774" y="2879248"/>
                </a:cubicBezTo>
                <a:cubicBezTo>
                  <a:pt x="1081846" y="2880958"/>
                  <a:pt x="1098259" y="2878223"/>
                  <a:pt x="1109885" y="2884377"/>
                </a:cubicBezTo>
                <a:cubicBezTo>
                  <a:pt x="1145789" y="2903526"/>
                  <a:pt x="1182719" y="2915494"/>
                  <a:pt x="1222726" y="2922675"/>
                </a:cubicBezTo>
                <a:cubicBezTo>
                  <a:pt x="1260682" y="2929514"/>
                  <a:pt x="1285644" y="2968837"/>
                  <a:pt x="1279489" y="3015684"/>
                </a:cubicBezTo>
                <a:close/>
                <a:moveTo>
                  <a:pt x="1494913" y="1714931"/>
                </a:moveTo>
                <a:cubicBezTo>
                  <a:pt x="1474055" y="1722454"/>
                  <a:pt x="1449777" y="1725873"/>
                  <a:pt x="1433363" y="1738867"/>
                </a:cubicBezTo>
                <a:cubicBezTo>
                  <a:pt x="1401905" y="1764171"/>
                  <a:pt x="1369762" y="1791527"/>
                  <a:pt x="1347878" y="1824695"/>
                </a:cubicBezTo>
                <a:cubicBezTo>
                  <a:pt x="1315051" y="1874961"/>
                  <a:pt x="1311632" y="1962498"/>
                  <a:pt x="1370104" y="2011738"/>
                </a:cubicBezTo>
                <a:cubicBezTo>
                  <a:pt x="1411137" y="2046274"/>
                  <a:pt x="1454222" y="2033965"/>
                  <a:pt x="1498674" y="2026100"/>
                </a:cubicBezTo>
                <a:cubicBezTo>
                  <a:pt x="1544153" y="2018235"/>
                  <a:pt x="1580399" y="1992247"/>
                  <a:pt x="1603651" y="1956685"/>
                </a:cubicBezTo>
                <a:cubicBezTo>
                  <a:pt x="1626219" y="1922149"/>
                  <a:pt x="1642633" y="1879748"/>
                  <a:pt x="1648104" y="1839057"/>
                </a:cubicBezTo>
                <a:cubicBezTo>
                  <a:pt x="1655627" y="1784688"/>
                  <a:pt x="1572192" y="1723822"/>
                  <a:pt x="1494913" y="1714931"/>
                </a:cubicBezTo>
                <a:close/>
                <a:moveTo>
                  <a:pt x="1456616" y="1934117"/>
                </a:moveTo>
                <a:cubicBezTo>
                  <a:pt x="1468925" y="1853418"/>
                  <a:pt x="1477474" y="1842476"/>
                  <a:pt x="1536288" y="1832902"/>
                </a:cubicBezTo>
                <a:cubicBezTo>
                  <a:pt x="1522952" y="1878038"/>
                  <a:pt x="1503120" y="1912916"/>
                  <a:pt x="1456616" y="1934117"/>
                </a:cubicBezTo>
                <a:close/>
                <a:moveTo>
                  <a:pt x="1708286" y="933591"/>
                </a:moveTo>
                <a:cubicBezTo>
                  <a:pt x="1687427" y="967785"/>
                  <a:pt x="1668278" y="1003347"/>
                  <a:pt x="1643659" y="1034806"/>
                </a:cubicBezTo>
                <a:cubicBezTo>
                  <a:pt x="1622116" y="1062503"/>
                  <a:pt x="1592025" y="1079943"/>
                  <a:pt x="1555095" y="1080968"/>
                </a:cubicBezTo>
                <a:cubicBezTo>
                  <a:pt x="1537998" y="1081310"/>
                  <a:pt x="1520559" y="1080968"/>
                  <a:pt x="1503804" y="1082678"/>
                </a:cubicBezTo>
                <a:cubicBezTo>
                  <a:pt x="1461061" y="1087123"/>
                  <a:pt x="1432338" y="1075839"/>
                  <a:pt x="1416266" y="1038225"/>
                </a:cubicBezTo>
                <a:cubicBezTo>
                  <a:pt x="1397801" y="994115"/>
                  <a:pt x="1391304" y="949662"/>
                  <a:pt x="1415582" y="902474"/>
                </a:cubicBezTo>
                <a:cubicBezTo>
                  <a:pt x="1446015" y="843660"/>
                  <a:pt x="1484997" y="801943"/>
                  <a:pt x="1557489" y="799549"/>
                </a:cubicBezTo>
                <a:cubicBezTo>
                  <a:pt x="1555437" y="806730"/>
                  <a:pt x="1553727" y="812885"/>
                  <a:pt x="1550650" y="824511"/>
                </a:cubicBezTo>
                <a:cubicBezTo>
                  <a:pt x="1610148" y="806730"/>
                  <a:pt x="1647078" y="851182"/>
                  <a:pt x="1691872" y="872725"/>
                </a:cubicBezTo>
                <a:cubicBezTo>
                  <a:pt x="1713415" y="883667"/>
                  <a:pt x="1724015" y="907945"/>
                  <a:pt x="1708286" y="933591"/>
                </a:cubicBezTo>
                <a:close/>
                <a:moveTo>
                  <a:pt x="517981" y="1172267"/>
                </a:moveTo>
                <a:cubicBezTo>
                  <a:pt x="512168" y="1194836"/>
                  <a:pt x="508065" y="1217746"/>
                  <a:pt x="502594" y="1240656"/>
                </a:cubicBezTo>
                <a:cubicBezTo>
                  <a:pt x="490284" y="1292631"/>
                  <a:pt x="439334" y="1331271"/>
                  <a:pt x="379152" y="1335374"/>
                </a:cubicBezTo>
                <a:cubicBezTo>
                  <a:pt x="328202" y="1338794"/>
                  <a:pt x="263575" y="1301522"/>
                  <a:pt x="252633" y="1255018"/>
                </a:cubicBezTo>
                <a:cubicBezTo>
                  <a:pt x="242033" y="1210223"/>
                  <a:pt x="251607" y="1166454"/>
                  <a:pt x="282040" y="1129182"/>
                </a:cubicBezTo>
                <a:cubicBezTo>
                  <a:pt x="295034" y="1113111"/>
                  <a:pt x="306660" y="1096014"/>
                  <a:pt x="320338" y="1077207"/>
                </a:cubicBezTo>
                <a:cubicBezTo>
                  <a:pt x="350429" y="1071052"/>
                  <a:pt x="378810" y="1065239"/>
                  <a:pt x="401378" y="1060794"/>
                </a:cubicBezTo>
                <a:cubicBezTo>
                  <a:pt x="432837" y="1077891"/>
                  <a:pt x="459851" y="1093620"/>
                  <a:pt x="488232" y="1107640"/>
                </a:cubicBezTo>
                <a:cubicBezTo>
                  <a:pt x="521400" y="1124053"/>
                  <a:pt x="527555" y="1135679"/>
                  <a:pt x="517981" y="1172267"/>
                </a:cubicBezTo>
                <a:close/>
                <a:moveTo>
                  <a:pt x="2706760" y="296550"/>
                </a:moveTo>
                <a:cubicBezTo>
                  <a:pt x="2753607" y="398791"/>
                  <a:pt x="2680773" y="505136"/>
                  <a:pt x="2567590" y="501032"/>
                </a:cubicBezTo>
                <a:cubicBezTo>
                  <a:pt x="2535789" y="500007"/>
                  <a:pt x="2516982" y="478122"/>
                  <a:pt x="2505014" y="452818"/>
                </a:cubicBezTo>
                <a:cubicBezTo>
                  <a:pt x="2480052" y="400159"/>
                  <a:pt x="2502620" y="315699"/>
                  <a:pt x="2548099" y="272956"/>
                </a:cubicBezTo>
                <a:cubicBezTo>
                  <a:pt x="2575796" y="246969"/>
                  <a:pt x="2600074" y="217561"/>
                  <a:pt x="2629139" y="186445"/>
                </a:cubicBezTo>
                <a:cubicBezTo>
                  <a:pt x="2673592" y="213800"/>
                  <a:pt x="2707786" y="235001"/>
                  <a:pt x="2746768" y="258937"/>
                </a:cubicBezTo>
                <a:cubicBezTo>
                  <a:pt x="2731722" y="272956"/>
                  <a:pt x="2719070" y="284924"/>
                  <a:pt x="2706760" y="296550"/>
                </a:cubicBezTo>
                <a:close/>
                <a:moveTo>
                  <a:pt x="292982" y="3508082"/>
                </a:moveTo>
                <a:cubicBezTo>
                  <a:pt x="297086" y="3544328"/>
                  <a:pt x="286827" y="3583310"/>
                  <a:pt x="276569" y="3619556"/>
                </a:cubicBezTo>
                <a:cubicBezTo>
                  <a:pt x="263917" y="3665376"/>
                  <a:pt x="218781" y="3671189"/>
                  <a:pt x="184244" y="3687261"/>
                </a:cubicBezTo>
                <a:cubicBezTo>
                  <a:pt x="134321" y="3669479"/>
                  <a:pt x="119959" y="3639730"/>
                  <a:pt x="122353" y="3586387"/>
                </a:cubicBezTo>
                <a:cubicBezTo>
                  <a:pt x="124746" y="3534754"/>
                  <a:pt x="143895" y="3502611"/>
                  <a:pt x="183560" y="3478333"/>
                </a:cubicBezTo>
                <a:cubicBezTo>
                  <a:pt x="180483" y="3463971"/>
                  <a:pt x="178089" y="3451661"/>
                  <a:pt x="175354" y="3439693"/>
                </a:cubicBezTo>
                <a:cubicBezTo>
                  <a:pt x="213651" y="3426700"/>
                  <a:pt x="288195" y="3465681"/>
                  <a:pt x="292982" y="35080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0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/>
          <p:nvPr/>
        </p:nvSpPr>
        <p:spPr>
          <a:xfrm>
            <a:off x="830137" y="514319"/>
            <a:ext cx="1116826" cy="924333"/>
          </a:xfrm>
          <a:custGeom>
            <a:rect b="b" l="l" r="r" t="t"/>
            <a:pathLst>
              <a:path extrusionOk="0" h="1848666" w="2233651">
                <a:moveTo>
                  <a:pt x="1283929" y="253540"/>
                </a:moveTo>
                <a:cubicBezTo>
                  <a:pt x="1312948" y="258536"/>
                  <a:pt x="1339660" y="262764"/>
                  <a:pt x="1366372" y="267953"/>
                </a:cubicBezTo>
                <a:cubicBezTo>
                  <a:pt x="1400579" y="274871"/>
                  <a:pt x="1435363" y="280828"/>
                  <a:pt x="1468801" y="290629"/>
                </a:cubicBezTo>
                <a:cubicBezTo>
                  <a:pt x="1519728" y="305619"/>
                  <a:pt x="1569886" y="323683"/>
                  <a:pt x="1620428" y="340211"/>
                </a:cubicBezTo>
                <a:cubicBezTo>
                  <a:pt x="1640414" y="346744"/>
                  <a:pt x="1661361" y="351357"/>
                  <a:pt x="1680578" y="359812"/>
                </a:cubicBezTo>
                <a:cubicBezTo>
                  <a:pt x="1721512" y="378069"/>
                  <a:pt x="1763790" y="394980"/>
                  <a:pt x="1801264" y="418810"/>
                </a:cubicBezTo>
                <a:cubicBezTo>
                  <a:pt x="1818752" y="429956"/>
                  <a:pt x="1838738" y="433608"/>
                  <a:pt x="1854689" y="445907"/>
                </a:cubicBezTo>
                <a:cubicBezTo>
                  <a:pt x="1903117" y="483381"/>
                  <a:pt x="1958848" y="510670"/>
                  <a:pt x="2003048" y="554101"/>
                </a:cubicBezTo>
                <a:cubicBezTo>
                  <a:pt x="2023611" y="574472"/>
                  <a:pt x="2047633" y="591191"/>
                  <a:pt x="2068580" y="611177"/>
                </a:cubicBezTo>
                <a:cubicBezTo>
                  <a:pt x="2103940" y="644808"/>
                  <a:pt x="2127962" y="686510"/>
                  <a:pt x="2151599" y="728789"/>
                </a:cubicBezTo>
                <a:cubicBezTo>
                  <a:pt x="2185230" y="788747"/>
                  <a:pt x="2217708" y="849282"/>
                  <a:pt x="2229238" y="917504"/>
                </a:cubicBezTo>
                <a:cubicBezTo>
                  <a:pt x="2235003" y="951904"/>
                  <a:pt x="2233466" y="987840"/>
                  <a:pt x="2233466" y="1023008"/>
                </a:cubicBezTo>
                <a:cubicBezTo>
                  <a:pt x="2233466" y="1084889"/>
                  <a:pt x="2225010" y="1146193"/>
                  <a:pt x="2216555" y="1207497"/>
                </a:cubicBezTo>
                <a:cubicBezTo>
                  <a:pt x="2215978" y="1211724"/>
                  <a:pt x="2216363" y="1216337"/>
                  <a:pt x="2214825" y="1220180"/>
                </a:cubicBezTo>
                <a:cubicBezTo>
                  <a:pt x="2200604" y="1254579"/>
                  <a:pt x="2189074" y="1290708"/>
                  <a:pt x="2170625" y="1322609"/>
                </a:cubicBezTo>
                <a:cubicBezTo>
                  <a:pt x="2146219" y="1364888"/>
                  <a:pt x="2119891" y="1406974"/>
                  <a:pt x="2087989" y="1443488"/>
                </a:cubicBezTo>
                <a:cubicBezTo>
                  <a:pt x="2043981" y="1493837"/>
                  <a:pt x="1999973" y="1545148"/>
                  <a:pt x="1941552" y="1580701"/>
                </a:cubicBezTo>
                <a:cubicBezTo>
                  <a:pt x="1910804" y="1599342"/>
                  <a:pt x="1881209" y="1620096"/>
                  <a:pt x="1849692" y="1637392"/>
                </a:cubicBezTo>
                <a:cubicBezTo>
                  <a:pt x="1822404" y="1652190"/>
                  <a:pt x="1793001" y="1663144"/>
                  <a:pt x="1765135" y="1676596"/>
                </a:cubicBezTo>
                <a:cubicBezTo>
                  <a:pt x="1750722" y="1683514"/>
                  <a:pt x="1737847" y="1694276"/>
                  <a:pt x="1722857" y="1699657"/>
                </a:cubicBezTo>
                <a:cubicBezTo>
                  <a:pt x="1676927" y="1715992"/>
                  <a:pt x="1631189" y="1734248"/>
                  <a:pt x="1583722" y="1743857"/>
                </a:cubicBezTo>
                <a:cubicBezTo>
                  <a:pt x="1560085" y="1748662"/>
                  <a:pt x="1540098" y="1772299"/>
                  <a:pt x="1512810" y="1759615"/>
                </a:cubicBezTo>
                <a:cubicBezTo>
                  <a:pt x="1498396" y="1774029"/>
                  <a:pt x="1478218" y="1773644"/>
                  <a:pt x="1460538" y="1779410"/>
                </a:cubicBezTo>
                <a:cubicBezTo>
                  <a:pt x="1440360" y="1785943"/>
                  <a:pt x="1420181" y="1792477"/>
                  <a:pt x="1397889" y="1789979"/>
                </a:cubicBezTo>
                <a:cubicBezTo>
                  <a:pt x="1389049" y="1789018"/>
                  <a:pt x="1379248" y="1795168"/>
                  <a:pt x="1370216" y="1798819"/>
                </a:cubicBezTo>
                <a:cubicBezTo>
                  <a:pt x="1346194" y="1808428"/>
                  <a:pt x="1319289" y="1811311"/>
                  <a:pt x="1293346" y="1815923"/>
                </a:cubicBezTo>
                <a:cubicBezTo>
                  <a:pt x="1265096" y="1820919"/>
                  <a:pt x="1236654" y="1828222"/>
                  <a:pt x="1208212" y="1828222"/>
                </a:cubicBezTo>
                <a:cubicBezTo>
                  <a:pt x="1177272" y="1828222"/>
                  <a:pt x="1148638" y="1839368"/>
                  <a:pt x="1118082" y="1840906"/>
                </a:cubicBezTo>
                <a:cubicBezTo>
                  <a:pt x="1078494" y="1842635"/>
                  <a:pt x="1039098" y="1846479"/>
                  <a:pt x="999510" y="1847824"/>
                </a:cubicBezTo>
                <a:cubicBezTo>
                  <a:pt x="969915" y="1848785"/>
                  <a:pt x="939744" y="1849746"/>
                  <a:pt x="910533" y="1845710"/>
                </a:cubicBezTo>
                <a:cubicBezTo>
                  <a:pt x="857877" y="1838407"/>
                  <a:pt x="804837" y="1837446"/>
                  <a:pt x="751796" y="1828222"/>
                </a:cubicBezTo>
                <a:cubicBezTo>
                  <a:pt x="695873" y="1818613"/>
                  <a:pt x="639950" y="1808236"/>
                  <a:pt x="585949" y="1793054"/>
                </a:cubicBezTo>
                <a:cubicBezTo>
                  <a:pt x="524453" y="1775758"/>
                  <a:pt x="464495" y="1751544"/>
                  <a:pt x="408187" y="1719259"/>
                </a:cubicBezTo>
                <a:cubicBezTo>
                  <a:pt x="332470" y="1675635"/>
                  <a:pt x="261558" y="1625670"/>
                  <a:pt x="201407" y="1562444"/>
                </a:cubicBezTo>
                <a:cubicBezTo>
                  <a:pt x="175848" y="1535539"/>
                  <a:pt x="156438" y="1502870"/>
                  <a:pt x="133377" y="1473659"/>
                </a:cubicBezTo>
                <a:cubicBezTo>
                  <a:pt x="105896" y="1438683"/>
                  <a:pt x="85525" y="1399672"/>
                  <a:pt x="70920" y="1357970"/>
                </a:cubicBezTo>
                <a:cubicBezTo>
                  <a:pt x="55738" y="1313962"/>
                  <a:pt x="44208" y="1268416"/>
                  <a:pt x="29218" y="1224216"/>
                </a:cubicBezTo>
                <a:cubicBezTo>
                  <a:pt x="12307" y="1175019"/>
                  <a:pt x="7118" y="1123324"/>
                  <a:pt x="2506" y="1072590"/>
                </a:cubicBezTo>
                <a:cubicBezTo>
                  <a:pt x="-2299" y="1020895"/>
                  <a:pt x="8" y="968239"/>
                  <a:pt x="7695" y="916351"/>
                </a:cubicBezTo>
                <a:cubicBezTo>
                  <a:pt x="10193" y="899440"/>
                  <a:pt x="11346" y="882336"/>
                  <a:pt x="14613" y="865617"/>
                </a:cubicBezTo>
                <a:cubicBezTo>
                  <a:pt x="21916" y="828912"/>
                  <a:pt x="26720" y="791245"/>
                  <a:pt x="39211" y="756270"/>
                </a:cubicBezTo>
                <a:cubicBezTo>
                  <a:pt x="53432" y="716681"/>
                  <a:pt x="72842" y="678439"/>
                  <a:pt x="93789" y="641925"/>
                </a:cubicBezTo>
                <a:cubicBezTo>
                  <a:pt x="118003" y="599647"/>
                  <a:pt x="141833" y="555831"/>
                  <a:pt x="173926" y="520086"/>
                </a:cubicBezTo>
                <a:cubicBezTo>
                  <a:pt x="206980" y="483189"/>
                  <a:pt x="234269" y="440910"/>
                  <a:pt x="273280" y="409586"/>
                </a:cubicBezTo>
                <a:cubicBezTo>
                  <a:pt x="298071" y="389600"/>
                  <a:pt x="328435" y="375955"/>
                  <a:pt x="344385" y="346168"/>
                </a:cubicBezTo>
                <a:cubicBezTo>
                  <a:pt x="373596" y="344054"/>
                  <a:pt x="381283" y="313114"/>
                  <a:pt x="405113" y="301391"/>
                </a:cubicBezTo>
                <a:cubicBezTo>
                  <a:pt x="428750" y="289668"/>
                  <a:pt x="450274" y="271988"/>
                  <a:pt x="473527" y="258152"/>
                </a:cubicBezTo>
                <a:cubicBezTo>
                  <a:pt x="487940" y="249696"/>
                  <a:pt x="499855" y="237397"/>
                  <a:pt x="514076" y="228557"/>
                </a:cubicBezTo>
                <a:cubicBezTo>
                  <a:pt x="575380" y="190698"/>
                  <a:pt x="637837" y="155146"/>
                  <a:pt x="705866" y="130163"/>
                </a:cubicBezTo>
                <a:cubicBezTo>
                  <a:pt x="745647" y="115558"/>
                  <a:pt x="783697" y="93266"/>
                  <a:pt x="824439" y="85386"/>
                </a:cubicBezTo>
                <a:cubicBezTo>
                  <a:pt x="872482" y="76162"/>
                  <a:pt x="916875" y="56752"/>
                  <a:pt x="963958" y="46375"/>
                </a:cubicBezTo>
                <a:cubicBezTo>
                  <a:pt x="990478" y="40610"/>
                  <a:pt x="1018151" y="39457"/>
                  <a:pt x="1044863" y="34460"/>
                </a:cubicBezTo>
                <a:cubicBezTo>
                  <a:pt x="1056970" y="32154"/>
                  <a:pt x="1067924" y="23698"/>
                  <a:pt x="1079839" y="21584"/>
                </a:cubicBezTo>
                <a:cubicBezTo>
                  <a:pt x="1102516" y="17741"/>
                  <a:pt x="1125577" y="16972"/>
                  <a:pt x="1148253" y="13897"/>
                </a:cubicBezTo>
                <a:cubicBezTo>
                  <a:pt x="1160360" y="12360"/>
                  <a:pt x="1172275" y="8709"/>
                  <a:pt x="1184382" y="5826"/>
                </a:cubicBezTo>
                <a:cubicBezTo>
                  <a:pt x="1183614" y="10246"/>
                  <a:pt x="1182845" y="14282"/>
                  <a:pt x="1182076" y="18317"/>
                </a:cubicBezTo>
                <a:cubicBezTo>
                  <a:pt x="1184575" y="18125"/>
                  <a:pt x="1186881" y="18702"/>
                  <a:pt x="1188418" y="17933"/>
                </a:cubicBezTo>
                <a:cubicBezTo>
                  <a:pt x="1214554" y="4481"/>
                  <a:pt x="1241843" y="2367"/>
                  <a:pt x="1270861" y="4096"/>
                </a:cubicBezTo>
                <a:cubicBezTo>
                  <a:pt x="1300264" y="6018"/>
                  <a:pt x="1329859" y="2751"/>
                  <a:pt x="1359454" y="1982"/>
                </a:cubicBezTo>
                <a:cubicBezTo>
                  <a:pt x="1393469" y="1214"/>
                  <a:pt x="1427484" y="-324"/>
                  <a:pt x="1461499" y="61"/>
                </a:cubicBezTo>
                <a:cubicBezTo>
                  <a:pt x="1490902" y="445"/>
                  <a:pt x="1520689" y="1598"/>
                  <a:pt x="1549707" y="5634"/>
                </a:cubicBezTo>
                <a:cubicBezTo>
                  <a:pt x="1585067" y="10630"/>
                  <a:pt x="1620812" y="10054"/>
                  <a:pt x="1655788" y="15819"/>
                </a:cubicBezTo>
                <a:cubicBezTo>
                  <a:pt x="1706714" y="24275"/>
                  <a:pt x="1758025" y="32346"/>
                  <a:pt x="1807798" y="45991"/>
                </a:cubicBezTo>
                <a:cubicBezTo>
                  <a:pt x="1850269" y="57713"/>
                  <a:pt x="1890818" y="76546"/>
                  <a:pt x="1931751" y="93650"/>
                </a:cubicBezTo>
                <a:cubicBezTo>
                  <a:pt x="1941744" y="97686"/>
                  <a:pt x="1949816" y="106526"/>
                  <a:pt x="1958656" y="113252"/>
                </a:cubicBezTo>
                <a:cubicBezTo>
                  <a:pt x="1968072" y="120362"/>
                  <a:pt x="1977489" y="127281"/>
                  <a:pt x="1986713" y="134775"/>
                </a:cubicBezTo>
                <a:cubicBezTo>
                  <a:pt x="1992671" y="139580"/>
                  <a:pt x="1998244" y="145153"/>
                  <a:pt x="2007276" y="153416"/>
                </a:cubicBezTo>
                <a:cubicBezTo>
                  <a:pt x="1964805" y="167445"/>
                  <a:pt x="1931751" y="154954"/>
                  <a:pt x="1898121" y="142270"/>
                </a:cubicBezTo>
                <a:cubicBezTo>
                  <a:pt x="1859686" y="127857"/>
                  <a:pt x="1821058" y="110754"/>
                  <a:pt x="1781086" y="104604"/>
                </a:cubicBezTo>
                <a:cubicBezTo>
                  <a:pt x="1749377" y="99607"/>
                  <a:pt x="1717668" y="92497"/>
                  <a:pt x="1684998" y="90959"/>
                </a:cubicBezTo>
                <a:cubicBezTo>
                  <a:pt x="1653097" y="89614"/>
                  <a:pt x="1621581" y="81351"/>
                  <a:pt x="1589680" y="79045"/>
                </a:cubicBezTo>
                <a:cubicBezTo>
                  <a:pt x="1549323" y="76162"/>
                  <a:pt x="1508774" y="76162"/>
                  <a:pt x="1468417" y="74817"/>
                </a:cubicBezTo>
                <a:cubicBezTo>
                  <a:pt x="1412110" y="73087"/>
                  <a:pt x="1355803" y="71165"/>
                  <a:pt x="1299303" y="69628"/>
                </a:cubicBezTo>
                <a:cubicBezTo>
                  <a:pt x="1297189" y="69628"/>
                  <a:pt x="1295075" y="70205"/>
                  <a:pt x="1292961" y="70589"/>
                </a:cubicBezTo>
                <a:cubicBezTo>
                  <a:pt x="1237423" y="78852"/>
                  <a:pt x="1181692" y="86155"/>
                  <a:pt x="1126345" y="95379"/>
                </a:cubicBezTo>
                <a:cubicBezTo>
                  <a:pt x="1071576" y="104604"/>
                  <a:pt x="1016421" y="112867"/>
                  <a:pt x="962997" y="127088"/>
                </a:cubicBezTo>
                <a:cubicBezTo>
                  <a:pt x="906305" y="142270"/>
                  <a:pt x="849998" y="161488"/>
                  <a:pt x="795612" y="183972"/>
                </a:cubicBezTo>
                <a:cubicBezTo>
                  <a:pt x="729504" y="211261"/>
                  <a:pt x="664357" y="241433"/>
                  <a:pt x="600939" y="274294"/>
                </a:cubicBezTo>
                <a:cubicBezTo>
                  <a:pt x="545785" y="302929"/>
                  <a:pt x="495627" y="339634"/>
                  <a:pt x="445469" y="376916"/>
                </a:cubicBezTo>
                <a:cubicBezTo>
                  <a:pt x="385126" y="421693"/>
                  <a:pt x="333239" y="475117"/>
                  <a:pt x="279238" y="526428"/>
                </a:cubicBezTo>
                <a:cubicBezTo>
                  <a:pt x="249835" y="554294"/>
                  <a:pt x="230233" y="589654"/>
                  <a:pt x="206019" y="621555"/>
                </a:cubicBezTo>
                <a:cubicBezTo>
                  <a:pt x="185456" y="648652"/>
                  <a:pt x="170851" y="680553"/>
                  <a:pt x="154132" y="710532"/>
                </a:cubicBezTo>
                <a:cubicBezTo>
                  <a:pt x="119733" y="771259"/>
                  <a:pt x="99746" y="837175"/>
                  <a:pt x="90330" y="905782"/>
                </a:cubicBezTo>
                <a:cubicBezTo>
                  <a:pt x="84180" y="951135"/>
                  <a:pt x="77646" y="997257"/>
                  <a:pt x="78031" y="1042802"/>
                </a:cubicBezTo>
                <a:cubicBezTo>
                  <a:pt x="78223" y="1085273"/>
                  <a:pt x="86871" y="1127552"/>
                  <a:pt x="92636" y="1169830"/>
                </a:cubicBezTo>
                <a:cubicBezTo>
                  <a:pt x="96095" y="1195005"/>
                  <a:pt x="101476" y="1219988"/>
                  <a:pt x="105704" y="1245163"/>
                </a:cubicBezTo>
                <a:cubicBezTo>
                  <a:pt x="115120" y="1302815"/>
                  <a:pt x="141064" y="1354703"/>
                  <a:pt x="167008" y="1405821"/>
                </a:cubicBezTo>
                <a:cubicBezTo>
                  <a:pt x="192375" y="1455595"/>
                  <a:pt x="224852" y="1501140"/>
                  <a:pt x="263672" y="1543034"/>
                </a:cubicBezTo>
                <a:cubicBezTo>
                  <a:pt x="316136" y="1599726"/>
                  <a:pt x="377247" y="1644887"/>
                  <a:pt x="442971" y="1681785"/>
                </a:cubicBezTo>
                <a:cubicBezTo>
                  <a:pt x="498317" y="1712725"/>
                  <a:pt x="556547" y="1742128"/>
                  <a:pt x="621694" y="1752697"/>
                </a:cubicBezTo>
                <a:cubicBezTo>
                  <a:pt x="666663" y="1759808"/>
                  <a:pt x="710479" y="1776719"/>
                  <a:pt x="755640" y="1779986"/>
                </a:cubicBezTo>
                <a:cubicBezTo>
                  <a:pt x="801954" y="1783253"/>
                  <a:pt x="848076" y="1795937"/>
                  <a:pt x="895351" y="1787865"/>
                </a:cubicBezTo>
                <a:cubicBezTo>
                  <a:pt x="911878" y="1784983"/>
                  <a:pt x="929366" y="1789018"/>
                  <a:pt x="946470" y="1788826"/>
                </a:cubicBezTo>
                <a:cubicBezTo>
                  <a:pt x="964534" y="1788634"/>
                  <a:pt x="982791" y="1784406"/>
                  <a:pt x="1000663" y="1786328"/>
                </a:cubicBezTo>
                <a:cubicBezTo>
                  <a:pt x="1039482" y="1790748"/>
                  <a:pt x="1076572" y="1779410"/>
                  <a:pt x="1114815" y="1777296"/>
                </a:cubicBezTo>
                <a:cubicBezTo>
                  <a:pt x="1160360" y="1774797"/>
                  <a:pt x="1206098" y="1771530"/>
                  <a:pt x="1249914" y="1756925"/>
                </a:cubicBezTo>
                <a:cubicBezTo>
                  <a:pt x="1256832" y="1754619"/>
                  <a:pt x="1264327" y="1754042"/>
                  <a:pt x="1271630" y="1752697"/>
                </a:cubicBezTo>
                <a:cubicBezTo>
                  <a:pt x="1284698" y="1750391"/>
                  <a:pt x="1297574" y="1747701"/>
                  <a:pt x="1310641" y="1745779"/>
                </a:cubicBezTo>
                <a:cubicBezTo>
                  <a:pt x="1318905" y="1744626"/>
                  <a:pt x="1327553" y="1732519"/>
                  <a:pt x="1336201" y="1745971"/>
                </a:cubicBezTo>
                <a:cubicBezTo>
                  <a:pt x="1336969" y="1747124"/>
                  <a:pt x="1343311" y="1744626"/>
                  <a:pt x="1346963" y="1743665"/>
                </a:cubicBezTo>
                <a:cubicBezTo>
                  <a:pt x="1395198" y="1728675"/>
                  <a:pt x="1443434" y="1713493"/>
                  <a:pt x="1492055" y="1699080"/>
                </a:cubicBezTo>
                <a:cubicBezTo>
                  <a:pt x="1496475" y="1697735"/>
                  <a:pt x="1502816" y="1702347"/>
                  <a:pt x="1508197" y="1704077"/>
                </a:cubicBezTo>
                <a:cubicBezTo>
                  <a:pt x="1531451" y="1692162"/>
                  <a:pt x="1554319" y="1675443"/>
                  <a:pt x="1584683" y="1680824"/>
                </a:cubicBezTo>
                <a:cubicBezTo>
                  <a:pt x="1590448" y="1681785"/>
                  <a:pt x="1598520" y="1680824"/>
                  <a:pt x="1602940" y="1677365"/>
                </a:cubicBezTo>
                <a:cubicBezTo>
                  <a:pt x="1646179" y="1644118"/>
                  <a:pt x="1698643" y="1632972"/>
                  <a:pt x="1748416" y="1614523"/>
                </a:cubicBezTo>
                <a:cubicBezTo>
                  <a:pt x="1767249" y="1607605"/>
                  <a:pt x="1783969" y="1595498"/>
                  <a:pt x="1802225" y="1586658"/>
                </a:cubicBezTo>
                <a:cubicBezTo>
                  <a:pt x="1808567" y="1583583"/>
                  <a:pt x="1816254" y="1583968"/>
                  <a:pt x="1827784" y="1582238"/>
                </a:cubicBezTo>
                <a:cubicBezTo>
                  <a:pt x="1834703" y="1557640"/>
                  <a:pt x="1866219" y="1551298"/>
                  <a:pt x="1886974" y="1533041"/>
                </a:cubicBezTo>
                <a:cubicBezTo>
                  <a:pt x="1906384" y="1515938"/>
                  <a:pt x="1927523" y="1500564"/>
                  <a:pt x="1946933" y="1483460"/>
                </a:cubicBezTo>
                <a:cubicBezTo>
                  <a:pt x="1960577" y="1471353"/>
                  <a:pt x="1979795" y="1467509"/>
                  <a:pt x="1990172" y="1449637"/>
                </a:cubicBezTo>
                <a:cubicBezTo>
                  <a:pt x="1999397" y="1433879"/>
                  <a:pt x="2014963" y="1421772"/>
                  <a:pt x="2025340" y="1406590"/>
                </a:cubicBezTo>
                <a:cubicBezTo>
                  <a:pt x="2051092" y="1368155"/>
                  <a:pt x="2075498" y="1328759"/>
                  <a:pt x="2100481" y="1289747"/>
                </a:cubicBezTo>
                <a:cubicBezTo>
                  <a:pt x="2139685" y="1228636"/>
                  <a:pt x="2155635" y="1160990"/>
                  <a:pt x="2159479" y="1089501"/>
                </a:cubicBezTo>
                <a:cubicBezTo>
                  <a:pt x="2162746" y="1029735"/>
                  <a:pt x="2166589" y="970353"/>
                  <a:pt x="2159479" y="910394"/>
                </a:cubicBezTo>
                <a:cubicBezTo>
                  <a:pt x="2153713" y="862542"/>
                  <a:pt x="2133727" y="820456"/>
                  <a:pt x="2115663" y="776832"/>
                </a:cubicBezTo>
                <a:cubicBezTo>
                  <a:pt x="2095484" y="728596"/>
                  <a:pt x="2065505" y="686510"/>
                  <a:pt x="2033412" y="646922"/>
                </a:cubicBezTo>
                <a:cubicBezTo>
                  <a:pt x="2007468" y="615021"/>
                  <a:pt x="1973069" y="588693"/>
                  <a:pt x="1938477" y="565632"/>
                </a:cubicBezTo>
                <a:cubicBezTo>
                  <a:pt x="1894277" y="536229"/>
                  <a:pt x="1846810" y="511631"/>
                  <a:pt x="1799919" y="486456"/>
                </a:cubicBezTo>
                <a:cubicBezTo>
                  <a:pt x="1738039" y="453209"/>
                  <a:pt x="1673276" y="425921"/>
                  <a:pt x="1607936" y="400746"/>
                </a:cubicBezTo>
                <a:cubicBezTo>
                  <a:pt x="1583530" y="391329"/>
                  <a:pt x="1555665" y="391329"/>
                  <a:pt x="1530874" y="382297"/>
                </a:cubicBezTo>
                <a:cubicBezTo>
                  <a:pt x="1499165" y="370959"/>
                  <a:pt x="1465150" y="370574"/>
                  <a:pt x="1434018" y="354624"/>
                </a:cubicBezTo>
                <a:cubicBezTo>
                  <a:pt x="1415761" y="345399"/>
                  <a:pt x="1391355" y="345591"/>
                  <a:pt x="1369831" y="345976"/>
                </a:cubicBezTo>
                <a:cubicBezTo>
                  <a:pt x="1338507" y="346552"/>
                  <a:pt x="1315830" y="328103"/>
                  <a:pt x="1291232" y="314651"/>
                </a:cubicBezTo>
                <a:cubicBezTo>
                  <a:pt x="1272591" y="304658"/>
                  <a:pt x="1271822" y="278330"/>
                  <a:pt x="1283929" y="253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31"/>
          <p:cNvGrpSpPr/>
          <p:nvPr/>
        </p:nvGrpSpPr>
        <p:grpSpPr>
          <a:xfrm>
            <a:off x="891693" y="797618"/>
            <a:ext cx="5250713" cy="910339"/>
            <a:chOff x="0" y="76200"/>
            <a:chExt cx="14001900" cy="2427570"/>
          </a:xfrm>
        </p:grpSpPr>
        <p:sp>
          <p:nvSpPr>
            <p:cNvPr id="465" name="Google Shape;465;p31"/>
            <p:cNvSpPr txBox="1"/>
            <p:nvPr/>
          </p:nvSpPr>
          <p:spPr>
            <a:xfrm>
              <a:off x="0" y="1888170"/>
              <a:ext cx="1400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the following fonts: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6" name="Google Shape;466;p31"/>
            <p:cNvSpPr txBox="1"/>
            <p:nvPr/>
          </p:nvSpPr>
          <p:spPr>
            <a:xfrm>
              <a:off x="0" y="76200"/>
              <a:ext cx="14001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FONTS IN THIS PRESENTATION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67" name="Google Shape;467;p31"/>
          <p:cNvGrpSpPr/>
          <p:nvPr/>
        </p:nvGrpSpPr>
        <p:grpSpPr>
          <a:xfrm>
            <a:off x="891693" y="2229169"/>
            <a:ext cx="4694098" cy="461813"/>
            <a:chOff x="0" y="47625"/>
            <a:chExt cx="12517594" cy="1231500"/>
          </a:xfrm>
        </p:grpSpPr>
        <p:sp>
          <p:nvSpPr>
            <p:cNvPr id="468" name="Google Shape;468;p31"/>
            <p:cNvSpPr txBox="1"/>
            <p:nvPr/>
          </p:nvSpPr>
          <p:spPr>
            <a:xfrm>
              <a:off x="1071994" y="98425"/>
              <a:ext cx="1144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Just Another Hand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9" name="Google Shape;469;p31"/>
            <p:cNvSpPr txBox="1"/>
            <p:nvPr/>
          </p:nvSpPr>
          <p:spPr>
            <a:xfrm>
              <a:off x="0" y="47625"/>
              <a:ext cx="780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2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01</a:t>
              </a:r>
              <a:endParaRPr sz="3000">
                <a:solidFill>
                  <a:schemeClr val="lt2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70" name="Google Shape;470;p31"/>
          <p:cNvGrpSpPr/>
          <p:nvPr/>
        </p:nvGrpSpPr>
        <p:grpSpPr>
          <a:xfrm>
            <a:off x="891693" y="2788920"/>
            <a:ext cx="4694098" cy="461813"/>
            <a:chOff x="0" y="47625"/>
            <a:chExt cx="12517594" cy="1231500"/>
          </a:xfrm>
        </p:grpSpPr>
        <p:sp>
          <p:nvSpPr>
            <p:cNvPr id="471" name="Google Shape;471;p31"/>
            <p:cNvSpPr txBox="1"/>
            <p:nvPr/>
          </p:nvSpPr>
          <p:spPr>
            <a:xfrm>
              <a:off x="1071994" y="98425"/>
              <a:ext cx="1144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Just Another Hand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2" name="Google Shape;472;p31"/>
            <p:cNvSpPr txBox="1"/>
            <p:nvPr/>
          </p:nvSpPr>
          <p:spPr>
            <a:xfrm>
              <a:off x="0" y="47625"/>
              <a:ext cx="780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2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02</a:t>
              </a:r>
              <a:endParaRPr sz="3000">
                <a:solidFill>
                  <a:schemeClr val="lt2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73" name="Google Shape;473;p31"/>
          <p:cNvSpPr txBox="1"/>
          <p:nvPr/>
        </p:nvSpPr>
        <p:spPr>
          <a:xfrm>
            <a:off x="891693" y="4225070"/>
            <a:ext cx="429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You can find these fonts online too. Happy designing! </a:t>
            </a:r>
            <a:endParaRPr sz="2500">
              <a:solidFill>
                <a:schemeClr val="lt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74" name="Google Shape;474;p31"/>
          <p:cNvSpPr/>
          <p:nvPr/>
        </p:nvSpPr>
        <p:spPr>
          <a:xfrm rot="-5400000">
            <a:off x="6488824" y="2488200"/>
            <a:ext cx="51435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31"/>
          <p:cNvGrpSpPr/>
          <p:nvPr/>
        </p:nvGrpSpPr>
        <p:grpSpPr>
          <a:xfrm>
            <a:off x="891693" y="3348671"/>
            <a:ext cx="4694098" cy="461813"/>
            <a:chOff x="0" y="47625"/>
            <a:chExt cx="12517594" cy="1231500"/>
          </a:xfrm>
        </p:grpSpPr>
        <p:sp>
          <p:nvSpPr>
            <p:cNvPr id="476" name="Google Shape;476;p31"/>
            <p:cNvSpPr txBox="1"/>
            <p:nvPr/>
          </p:nvSpPr>
          <p:spPr>
            <a:xfrm>
              <a:off x="1071994" y="98425"/>
              <a:ext cx="1144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7" name="Google Shape;477;p31"/>
            <p:cNvSpPr txBox="1"/>
            <p:nvPr/>
          </p:nvSpPr>
          <p:spPr>
            <a:xfrm>
              <a:off x="0" y="47625"/>
              <a:ext cx="780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2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03</a:t>
              </a:r>
              <a:endParaRPr sz="3000">
                <a:solidFill>
                  <a:schemeClr val="lt2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78" name="Google Shape;478;p31"/>
          <p:cNvSpPr/>
          <p:nvPr/>
        </p:nvSpPr>
        <p:spPr>
          <a:xfrm>
            <a:off x="6310627" y="2771122"/>
            <a:ext cx="2750704" cy="2676557"/>
          </a:xfrm>
          <a:custGeom>
            <a:rect b="b" l="l" r="r" t="t"/>
            <a:pathLst>
              <a:path extrusionOk="0" h="5353113" w="5501408">
                <a:moveTo>
                  <a:pt x="533" y="2667738"/>
                </a:moveTo>
                <a:cubicBezTo>
                  <a:pt x="-60812" y="-782407"/>
                  <a:pt x="5190965" y="-920579"/>
                  <a:pt x="5500810" y="2454766"/>
                </a:cubicBezTo>
                <a:cubicBezTo>
                  <a:pt x="5566315" y="6256055"/>
                  <a:pt x="234477" y="6309038"/>
                  <a:pt x="533" y="2667738"/>
                </a:cubicBezTo>
                <a:close/>
                <a:moveTo>
                  <a:pt x="3731156" y="5100812"/>
                </a:moveTo>
                <a:cubicBezTo>
                  <a:pt x="6119461" y="4121142"/>
                  <a:pt x="5672369" y="215964"/>
                  <a:pt x="2992933" y="100647"/>
                </a:cubicBezTo>
                <a:cubicBezTo>
                  <a:pt x="2472019" y="31042"/>
                  <a:pt x="4103387" y="578535"/>
                  <a:pt x="4124182" y="1027335"/>
                </a:cubicBezTo>
                <a:cubicBezTo>
                  <a:pt x="3778984" y="1528079"/>
                  <a:pt x="2872322" y="853841"/>
                  <a:pt x="2782904" y="1524962"/>
                </a:cubicBezTo>
                <a:cubicBezTo>
                  <a:pt x="2780825" y="1759750"/>
                  <a:pt x="2635260" y="1940517"/>
                  <a:pt x="2499052" y="2112972"/>
                </a:cubicBezTo>
                <a:cubicBezTo>
                  <a:pt x="2334772" y="2362305"/>
                  <a:pt x="2542722" y="2740460"/>
                  <a:pt x="2292142" y="2965899"/>
                </a:cubicBezTo>
                <a:cubicBezTo>
                  <a:pt x="2199604" y="3030310"/>
                  <a:pt x="2073795" y="2954471"/>
                  <a:pt x="2027006" y="2863049"/>
                </a:cubicBezTo>
                <a:cubicBezTo>
                  <a:pt x="1747313" y="2169072"/>
                  <a:pt x="828174" y="2229328"/>
                  <a:pt x="206404" y="2085961"/>
                </a:cubicBezTo>
                <a:cubicBezTo>
                  <a:pt x="-210536" y="3886353"/>
                  <a:pt x="1578874" y="5572468"/>
                  <a:pt x="3346448" y="5227557"/>
                </a:cubicBezTo>
                <a:cubicBezTo>
                  <a:pt x="3467060" y="4058808"/>
                  <a:pt x="2529205" y="4595913"/>
                  <a:pt x="2938867" y="3787659"/>
                </a:cubicBezTo>
                <a:cubicBezTo>
                  <a:pt x="3023086" y="3630787"/>
                  <a:pt x="3033484" y="3470798"/>
                  <a:pt x="3042842" y="3291070"/>
                </a:cubicBezTo>
                <a:cubicBezTo>
                  <a:pt x="3076113" y="3141471"/>
                  <a:pt x="3250792" y="3036543"/>
                  <a:pt x="3205042" y="2879671"/>
                </a:cubicBezTo>
                <a:cubicBezTo>
                  <a:pt x="3025166" y="2588783"/>
                  <a:pt x="3258070" y="2371655"/>
                  <a:pt x="3521127" y="2281272"/>
                </a:cubicBezTo>
                <a:cubicBezTo>
                  <a:pt x="4220878" y="2099467"/>
                  <a:pt x="4687726" y="2773705"/>
                  <a:pt x="5031883" y="3264060"/>
                </a:cubicBezTo>
                <a:cubicBezTo>
                  <a:pt x="5028764" y="3541442"/>
                  <a:pt x="4632619" y="3589231"/>
                  <a:pt x="4524485" y="3820903"/>
                </a:cubicBezTo>
                <a:cubicBezTo>
                  <a:pt x="4280144" y="4259314"/>
                  <a:pt x="3839290" y="4597991"/>
                  <a:pt x="3731156" y="5100812"/>
                </a:cubicBezTo>
                <a:close/>
                <a:moveTo>
                  <a:pt x="2190247" y="2855777"/>
                </a:moveTo>
                <a:cubicBezTo>
                  <a:pt x="2372203" y="2540994"/>
                  <a:pt x="2144498" y="2165955"/>
                  <a:pt x="2450184" y="1909350"/>
                </a:cubicBezTo>
                <a:cubicBezTo>
                  <a:pt x="2666452" y="1658978"/>
                  <a:pt x="2548960" y="1145768"/>
                  <a:pt x="2931588" y="1060579"/>
                </a:cubicBezTo>
                <a:cubicBezTo>
                  <a:pt x="3265348" y="1099018"/>
                  <a:pt x="3694765" y="1186285"/>
                  <a:pt x="3938066" y="971235"/>
                </a:cubicBezTo>
                <a:cubicBezTo>
                  <a:pt x="3605346" y="533863"/>
                  <a:pt x="2991894" y="224275"/>
                  <a:pt x="2484496" y="115192"/>
                </a:cubicBezTo>
                <a:cubicBezTo>
                  <a:pt x="1515449" y="302191"/>
                  <a:pt x="534965" y="901629"/>
                  <a:pt x="257351" y="1908311"/>
                </a:cubicBezTo>
                <a:cubicBezTo>
                  <a:pt x="865605" y="2228289"/>
                  <a:pt x="1894958" y="2028822"/>
                  <a:pt x="2190247" y="2855777"/>
                </a:cubicBezTo>
                <a:close/>
                <a:moveTo>
                  <a:pt x="3972378" y="4307103"/>
                </a:moveTo>
                <a:cubicBezTo>
                  <a:pt x="4412192" y="3991281"/>
                  <a:pt x="4210481" y="3774153"/>
                  <a:pt x="4820814" y="3427165"/>
                </a:cubicBezTo>
                <a:cubicBezTo>
                  <a:pt x="4940385" y="3358598"/>
                  <a:pt x="4843688" y="3217310"/>
                  <a:pt x="4774025" y="3151859"/>
                </a:cubicBezTo>
                <a:cubicBezTo>
                  <a:pt x="4449623" y="2762277"/>
                  <a:pt x="3975497" y="2061028"/>
                  <a:pt x="3408833" y="2504633"/>
                </a:cubicBezTo>
                <a:cubicBezTo>
                  <a:pt x="3120823" y="2634494"/>
                  <a:pt x="3503451" y="2702021"/>
                  <a:pt x="3194645" y="3401192"/>
                </a:cubicBezTo>
                <a:cubicBezTo>
                  <a:pt x="3268467" y="3673381"/>
                  <a:pt x="2810977" y="4003747"/>
                  <a:pt x="3063637" y="4204253"/>
                </a:cubicBezTo>
                <a:cubicBezTo>
                  <a:pt x="3636539" y="4300869"/>
                  <a:pt x="3219599" y="5126785"/>
                  <a:pt x="3523206" y="5178729"/>
                </a:cubicBezTo>
                <a:cubicBezTo>
                  <a:pt x="3614704" y="4873296"/>
                  <a:pt x="3843449" y="4599030"/>
                  <a:pt x="3972378" y="4307103"/>
                </a:cubicBezTo>
                <a:close/>
                <a:moveTo>
                  <a:pt x="1562238" y="3696236"/>
                </a:moveTo>
                <a:cubicBezTo>
                  <a:pt x="1542482" y="3479109"/>
                  <a:pt x="1795142" y="3430281"/>
                  <a:pt x="1914713" y="3551831"/>
                </a:cubicBezTo>
                <a:cubicBezTo>
                  <a:pt x="2065477" y="3771036"/>
                  <a:pt x="1583033" y="3999592"/>
                  <a:pt x="1562238" y="3696236"/>
                </a:cubicBezTo>
                <a:close/>
                <a:moveTo>
                  <a:pt x="1755631" y="3557026"/>
                </a:moveTo>
                <a:cubicBezTo>
                  <a:pt x="1622543" y="3576764"/>
                  <a:pt x="1661014" y="3728442"/>
                  <a:pt x="1777466" y="3719092"/>
                </a:cubicBezTo>
                <a:cubicBezTo>
                  <a:pt x="1790983" y="3665070"/>
                  <a:pt x="1831533" y="3607931"/>
                  <a:pt x="1755631" y="3557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6697748" y="2668510"/>
            <a:ext cx="539418" cy="724947"/>
          </a:xfrm>
          <a:custGeom>
            <a:rect b="b" l="l" r="r" t="t"/>
            <a:pathLst>
              <a:path extrusionOk="0" h="1449894" w="1078836">
                <a:moveTo>
                  <a:pt x="713147" y="1298828"/>
                </a:moveTo>
                <a:cubicBezTo>
                  <a:pt x="704173" y="1305553"/>
                  <a:pt x="695647" y="1310037"/>
                  <a:pt x="689366" y="1316762"/>
                </a:cubicBezTo>
                <a:cubicBezTo>
                  <a:pt x="662444" y="1345455"/>
                  <a:pt x="647637" y="1348594"/>
                  <a:pt x="620266" y="1324832"/>
                </a:cubicBezTo>
                <a:cubicBezTo>
                  <a:pt x="593793" y="1301518"/>
                  <a:pt x="570909" y="1275066"/>
                  <a:pt x="560589" y="1239648"/>
                </a:cubicBezTo>
                <a:cubicBezTo>
                  <a:pt x="538603" y="1164776"/>
                  <a:pt x="517963" y="1089456"/>
                  <a:pt x="494182" y="1015480"/>
                </a:cubicBezTo>
                <a:cubicBezTo>
                  <a:pt x="483861" y="982303"/>
                  <a:pt x="467708" y="950920"/>
                  <a:pt x="453350" y="916398"/>
                </a:cubicBezTo>
                <a:cubicBezTo>
                  <a:pt x="417005" y="941505"/>
                  <a:pt x="399057" y="980958"/>
                  <a:pt x="375725" y="1015032"/>
                </a:cubicBezTo>
                <a:cubicBezTo>
                  <a:pt x="327266" y="1085869"/>
                  <a:pt x="280152" y="1157603"/>
                  <a:pt x="234834" y="1230233"/>
                </a:cubicBezTo>
                <a:cubicBezTo>
                  <a:pt x="206566" y="1275963"/>
                  <a:pt x="182785" y="1324383"/>
                  <a:pt x="156311" y="1371459"/>
                </a:cubicBezTo>
                <a:cubicBezTo>
                  <a:pt x="145991" y="1389392"/>
                  <a:pt x="134774" y="1406877"/>
                  <a:pt x="121762" y="1423017"/>
                </a:cubicBezTo>
                <a:cubicBezTo>
                  <a:pt x="95288" y="1455746"/>
                  <a:pt x="94840" y="1455297"/>
                  <a:pt x="59392" y="1439157"/>
                </a:cubicBezTo>
                <a:cubicBezTo>
                  <a:pt x="34265" y="1427949"/>
                  <a:pt x="23048" y="1406877"/>
                  <a:pt x="30676" y="1377287"/>
                </a:cubicBezTo>
                <a:cubicBezTo>
                  <a:pt x="36958" y="1353077"/>
                  <a:pt x="45932" y="1328418"/>
                  <a:pt x="58495" y="1306898"/>
                </a:cubicBezTo>
                <a:cubicBezTo>
                  <a:pt x="79584" y="1271480"/>
                  <a:pt x="105608" y="1239200"/>
                  <a:pt x="127146" y="1204230"/>
                </a:cubicBezTo>
                <a:cubicBezTo>
                  <a:pt x="161696" y="1148188"/>
                  <a:pt x="192207" y="1089904"/>
                  <a:pt x="227654" y="1034310"/>
                </a:cubicBezTo>
                <a:cubicBezTo>
                  <a:pt x="250987" y="997547"/>
                  <a:pt x="273870" y="960783"/>
                  <a:pt x="304831" y="928951"/>
                </a:cubicBezTo>
                <a:cubicBezTo>
                  <a:pt x="320535" y="913260"/>
                  <a:pt x="327266" y="888601"/>
                  <a:pt x="341175" y="862149"/>
                </a:cubicBezTo>
                <a:cubicBezTo>
                  <a:pt x="325920" y="862149"/>
                  <a:pt x="313805" y="859011"/>
                  <a:pt x="304382" y="862598"/>
                </a:cubicBezTo>
                <a:cubicBezTo>
                  <a:pt x="239769" y="888601"/>
                  <a:pt x="172016" y="897120"/>
                  <a:pt x="103814" y="899361"/>
                </a:cubicBezTo>
                <a:cubicBezTo>
                  <a:pt x="76892" y="900258"/>
                  <a:pt x="48175" y="888601"/>
                  <a:pt x="22150" y="877393"/>
                </a:cubicBezTo>
                <a:cubicBezTo>
                  <a:pt x="1959" y="868874"/>
                  <a:pt x="-10156" y="851389"/>
                  <a:pt x="11382" y="822248"/>
                </a:cubicBezTo>
                <a:cubicBezTo>
                  <a:pt x="137915" y="811936"/>
                  <a:pt x="266243" y="770689"/>
                  <a:pt x="395019" y="735719"/>
                </a:cubicBezTo>
                <a:cubicBezTo>
                  <a:pt x="361815" y="611978"/>
                  <a:pt x="327266" y="492721"/>
                  <a:pt x="298998" y="372567"/>
                </a:cubicBezTo>
                <a:cubicBezTo>
                  <a:pt x="270730" y="251516"/>
                  <a:pt x="248295" y="130017"/>
                  <a:pt x="221373" y="0"/>
                </a:cubicBezTo>
                <a:cubicBezTo>
                  <a:pt x="254576" y="6277"/>
                  <a:pt x="280152" y="10760"/>
                  <a:pt x="303485" y="15243"/>
                </a:cubicBezTo>
                <a:cubicBezTo>
                  <a:pt x="327714" y="97737"/>
                  <a:pt x="351944" y="177093"/>
                  <a:pt x="373930" y="256896"/>
                </a:cubicBezTo>
                <a:cubicBezTo>
                  <a:pt x="386943" y="304420"/>
                  <a:pt x="396365" y="352840"/>
                  <a:pt x="408031" y="401260"/>
                </a:cubicBezTo>
                <a:cubicBezTo>
                  <a:pt x="413416" y="422781"/>
                  <a:pt x="419249" y="444749"/>
                  <a:pt x="425531" y="466269"/>
                </a:cubicBezTo>
                <a:cubicBezTo>
                  <a:pt x="441684" y="520966"/>
                  <a:pt x="457388" y="576111"/>
                  <a:pt x="474439" y="630808"/>
                </a:cubicBezTo>
                <a:cubicBezTo>
                  <a:pt x="483861" y="660847"/>
                  <a:pt x="495976" y="663537"/>
                  <a:pt x="516617" y="641120"/>
                </a:cubicBezTo>
                <a:cubicBezTo>
                  <a:pt x="522898" y="634395"/>
                  <a:pt x="526937" y="624980"/>
                  <a:pt x="532321" y="617358"/>
                </a:cubicBezTo>
                <a:cubicBezTo>
                  <a:pt x="544436" y="601218"/>
                  <a:pt x="556551" y="584630"/>
                  <a:pt x="568666" y="568938"/>
                </a:cubicBezTo>
                <a:cubicBezTo>
                  <a:pt x="574499" y="561765"/>
                  <a:pt x="584370" y="555488"/>
                  <a:pt x="586165" y="547418"/>
                </a:cubicBezTo>
                <a:cubicBezTo>
                  <a:pt x="591101" y="525001"/>
                  <a:pt x="605908" y="512896"/>
                  <a:pt x="622958" y="499446"/>
                </a:cubicBezTo>
                <a:cubicBezTo>
                  <a:pt x="636868" y="488686"/>
                  <a:pt x="644944" y="469856"/>
                  <a:pt x="656611" y="455509"/>
                </a:cubicBezTo>
                <a:cubicBezTo>
                  <a:pt x="686225" y="419642"/>
                  <a:pt x="718082" y="385120"/>
                  <a:pt x="746799" y="348805"/>
                </a:cubicBezTo>
                <a:cubicBezTo>
                  <a:pt x="765196" y="325043"/>
                  <a:pt x="774618" y="292315"/>
                  <a:pt x="796605" y="273933"/>
                </a:cubicBezTo>
                <a:cubicBezTo>
                  <a:pt x="841923" y="236721"/>
                  <a:pt x="857179" y="174851"/>
                  <a:pt x="910125" y="145261"/>
                </a:cubicBezTo>
                <a:cubicBezTo>
                  <a:pt x="912369" y="143916"/>
                  <a:pt x="913266" y="140777"/>
                  <a:pt x="915061" y="138536"/>
                </a:cubicBezTo>
                <a:cubicBezTo>
                  <a:pt x="932112" y="111187"/>
                  <a:pt x="949162" y="83390"/>
                  <a:pt x="966213" y="56042"/>
                </a:cubicBezTo>
                <a:cubicBezTo>
                  <a:pt x="1004801" y="63215"/>
                  <a:pt x="1037556" y="69044"/>
                  <a:pt x="1078836" y="76665"/>
                </a:cubicBezTo>
                <a:cubicBezTo>
                  <a:pt x="933906" y="276623"/>
                  <a:pt x="785836" y="465372"/>
                  <a:pt x="634176" y="659502"/>
                </a:cubicBezTo>
                <a:cubicBezTo>
                  <a:pt x="688468" y="667572"/>
                  <a:pt x="731992" y="656363"/>
                  <a:pt x="774618" y="646948"/>
                </a:cubicBezTo>
                <a:cubicBezTo>
                  <a:pt x="823526" y="636188"/>
                  <a:pt x="871986" y="626325"/>
                  <a:pt x="921343" y="616910"/>
                </a:cubicBezTo>
                <a:cubicBezTo>
                  <a:pt x="924484" y="616461"/>
                  <a:pt x="928971" y="613771"/>
                  <a:pt x="930317" y="614668"/>
                </a:cubicBezTo>
                <a:cubicBezTo>
                  <a:pt x="966661" y="642465"/>
                  <a:pt x="1010634" y="625428"/>
                  <a:pt x="1050119" y="634395"/>
                </a:cubicBezTo>
                <a:cubicBezTo>
                  <a:pt x="1051017" y="640672"/>
                  <a:pt x="1053709" y="648742"/>
                  <a:pt x="1051914" y="649638"/>
                </a:cubicBezTo>
                <a:cubicBezTo>
                  <a:pt x="1024992" y="665330"/>
                  <a:pt x="1013775" y="699404"/>
                  <a:pt x="978328" y="706577"/>
                </a:cubicBezTo>
                <a:cubicBezTo>
                  <a:pt x="891729" y="724510"/>
                  <a:pt x="805578" y="746030"/>
                  <a:pt x="719428" y="766206"/>
                </a:cubicBezTo>
                <a:cubicBezTo>
                  <a:pt x="710006" y="768447"/>
                  <a:pt x="700583" y="772034"/>
                  <a:pt x="691160" y="771586"/>
                </a:cubicBezTo>
                <a:cubicBezTo>
                  <a:pt x="639111" y="767999"/>
                  <a:pt x="595139" y="789519"/>
                  <a:pt x="547577" y="815074"/>
                </a:cubicBezTo>
                <a:cubicBezTo>
                  <a:pt x="590203" y="979165"/>
                  <a:pt x="664687" y="1133841"/>
                  <a:pt x="713147" y="1298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"/>
          <p:cNvSpPr/>
          <p:nvPr/>
        </p:nvSpPr>
        <p:spPr>
          <a:xfrm>
            <a:off x="0" y="0"/>
            <a:ext cx="9144000" cy="148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 txBox="1"/>
          <p:nvPr/>
        </p:nvSpPr>
        <p:spPr>
          <a:xfrm>
            <a:off x="1262584" y="566831"/>
            <a:ext cx="661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ADD A SOCIAL MEDIA TIMELINE</a:t>
            </a:r>
            <a:endParaRPr sz="3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486" name="Google Shape;486;p32"/>
          <p:cNvGrpSpPr/>
          <p:nvPr/>
        </p:nvGrpSpPr>
        <p:grpSpPr>
          <a:xfrm>
            <a:off x="514350" y="3299511"/>
            <a:ext cx="1725413" cy="849148"/>
            <a:chOff x="0" y="-57150"/>
            <a:chExt cx="4601100" cy="2264394"/>
          </a:xfrm>
        </p:grpSpPr>
        <p:sp>
          <p:nvSpPr>
            <p:cNvPr id="487" name="Google Shape;487;p32"/>
            <p:cNvSpPr txBox="1"/>
            <p:nvPr/>
          </p:nvSpPr>
          <p:spPr>
            <a:xfrm>
              <a:off x="0" y="1222044"/>
              <a:ext cx="4601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8" name="Google Shape;488;p32"/>
            <p:cNvSpPr txBox="1"/>
            <p:nvPr/>
          </p:nvSpPr>
          <p:spPr>
            <a:xfrm>
              <a:off x="0" y="-57150"/>
              <a:ext cx="4601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89" name="Google Shape;489;p32"/>
          <p:cNvGrpSpPr/>
          <p:nvPr/>
        </p:nvGrpSpPr>
        <p:grpSpPr>
          <a:xfrm>
            <a:off x="2644309" y="3299511"/>
            <a:ext cx="1725413" cy="849148"/>
            <a:chOff x="0" y="-57150"/>
            <a:chExt cx="4601100" cy="2264394"/>
          </a:xfrm>
        </p:grpSpPr>
        <p:sp>
          <p:nvSpPr>
            <p:cNvPr id="490" name="Google Shape;490;p32"/>
            <p:cNvSpPr txBox="1"/>
            <p:nvPr/>
          </p:nvSpPr>
          <p:spPr>
            <a:xfrm>
              <a:off x="0" y="1222044"/>
              <a:ext cx="4601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1" name="Google Shape;491;p32"/>
            <p:cNvSpPr txBox="1"/>
            <p:nvPr/>
          </p:nvSpPr>
          <p:spPr>
            <a:xfrm>
              <a:off x="0" y="-57150"/>
              <a:ext cx="4601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92" name="Google Shape;492;p32"/>
          <p:cNvGrpSpPr/>
          <p:nvPr/>
        </p:nvGrpSpPr>
        <p:grpSpPr>
          <a:xfrm>
            <a:off x="4774267" y="3299511"/>
            <a:ext cx="1725413" cy="849148"/>
            <a:chOff x="0" y="-57150"/>
            <a:chExt cx="4601100" cy="2264394"/>
          </a:xfrm>
        </p:grpSpPr>
        <p:sp>
          <p:nvSpPr>
            <p:cNvPr id="493" name="Google Shape;493;p32"/>
            <p:cNvSpPr txBox="1"/>
            <p:nvPr/>
          </p:nvSpPr>
          <p:spPr>
            <a:xfrm>
              <a:off x="0" y="1222044"/>
              <a:ext cx="4601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4" name="Google Shape;494;p32"/>
            <p:cNvSpPr txBox="1"/>
            <p:nvPr/>
          </p:nvSpPr>
          <p:spPr>
            <a:xfrm>
              <a:off x="0" y="-57150"/>
              <a:ext cx="4601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495" name="Google Shape;495;p32"/>
          <p:cNvGrpSpPr/>
          <p:nvPr/>
        </p:nvGrpSpPr>
        <p:grpSpPr>
          <a:xfrm>
            <a:off x="6904226" y="3299511"/>
            <a:ext cx="1725413" cy="849148"/>
            <a:chOff x="0" y="-57150"/>
            <a:chExt cx="4601100" cy="2264394"/>
          </a:xfrm>
        </p:grpSpPr>
        <p:sp>
          <p:nvSpPr>
            <p:cNvPr id="496" name="Google Shape;496;p32"/>
            <p:cNvSpPr txBox="1"/>
            <p:nvPr/>
          </p:nvSpPr>
          <p:spPr>
            <a:xfrm>
              <a:off x="0" y="1222044"/>
              <a:ext cx="4601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7" name="Google Shape;497;p32"/>
            <p:cNvSpPr txBox="1"/>
            <p:nvPr/>
          </p:nvSpPr>
          <p:spPr>
            <a:xfrm>
              <a:off x="0" y="-57150"/>
              <a:ext cx="4601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 main point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98" name="Google Shape;498;p32"/>
          <p:cNvSpPr/>
          <p:nvPr/>
        </p:nvSpPr>
        <p:spPr>
          <a:xfrm>
            <a:off x="1213220" y="2338388"/>
            <a:ext cx="327389" cy="356794"/>
          </a:xfrm>
          <a:custGeom>
            <a:rect b="b" l="l" r="r" t="t"/>
            <a:pathLst>
              <a:path extrusionOk="0" h="713588" w="654777">
                <a:moveTo>
                  <a:pt x="302331" y="0"/>
                </a:moveTo>
                <a:cubicBezTo>
                  <a:pt x="315379" y="3561"/>
                  <a:pt x="325758" y="6529"/>
                  <a:pt x="339844" y="10388"/>
                </a:cubicBezTo>
                <a:cubicBezTo>
                  <a:pt x="343699" y="47931"/>
                  <a:pt x="348889" y="86216"/>
                  <a:pt x="351113" y="124798"/>
                </a:cubicBezTo>
                <a:cubicBezTo>
                  <a:pt x="353337" y="163232"/>
                  <a:pt x="352447" y="201963"/>
                  <a:pt x="356747" y="242177"/>
                </a:cubicBezTo>
                <a:cubicBezTo>
                  <a:pt x="380619" y="210124"/>
                  <a:pt x="428067" y="208492"/>
                  <a:pt x="443043" y="168278"/>
                </a:cubicBezTo>
                <a:cubicBezTo>
                  <a:pt x="477294" y="151658"/>
                  <a:pt x="495235" y="114411"/>
                  <a:pt x="532600" y="100462"/>
                </a:cubicBezTo>
                <a:cubicBezTo>
                  <a:pt x="547428" y="94971"/>
                  <a:pt x="557807" y="77906"/>
                  <a:pt x="571003" y="67222"/>
                </a:cubicBezTo>
                <a:cubicBezTo>
                  <a:pt x="582420" y="58022"/>
                  <a:pt x="592355" y="54163"/>
                  <a:pt x="603327" y="71525"/>
                </a:cubicBezTo>
                <a:cubicBezTo>
                  <a:pt x="610592" y="82952"/>
                  <a:pt x="625716" y="89333"/>
                  <a:pt x="640692" y="100610"/>
                </a:cubicBezTo>
                <a:cubicBezTo>
                  <a:pt x="564331" y="165755"/>
                  <a:pt x="489156" y="229861"/>
                  <a:pt x="412795" y="295154"/>
                </a:cubicBezTo>
                <a:cubicBezTo>
                  <a:pt x="432812" y="306877"/>
                  <a:pt x="450308" y="311477"/>
                  <a:pt x="470029" y="306728"/>
                </a:cubicBezTo>
                <a:cubicBezTo>
                  <a:pt x="488859" y="302276"/>
                  <a:pt x="507838" y="300644"/>
                  <a:pt x="522814" y="318451"/>
                </a:cubicBezTo>
                <a:cubicBezTo>
                  <a:pt x="532897" y="309548"/>
                  <a:pt x="540755" y="302425"/>
                  <a:pt x="547279" y="296637"/>
                </a:cubicBezTo>
                <a:cubicBezTo>
                  <a:pt x="590130" y="295896"/>
                  <a:pt x="614151" y="320380"/>
                  <a:pt x="638913" y="357479"/>
                </a:cubicBezTo>
                <a:cubicBezTo>
                  <a:pt x="567296" y="359259"/>
                  <a:pt x="501463" y="360892"/>
                  <a:pt x="435777" y="362524"/>
                </a:cubicBezTo>
                <a:cubicBezTo>
                  <a:pt x="435036" y="365343"/>
                  <a:pt x="434443" y="368163"/>
                  <a:pt x="433701" y="370982"/>
                </a:cubicBezTo>
                <a:cubicBezTo>
                  <a:pt x="504725" y="421436"/>
                  <a:pt x="588351" y="453637"/>
                  <a:pt x="654778" y="516556"/>
                </a:cubicBezTo>
                <a:cubicBezTo>
                  <a:pt x="623937" y="534511"/>
                  <a:pt x="594727" y="535402"/>
                  <a:pt x="565962" y="518485"/>
                </a:cubicBezTo>
                <a:cubicBezTo>
                  <a:pt x="536010" y="500826"/>
                  <a:pt x="506949" y="481387"/>
                  <a:pt x="477739" y="462541"/>
                </a:cubicBezTo>
                <a:cubicBezTo>
                  <a:pt x="448084" y="443398"/>
                  <a:pt x="419022" y="423365"/>
                  <a:pt x="389219" y="404519"/>
                </a:cubicBezTo>
                <a:cubicBezTo>
                  <a:pt x="377357" y="396951"/>
                  <a:pt x="364161" y="391461"/>
                  <a:pt x="348147" y="383151"/>
                </a:cubicBezTo>
                <a:cubicBezTo>
                  <a:pt x="345923" y="425888"/>
                  <a:pt x="343254" y="463283"/>
                  <a:pt x="342216" y="500678"/>
                </a:cubicBezTo>
                <a:cubicBezTo>
                  <a:pt x="341178" y="537182"/>
                  <a:pt x="340585" y="573687"/>
                  <a:pt x="341475" y="610043"/>
                </a:cubicBezTo>
                <a:cubicBezTo>
                  <a:pt x="342068" y="636457"/>
                  <a:pt x="346071" y="662871"/>
                  <a:pt x="346961" y="689285"/>
                </a:cubicBezTo>
                <a:cubicBezTo>
                  <a:pt x="347258" y="696408"/>
                  <a:pt x="343403" y="708428"/>
                  <a:pt x="338806" y="709912"/>
                </a:cubicBezTo>
                <a:cubicBezTo>
                  <a:pt x="328279" y="713325"/>
                  <a:pt x="313599" y="715699"/>
                  <a:pt x="305296" y="710802"/>
                </a:cubicBezTo>
                <a:cubicBezTo>
                  <a:pt x="294324" y="704273"/>
                  <a:pt x="285576" y="694627"/>
                  <a:pt x="284983" y="675930"/>
                </a:cubicBezTo>
                <a:cubicBezTo>
                  <a:pt x="282610" y="600695"/>
                  <a:pt x="278162" y="525608"/>
                  <a:pt x="285872" y="450373"/>
                </a:cubicBezTo>
                <a:cubicBezTo>
                  <a:pt x="287058" y="438501"/>
                  <a:pt x="286021" y="426481"/>
                  <a:pt x="286021" y="406597"/>
                </a:cubicBezTo>
                <a:cubicBezTo>
                  <a:pt x="259331" y="425739"/>
                  <a:pt x="237387" y="439837"/>
                  <a:pt x="217518" y="456308"/>
                </a:cubicBezTo>
                <a:cubicBezTo>
                  <a:pt x="187567" y="481090"/>
                  <a:pt x="160136" y="509136"/>
                  <a:pt x="129443" y="533027"/>
                </a:cubicBezTo>
                <a:cubicBezTo>
                  <a:pt x="97861" y="557661"/>
                  <a:pt x="80365" y="560332"/>
                  <a:pt x="58865" y="523085"/>
                </a:cubicBezTo>
                <a:cubicBezTo>
                  <a:pt x="51006" y="509581"/>
                  <a:pt x="54861" y="497561"/>
                  <a:pt x="62572" y="489697"/>
                </a:cubicBezTo>
                <a:cubicBezTo>
                  <a:pt x="84071" y="467141"/>
                  <a:pt x="107647" y="446663"/>
                  <a:pt x="130926" y="425888"/>
                </a:cubicBezTo>
                <a:cubicBezTo>
                  <a:pt x="152129" y="407042"/>
                  <a:pt x="174074" y="388938"/>
                  <a:pt x="202246" y="364898"/>
                </a:cubicBezTo>
                <a:cubicBezTo>
                  <a:pt x="131519" y="357924"/>
                  <a:pt x="66575" y="385080"/>
                  <a:pt x="0" y="356440"/>
                </a:cubicBezTo>
                <a:cubicBezTo>
                  <a:pt x="47003" y="320826"/>
                  <a:pt x="134929" y="312516"/>
                  <a:pt x="232197" y="307619"/>
                </a:cubicBezTo>
                <a:cubicBezTo>
                  <a:pt x="223597" y="297379"/>
                  <a:pt x="218111" y="288773"/>
                  <a:pt x="210697" y="282243"/>
                </a:cubicBezTo>
                <a:cubicBezTo>
                  <a:pt x="193053" y="266662"/>
                  <a:pt x="175112" y="251526"/>
                  <a:pt x="156281" y="237429"/>
                </a:cubicBezTo>
                <a:cubicBezTo>
                  <a:pt x="147829" y="231196"/>
                  <a:pt x="136857" y="228525"/>
                  <a:pt x="127664" y="223183"/>
                </a:cubicBezTo>
                <a:cubicBezTo>
                  <a:pt x="100530" y="207602"/>
                  <a:pt x="73396" y="191872"/>
                  <a:pt x="46706" y="175252"/>
                </a:cubicBezTo>
                <a:cubicBezTo>
                  <a:pt x="42258" y="172433"/>
                  <a:pt x="40182" y="165607"/>
                  <a:pt x="32917" y="154180"/>
                </a:cubicBezTo>
                <a:cubicBezTo>
                  <a:pt x="53675" y="155219"/>
                  <a:pt x="70282" y="151658"/>
                  <a:pt x="82885" y="157445"/>
                </a:cubicBezTo>
                <a:cubicBezTo>
                  <a:pt x="117730" y="173323"/>
                  <a:pt x="151536" y="192020"/>
                  <a:pt x="184601" y="211608"/>
                </a:cubicBezTo>
                <a:cubicBezTo>
                  <a:pt x="212921" y="228377"/>
                  <a:pt x="239462" y="248261"/>
                  <a:pt x="266893" y="266514"/>
                </a:cubicBezTo>
                <a:cubicBezTo>
                  <a:pt x="273862" y="271114"/>
                  <a:pt x="281276" y="274824"/>
                  <a:pt x="292989" y="281501"/>
                </a:cubicBezTo>
                <a:cubicBezTo>
                  <a:pt x="301589" y="186678"/>
                  <a:pt x="302627" y="95713"/>
                  <a:pt x="302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2"/>
          <p:cNvSpPr/>
          <p:nvPr/>
        </p:nvSpPr>
        <p:spPr>
          <a:xfrm>
            <a:off x="3343178" y="2338388"/>
            <a:ext cx="327389" cy="356794"/>
          </a:xfrm>
          <a:custGeom>
            <a:rect b="b" l="l" r="r" t="t"/>
            <a:pathLst>
              <a:path extrusionOk="0" h="713588" w="654777">
                <a:moveTo>
                  <a:pt x="302331" y="0"/>
                </a:moveTo>
                <a:cubicBezTo>
                  <a:pt x="315379" y="3561"/>
                  <a:pt x="325758" y="6529"/>
                  <a:pt x="339844" y="10388"/>
                </a:cubicBezTo>
                <a:cubicBezTo>
                  <a:pt x="343699" y="47931"/>
                  <a:pt x="348889" y="86216"/>
                  <a:pt x="351113" y="124798"/>
                </a:cubicBezTo>
                <a:cubicBezTo>
                  <a:pt x="353337" y="163232"/>
                  <a:pt x="352447" y="201963"/>
                  <a:pt x="356747" y="242177"/>
                </a:cubicBezTo>
                <a:cubicBezTo>
                  <a:pt x="380619" y="210124"/>
                  <a:pt x="428067" y="208492"/>
                  <a:pt x="443043" y="168278"/>
                </a:cubicBezTo>
                <a:cubicBezTo>
                  <a:pt x="477294" y="151658"/>
                  <a:pt x="495235" y="114411"/>
                  <a:pt x="532600" y="100462"/>
                </a:cubicBezTo>
                <a:cubicBezTo>
                  <a:pt x="547428" y="94971"/>
                  <a:pt x="557807" y="77906"/>
                  <a:pt x="571003" y="67222"/>
                </a:cubicBezTo>
                <a:cubicBezTo>
                  <a:pt x="582420" y="58022"/>
                  <a:pt x="592355" y="54163"/>
                  <a:pt x="603327" y="71525"/>
                </a:cubicBezTo>
                <a:cubicBezTo>
                  <a:pt x="610592" y="82952"/>
                  <a:pt x="625716" y="89333"/>
                  <a:pt x="640692" y="100610"/>
                </a:cubicBezTo>
                <a:cubicBezTo>
                  <a:pt x="564331" y="165755"/>
                  <a:pt x="489156" y="229861"/>
                  <a:pt x="412795" y="295154"/>
                </a:cubicBezTo>
                <a:cubicBezTo>
                  <a:pt x="432812" y="306877"/>
                  <a:pt x="450308" y="311477"/>
                  <a:pt x="470029" y="306728"/>
                </a:cubicBezTo>
                <a:cubicBezTo>
                  <a:pt x="488859" y="302276"/>
                  <a:pt x="507838" y="300644"/>
                  <a:pt x="522814" y="318451"/>
                </a:cubicBezTo>
                <a:cubicBezTo>
                  <a:pt x="532897" y="309548"/>
                  <a:pt x="540755" y="302425"/>
                  <a:pt x="547279" y="296637"/>
                </a:cubicBezTo>
                <a:cubicBezTo>
                  <a:pt x="590130" y="295896"/>
                  <a:pt x="614151" y="320380"/>
                  <a:pt x="638913" y="357479"/>
                </a:cubicBezTo>
                <a:cubicBezTo>
                  <a:pt x="567296" y="359259"/>
                  <a:pt x="501463" y="360892"/>
                  <a:pt x="435777" y="362524"/>
                </a:cubicBezTo>
                <a:cubicBezTo>
                  <a:pt x="435036" y="365343"/>
                  <a:pt x="434443" y="368163"/>
                  <a:pt x="433701" y="370982"/>
                </a:cubicBezTo>
                <a:cubicBezTo>
                  <a:pt x="504725" y="421436"/>
                  <a:pt x="588351" y="453637"/>
                  <a:pt x="654778" y="516556"/>
                </a:cubicBezTo>
                <a:cubicBezTo>
                  <a:pt x="623937" y="534511"/>
                  <a:pt x="594727" y="535402"/>
                  <a:pt x="565962" y="518485"/>
                </a:cubicBezTo>
                <a:cubicBezTo>
                  <a:pt x="536010" y="500826"/>
                  <a:pt x="506949" y="481387"/>
                  <a:pt x="477739" y="462541"/>
                </a:cubicBezTo>
                <a:cubicBezTo>
                  <a:pt x="448084" y="443398"/>
                  <a:pt x="419022" y="423365"/>
                  <a:pt x="389219" y="404519"/>
                </a:cubicBezTo>
                <a:cubicBezTo>
                  <a:pt x="377357" y="396951"/>
                  <a:pt x="364161" y="391461"/>
                  <a:pt x="348147" y="383151"/>
                </a:cubicBezTo>
                <a:cubicBezTo>
                  <a:pt x="345923" y="425888"/>
                  <a:pt x="343254" y="463283"/>
                  <a:pt x="342216" y="500678"/>
                </a:cubicBezTo>
                <a:cubicBezTo>
                  <a:pt x="341178" y="537182"/>
                  <a:pt x="340585" y="573687"/>
                  <a:pt x="341475" y="610043"/>
                </a:cubicBezTo>
                <a:cubicBezTo>
                  <a:pt x="342068" y="636457"/>
                  <a:pt x="346071" y="662871"/>
                  <a:pt x="346961" y="689285"/>
                </a:cubicBezTo>
                <a:cubicBezTo>
                  <a:pt x="347258" y="696408"/>
                  <a:pt x="343403" y="708428"/>
                  <a:pt x="338806" y="709912"/>
                </a:cubicBezTo>
                <a:cubicBezTo>
                  <a:pt x="328279" y="713325"/>
                  <a:pt x="313599" y="715699"/>
                  <a:pt x="305296" y="710802"/>
                </a:cubicBezTo>
                <a:cubicBezTo>
                  <a:pt x="294324" y="704273"/>
                  <a:pt x="285576" y="694627"/>
                  <a:pt x="284983" y="675930"/>
                </a:cubicBezTo>
                <a:cubicBezTo>
                  <a:pt x="282610" y="600695"/>
                  <a:pt x="278162" y="525608"/>
                  <a:pt x="285872" y="450373"/>
                </a:cubicBezTo>
                <a:cubicBezTo>
                  <a:pt x="287058" y="438501"/>
                  <a:pt x="286021" y="426481"/>
                  <a:pt x="286021" y="406597"/>
                </a:cubicBezTo>
                <a:cubicBezTo>
                  <a:pt x="259331" y="425739"/>
                  <a:pt x="237387" y="439837"/>
                  <a:pt x="217518" y="456308"/>
                </a:cubicBezTo>
                <a:cubicBezTo>
                  <a:pt x="187567" y="481090"/>
                  <a:pt x="160136" y="509136"/>
                  <a:pt x="129443" y="533027"/>
                </a:cubicBezTo>
                <a:cubicBezTo>
                  <a:pt x="97861" y="557661"/>
                  <a:pt x="80365" y="560332"/>
                  <a:pt x="58865" y="523085"/>
                </a:cubicBezTo>
                <a:cubicBezTo>
                  <a:pt x="51006" y="509581"/>
                  <a:pt x="54861" y="497561"/>
                  <a:pt x="62572" y="489697"/>
                </a:cubicBezTo>
                <a:cubicBezTo>
                  <a:pt x="84071" y="467141"/>
                  <a:pt x="107647" y="446663"/>
                  <a:pt x="130926" y="425888"/>
                </a:cubicBezTo>
                <a:cubicBezTo>
                  <a:pt x="152129" y="407042"/>
                  <a:pt x="174074" y="388938"/>
                  <a:pt x="202246" y="364898"/>
                </a:cubicBezTo>
                <a:cubicBezTo>
                  <a:pt x="131519" y="357924"/>
                  <a:pt x="66575" y="385080"/>
                  <a:pt x="0" y="356440"/>
                </a:cubicBezTo>
                <a:cubicBezTo>
                  <a:pt x="47003" y="320826"/>
                  <a:pt x="134929" y="312516"/>
                  <a:pt x="232197" y="307619"/>
                </a:cubicBezTo>
                <a:cubicBezTo>
                  <a:pt x="223597" y="297379"/>
                  <a:pt x="218111" y="288773"/>
                  <a:pt x="210697" y="282243"/>
                </a:cubicBezTo>
                <a:cubicBezTo>
                  <a:pt x="193053" y="266662"/>
                  <a:pt x="175112" y="251526"/>
                  <a:pt x="156281" y="237429"/>
                </a:cubicBezTo>
                <a:cubicBezTo>
                  <a:pt x="147829" y="231196"/>
                  <a:pt x="136857" y="228525"/>
                  <a:pt x="127664" y="223183"/>
                </a:cubicBezTo>
                <a:cubicBezTo>
                  <a:pt x="100530" y="207602"/>
                  <a:pt x="73396" y="191872"/>
                  <a:pt x="46706" y="175252"/>
                </a:cubicBezTo>
                <a:cubicBezTo>
                  <a:pt x="42258" y="172433"/>
                  <a:pt x="40182" y="165607"/>
                  <a:pt x="32917" y="154180"/>
                </a:cubicBezTo>
                <a:cubicBezTo>
                  <a:pt x="53675" y="155219"/>
                  <a:pt x="70282" y="151658"/>
                  <a:pt x="82885" y="157445"/>
                </a:cubicBezTo>
                <a:cubicBezTo>
                  <a:pt x="117730" y="173323"/>
                  <a:pt x="151536" y="192020"/>
                  <a:pt x="184601" y="211608"/>
                </a:cubicBezTo>
                <a:cubicBezTo>
                  <a:pt x="212921" y="228377"/>
                  <a:pt x="239462" y="248261"/>
                  <a:pt x="266893" y="266514"/>
                </a:cubicBezTo>
                <a:cubicBezTo>
                  <a:pt x="273862" y="271114"/>
                  <a:pt x="281276" y="274824"/>
                  <a:pt x="292989" y="281501"/>
                </a:cubicBezTo>
                <a:cubicBezTo>
                  <a:pt x="301589" y="186678"/>
                  <a:pt x="302627" y="95713"/>
                  <a:pt x="302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2"/>
          <p:cNvSpPr/>
          <p:nvPr/>
        </p:nvSpPr>
        <p:spPr>
          <a:xfrm>
            <a:off x="5473136" y="2338388"/>
            <a:ext cx="327389" cy="356794"/>
          </a:xfrm>
          <a:custGeom>
            <a:rect b="b" l="l" r="r" t="t"/>
            <a:pathLst>
              <a:path extrusionOk="0" h="713588" w="654777">
                <a:moveTo>
                  <a:pt x="302331" y="0"/>
                </a:moveTo>
                <a:cubicBezTo>
                  <a:pt x="315379" y="3561"/>
                  <a:pt x="325758" y="6529"/>
                  <a:pt x="339844" y="10388"/>
                </a:cubicBezTo>
                <a:cubicBezTo>
                  <a:pt x="343699" y="47931"/>
                  <a:pt x="348889" y="86216"/>
                  <a:pt x="351113" y="124798"/>
                </a:cubicBezTo>
                <a:cubicBezTo>
                  <a:pt x="353337" y="163232"/>
                  <a:pt x="352447" y="201963"/>
                  <a:pt x="356747" y="242177"/>
                </a:cubicBezTo>
                <a:cubicBezTo>
                  <a:pt x="380619" y="210124"/>
                  <a:pt x="428067" y="208492"/>
                  <a:pt x="443043" y="168278"/>
                </a:cubicBezTo>
                <a:cubicBezTo>
                  <a:pt x="477294" y="151658"/>
                  <a:pt x="495235" y="114411"/>
                  <a:pt x="532600" y="100462"/>
                </a:cubicBezTo>
                <a:cubicBezTo>
                  <a:pt x="547428" y="94971"/>
                  <a:pt x="557807" y="77906"/>
                  <a:pt x="571003" y="67222"/>
                </a:cubicBezTo>
                <a:cubicBezTo>
                  <a:pt x="582420" y="58022"/>
                  <a:pt x="592355" y="54163"/>
                  <a:pt x="603327" y="71525"/>
                </a:cubicBezTo>
                <a:cubicBezTo>
                  <a:pt x="610592" y="82952"/>
                  <a:pt x="625716" y="89333"/>
                  <a:pt x="640692" y="100610"/>
                </a:cubicBezTo>
                <a:cubicBezTo>
                  <a:pt x="564331" y="165755"/>
                  <a:pt x="489156" y="229861"/>
                  <a:pt x="412795" y="295154"/>
                </a:cubicBezTo>
                <a:cubicBezTo>
                  <a:pt x="432812" y="306877"/>
                  <a:pt x="450308" y="311477"/>
                  <a:pt x="470029" y="306728"/>
                </a:cubicBezTo>
                <a:cubicBezTo>
                  <a:pt x="488859" y="302276"/>
                  <a:pt x="507838" y="300644"/>
                  <a:pt x="522814" y="318451"/>
                </a:cubicBezTo>
                <a:cubicBezTo>
                  <a:pt x="532897" y="309548"/>
                  <a:pt x="540755" y="302425"/>
                  <a:pt x="547279" y="296637"/>
                </a:cubicBezTo>
                <a:cubicBezTo>
                  <a:pt x="590130" y="295896"/>
                  <a:pt x="614151" y="320380"/>
                  <a:pt x="638913" y="357479"/>
                </a:cubicBezTo>
                <a:cubicBezTo>
                  <a:pt x="567296" y="359259"/>
                  <a:pt x="501463" y="360892"/>
                  <a:pt x="435777" y="362524"/>
                </a:cubicBezTo>
                <a:cubicBezTo>
                  <a:pt x="435036" y="365343"/>
                  <a:pt x="434443" y="368163"/>
                  <a:pt x="433701" y="370982"/>
                </a:cubicBezTo>
                <a:cubicBezTo>
                  <a:pt x="504725" y="421436"/>
                  <a:pt x="588351" y="453637"/>
                  <a:pt x="654778" y="516556"/>
                </a:cubicBezTo>
                <a:cubicBezTo>
                  <a:pt x="623937" y="534511"/>
                  <a:pt x="594727" y="535402"/>
                  <a:pt x="565962" y="518485"/>
                </a:cubicBezTo>
                <a:cubicBezTo>
                  <a:pt x="536010" y="500826"/>
                  <a:pt x="506949" y="481387"/>
                  <a:pt x="477739" y="462541"/>
                </a:cubicBezTo>
                <a:cubicBezTo>
                  <a:pt x="448084" y="443398"/>
                  <a:pt x="419022" y="423365"/>
                  <a:pt x="389219" y="404519"/>
                </a:cubicBezTo>
                <a:cubicBezTo>
                  <a:pt x="377357" y="396951"/>
                  <a:pt x="364161" y="391461"/>
                  <a:pt x="348147" y="383151"/>
                </a:cubicBezTo>
                <a:cubicBezTo>
                  <a:pt x="345923" y="425888"/>
                  <a:pt x="343254" y="463283"/>
                  <a:pt x="342216" y="500678"/>
                </a:cubicBezTo>
                <a:cubicBezTo>
                  <a:pt x="341178" y="537182"/>
                  <a:pt x="340585" y="573687"/>
                  <a:pt x="341475" y="610043"/>
                </a:cubicBezTo>
                <a:cubicBezTo>
                  <a:pt x="342068" y="636457"/>
                  <a:pt x="346071" y="662871"/>
                  <a:pt x="346961" y="689285"/>
                </a:cubicBezTo>
                <a:cubicBezTo>
                  <a:pt x="347258" y="696408"/>
                  <a:pt x="343403" y="708428"/>
                  <a:pt x="338806" y="709912"/>
                </a:cubicBezTo>
                <a:cubicBezTo>
                  <a:pt x="328279" y="713325"/>
                  <a:pt x="313599" y="715699"/>
                  <a:pt x="305296" y="710802"/>
                </a:cubicBezTo>
                <a:cubicBezTo>
                  <a:pt x="294324" y="704273"/>
                  <a:pt x="285576" y="694627"/>
                  <a:pt x="284983" y="675930"/>
                </a:cubicBezTo>
                <a:cubicBezTo>
                  <a:pt x="282610" y="600695"/>
                  <a:pt x="278162" y="525608"/>
                  <a:pt x="285872" y="450373"/>
                </a:cubicBezTo>
                <a:cubicBezTo>
                  <a:pt x="287058" y="438501"/>
                  <a:pt x="286021" y="426481"/>
                  <a:pt x="286021" y="406597"/>
                </a:cubicBezTo>
                <a:cubicBezTo>
                  <a:pt x="259331" y="425739"/>
                  <a:pt x="237387" y="439837"/>
                  <a:pt x="217518" y="456308"/>
                </a:cubicBezTo>
                <a:cubicBezTo>
                  <a:pt x="187567" y="481090"/>
                  <a:pt x="160136" y="509136"/>
                  <a:pt x="129443" y="533027"/>
                </a:cubicBezTo>
                <a:cubicBezTo>
                  <a:pt x="97861" y="557661"/>
                  <a:pt x="80365" y="560332"/>
                  <a:pt x="58865" y="523085"/>
                </a:cubicBezTo>
                <a:cubicBezTo>
                  <a:pt x="51006" y="509581"/>
                  <a:pt x="54861" y="497561"/>
                  <a:pt x="62572" y="489697"/>
                </a:cubicBezTo>
                <a:cubicBezTo>
                  <a:pt x="84071" y="467141"/>
                  <a:pt x="107647" y="446663"/>
                  <a:pt x="130926" y="425888"/>
                </a:cubicBezTo>
                <a:cubicBezTo>
                  <a:pt x="152129" y="407042"/>
                  <a:pt x="174074" y="388938"/>
                  <a:pt x="202246" y="364898"/>
                </a:cubicBezTo>
                <a:cubicBezTo>
                  <a:pt x="131519" y="357924"/>
                  <a:pt x="66575" y="385080"/>
                  <a:pt x="0" y="356440"/>
                </a:cubicBezTo>
                <a:cubicBezTo>
                  <a:pt x="47003" y="320826"/>
                  <a:pt x="134929" y="312516"/>
                  <a:pt x="232197" y="307619"/>
                </a:cubicBezTo>
                <a:cubicBezTo>
                  <a:pt x="223597" y="297379"/>
                  <a:pt x="218111" y="288773"/>
                  <a:pt x="210697" y="282243"/>
                </a:cubicBezTo>
                <a:cubicBezTo>
                  <a:pt x="193053" y="266662"/>
                  <a:pt x="175112" y="251526"/>
                  <a:pt x="156281" y="237429"/>
                </a:cubicBezTo>
                <a:cubicBezTo>
                  <a:pt x="147829" y="231196"/>
                  <a:pt x="136857" y="228525"/>
                  <a:pt x="127664" y="223183"/>
                </a:cubicBezTo>
                <a:cubicBezTo>
                  <a:pt x="100530" y="207602"/>
                  <a:pt x="73396" y="191872"/>
                  <a:pt x="46706" y="175252"/>
                </a:cubicBezTo>
                <a:cubicBezTo>
                  <a:pt x="42258" y="172433"/>
                  <a:pt x="40182" y="165607"/>
                  <a:pt x="32917" y="154180"/>
                </a:cubicBezTo>
                <a:cubicBezTo>
                  <a:pt x="53675" y="155219"/>
                  <a:pt x="70282" y="151658"/>
                  <a:pt x="82885" y="157445"/>
                </a:cubicBezTo>
                <a:cubicBezTo>
                  <a:pt x="117730" y="173323"/>
                  <a:pt x="151536" y="192020"/>
                  <a:pt x="184601" y="211608"/>
                </a:cubicBezTo>
                <a:cubicBezTo>
                  <a:pt x="212921" y="228377"/>
                  <a:pt x="239462" y="248261"/>
                  <a:pt x="266893" y="266514"/>
                </a:cubicBezTo>
                <a:cubicBezTo>
                  <a:pt x="273862" y="271114"/>
                  <a:pt x="281276" y="274824"/>
                  <a:pt x="292989" y="281501"/>
                </a:cubicBezTo>
                <a:cubicBezTo>
                  <a:pt x="301589" y="186678"/>
                  <a:pt x="302627" y="95713"/>
                  <a:pt x="302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2"/>
          <p:cNvSpPr/>
          <p:nvPr/>
        </p:nvSpPr>
        <p:spPr>
          <a:xfrm>
            <a:off x="7603095" y="2338388"/>
            <a:ext cx="327388" cy="356794"/>
          </a:xfrm>
          <a:custGeom>
            <a:rect b="b" l="l" r="r" t="t"/>
            <a:pathLst>
              <a:path extrusionOk="0" h="713588" w="654777">
                <a:moveTo>
                  <a:pt x="302331" y="0"/>
                </a:moveTo>
                <a:cubicBezTo>
                  <a:pt x="315379" y="3561"/>
                  <a:pt x="325758" y="6529"/>
                  <a:pt x="339844" y="10388"/>
                </a:cubicBezTo>
                <a:cubicBezTo>
                  <a:pt x="343699" y="47931"/>
                  <a:pt x="348889" y="86216"/>
                  <a:pt x="351113" y="124798"/>
                </a:cubicBezTo>
                <a:cubicBezTo>
                  <a:pt x="353337" y="163232"/>
                  <a:pt x="352447" y="201963"/>
                  <a:pt x="356747" y="242177"/>
                </a:cubicBezTo>
                <a:cubicBezTo>
                  <a:pt x="380619" y="210124"/>
                  <a:pt x="428067" y="208492"/>
                  <a:pt x="443043" y="168278"/>
                </a:cubicBezTo>
                <a:cubicBezTo>
                  <a:pt x="477294" y="151658"/>
                  <a:pt x="495235" y="114411"/>
                  <a:pt x="532600" y="100462"/>
                </a:cubicBezTo>
                <a:cubicBezTo>
                  <a:pt x="547428" y="94971"/>
                  <a:pt x="557807" y="77906"/>
                  <a:pt x="571003" y="67222"/>
                </a:cubicBezTo>
                <a:cubicBezTo>
                  <a:pt x="582420" y="58022"/>
                  <a:pt x="592355" y="54163"/>
                  <a:pt x="603327" y="71525"/>
                </a:cubicBezTo>
                <a:cubicBezTo>
                  <a:pt x="610592" y="82952"/>
                  <a:pt x="625716" y="89333"/>
                  <a:pt x="640692" y="100610"/>
                </a:cubicBezTo>
                <a:cubicBezTo>
                  <a:pt x="564331" y="165755"/>
                  <a:pt x="489156" y="229861"/>
                  <a:pt x="412795" y="295154"/>
                </a:cubicBezTo>
                <a:cubicBezTo>
                  <a:pt x="432812" y="306877"/>
                  <a:pt x="450308" y="311477"/>
                  <a:pt x="470029" y="306728"/>
                </a:cubicBezTo>
                <a:cubicBezTo>
                  <a:pt x="488859" y="302276"/>
                  <a:pt x="507838" y="300644"/>
                  <a:pt x="522814" y="318451"/>
                </a:cubicBezTo>
                <a:cubicBezTo>
                  <a:pt x="532897" y="309548"/>
                  <a:pt x="540755" y="302425"/>
                  <a:pt x="547279" y="296637"/>
                </a:cubicBezTo>
                <a:cubicBezTo>
                  <a:pt x="590130" y="295896"/>
                  <a:pt x="614151" y="320380"/>
                  <a:pt x="638913" y="357479"/>
                </a:cubicBezTo>
                <a:cubicBezTo>
                  <a:pt x="567296" y="359259"/>
                  <a:pt x="501463" y="360892"/>
                  <a:pt x="435777" y="362524"/>
                </a:cubicBezTo>
                <a:cubicBezTo>
                  <a:pt x="435036" y="365343"/>
                  <a:pt x="434443" y="368163"/>
                  <a:pt x="433701" y="370982"/>
                </a:cubicBezTo>
                <a:cubicBezTo>
                  <a:pt x="504725" y="421436"/>
                  <a:pt x="588351" y="453637"/>
                  <a:pt x="654778" y="516556"/>
                </a:cubicBezTo>
                <a:cubicBezTo>
                  <a:pt x="623937" y="534511"/>
                  <a:pt x="594727" y="535402"/>
                  <a:pt x="565962" y="518485"/>
                </a:cubicBezTo>
                <a:cubicBezTo>
                  <a:pt x="536010" y="500826"/>
                  <a:pt x="506949" y="481387"/>
                  <a:pt x="477739" y="462541"/>
                </a:cubicBezTo>
                <a:cubicBezTo>
                  <a:pt x="448084" y="443398"/>
                  <a:pt x="419022" y="423365"/>
                  <a:pt x="389219" y="404519"/>
                </a:cubicBezTo>
                <a:cubicBezTo>
                  <a:pt x="377357" y="396951"/>
                  <a:pt x="364161" y="391461"/>
                  <a:pt x="348147" y="383151"/>
                </a:cubicBezTo>
                <a:cubicBezTo>
                  <a:pt x="345923" y="425888"/>
                  <a:pt x="343254" y="463283"/>
                  <a:pt x="342216" y="500678"/>
                </a:cubicBezTo>
                <a:cubicBezTo>
                  <a:pt x="341178" y="537182"/>
                  <a:pt x="340585" y="573687"/>
                  <a:pt x="341475" y="610043"/>
                </a:cubicBezTo>
                <a:cubicBezTo>
                  <a:pt x="342068" y="636457"/>
                  <a:pt x="346071" y="662871"/>
                  <a:pt x="346961" y="689285"/>
                </a:cubicBezTo>
                <a:cubicBezTo>
                  <a:pt x="347258" y="696408"/>
                  <a:pt x="343403" y="708428"/>
                  <a:pt x="338806" y="709912"/>
                </a:cubicBezTo>
                <a:cubicBezTo>
                  <a:pt x="328279" y="713325"/>
                  <a:pt x="313599" y="715699"/>
                  <a:pt x="305296" y="710802"/>
                </a:cubicBezTo>
                <a:cubicBezTo>
                  <a:pt x="294324" y="704273"/>
                  <a:pt x="285576" y="694627"/>
                  <a:pt x="284983" y="675930"/>
                </a:cubicBezTo>
                <a:cubicBezTo>
                  <a:pt x="282610" y="600695"/>
                  <a:pt x="278162" y="525608"/>
                  <a:pt x="285872" y="450373"/>
                </a:cubicBezTo>
                <a:cubicBezTo>
                  <a:pt x="287058" y="438501"/>
                  <a:pt x="286021" y="426481"/>
                  <a:pt x="286021" y="406597"/>
                </a:cubicBezTo>
                <a:cubicBezTo>
                  <a:pt x="259331" y="425739"/>
                  <a:pt x="237387" y="439837"/>
                  <a:pt x="217518" y="456308"/>
                </a:cubicBezTo>
                <a:cubicBezTo>
                  <a:pt x="187567" y="481090"/>
                  <a:pt x="160136" y="509136"/>
                  <a:pt x="129443" y="533027"/>
                </a:cubicBezTo>
                <a:cubicBezTo>
                  <a:pt x="97861" y="557661"/>
                  <a:pt x="80365" y="560332"/>
                  <a:pt x="58865" y="523085"/>
                </a:cubicBezTo>
                <a:cubicBezTo>
                  <a:pt x="51006" y="509581"/>
                  <a:pt x="54861" y="497561"/>
                  <a:pt x="62572" y="489697"/>
                </a:cubicBezTo>
                <a:cubicBezTo>
                  <a:pt x="84071" y="467141"/>
                  <a:pt x="107647" y="446663"/>
                  <a:pt x="130926" y="425888"/>
                </a:cubicBezTo>
                <a:cubicBezTo>
                  <a:pt x="152129" y="407042"/>
                  <a:pt x="174074" y="388938"/>
                  <a:pt x="202246" y="364898"/>
                </a:cubicBezTo>
                <a:cubicBezTo>
                  <a:pt x="131519" y="357924"/>
                  <a:pt x="66575" y="385080"/>
                  <a:pt x="0" y="356440"/>
                </a:cubicBezTo>
                <a:cubicBezTo>
                  <a:pt x="47003" y="320826"/>
                  <a:pt x="134929" y="312516"/>
                  <a:pt x="232197" y="307619"/>
                </a:cubicBezTo>
                <a:cubicBezTo>
                  <a:pt x="223597" y="297379"/>
                  <a:pt x="218111" y="288773"/>
                  <a:pt x="210697" y="282243"/>
                </a:cubicBezTo>
                <a:cubicBezTo>
                  <a:pt x="193053" y="266662"/>
                  <a:pt x="175112" y="251526"/>
                  <a:pt x="156281" y="237429"/>
                </a:cubicBezTo>
                <a:cubicBezTo>
                  <a:pt x="147829" y="231196"/>
                  <a:pt x="136857" y="228525"/>
                  <a:pt x="127664" y="223183"/>
                </a:cubicBezTo>
                <a:cubicBezTo>
                  <a:pt x="100530" y="207602"/>
                  <a:pt x="73396" y="191872"/>
                  <a:pt x="46706" y="175252"/>
                </a:cubicBezTo>
                <a:cubicBezTo>
                  <a:pt x="42258" y="172433"/>
                  <a:pt x="40182" y="165607"/>
                  <a:pt x="32917" y="154180"/>
                </a:cubicBezTo>
                <a:cubicBezTo>
                  <a:pt x="53675" y="155219"/>
                  <a:pt x="70282" y="151658"/>
                  <a:pt x="82885" y="157445"/>
                </a:cubicBezTo>
                <a:cubicBezTo>
                  <a:pt x="117730" y="173323"/>
                  <a:pt x="151536" y="192020"/>
                  <a:pt x="184601" y="211608"/>
                </a:cubicBezTo>
                <a:cubicBezTo>
                  <a:pt x="212921" y="228377"/>
                  <a:pt x="239462" y="248261"/>
                  <a:pt x="266893" y="266514"/>
                </a:cubicBezTo>
                <a:cubicBezTo>
                  <a:pt x="273862" y="271114"/>
                  <a:pt x="281276" y="274824"/>
                  <a:pt x="292989" y="281501"/>
                </a:cubicBezTo>
                <a:cubicBezTo>
                  <a:pt x="301589" y="186678"/>
                  <a:pt x="302627" y="95713"/>
                  <a:pt x="302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2"/>
          <p:cNvSpPr/>
          <p:nvPr/>
        </p:nvSpPr>
        <p:spPr>
          <a:xfrm rot="158553">
            <a:off x="1763595" y="2464174"/>
            <a:ext cx="1418547" cy="95742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2"/>
          <p:cNvSpPr/>
          <p:nvPr/>
        </p:nvSpPr>
        <p:spPr>
          <a:xfrm rot="158553">
            <a:off x="3862570" y="2468949"/>
            <a:ext cx="1418547" cy="95742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2"/>
          <p:cNvSpPr/>
          <p:nvPr/>
        </p:nvSpPr>
        <p:spPr>
          <a:xfrm rot="158553">
            <a:off x="5992532" y="2468949"/>
            <a:ext cx="1418547" cy="95742"/>
          </a:xfrm>
          <a:custGeom>
            <a:rect b="b" l="l" r="r" t="t"/>
            <a:pathLst>
              <a:path extrusionOk="0" h="357151" w="8720240">
                <a:moveTo>
                  <a:pt x="8075233" y="111796"/>
                </a:moveTo>
                <a:cubicBezTo>
                  <a:pt x="8042351" y="141306"/>
                  <a:pt x="8006517" y="142571"/>
                  <a:pt x="7974899" y="141306"/>
                </a:cubicBezTo>
                <a:cubicBezTo>
                  <a:pt x="7925154" y="139620"/>
                  <a:pt x="7875829" y="148473"/>
                  <a:pt x="7825240" y="136247"/>
                </a:cubicBezTo>
                <a:cubicBezTo>
                  <a:pt x="7790672" y="127815"/>
                  <a:pt x="7751465" y="139198"/>
                  <a:pt x="7714367" y="140463"/>
                </a:cubicBezTo>
                <a:cubicBezTo>
                  <a:pt x="7661249" y="142149"/>
                  <a:pt x="7607287" y="146786"/>
                  <a:pt x="7554591" y="142571"/>
                </a:cubicBezTo>
                <a:cubicBezTo>
                  <a:pt x="7479129" y="136669"/>
                  <a:pt x="7404511" y="122757"/>
                  <a:pt x="7329471" y="113904"/>
                </a:cubicBezTo>
                <a:cubicBezTo>
                  <a:pt x="7303755" y="110953"/>
                  <a:pt x="7292372" y="97884"/>
                  <a:pt x="7285205" y="64158"/>
                </a:cubicBezTo>
                <a:cubicBezTo>
                  <a:pt x="7319775" y="58678"/>
                  <a:pt x="7350971" y="53619"/>
                  <a:pt x="7382589" y="48981"/>
                </a:cubicBezTo>
                <a:cubicBezTo>
                  <a:pt x="7403246" y="46030"/>
                  <a:pt x="7424324" y="44344"/>
                  <a:pt x="7444982" y="42236"/>
                </a:cubicBezTo>
                <a:cubicBezTo>
                  <a:pt x="7455521" y="71746"/>
                  <a:pt x="7479129" y="43079"/>
                  <a:pt x="7498100" y="52776"/>
                </a:cubicBezTo>
                <a:cubicBezTo>
                  <a:pt x="7517492" y="62893"/>
                  <a:pt x="7547846" y="59521"/>
                  <a:pt x="7574826" y="49825"/>
                </a:cubicBezTo>
                <a:cubicBezTo>
                  <a:pt x="7600121" y="40550"/>
                  <a:pt x="7630052" y="41393"/>
                  <a:pt x="7657876" y="40550"/>
                </a:cubicBezTo>
                <a:cubicBezTo>
                  <a:pt x="7716053" y="38864"/>
                  <a:pt x="7773809" y="39285"/>
                  <a:pt x="7831986" y="39285"/>
                </a:cubicBezTo>
                <a:cubicBezTo>
                  <a:pt x="7880467" y="39285"/>
                  <a:pt x="7928948" y="39707"/>
                  <a:pt x="7977429" y="39285"/>
                </a:cubicBezTo>
                <a:cubicBezTo>
                  <a:pt x="7997664" y="39285"/>
                  <a:pt x="8012840" y="43079"/>
                  <a:pt x="8025488" y="63736"/>
                </a:cubicBezTo>
                <a:cubicBezTo>
                  <a:pt x="8035606" y="82286"/>
                  <a:pt x="8056684" y="94511"/>
                  <a:pt x="8075233" y="111796"/>
                </a:cubicBezTo>
                <a:close/>
                <a:moveTo>
                  <a:pt x="2505409" y="243748"/>
                </a:moveTo>
                <a:cubicBezTo>
                  <a:pt x="2479693" y="224777"/>
                  <a:pt x="2450183" y="211287"/>
                  <a:pt x="2435006" y="180512"/>
                </a:cubicBezTo>
                <a:cubicBezTo>
                  <a:pt x="2432056" y="174610"/>
                  <a:pt x="2420251" y="168287"/>
                  <a:pt x="2414771" y="169973"/>
                </a:cubicBezTo>
                <a:cubicBezTo>
                  <a:pt x="2370506" y="182198"/>
                  <a:pt x="2330035" y="156061"/>
                  <a:pt x="2286613" y="158169"/>
                </a:cubicBezTo>
                <a:cubicBezTo>
                  <a:pt x="2259211" y="159433"/>
                  <a:pt x="2231808" y="159012"/>
                  <a:pt x="2204406" y="157747"/>
                </a:cubicBezTo>
                <a:cubicBezTo>
                  <a:pt x="2153817" y="156061"/>
                  <a:pt x="2104072" y="121492"/>
                  <a:pt x="2052218" y="153531"/>
                </a:cubicBezTo>
                <a:cubicBezTo>
                  <a:pt x="2049689" y="155218"/>
                  <a:pt x="2043365" y="150159"/>
                  <a:pt x="2038728" y="149737"/>
                </a:cubicBezTo>
                <a:cubicBezTo>
                  <a:pt x="2018492" y="148051"/>
                  <a:pt x="1998257" y="143835"/>
                  <a:pt x="1978443" y="145943"/>
                </a:cubicBezTo>
                <a:cubicBezTo>
                  <a:pt x="1929540" y="151424"/>
                  <a:pt x="1881059" y="160277"/>
                  <a:pt x="1832578" y="167022"/>
                </a:cubicBezTo>
                <a:cubicBezTo>
                  <a:pt x="1793372" y="172502"/>
                  <a:pt x="1787049" y="180934"/>
                  <a:pt x="1801382" y="214660"/>
                </a:cubicBezTo>
                <a:cubicBezTo>
                  <a:pt x="1805598" y="224777"/>
                  <a:pt x="1811921" y="233630"/>
                  <a:pt x="1819510" y="246699"/>
                </a:cubicBezTo>
                <a:cubicBezTo>
                  <a:pt x="1853236" y="246699"/>
                  <a:pt x="1888226" y="247121"/>
                  <a:pt x="1923217" y="246699"/>
                </a:cubicBezTo>
                <a:cubicBezTo>
                  <a:pt x="1970011" y="245856"/>
                  <a:pt x="2019335" y="234895"/>
                  <a:pt x="2063601" y="245856"/>
                </a:cubicBezTo>
                <a:cubicBezTo>
                  <a:pt x="2117983" y="259346"/>
                  <a:pt x="2172788" y="245434"/>
                  <a:pt x="2225906" y="259768"/>
                </a:cubicBezTo>
                <a:cubicBezTo>
                  <a:pt x="2248671" y="266091"/>
                  <a:pt x="2273122" y="270729"/>
                  <a:pt x="2296730" y="269886"/>
                </a:cubicBezTo>
                <a:cubicBezTo>
                  <a:pt x="2344790" y="268199"/>
                  <a:pt x="2392006" y="266935"/>
                  <a:pt x="2438379" y="283376"/>
                </a:cubicBezTo>
                <a:cubicBezTo>
                  <a:pt x="2443860" y="285484"/>
                  <a:pt x="2451026" y="284219"/>
                  <a:pt x="2456928" y="282533"/>
                </a:cubicBezTo>
                <a:cubicBezTo>
                  <a:pt x="2474634" y="277052"/>
                  <a:pt x="2492341" y="270729"/>
                  <a:pt x="2515948" y="262719"/>
                </a:cubicBezTo>
                <a:cubicBezTo>
                  <a:pt x="2511311" y="253866"/>
                  <a:pt x="2509625" y="247121"/>
                  <a:pt x="2505409" y="243748"/>
                </a:cubicBezTo>
                <a:close/>
                <a:moveTo>
                  <a:pt x="588516" y="247121"/>
                </a:moveTo>
                <a:cubicBezTo>
                  <a:pt x="585987" y="243748"/>
                  <a:pt x="576290" y="246278"/>
                  <a:pt x="569967" y="245434"/>
                </a:cubicBezTo>
                <a:cubicBezTo>
                  <a:pt x="513898" y="239111"/>
                  <a:pt x="458250" y="237424"/>
                  <a:pt x="401759" y="242483"/>
                </a:cubicBezTo>
                <a:cubicBezTo>
                  <a:pt x="362553" y="246278"/>
                  <a:pt x="322082" y="238268"/>
                  <a:pt x="282032" y="237424"/>
                </a:cubicBezTo>
                <a:cubicBezTo>
                  <a:pt x="259689" y="237003"/>
                  <a:pt x="236924" y="240375"/>
                  <a:pt x="214581" y="242905"/>
                </a:cubicBezTo>
                <a:cubicBezTo>
                  <a:pt x="203620" y="244170"/>
                  <a:pt x="192659" y="248385"/>
                  <a:pt x="181698" y="249229"/>
                </a:cubicBezTo>
                <a:cubicBezTo>
                  <a:pt x="156825" y="251336"/>
                  <a:pt x="130688" y="248807"/>
                  <a:pt x="106658" y="253866"/>
                </a:cubicBezTo>
                <a:cubicBezTo>
                  <a:pt x="64501" y="263140"/>
                  <a:pt x="23608" y="277474"/>
                  <a:pt x="0" y="320896"/>
                </a:cubicBezTo>
                <a:cubicBezTo>
                  <a:pt x="8853" y="339445"/>
                  <a:pt x="18971" y="357151"/>
                  <a:pt x="41314" y="357151"/>
                </a:cubicBezTo>
                <a:cubicBezTo>
                  <a:pt x="76305" y="357151"/>
                  <a:pt x="111717" y="355043"/>
                  <a:pt x="146707" y="353357"/>
                </a:cubicBezTo>
                <a:cubicBezTo>
                  <a:pt x="199826" y="351249"/>
                  <a:pt x="250836" y="322582"/>
                  <a:pt x="305219" y="342818"/>
                </a:cubicBezTo>
                <a:cubicBezTo>
                  <a:pt x="309435" y="344504"/>
                  <a:pt x="316601" y="345769"/>
                  <a:pt x="319552" y="343661"/>
                </a:cubicBezTo>
                <a:cubicBezTo>
                  <a:pt x="338102" y="328906"/>
                  <a:pt x="357072" y="338602"/>
                  <a:pt x="376465" y="338180"/>
                </a:cubicBezTo>
                <a:cubicBezTo>
                  <a:pt x="459515" y="336494"/>
                  <a:pt x="542143" y="336073"/>
                  <a:pt x="624771" y="341553"/>
                </a:cubicBezTo>
                <a:cubicBezTo>
                  <a:pt x="644585" y="342818"/>
                  <a:pt x="674095" y="333122"/>
                  <a:pt x="689694" y="302347"/>
                </a:cubicBezTo>
                <a:cubicBezTo>
                  <a:pt x="653017" y="287592"/>
                  <a:pt x="613389" y="280003"/>
                  <a:pt x="588516" y="247121"/>
                </a:cubicBezTo>
                <a:close/>
                <a:moveTo>
                  <a:pt x="4207300" y="153531"/>
                </a:moveTo>
                <a:cubicBezTo>
                  <a:pt x="4180319" y="140041"/>
                  <a:pt x="4160084" y="115590"/>
                  <a:pt x="4120877" y="119384"/>
                </a:cubicBezTo>
                <a:cubicBezTo>
                  <a:pt x="4058906" y="125286"/>
                  <a:pt x="3995670" y="120227"/>
                  <a:pt x="3933277" y="119384"/>
                </a:cubicBezTo>
                <a:cubicBezTo>
                  <a:pt x="3851914" y="118541"/>
                  <a:pt x="3772236" y="126972"/>
                  <a:pt x="3691716" y="133718"/>
                </a:cubicBezTo>
                <a:cubicBezTo>
                  <a:pt x="3658412" y="136247"/>
                  <a:pt x="3623843" y="151424"/>
                  <a:pt x="3593490" y="149737"/>
                </a:cubicBezTo>
                <a:cubicBezTo>
                  <a:pt x="3561028" y="148473"/>
                  <a:pt x="3540371" y="161963"/>
                  <a:pt x="3514234" y="168708"/>
                </a:cubicBezTo>
                <a:cubicBezTo>
                  <a:pt x="3524351" y="211709"/>
                  <a:pt x="3534469" y="220562"/>
                  <a:pt x="3573254" y="219297"/>
                </a:cubicBezTo>
                <a:cubicBezTo>
                  <a:pt x="3626372" y="217611"/>
                  <a:pt x="3679490" y="213395"/>
                  <a:pt x="3732609" y="212552"/>
                </a:cubicBezTo>
                <a:cubicBezTo>
                  <a:pt x="3817766" y="211287"/>
                  <a:pt x="3902503" y="211709"/>
                  <a:pt x="3987660" y="211709"/>
                </a:cubicBezTo>
                <a:cubicBezTo>
                  <a:pt x="4020965" y="211709"/>
                  <a:pt x="4054690" y="213395"/>
                  <a:pt x="4087995" y="213395"/>
                </a:cubicBezTo>
                <a:cubicBezTo>
                  <a:pt x="4143642" y="213816"/>
                  <a:pt x="4199290" y="213395"/>
                  <a:pt x="4254938" y="213395"/>
                </a:cubicBezTo>
                <a:cubicBezTo>
                  <a:pt x="4255781" y="209601"/>
                  <a:pt x="4256624" y="206228"/>
                  <a:pt x="4257467" y="202434"/>
                </a:cubicBezTo>
                <a:cubicBezTo>
                  <a:pt x="4241026" y="185993"/>
                  <a:pt x="4227536" y="163228"/>
                  <a:pt x="4207300" y="153531"/>
                </a:cubicBezTo>
                <a:close/>
                <a:moveTo>
                  <a:pt x="6948790" y="132031"/>
                </a:moveTo>
                <a:cubicBezTo>
                  <a:pt x="6904103" y="126972"/>
                  <a:pt x="6859416" y="118119"/>
                  <a:pt x="6814308" y="118541"/>
                </a:cubicBezTo>
                <a:cubicBezTo>
                  <a:pt x="6771308" y="118541"/>
                  <a:pt x="6726621" y="107580"/>
                  <a:pt x="6684885" y="129923"/>
                </a:cubicBezTo>
                <a:cubicBezTo>
                  <a:pt x="6676454" y="134561"/>
                  <a:pt x="6655797" y="133718"/>
                  <a:pt x="6653689" y="129502"/>
                </a:cubicBezTo>
                <a:cubicBezTo>
                  <a:pt x="6641042" y="103364"/>
                  <a:pt x="6617433" y="117698"/>
                  <a:pt x="6602257" y="116855"/>
                </a:cubicBezTo>
                <a:cubicBezTo>
                  <a:pt x="6537335" y="113060"/>
                  <a:pt x="6471569" y="112217"/>
                  <a:pt x="6409598" y="149737"/>
                </a:cubicBezTo>
                <a:cubicBezTo>
                  <a:pt x="6423088" y="190208"/>
                  <a:pt x="6440373" y="197797"/>
                  <a:pt x="6492648" y="198218"/>
                </a:cubicBezTo>
                <a:cubicBezTo>
                  <a:pt x="6579492" y="199061"/>
                  <a:pt x="6666758" y="202434"/>
                  <a:pt x="6753602" y="206228"/>
                </a:cubicBezTo>
                <a:cubicBezTo>
                  <a:pt x="6835809" y="209601"/>
                  <a:pt x="6918437" y="215503"/>
                  <a:pt x="7000643" y="219718"/>
                </a:cubicBezTo>
                <a:cubicBezTo>
                  <a:pt x="7004016" y="219718"/>
                  <a:pt x="7007811" y="214660"/>
                  <a:pt x="7015399" y="208758"/>
                </a:cubicBezTo>
                <a:cubicBezTo>
                  <a:pt x="6993477" y="183463"/>
                  <a:pt x="6971977" y="158590"/>
                  <a:pt x="6949633" y="132874"/>
                </a:cubicBezTo>
                <a:cubicBezTo>
                  <a:pt x="6949633" y="132031"/>
                  <a:pt x="6949212" y="132031"/>
                  <a:pt x="6948790" y="132031"/>
                </a:cubicBezTo>
                <a:close/>
                <a:moveTo>
                  <a:pt x="6950055" y="132031"/>
                </a:moveTo>
                <a:lnTo>
                  <a:pt x="6950055" y="132031"/>
                </a:lnTo>
                <a:cubicBezTo>
                  <a:pt x="6950898" y="132031"/>
                  <a:pt x="6951320" y="131610"/>
                  <a:pt x="6950055" y="132031"/>
                </a:cubicBezTo>
                <a:close/>
                <a:moveTo>
                  <a:pt x="3120484" y="156904"/>
                </a:moveTo>
                <a:cubicBezTo>
                  <a:pt x="3093504" y="161541"/>
                  <a:pt x="3061886" y="149737"/>
                  <a:pt x="3034483" y="138776"/>
                </a:cubicBezTo>
                <a:cubicBezTo>
                  <a:pt x="3002022" y="126129"/>
                  <a:pt x="2972512" y="134139"/>
                  <a:pt x="2940473" y="137512"/>
                </a:cubicBezTo>
                <a:cubicBezTo>
                  <a:pt x="2894100" y="142992"/>
                  <a:pt x="2846040" y="134982"/>
                  <a:pt x="2798824" y="136669"/>
                </a:cubicBezTo>
                <a:cubicBezTo>
                  <a:pt x="2779010" y="137512"/>
                  <a:pt x="2757088" y="143414"/>
                  <a:pt x="2740225" y="153953"/>
                </a:cubicBezTo>
                <a:cubicBezTo>
                  <a:pt x="2713666" y="170394"/>
                  <a:pt x="2716617" y="201169"/>
                  <a:pt x="2744020" y="216346"/>
                </a:cubicBezTo>
                <a:cubicBezTo>
                  <a:pt x="2753716" y="221826"/>
                  <a:pt x="2765520" y="224356"/>
                  <a:pt x="2776481" y="224777"/>
                </a:cubicBezTo>
                <a:cubicBezTo>
                  <a:pt x="2835923" y="226464"/>
                  <a:pt x="2895786" y="228993"/>
                  <a:pt x="2955228" y="227728"/>
                </a:cubicBezTo>
                <a:cubicBezTo>
                  <a:pt x="3022258" y="226464"/>
                  <a:pt x="3088023" y="241219"/>
                  <a:pt x="3155054" y="235738"/>
                </a:cubicBezTo>
                <a:cubicBezTo>
                  <a:pt x="3160534" y="235317"/>
                  <a:pt x="3166014" y="240375"/>
                  <a:pt x="3171916" y="242483"/>
                </a:cubicBezTo>
                <a:cubicBezTo>
                  <a:pt x="3209858" y="254709"/>
                  <a:pt x="3247378" y="260611"/>
                  <a:pt x="3298810" y="242062"/>
                </a:cubicBezTo>
                <a:cubicBezTo>
                  <a:pt x="3276888" y="227728"/>
                  <a:pt x="3262976" y="220983"/>
                  <a:pt x="3252015" y="210865"/>
                </a:cubicBezTo>
                <a:cubicBezTo>
                  <a:pt x="3214917" y="176718"/>
                  <a:pt x="3178662" y="147208"/>
                  <a:pt x="3120484" y="156904"/>
                </a:cubicBezTo>
                <a:close/>
                <a:moveTo>
                  <a:pt x="5947976" y="153110"/>
                </a:moveTo>
                <a:cubicBezTo>
                  <a:pt x="5923524" y="121492"/>
                  <a:pt x="5893171" y="151424"/>
                  <a:pt x="5866612" y="142571"/>
                </a:cubicBezTo>
                <a:cubicBezTo>
                  <a:pt x="5856072" y="139198"/>
                  <a:pt x="5844690" y="137090"/>
                  <a:pt x="5833307" y="136247"/>
                </a:cubicBezTo>
                <a:cubicBezTo>
                  <a:pt x="5820660" y="134982"/>
                  <a:pt x="5806749" y="132874"/>
                  <a:pt x="5794944" y="136669"/>
                </a:cubicBezTo>
                <a:cubicBezTo>
                  <a:pt x="5772179" y="143835"/>
                  <a:pt x="5750258" y="161541"/>
                  <a:pt x="5727493" y="137512"/>
                </a:cubicBezTo>
                <a:cubicBezTo>
                  <a:pt x="5691659" y="148051"/>
                  <a:pt x="5655825" y="123600"/>
                  <a:pt x="5619149" y="137090"/>
                </a:cubicBezTo>
                <a:cubicBezTo>
                  <a:pt x="5609452" y="140463"/>
                  <a:pt x="5596805" y="137512"/>
                  <a:pt x="5585844" y="136247"/>
                </a:cubicBezTo>
                <a:cubicBezTo>
                  <a:pt x="5537363" y="130767"/>
                  <a:pt x="5488461" y="117698"/>
                  <a:pt x="5443352" y="149737"/>
                </a:cubicBezTo>
                <a:cubicBezTo>
                  <a:pt x="5439559" y="152267"/>
                  <a:pt x="5430705" y="145943"/>
                  <a:pt x="5424803" y="147208"/>
                </a:cubicBezTo>
                <a:cubicBezTo>
                  <a:pt x="5416372" y="148894"/>
                  <a:pt x="5408362" y="153953"/>
                  <a:pt x="5400773" y="156904"/>
                </a:cubicBezTo>
                <a:cubicBezTo>
                  <a:pt x="5405833" y="186414"/>
                  <a:pt x="5425225" y="193159"/>
                  <a:pt x="5447568" y="194846"/>
                </a:cubicBezTo>
                <a:cubicBezTo>
                  <a:pt x="5507010" y="200326"/>
                  <a:pt x="5566452" y="205385"/>
                  <a:pt x="5625894" y="210865"/>
                </a:cubicBezTo>
                <a:cubicBezTo>
                  <a:pt x="5729601" y="220562"/>
                  <a:pt x="5833729" y="229415"/>
                  <a:pt x="5938279" y="229836"/>
                </a:cubicBezTo>
                <a:cubicBezTo>
                  <a:pt x="5960201" y="229836"/>
                  <a:pt x="5982123" y="223513"/>
                  <a:pt x="6011633" y="218875"/>
                </a:cubicBezTo>
                <a:cubicBezTo>
                  <a:pt x="5985496" y="191895"/>
                  <a:pt x="5964417" y="174189"/>
                  <a:pt x="5947976" y="153110"/>
                </a:cubicBezTo>
                <a:close/>
                <a:moveTo>
                  <a:pt x="1401731" y="190208"/>
                </a:moveTo>
                <a:cubicBezTo>
                  <a:pt x="1390348" y="190630"/>
                  <a:pt x="1378544" y="196110"/>
                  <a:pt x="1368426" y="193581"/>
                </a:cubicBezTo>
                <a:cubicBezTo>
                  <a:pt x="1337652" y="186414"/>
                  <a:pt x="1305612" y="198218"/>
                  <a:pt x="1275259" y="185571"/>
                </a:cubicBezTo>
                <a:cubicBezTo>
                  <a:pt x="1269357" y="183042"/>
                  <a:pt x="1257553" y="185571"/>
                  <a:pt x="1253337" y="190208"/>
                </a:cubicBezTo>
                <a:cubicBezTo>
                  <a:pt x="1238160" y="206650"/>
                  <a:pt x="1223405" y="195267"/>
                  <a:pt x="1208650" y="191473"/>
                </a:cubicBezTo>
                <a:cubicBezTo>
                  <a:pt x="1199797" y="188944"/>
                  <a:pt x="1190944" y="182198"/>
                  <a:pt x="1182513" y="183042"/>
                </a:cubicBezTo>
                <a:cubicBezTo>
                  <a:pt x="1138669" y="187257"/>
                  <a:pt x="1094826" y="194002"/>
                  <a:pt x="1051403" y="199061"/>
                </a:cubicBezTo>
                <a:cubicBezTo>
                  <a:pt x="1043394" y="199904"/>
                  <a:pt x="1035384" y="200326"/>
                  <a:pt x="1026952" y="200326"/>
                </a:cubicBezTo>
                <a:cubicBezTo>
                  <a:pt x="975099" y="201169"/>
                  <a:pt x="924088" y="203699"/>
                  <a:pt x="880666" y="244591"/>
                </a:cubicBezTo>
                <a:cubicBezTo>
                  <a:pt x="908912" y="271572"/>
                  <a:pt x="911863" y="273680"/>
                  <a:pt x="950226" y="272415"/>
                </a:cubicBezTo>
                <a:cubicBezTo>
                  <a:pt x="1022736" y="270307"/>
                  <a:pt x="1095669" y="266513"/>
                  <a:pt x="1168179" y="265248"/>
                </a:cubicBezTo>
                <a:cubicBezTo>
                  <a:pt x="1238582" y="263984"/>
                  <a:pt x="1308985" y="281690"/>
                  <a:pt x="1378966" y="263562"/>
                </a:cubicBezTo>
                <a:cubicBezTo>
                  <a:pt x="1381917" y="262719"/>
                  <a:pt x="1385711" y="262719"/>
                  <a:pt x="1388662" y="263984"/>
                </a:cubicBezTo>
                <a:cubicBezTo>
                  <a:pt x="1424496" y="278739"/>
                  <a:pt x="1456535" y="257238"/>
                  <a:pt x="1502487" y="255552"/>
                </a:cubicBezTo>
                <a:cubicBezTo>
                  <a:pt x="1466231" y="231944"/>
                  <a:pt x="1440094" y="214660"/>
                  <a:pt x="1413956" y="197375"/>
                </a:cubicBezTo>
                <a:cubicBezTo>
                  <a:pt x="1410162" y="195267"/>
                  <a:pt x="1405946" y="190208"/>
                  <a:pt x="1401731" y="190208"/>
                </a:cubicBezTo>
                <a:close/>
                <a:moveTo>
                  <a:pt x="4784855" y="143835"/>
                </a:moveTo>
                <a:cubicBezTo>
                  <a:pt x="4714031" y="144257"/>
                  <a:pt x="4643207" y="144678"/>
                  <a:pt x="4574069" y="169551"/>
                </a:cubicBezTo>
                <a:cubicBezTo>
                  <a:pt x="4576177" y="197375"/>
                  <a:pt x="4586294" y="214660"/>
                  <a:pt x="4612853" y="219718"/>
                </a:cubicBezTo>
                <a:cubicBezTo>
                  <a:pt x="4639834" y="224356"/>
                  <a:pt x="4666815" y="230679"/>
                  <a:pt x="4693796" y="232787"/>
                </a:cubicBezTo>
                <a:cubicBezTo>
                  <a:pt x="4751551" y="237424"/>
                  <a:pt x="4809728" y="241640"/>
                  <a:pt x="4867483" y="242905"/>
                </a:cubicBezTo>
                <a:cubicBezTo>
                  <a:pt x="4929877" y="244591"/>
                  <a:pt x="4992691" y="243326"/>
                  <a:pt x="5055505" y="243326"/>
                </a:cubicBezTo>
                <a:cubicBezTo>
                  <a:pt x="5058035" y="238268"/>
                  <a:pt x="5060143" y="233630"/>
                  <a:pt x="5062672" y="228571"/>
                </a:cubicBezTo>
                <a:cubicBezTo>
                  <a:pt x="5040750" y="202434"/>
                  <a:pt x="5018828" y="176296"/>
                  <a:pt x="4991848" y="143835"/>
                </a:cubicBezTo>
                <a:cubicBezTo>
                  <a:pt x="4926925" y="143835"/>
                  <a:pt x="4856101" y="143414"/>
                  <a:pt x="4784855" y="143835"/>
                </a:cubicBezTo>
                <a:close/>
                <a:moveTo>
                  <a:pt x="8658269" y="2187"/>
                </a:moveTo>
                <a:cubicBezTo>
                  <a:pt x="8607680" y="2187"/>
                  <a:pt x="8555827" y="-3715"/>
                  <a:pt x="8505659" y="3873"/>
                </a:cubicBezTo>
                <a:cubicBezTo>
                  <a:pt x="8458022" y="11461"/>
                  <a:pt x="8408697" y="15677"/>
                  <a:pt x="8362325" y="32962"/>
                </a:cubicBezTo>
                <a:cubicBezTo>
                  <a:pt x="8339138" y="41815"/>
                  <a:pt x="8315109" y="49403"/>
                  <a:pt x="8293187" y="56991"/>
                </a:cubicBezTo>
                <a:cubicBezTo>
                  <a:pt x="8296981" y="105051"/>
                  <a:pt x="8305834" y="114747"/>
                  <a:pt x="8341246" y="110953"/>
                </a:cubicBezTo>
                <a:cubicBezTo>
                  <a:pt x="8378345" y="107158"/>
                  <a:pt x="8415443" y="99149"/>
                  <a:pt x="8452541" y="97884"/>
                </a:cubicBezTo>
                <a:cubicBezTo>
                  <a:pt x="8512404" y="95776"/>
                  <a:pt x="8571003" y="78491"/>
                  <a:pt x="8632131" y="92825"/>
                </a:cubicBezTo>
                <a:cubicBezTo>
                  <a:pt x="8657004" y="98727"/>
                  <a:pt x="8685249" y="91982"/>
                  <a:pt x="8720240" y="90717"/>
                </a:cubicBezTo>
                <a:cubicBezTo>
                  <a:pt x="8696632" y="56991"/>
                  <a:pt x="8678926" y="31697"/>
                  <a:pt x="8658269" y="21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3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1" name="Google Shape;511;p33"/>
          <p:cNvGrpSpPr/>
          <p:nvPr/>
        </p:nvGrpSpPr>
        <p:grpSpPr>
          <a:xfrm>
            <a:off x="403896" y="812725"/>
            <a:ext cx="1478250" cy="2742484"/>
            <a:chOff x="0" y="142875"/>
            <a:chExt cx="3942000" cy="7313290"/>
          </a:xfrm>
        </p:grpSpPr>
        <p:sp>
          <p:nvSpPr>
            <p:cNvPr id="512" name="Google Shape;512;p33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</a:t>
              </a:r>
              <a:endParaRPr sz="7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13" name="Google Shape;513;p33"/>
            <p:cNvSpPr txBox="1"/>
            <p:nvPr/>
          </p:nvSpPr>
          <p:spPr>
            <a:xfrm>
              <a:off x="0" y="4993465"/>
              <a:ext cx="39420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doing well?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sets you apart? What are your good qualities?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4" name="Google Shape;514;p33"/>
            <p:cNvSpPr txBox="1"/>
            <p:nvPr/>
          </p:nvSpPr>
          <p:spPr>
            <a:xfrm>
              <a:off x="0" y="3553438"/>
              <a:ext cx="3942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Strengths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515" name="Google Shape;515;p33"/>
          <p:cNvGrpSpPr/>
          <p:nvPr/>
        </p:nvGrpSpPr>
        <p:grpSpPr>
          <a:xfrm>
            <a:off x="4975896" y="812725"/>
            <a:ext cx="1478250" cy="2557759"/>
            <a:chOff x="0" y="142875"/>
            <a:chExt cx="3942000" cy="6820690"/>
          </a:xfrm>
        </p:grpSpPr>
        <p:sp>
          <p:nvSpPr>
            <p:cNvPr id="516" name="Google Shape;516;p33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O</a:t>
              </a:r>
              <a:endParaRPr sz="7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17" name="Google Shape;517;p33"/>
            <p:cNvSpPr txBox="1"/>
            <p:nvPr/>
          </p:nvSpPr>
          <p:spPr>
            <a:xfrm>
              <a:off x="0" y="4993465"/>
              <a:ext cx="39420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8" name="Google Shape;518;p33"/>
            <p:cNvSpPr txBox="1"/>
            <p:nvPr/>
          </p:nvSpPr>
          <p:spPr>
            <a:xfrm>
              <a:off x="0" y="3553438"/>
              <a:ext cx="3942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Opportunities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519" name="Google Shape;519;p33"/>
          <p:cNvGrpSpPr/>
          <p:nvPr/>
        </p:nvGrpSpPr>
        <p:grpSpPr>
          <a:xfrm>
            <a:off x="2689896" y="812725"/>
            <a:ext cx="1478250" cy="2927209"/>
            <a:chOff x="0" y="142875"/>
            <a:chExt cx="3942000" cy="7805890"/>
          </a:xfrm>
        </p:grpSpPr>
        <p:sp>
          <p:nvSpPr>
            <p:cNvPr id="520" name="Google Shape;520;p33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</a:t>
              </a:r>
              <a:endParaRPr sz="7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0" y="4993465"/>
              <a:ext cx="39420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need to improve? Are resources adequate?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others do better than you?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0" y="3553438"/>
              <a:ext cx="3942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2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Weaknesses</a:t>
              </a:r>
              <a:endParaRPr sz="2500">
                <a:solidFill>
                  <a:schemeClr val="dk2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523" name="Google Shape;523;p33"/>
          <p:cNvGrpSpPr/>
          <p:nvPr/>
        </p:nvGrpSpPr>
        <p:grpSpPr>
          <a:xfrm>
            <a:off x="7261896" y="812725"/>
            <a:ext cx="1478250" cy="2742484"/>
            <a:chOff x="0" y="142875"/>
            <a:chExt cx="3942000" cy="7313290"/>
          </a:xfrm>
        </p:grpSpPr>
        <p:sp>
          <p:nvSpPr>
            <p:cNvPr id="524" name="Google Shape;524;p33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</a:t>
              </a:r>
              <a:endParaRPr sz="7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25" name="Google Shape;525;p33"/>
            <p:cNvSpPr txBox="1"/>
            <p:nvPr/>
          </p:nvSpPr>
          <p:spPr>
            <a:xfrm>
              <a:off x="0" y="4993465"/>
              <a:ext cx="39420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6" name="Google Shape;526;p33"/>
            <p:cNvSpPr txBox="1"/>
            <p:nvPr/>
          </p:nvSpPr>
          <p:spPr>
            <a:xfrm>
              <a:off x="0" y="3553438"/>
              <a:ext cx="3942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2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Threats</a:t>
              </a:r>
              <a:endParaRPr sz="2500">
                <a:solidFill>
                  <a:schemeClr val="dk2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3899159" y="2268733"/>
            <a:ext cx="4526630" cy="2583992"/>
            <a:chOff x="0" y="-95250"/>
            <a:chExt cx="12071012" cy="6890646"/>
          </a:xfrm>
        </p:grpSpPr>
        <p:sp>
          <p:nvSpPr>
            <p:cNvPr id="533" name="Google Shape;533;p34"/>
            <p:cNvSpPr txBox="1"/>
            <p:nvPr/>
          </p:nvSpPr>
          <p:spPr>
            <a:xfrm>
              <a:off x="1231575" y="5892396"/>
              <a:ext cx="14406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1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34" name="Google Shape;534;p34"/>
            <p:cNvSpPr txBox="1"/>
            <p:nvPr/>
          </p:nvSpPr>
          <p:spPr>
            <a:xfrm>
              <a:off x="3439382" y="5892396"/>
              <a:ext cx="157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2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35" name="Google Shape;535;p34"/>
            <p:cNvSpPr txBox="1"/>
            <p:nvPr/>
          </p:nvSpPr>
          <p:spPr>
            <a:xfrm>
              <a:off x="5504959" y="5892396"/>
              <a:ext cx="19986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3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36" name="Google Shape;536;p34"/>
            <p:cNvSpPr txBox="1"/>
            <p:nvPr/>
          </p:nvSpPr>
          <p:spPr>
            <a:xfrm>
              <a:off x="7780778" y="5892396"/>
              <a:ext cx="19986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4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37" name="Google Shape;537;p34"/>
            <p:cNvSpPr txBox="1"/>
            <p:nvPr/>
          </p:nvSpPr>
          <p:spPr>
            <a:xfrm>
              <a:off x="10069712" y="5892396"/>
              <a:ext cx="2001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5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grpSp>
          <p:nvGrpSpPr>
            <p:cNvPr id="538" name="Google Shape;538;p34"/>
            <p:cNvGrpSpPr/>
            <p:nvPr/>
          </p:nvGrpSpPr>
          <p:grpSpPr>
            <a:xfrm>
              <a:off x="952599" y="432029"/>
              <a:ext cx="11103282" cy="5196093"/>
              <a:chOff x="0" y="-6350"/>
              <a:chExt cx="14582719" cy="6824394"/>
            </a:xfrm>
          </p:grpSpPr>
          <p:sp>
            <p:nvSpPr>
              <p:cNvPr id="539" name="Google Shape;539;p34"/>
              <p:cNvSpPr/>
              <p:nvPr/>
            </p:nvSpPr>
            <p:spPr>
              <a:xfrm>
                <a:off x="0" y="-6350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40" name="Google Shape;540;p34"/>
              <p:cNvSpPr/>
              <p:nvPr/>
            </p:nvSpPr>
            <p:spPr>
              <a:xfrm>
                <a:off x="0" y="1355989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41" name="Google Shape;541;p34"/>
              <p:cNvSpPr/>
              <p:nvPr/>
            </p:nvSpPr>
            <p:spPr>
              <a:xfrm>
                <a:off x="0" y="2718328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42" name="Google Shape;542;p34"/>
              <p:cNvSpPr/>
              <p:nvPr/>
            </p:nvSpPr>
            <p:spPr>
              <a:xfrm>
                <a:off x="0" y="4080667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43" name="Google Shape;543;p34"/>
              <p:cNvSpPr/>
              <p:nvPr/>
            </p:nvSpPr>
            <p:spPr>
              <a:xfrm>
                <a:off x="0" y="5443006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44" name="Google Shape;544;p34"/>
              <p:cNvSpPr/>
              <p:nvPr/>
            </p:nvSpPr>
            <p:spPr>
              <a:xfrm>
                <a:off x="0" y="6805344"/>
                <a:ext cx="14582719" cy="12700"/>
              </a:xfrm>
              <a:custGeom>
                <a:rect b="b" l="l" r="r" t="t"/>
                <a:pathLst>
                  <a:path extrusionOk="0" h="12700" w="14582719">
                    <a:moveTo>
                      <a:pt x="0" y="0"/>
                    </a:moveTo>
                    <a:lnTo>
                      <a:pt x="14582719" y="0"/>
                    </a:lnTo>
                    <a:lnTo>
                      <a:pt x="1458271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45" name="Google Shape;545;p34"/>
            <p:cNvSpPr txBox="1"/>
            <p:nvPr/>
          </p:nvSpPr>
          <p:spPr>
            <a:xfrm>
              <a:off x="8122" y="-95250"/>
              <a:ext cx="580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50 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46" name="Google Shape;546;p34"/>
            <p:cNvSpPr txBox="1"/>
            <p:nvPr/>
          </p:nvSpPr>
          <p:spPr>
            <a:xfrm>
              <a:off x="33431" y="942097"/>
              <a:ext cx="555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40 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47" name="Google Shape;547;p34"/>
            <p:cNvSpPr txBox="1"/>
            <p:nvPr/>
          </p:nvSpPr>
          <p:spPr>
            <a:xfrm>
              <a:off x="0" y="1979444"/>
              <a:ext cx="5886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30 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48" name="Google Shape;548;p34"/>
            <p:cNvSpPr txBox="1"/>
            <p:nvPr/>
          </p:nvSpPr>
          <p:spPr>
            <a:xfrm>
              <a:off x="31731" y="3016790"/>
              <a:ext cx="55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91919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20 </a:t>
              </a:r>
              <a:endParaRPr sz="2200"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49" name="Google Shape;549;p34"/>
            <p:cNvSpPr txBox="1"/>
            <p:nvPr/>
          </p:nvSpPr>
          <p:spPr>
            <a:xfrm>
              <a:off x="104259" y="4054137"/>
              <a:ext cx="484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10 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50" name="Google Shape;550;p34"/>
            <p:cNvSpPr txBox="1"/>
            <p:nvPr/>
          </p:nvSpPr>
          <p:spPr>
            <a:xfrm>
              <a:off x="238926" y="5091484"/>
              <a:ext cx="349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 </a:t>
              </a:r>
              <a:endParaRPr sz="2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grpSp>
          <p:nvGrpSpPr>
            <p:cNvPr id="551" name="Google Shape;551;p34"/>
            <p:cNvGrpSpPr/>
            <p:nvPr/>
          </p:nvGrpSpPr>
          <p:grpSpPr>
            <a:xfrm>
              <a:off x="951291" y="432029"/>
              <a:ext cx="11104590" cy="5191260"/>
              <a:chOff x="-1718" y="-6350"/>
              <a:chExt cx="14584437" cy="6818045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-1718" y="5436630"/>
                <a:ext cx="2628325" cy="1375065"/>
              </a:xfrm>
              <a:custGeom>
                <a:rect b="b" l="l" r="r" t="t"/>
                <a:pathLst>
                  <a:path extrusionOk="0" h="1375065" w="2628325">
                    <a:moveTo>
                      <a:pt x="1718" y="1375064"/>
                    </a:moveTo>
                    <a:lnTo>
                      <a:pt x="1718" y="216367"/>
                    </a:lnTo>
                    <a:lnTo>
                      <a:pt x="1718" y="216367"/>
                    </a:lnTo>
                    <a:cubicBezTo>
                      <a:pt x="0" y="159582"/>
                      <a:pt x="21363" y="104524"/>
                      <a:pt x="60932" y="63759"/>
                    </a:cubicBezTo>
                    <a:cubicBezTo>
                      <a:pt x="100501" y="22993"/>
                      <a:pt x="154898" y="0"/>
                      <a:pt x="211709" y="26"/>
                    </a:cubicBezTo>
                    <a:lnTo>
                      <a:pt x="2416616" y="26"/>
                    </a:lnTo>
                    <a:cubicBezTo>
                      <a:pt x="2473427" y="0"/>
                      <a:pt x="2527825" y="22993"/>
                      <a:pt x="2567394" y="63759"/>
                    </a:cubicBezTo>
                    <a:cubicBezTo>
                      <a:pt x="2606962" y="104524"/>
                      <a:pt x="2628326" y="159582"/>
                      <a:pt x="2626608" y="216367"/>
                    </a:cubicBezTo>
                    <a:lnTo>
                      <a:pt x="2626608" y="137506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>
                <a:off x="2989457" y="4080667"/>
                <a:ext cx="2624890" cy="2731027"/>
              </a:xfrm>
              <a:custGeom>
                <a:rect b="b" l="l" r="r" t="t"/>
                <a:pathLst>
                  <a:path extrusionOk="0" h="2731027" w="2624890">
                    <a:moveTo>
                      <a:pt x="0" y="2731027"/>
                    </a:moveTo>
                    <a:lnTo>
                      <a:pt x="0" y="209991"/>
                    </a:lnTo>
                    <a:cubicBezTo>
                      <a:pt x="0" y="154298"/>
                      <a:pt x="22124" y="100886"/>
                      <a:pt x="61505" y="61505"/>
                    </a:cubicBezTo>
                    <a:cubicBezTo>
                      <a:pt x="100887" y="22124"/>
                      <a:pt x="154299" y="0"/>
                      <a:pt x="209992" y="0"/>
                    </a:cubicBezTo>
                    <a:lnTo>
                      <a:pt x="2414899" y="0"/>
                    </a:lnTo>
                    <a:cubicBezTo>
                      <a:pt x="2470592" y="0"/>
                      <a:pt x="2524004" y="22124"/>
                      <a:pt x="2563385" y="61505"/>
                    </a:cubicBezTo>
                    <a:cubicBezTo>
                      <a:pt x="2602766" y="100886"/>
                      <a:pt x="2624890" y="154298"/>
                      <a:pt x="2624890" y="209991"/>
                    </a:cubicBezTo>
                    <a:lnTo>
                      <a:pt x="2624890" y="27310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4"/>
              <p:cNvSpPr/>
              <p:nvPr/>
            </p:nvSpPr>
            <p:spPr>
              <a:xfrm>
                <a:off x="5978915" y="2718328"/>
                <a:ext cx="2624889" cy="4093366"/>
              </a:xfrm>
              <a:custGeom>
                <a:rect b="b" l="l" r="r" t="t"/>
                <a:pathLst>
                  <a:path extrusionOk="0" h="4093366" w="2624889">
                    <a:moveTo>
                      <a:pt x="0" y="4093366"/>
                    </a:moveTo>
                    <a:lnTo>
                      <a:pt x="0" y="209991"/>
                    </a:lnTo>
                    <a:cubicBezTo>
                      <a:pt x="0" y="154298"/>
                      <a:pt x="22124" y="100886"/>
                      <a:pt x="61505" y="61505"/>
                    </a:cubicBezTo>
                    <a:cubicBezTo>
                      <a:pt x="100886" y="22124"/>
                      <a:pt x="154298" y="0"/>
                      <a:pt x="209991" y="0"/>
                    </a:cubicBezTo>
                    <a:lnTo>
                      <a:pt x="2414898" y="0"/>
                    </a:lnTo>
                    <a:cubicBezTo>
                      <a:pt x="2530873" y="0"/>
                      <a:pt x="2624889" y="94016"/>
                      <a:pt x="2624889" y="209991"/>
                    </a:cubicBezTo>
                    <a:lnTo>
                      <a:pt x="2624889" y="409336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4"/>
              <p:cNvSpPr/>
              <p:nvPr/>
            </p:nvSpPr>
            <p:spPr>
              <a:xfrm>
                <a:off x="8968373" y="1355989"/>
                <a:ext cx="2624889" cy="5455705"/>
              </a:xfrm>
              <a:custGeom>
                <a:rect b="b" l="l" r="r" t="t"/>
                <a:pathLst>
                  <a:path extrusionOk="0" h="5455705" w="2624889">
                    <a:moveTo>
                      <a:pt x="0" y="5455705"/>
                    </a:moveTo>
                    <a:lnTo>
                      <a:pt x="0" y="209991"/>
                    </a:lnTo>
                    <a:cubicBezTo>
                      <a:pt x="0" y="94016"/>
                      <a:pt x="94016" y="0"/>
                      <a:pt x="209991" y="0"/>
                    </a:cubicBezTo>
                    <a:lnTo>
                      <a:pt x="2414898" y="0"/>
                    </a:lnTo>
                    <a:cubicBezTo>
                      <a:pt x="2530873" y="0"/>
                      <a:pt x="2624889" y="94016"/>
                      <a:pt x="2624889" y="209991"/>
                    </a:cubicBezTo>
                    <a:lnTo>
                      <a:pt x="2624889" y="545570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4"/>
              <p:cNvSpPr/>
              <p:nvPr/>
            </p:nvSpPr>
            <p:spPr>
              <a:xfrm>
                <a:off x="11957830" y="-6350"/>
                <a:ext cx="2624889" cy="6818044"/>
              </a:xfrm>
              <a:custGeom>
                <a:rect b="b" l="l" r="r" t="t"/>
                <a:pathLst>
                  <a:path extrusionOk="0" h="6818044" w="2624889">
                    <a:moveTo>
                      <a:pt x="0" y="6818044"/>
                    </a:moveTo>
                    <a:lnTo>
                      <a:pt x="0" y="209991"/>
                    </a:lnTo>
                    <a:cubicBezTo>
                      <a:pt x="0" y="154298"/>
                      <a:pt x="22124" y="100886"/>
                      <a:pt x="61505" y="61505"/>
                    </a:cubicBezTo>
                    <a:cubicBezTo>
                      <a:pt x="100886" y="22124"/>
                      <a:pt x="154298" y="0"/>
                      <a:pt x="209992" y="0"/>
                    </a:cubicBezTo>
                    <a:lnTo>
                      <a:pt x="2414899" y="0"/>
                    </a:lnTo>
                    <a:cubicBezTo>
                      <a:pt x="2530873" y="0"/>
                      <a:pt x="2624889" y="94017"/>
                      <a:pt x="2624889" y="209991"/>
                    </a:cubicBezTo>
                    <a:lnTo>
                      <a:pt x="2624889" y="68180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0" y="6124175"/>
                <a:ext cx="2624890" cy="687519"/>
              </a:xfrm>
              <a:custGeom>
                <a:rect b="b" l="l" r="r" t="t"/>
                <a:pathLst>
                  <a:path extrusionOk="0" h="687519" w="2624890">
                    <a:moveTo>
                      <a:pt x="0" y="0"/>
                    </a:moveTo>
                    <a:lnTo>
                      <a:pt x="2624890" y="0"/>
                    </a:lnTo>
                    <a:lnTo>
                      <a:pt x="2624890" y="687519"/>
                    </a:lnTo>
                    <a:lnTo>
                      <a:pt x="0" y="6875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58" name="Google Shape;558;p34"/>
              <p:cNvSpPr/>
              <p:nvPr/>
            </p:nvSpPr>
            <p:spPr>
              <a:xfrm>
                <a:off x="2989457" y="4626872"/>
                <a:ext cx="2624890" cy="2184822"/>
              </a:xfrm>
              <a:custGeom>
                <a:rect b="b" l="l" r="r" t="t"/>
                <a:pathLst>
                  <a:path extrusionOk="0" h="2184822" w="2624890">
                    <a:moveTo>
                      <a:pt x="0" y="0"/>
                    </a:moveTo>
                    <a:lnTo>
                      <a:pt x="2624890" y="0"/>
                    </a:lnTo>
                    <a:lnTo>
                      <a:pt x="2624890" y="2184822"/>
                    </a:lnTo>
                    <a:lnTo>
                      <a:pt x="0" y="218482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59" name="Google Shape;559;p34"/>
              <p:cNvSpPr/>
              <p:nvPr/>
            </p:nvSpPr>
            <p:spPr>
              <a:xfrm>
                <a:off x="5978915" y="3400556"/>
                <a:ext cx="2624889" cy="3411139"/>
              </a:xfrm>
              <a:custGeom>
                <a:rect b="b" l="l" r="r" t="t"/>
                <a:pathLst>
                  <a:path extrusionOk="0" h="3411139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3411138"/>
                    </a:lnTo>
                    <a:lnTo>
                      <a:pt x="0" y="34111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60" name="Google Shape;560;p34"/>
              <p:cNvSpPr/>
              <p:nvPr/>
            </p:nvSpPr>
            <p:spPr>
              <a:xfrm>
                <a:off x="8968373" y="2447130"/>
                <a:ext cx="2624889" cy="4364564"/>
              </a:xfrm>
              <a:custGeom>
                <a:rect b="b" l="l" r="r" t="t"/>
                <a:pathLst>
                  <a:path extrusionOk="0" h="4364564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4364564"/>
                    </a:lnTo>
                    <a:lnTo>
                      <a:pt x="0" y="43645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61" name="Google Shape;561;p34"/>
              <p:cNvSpPr/>
              <p:nvPr/>
            </p:nvSpPr>
            <p:spPr>
              <a:xfrm>
                <a:off x="11957830" y="1084537"/>
                <a:ext cx="2624889" cy="5727157"/>
              </a:xfrm>
              <a:custGeom>
                <a:rect b="b" l="l" r="r" t="t"/>
                <a:pathLst>
                  <a:path extrusionOk="0" h="5727157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5727157"/>
                    </a:lnTo>
                    <a:lnTo>
                      <a:pt x="0" y="5727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62" name="Google Shape;562;p34"/>
              <p:cNvSpPr/>
              <p:nvPr/>
            </p:nvSpPr>
            <p:spPr>
              <a:xfrm>
                <a:off x="0" y="6811694"/>
                <a:ext cx="2624890" cy="0"/>
              </a:xfrm>
              <a:custGeom>
                <a:rect b="b" l="l" r="r" t="t"/>
                <a:pathLst>
                  <a:path extrusionOk="0" h="120000" w="2624890">
                    <a:moveTo>
                      <a:pt x="0" y="0"/>
                    </a:moveTo>
                    <a:lnTo>
                      <a:pt x="2624890" y="0"/>
                    </a:lnTo>
                    <a:lnTo>
                      <a:pt x="26248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563" name="Google Shape;563;p34"/>
              <p:cNvSpPr/>
              <p:nvPr/>
            </p:nvSpPr>
            <p:spPr>
              <a:xfrm>
                <a:off x="2989457" y="5719283"/>
                <a:ext cx="2624890" cy="1092411"/>
              </a:xfrm>
              <a:custGeom>
                <a:rect b="b" l="l" r="r" t="t"/>
                <a:pathLst>
                  <a:path extrusionOk="0" h="1092411" w="2624890">
                    <a:moveTo>
                      <a:pt x="0" y="0"/>
                    </a:moveTo>
                    <a:lnTo>
                      <a:pt x="2624890" y="0"/>
                    </a:lnTo>
                    <a:lnTo>
                      <a:pt x="2624890" y="1092411"/>
                    </a:lnTo>
                    <a:lnTo>
                      <a:pt x="0" y="109241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564" name="Google Shape;564;p34"/>
              <p:cNvSpPr/>
              <p:nvPr/>
            </p:nvSpPr>
            <p:spPr>
              <a:xfrm>
                <a:off x="5978915" y="4765011"/>
                <a:ext cx="2624889" cy="2046683"/>
              </a:xfrm>
              <a:custGeom>
                <a:rect b="b" l="l" r="r" t="t"/>
                <a:pathLst>
                  <a:path extrusionOk="0" h="2046683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2046683"/>
                    </a:lnTo>
                    <a:lnTo>
                      <a:pt x="0" y="2046683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565" name="Google Shape;565;p34"/>
              <p:cNvSpPr/>
              <p:nvPr/>
            </p:nvSpPr>
            <p:spPr>
              <a:xfrm>
                <a:off x="8968373" y="4356627"/>
                <a:ext cx="2624889" cy="2455067"/>
              </a:xfrm>
              <a:custGeom>
                <a:rect b="b" l="l" r="r" t="t"/>
                <a:pathLst>
                  <a:path extrusionOk="0" h="2455067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2455067"/>
                    </a:lnTo>
                    <a:lnTo>
                      <a:pt x="0" y="2455067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566" name="Google Shape;566;p34"/>
              <p:cNvSpPr/>
              <p:nvPr/>
            </p:nvSpPr>
            <p:spPr>
              <a:xfrm>
                <a:off x="11957830" y="3811755"/>
                <a:ext cx="2624889" cy="2999939"/>
              </a:xfrm>
              <a:custGeom>
                <a:rect b="b" l="l" r="r" t="t"/>
                <a:pathLst>
                  <a:path extrusionOk="0" h="2999939" w="2624889">
                    <a:moveTo>
                      <a:pt x="0" y="0"/>
                    </a:moveTo>
                    <a:lnTo>
                      <a:pt x="2624889" y="0"/>
                    </a:lnTo>
                    <a:lnTo>
                      <a:pt x="2624889" y="2999939"/>
                    </a:lnTo>
                    <a:lnTo>
                      <a:pt x="0" y="299993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</p:grpSp>
      <p:grpSp>
        <p:nvGrpSpPr>
          <p:cNvPr id="567" name="Google Shape;567;p34"/>
          <p:cNvGrpSpPr/>
          <p:nvPr/>
        </p:nvGrpSpPr>
        <p:grpSpPr>
          <a:xfrm>
            <a:off x="723637" y="796508"/>
            <a:ext cx="7696688" cy="939658"/>
            <a:chOff x="0" y="76200"/>
            <a:chExt cx="20524500" cy="2505755"/>
          </a:xfrm>
        </p:grpSpPr>
        <p:sp>
          <p:nvSpPr>
            <p:cNvPr id="568" name="Google Shape;568;p34"/>
            <p:cNvSpPr txBox="1"/>
            <p:nvPr/>
          </p:nvSpPr>
          <p:spPr>
            <a:xfrm>
              <a:off x="0" y="1966355"/>
              <a:ext cx="20524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9" name="Google Shape;569;p34"/>
            <p:cNvSpPr txBox="1"/>
            <p:nvPr/>
          </p:nvSpPr>
          <p:spPr>
            <a:xfrm>
              <a:off x="0" y="76200"/>
              <a:ext cx="20524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WRITE YOUR TOPIC OR IDEA ON SOCIAL MEDIA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570" name="Google Shape;570;p34"/>
          <p:cNvSpPr/>
          <p:nvPr/>
        </p:nvSpPr>
        <p:spPr>
          <a:xfrm>
            <a:off x="723419" y="2934657"/>
            <a:ext cx="1955709" cy="1518375"/>
          </a:xfrm>
          <a:custGeom>
            <a:rect b="b" l="l" r="r" t="t"/>
            <a:pathLst>
              <a:path extrusionOk="0" h="3036750" w="3911417">
                <a:moveTo>
                  <a:pt x="3236575" y="531901"/>
                </a:moveTo>
                <a:cubicBezTo>
                  <a:pt x="3225644" y="677027"/>
                  <a:pt x="3212827" y="822908"/>
                  <a:pt x="3204534" y="969166"/>
                </a:cubicBezTo>
                <a:cubicBezTo>
                  <a:pt x="3200388" y="1045310"/>
                  <a:pt x="3200011" y="1122585"/>
                  <a:pt x="3204911" y="1198730"/>
                </a:cubicBezTo>
                <a:cubicBezTo>
                  <a:pt x="3212074" y="1310685"/>
                  <a:pt x="3198126" y="1420755"/>
                  <a:pt x="3181540" y="1530825"/>
                </a:cubicBezTo>
                <a:cubicBezTo>
                  <a:pt x="3174001" y="1580206"/>
                  <a:pt x="3184556" y="1613378"/>
                  <a:pt x="3217351" y="1653335"/>
                </a:cubicBezTo>
                <a:cubicBezTo>
                  <a:pt x="3327044" y="1786399"/>
                  <a:pt x="3430329" y="1924741"/>
                  <a:pt x="3533614" y="2062705"/>
                </a:cubicBezTo>
                <a:cubicBezTo>
                  <a:pt x="3606743" y="2160713"/>
                  <a:pt x="3676856" y="2261360"/>
                  <a:pt x="3746592" y="2362006"/>
                </a:cubicBezTo>
                <a:cubicBezTo>
                  <a:pt x="3796350" y="2433627"/>
                  <a:pt x="3844600" y="2506379"/>
                  <a:pt x="3892096" y="2579885"/>
                </a:cubicBezTo>
                <a:cubicBezTo>
                  <a:pt x="3921498" y="2625119"/>
                  <a:pt x="3917729" y="2638312"/>
                  <a:pt x="3878149" y="2675254"/>
                </a:cubicBezTo>
                <a:cubicBezTo>
                  <a:pt x="3849500" y="2702017"/>
                  <a:pt x="3814821" y="2712195"/>
                  <a:pt x="3776749" y="2715964"/>
                </a:cubicBezTo>
                <a:cubicBezTo>
                  <a:pt x="3611643" y="2733304"/>
                  <a:pt x="3446538" y="2750267"/>
                  <a:pt x="3281433" y="2769869"/>
                </a:cubicBezTo>
                <a:cubicBezTo>
                  <a:pt x="3238083" y="2774769"/>
                  <a:pt x="3195487" y="2785324"/>
                  <a:pt x="3153269" y="2796632"/>
                </a:cubicBezTo>
                <a:cubicBezTo>
                  <a:pt x="3048853" y="2824527"/>
                  <a:pt x="2942552" y="2832066"/>
                  <a:pt x="2835498" y="2834328"/>
                </a:cubicBezTo>
                <a:cubicBezTo>
                  <a:pt x="2720150" y="2836589"/>
                  <a:pt x="2607441" y="2860337"/>
                  <a:pt x="2493979" y="2879562"/>
                </a:cubicBezTo>
                <a:cubicBezTo>
                  <a:pt x="2350360" y="2904064"/>
                  <a:pt x="2209002" y="2945152"/>
                  <a:pt x="2060860" y="2941005"/>
                </a:cubicBezTo>
                <a:cubicBezTo>
                  <a:pt x="2026557" y="2939874"/>
                  <a:pt x="1991878" y="2945529"/>
                  <a:pt x="1957575" y="2948167"/>
                </a:cubicBezTo>
                <a:cubicBezTo>
                  <a:pt x="1833934" y="2957214"/>
                  <a:pt x="1710294" y="2968146"/>
                  <a:pt x="1586277" y="2974554"/>
                </a:cubicBezTo>
                <a:cubicBezTo>
                  <a:pt x="1400816" y="2983978"/>
                  <a:pt x="1214978" y="2990009"/>
                  <a:pt x="1029517" y="2997548"/>
                </a:cubicBezTo>
                <a:cubicBezTo>
                  <a:pt x="985791" y="2999433"/>
                  <a:pt x="942441" y="2999056"/>
                  <a:pt x="898715" y="3002072"/>
                </a:cubicBezTo>
                <a:cubicBezTo>
                  <a:pt x="750572" y="3012249"/>
                  <a:pt x="602807" y="3026196"/>
                  <a:pt x="454664" y="3032981"/>
                </a:cubicBezTo>
                <a:cubicBezTo>
                  <a:pt x="341579" y="3038259"/>
                  <a:pt x="228116" y="3037505"/>
                  <a:pt x="115030" y="3033735"/>
                </a:cubicBezTo>
                <a:cubicBezTo>
                  <a:pt x="19661" y="3030343"/>
                  <a:pt x="-25573" y="2953821"/>
                  <a:pt x="14761" y="2868630"/>
                </a:cubicBezTo>
                <a:cubicBezTo>
                  <a:pt x="32100" y="2832066"/>
                  <a:pt x="59241" y="2799648"/>
                  <a:pt x="81858" y="2765345"/>
                </a:cubicBezTo>
                <a:cubicBezTo>
                  <a:pt x="106737" y="2727273"/>
                  <a:pt x="131239" y="2688824"/>
                  <a:pt x="156495" y="2650752"/>
                </a:cubicBezTo>
                <a:cubicBezTo>
                  <a:pt x="185520" y="2607025"/>
                  <a:pt x="214922" y="2563675"/>
                  <a:pt x="244702" y="2520326"/>
                </a:cubicBezTo>
                <a:cubicBezTo>
                  <a:pt x="258272" y="2500724"/>
                  <a:pt x="274104" y="2482254"/>
                  <a:pt x="285790" y="2461521"/>
                </a:cubicBezTo>
                <a:cubicBezTo>
                  <a:pt x="319715" y="2401209"/>
                  <a:pt x="350625" y="2339012"/>
                  <a:pt x="386436" y="2279453"/>
                </a:cubicBezTo>
                <a:cubicBezTo>
                  <a:pt x="406414" y="2245904"/>
                  <a:pt x="434686" y="2217633"/>
                  <a:pt x="457303" y="2185592"/>
                </a:cubicBezTo>
                <a:cubicBezTo>
                  <a:pt x="479920" y="2153928"/>
                  <a:pt x="498391" y="2119248"/>
                  <a:pt x="521762" y="2088338"/>
                </a:cubicBezTo>
                <a:cubicBezTo>
                  <a:pt x="596022" y="1988823"/>
                  <a:pt x="670658" y="1889307"/>
                  <a:pt x="748311" y="1792430"/>
                </a:cubicBezTo>
                <a:cubicBezTo>
                  <a:pt x="766781" y="1769436"/>
                  <a:pt x="763389" y="1752473"/>
                  <a:pt x="759996" y="1727594"/>
                </a:cubicBezTo>
                <a:cubicBezTo>
                  <a:pt x="743787" y="1610739"/>
                  <a:pt x="725316" y="1494261"/>
                  <a:pt x="718531" y="1376652"/>
                </a:cubicBezTo>
                <a:cubicBezTo>
                  <a:pt x="709861" y="1233033"/>
                  <a:pt x="707223" y="1088660"/>
                  <a:pt x="709861" y="945041"/>
                </a:cubicBezTo>
                <a:cubicBezTo>
                  <a:pt x="712877" y="757695"/>
                  <a:pt x="723432" y="570350"/>
                  <a:pt x="730971" y="382627"/>
                </a:cubicBezTo>
                <a:cubicBezTo>
                  <a:pt x="731725" y="367549"/>
                  <a:pt x="733986" y="352094"/>
                  <a:pt x="737379" y="337016"/>
                </a:cubicBezTo>
                <a:cubicBezTo>
                  <a:pt x="750949" y="272180"/>
                  <a:pt x="780729" y="226946"/>
                  <a:pt x="854611" y="216391"/>
                </a:cubicBezTo>
                <a:cubicBezTo>
                  <a:pt x="962420" y="200559"/>
                  <a:pt x="1068343" y="175680"/>
                  <a:pt x="1175775" y="157963"/>
                </a:cubicBezTo>
                <a:cubicBezTo>
                  <a:pt x="1293384" y="138739"/>
                  <a:pt x="1411747" y="122907"/>
                  <a:pt x="1530110" y="105944"/>
                </a:cubicBezTo>
                <a:cubicBezTo>
                  <a:pt x="1605501" y="95389"/>
                  <a:pt x="1680892" y="84458"/>
                  <a:pt x="1756282" y="75411"/>
                </a:cubicBezTo>
                <a:cubicBezTo>
                  <a:pt x="1859944" y="62971"/>
                  <a:pt x="1963983" y="51663"/>
                  <a:pt x="2068022" y="41485"/>
                </a:cubicBezTo>
                <a:cubicBezTo>
                  <a:pt x="2186762" y="29423"/>
                  <a:pt x="2305879" y="15098"/>
                  <a:pt x="2425373" y="9444"/>
                </a:cubicBezTo>
                <a:cubicBezTo>
                  <a:pt x="2577285" y="2282"/>
                  <a:pt x="2729951" y="774"/>
                  <a:pt x="2881863" y="20"/>
                </a:cubicBezTo>
                <a:cubicBezTo>
                  <a:pt x="2938029" y="-357"/>
                  <a:pt x="2994949" y="4544"/>
                  <a:pt x="3050738" y="13214"/>
                </a:cubicBezTo>
                <a:cubicBezTo>
                  <a:pt x="3134798" y="26407"/>
                  <a:pt x="3189833" y="80311"/>
                  <a:pt x="3210566" y="159471"/>
                </a:cubicBezTo>
                <a:cubicBezTo>
                  <a:pt x="3227152" y="224307"/>
                  <a:pt x="3231298" y="292912"/>
                  <a:pt x="3235821" y="360010"/>
                </a:cubicBezTo>
                <a:cubicBezTo>
                  <a:pt x="3239968" y="416553"/>
                  <a:pt x="3236575" y="473473"/>
                  <a:pt x="3236575" y="531901"/>
                </a:cubicBezTo>
                <a:close/>
                <a:moveTo>
                  <a:pt x="2124942" y="1814670"/>
                </a:moveTo>
                <a:cubicBezTo>
                  <a:pt x="2124188" y="1817686"/>
                  <a:pt x="2123434" y="1821079"/>
                  <a:pt x="2122680" y="1824471"/>
                </a:cubicBezTo>
                <a:cubicBezTo>
                  <a:pt x="2237651" y="1821456"/>
                  <a:pt x="2352621" y="1820702"/>
                  <a:pt x="2467592" y="1814293"/>
                </a:cubicBezTo>
                <a:cubicBezTo>
                  <a:pt x="2591609" y="1807508"/>
                  <a:pt x="2715250" y="1795823"/>
                  <a:pt x="2838890" y="1786399"/>
                </a:cubicBezTo>
                <a:cubicBezTo>
                  <a:pt x="2867162" y="1784137"/>
                  <a:pt x="2895433" y="1780368"/>
                  <a:pt x="2923705" y="1779237"/>
                </a:cubicBezTo>
                <a:cubicBezTo>
                  <a:pt x="2967054" y="1777352"/>
                  <a:pt x="3006634" y="1791299"/>
                  <a:pt x="3037167" y="1821079"/>
                </a:cubicBezTo>
                <a:cubicBezTo>
                  <a:pt x="3072978" y="1856135"/>
                  <a:pt x="3106527" y="1894207"/>
                  <a:pt x="3137437" y="1933411"/>
                </a:cubicBezTo>
                <a:cubicBezTo>
                  <a:pt x="3217351" y="2034434"/>
                  <a:pt x="3296888" y="2136211"/>
                  <a:pt x="3374163" y="2239496"/>
                </a:cubicBezTo>
                <a:cubicBezTo>
                  <a:pt x="3391880" y="2263244"/>
                  <a:pt x="3406204" y="2292269"/>
                  <a:pt x="3412612" y="2320918"/>
                </a:cubicBezTo>
                <a:cubicBezTo>
                  <a:pt x="3421659" y="2362006"/>
                  <a:pt x="3407335" y="2381230"/>
                  <a:pt x="3365493" y="2391408"/>
                </a:cubicBezTo>
                <a:cubicBezTo>
                  <a:pt x="3321013" y="2402340"/>
                  <a:pt x="3276155" y="2413271"/>
                  <a:pt x="3230544" y="2418172"/>
                </a:cubicBezTo>
                <a:cubicBezTo>
                  <a:pt x="3126505" y="2429480"/>
                  <a:pt x="3022089" y="2437396"/>
                  <a:pt x="2918050" y="2446443"/>
                </a:cubicBezTo>
                <a:cubicBezTo>
                  <a:pt x="2861507" y="2451344"/>
                  <a:pt x="2804965" y="2456998"/>
                  <a:pt x="2748422" y="2461144"/>
                </a:cubicBezTo>
                <a:cubicBezTo>
                  <a:pt x="2555045" y="2475469"/>
                  <a:pt x="2361291" y="2489793"/>
                  <a:pt x="2167538" y="2503363"/>
                </a:cubicBezTo>
                <a:cubicBezTo>
                  <a:pt x="2124188" y="2506379"/>
                  <a:pt x="2079707" y="2503363"/>
                  <a:pt x="2036735" y="2509017"/>
                </a:cubicBezTo>
                <a:cubicBezTo>
                  <a:pt x="1898016" y="2527111"/>
                  <a:pt x="1759675" y="2547844"/>
                  <a:pt x="1621333" y="2567445"/>
                </a:cubicBezTo>
                <a:cubicBezTo>
                  <a:pt x="1554236" y="2576869"/>
                  <a:pt x="1487892" y="2590439"/>
                  <a:pt x="1420417" y="2594209"/>
                </a:cubicBezTo>
                <a:cubicBezTo>
                  <a:pt x="1222140" y="2605140"/>
                  <a:pt x="1023863" y="2612679"/>
                  <a:pt x="825586" y="2620972"/>
                </a:cubicBezTo>
                <a:cubicBezTo>
                  <a:pt x="755850" y="2623988"/>
                  <a:pt x="685736" y="2625873"/>
                  <a:pt x="616000" y="2626250"/>
                </a:cubicBezTo>
                <a:cubicBezTo>
                  <a:pt x="559834" y="2626627"/>
                  <a:pt x="533071" y="2589308"/>
                  <a:pt x="549280" y="2535027"/>
                </a:cubicBezTo>
                <a:cubicBezTo>
                  <a:pt x="553426" y="2520326"/>
                  <a:pt x="559457" y="2506002"/>
                  <a:pt x="566996" y="2492808"/>
                </a:cubicBezTo>
                <a:cubicBezTo>
                  <a:pt x="620147" y="2397439"/>
                  <a:pt x="674051" y="2302824"/>
                  <a:pt x="727578" y="2207832"/>
                </a:cubicBezTo>
                <a:cubicBezTo>
                  <a:pt x="782990" y="2109071"/>
                  <a:pt x="860642" y="2024256"/>
                  <a:pt x="906631" y="1919463"/>
                </a:cubicBezTo>
                <a:cubicBezTo>
                  <a:pt x="910400" y="1911170"/>
                  <a:pt x="922086" y="1904008"/>
                  <a:pt x="931887" y="1900993"/>
                </a:cubicBezTo>
                <a:cubicBezTo>
                  <a:pt x="963174" y="1891569"/>
                  <a:pt x="994838" y="1879883"/>
                  <a:pt x="1026879" y="1877999"/>
                </a:cubicBezTo>
                <a:cubicBezTo>
                  <a:pt x="1137703" y="1870460"/>
                  <a:pt x="1248527" y="1867444"/>
                  <a:pt x="1359351" y="1861413"/>
                </a:cubicBezTo>
                <a:cubicBezTo>
                  <a:pt x="1427956" y="1857643"/>
                  <a:pt x="1496185" y="1851612"/>
                  <a:pt x="1564413" y="1846711"/>
                </a:cubicBezTo>
                <a:cubicBezTo>
                  <a:pt x="1564413" y="1841811"/>
                  <a:pt x="1564790" y="1836911"/>
                  <a:pt x="1564790" y="1832387"/>
                </a:cubicBezTo>
                <a:cubicBezTo>
                  <a:pt x="1548958" y="1830879"/>
                  <a:pt x="1533126" y="1827864"/>
                  <a:pt x="1517294" y="1827864"/>
                </a:cubicBezTo>
                <a:cubicBezTo>
                  <a:pt x="1397423" y="1825602"/>
                  <a:pt x="1279814" y="1852743"/>
                  <a:pt x="1158435" y="1844073"/>
                </a:cubicBezTo>
                <a:cubicBezTo>
                  <a:pt x="1050627" y="1836534"/>
                  <a:pt x="941310" y="1843696"/>
                  <a:pt x="835010" y="1824848"/>
                </a:cubicBezTo>
                <a:cubicBezTo>
                  <a:pt x="829732" y="1828995"/>
                  <a:pt x="825209" y="1830879"/>
                  <a:pt x="822947" y="1834272"/>
                </a:cubicBezTo>
                <a:cubicBezTo>
                  <a:pt x="741902" y="1973744"/>
                  <a:pt x="657088" y="2110578"/>
                  <a:pt x="543248" y="2227057"/>
                </a:cubicBezTo>
                <a:cubicBezTo>
                  <a:pt x="536086" y="2234596"/>
                  <a:pt x="532694" y="2245904"/>
                  <a:pt x="527039" y="2255328"/>
                </a:cubicBezTo>
                <a:cubicBezTo>
                  <a:pt x="505930" y="2290762"/>
                  <a:pt x="485198" y="2326949"/>
                  <a:pt x="463334" y="2361629"/>
                </a:cubicBezTo>
                <a:cubicBezTo>
                  <a:pt x="420362" y="2429480"/>
                  <a:pt x="370604" y="2493939"/>
                  <a:pt x="333663" y="2564806"/>
                </a:cubicBezTo>
                <a:cubicBezTo>
                  <a:pt x="271842" y="2683169"/>
                  <a:pt x="200975" y="2795124"/>
                  <a:pt x="115030" y="2897279"/>
                </a:cubicBezTo>
                <a:cubicBezTo>
                  <a:pt x="105229" y="2908587"/>
                  <a:pt x="101460" y="2925173"/>
                  <a:pt x="92790" y="2944398"/>
                </a:cubicBezTo>
                <a:cubicBezTo>
                  <a:pt x="111260" y="2946282"/>
                  <a:pt x="119553" y="2948167"/>
                  <a:pt x="127846" y="2948167"/>
                </a:cubicBezTo>
                <a:cubicBezTo>
                  <a:pt x="221331" y="2944775"/>
                  <a:pt x="314815" y="2942136"/>
                  <a:pt x="408299" y="2937236"/>
                </a:cubicBezTo>
                <a:cubicBezTo>
                  <a:pt x="508569" y="2931581"/>
                  <a:pt x="608461" y="2924419"/>
                  <a:pt x="708354" y="2916503"/>
                </a:cubicBezTo>
                <a:cubicBezTo>
                  <a:pt x="812393" y="2908587"/>
                  <a:pt x="916431" y="2898032"/>
                  <a:pt x="1020847" y="2891247"/>
                </a:cubicBezTo>
                <a:cubicBezTo>
                  <a:pt x="1144865" y="2883331"/>
                  <a:pt x="1269259" y="2877677"/>
                  <a:pt x="1393654" y="2872400"/>
                </a:cubicBezTo>
                <a:cubicBezTo>
                  <a:pt x="1500708" y="2867876"/>
                  <a:pt x="1607386" y="2865238"/>
                  <a:pt x="1714440" y="2861091"/>
                </a:cubicBezTo>
                <a:cubicBezTo>
                  <a:pt x="1786061" y="2858452"/>
                  <a:pt x="1857682" y="2856945"/>
                  <a:pt x="1928926" y="2850537"/>
                </a:cubicBezTo>
                <a:cubicBezTo>
                  <a:pt x="2006579" y="2843751"/>
                  <a:pt x="2083477" y="2831312"/>
                  <a:pt x="2160752" y="2823019"/>
                </a:cubicBezTo>
                <a:cubicBezTo>
                  <a:pt x="2230112" y="2815480"/>
                  <a:pt x="2299848" y="2812087"/>
                  <a:pt x="2368830" y="2801910"/>
                </a:cubicBezTo>
                <a:cubicBezTo>
                  <a:pt x="2488701" y="2783816"/>
                  <a:pt x="2607818" y="2758937"/>
                  <a:pt x="2727689" y="2742728"/>
                </a:cubicBezTo>
                <a:cubicBezTo>
                  <a:pt x="2818535" y="2730289"/>
                  <a:pt x="2910511" y="2728781"/>
                  <a:pt x="3001734" y="2718603"/>
                </a:cubicBezTo>
                <a:cubicBezTo>
                  <a:pt x="3088056" y="2709179"/>
                  <a:pt x="3174001" y="2694478"/>
                  <a:pt x="3259947" y="2682793"/>
                </a:cubicBezTo>
                <a:cubicBezTo>
                  <a:pt x="3378687" y="2666961"/>
                  <a:pt x="3497427" y="2651506"/>
                  <a:pt x="3616167" y="2636050"/>
                </a:cubicBezTo>
                <a:cubicBezTo>
                  <a:pt x="3676479" y="2628134"/>
                  <a:pt x="3736792" y="2619841"/>
                  <a:pt x="3806151" y="2610418"/>
                </a:cubicBezTo>
                <a:cubicBezTo>
                  <a:pt x="3748100" y="2488285"/>
                  <a:pt x="3665925" y="2388392"/>
                  <a:pt x="3599958" y="2279076"/>
                </a:cubicBezTo>
                <a:cubicBezTo>
                  <a:pt x="3532483" y="2167121"/>
                  <a:pt x="3458601" y="2058182"/>
                  <a:pt x="3380571" y="1953389"/>
                </a:cubicBezTo>
                <a:cubicBezTo>
                  <a:pt x="3303673" y="1850481"/>
                  <a:pt x="3218105" y="1754358"/>
                  <a:pt x="3143091" y="1663889"/>
                </a:cubicBezTo>
                <a:cubicBezTo>
                  <a:pt x="3094841" y="1680852"/>
                  <a:pt x="3059408" y="1700454"/>
                  <a:pt x="3022089" y="1705354"/>
                </a:cubicBezTo>
                <a:cubicBezTo>
                  <a:pt x="2857738" y="1726841"/>
                  <a:pt x="2696402" y="1766421"/>
                  <a:pt x="2529789" y="1774337"/>
                </a:cubicBezTo>
                <a:cubicBezTo>
                  <a:pt x="2394086" y="1780745"/>
                  <a:pt x="2259514" y="1800723"/>
                  <a:pt x="2124942" y="1814670"/>
                </a:cubicBezTo>
                <a:close/>
                <a:moveTo>
                  <a:pt x="3072601" y="1614886"/>
                </a:moveTo>
                <a:cubicBezTo>
                  <a:pt x="3076747" y="1573044"/>
                  <a:pt x="3077124" y="1545149"/>
                  <a:pt x="3082779" y="1518009"/>
                </a:cubicBezTo>
                <a:cubicBezTo>
                  <a:pt x="3110673" y="1383060"/>
                  <a:pt x="3124620" y="1246980"/>
                  <a:pt x="3123490" y="1108638"/>
                </a:cubicBezTo>
                <a:cubicBezTo>
                  <a:pt x="3122736" y="1025709"/>
                  <a:pt x="3127259" y="942402"/>
                  <a:pt x="3135552" y="860226"/>
                </a:cubicBezTo>
                <a:cubicBezTo>
                  <a:pt x="3157792" y="644232"/>
                  <a:pt x="3164200" y="428239"/>
                  <a:pt x="3128390" y="212999"/>
                </a:cubicBezTo>
                <a:cubicBezTo>
                  <a:pt x="3117835" y="149294"/>
                  <a:pt x="3066570" y="93881"/>
                  <a:pt x="3002111" y="93128"/>
                </a:cubicBezTo>
                <a:cubicBezTo>
                  <a:pt x="2838513" y="90489"/>
                  <a:pt x="2675670" y="80311"/>
                  <a:pt x="2511695" y="98782"/>
                </a:cubicBezTo>
                <a:cubicBezTo>
                  <a:pt x="2355637" y="116499"/>
                  <a:pt x="2198071" y="102174"/>
                  <a:pt x="2041635" y="117630"/>
                </a:cubicBezTo>
                <a:cubicBezTo>
                  <a:pt x="1772491" y="143639"/>
                  <a:pt x="1503724" y="190381"/>
                  <a:pt x="1235334" y="220915"/>
                </a:cubicBezTo>
                <a:cubicBezTo>
                  <a:pt x="1124886" y="233354"/>
                  <a:pt x="1014439" y="250694"/>
                  <a:pt x="904746" y="268034"/>
                </a:cubicBezTo>
                <a:cubicBezTo>
                  <a:pt x="839156" y="278211"/>
                  <a:pt x="789021" y="305352"/>
                  <a:pt x="780352" y="371696"/>
                </a:cubicBezTo>
                <a:cubicBezTo>
                  <a:pt x="770551" y="445201"/>
                  <a:pt x="762635" y="519838"/>
                  <a:pt x="764143" y="593721"/>
                </a:cubicBezTo>
                <a:cubicBezTo>
                  <a:pt x="769043" y="812353"/>
                  <a:pt x="778844" y="1030609"/>
                  <a:pt x="787891" y="1248864"/>
                </a:cubicBezTo>
                <a:cubicBezTo>
                  <a:pt x="793922" y="1392860"/>
                  <a:pt x="801084" y="1536856"/>
                  <a:pt x="809754" y="1680475"/>
                </a:cubicBezTo>
                <a:cubicBezTo>
                  <a:pt x="813523" y="1745311"/>
                  <a:pt x="859889" y="1758505"/>
                  <a:pt x="922463" y="1759258"/>
                </a:cubicBezTo>
                <a:cubicBezTo>
                  <a:pt x="1005392" y="1760389"/>
                  <a:pt x="1088699" y="1760766"/>
                  <a:pt x="1171629" y="1756243"/>
                </a:cubicBezTo>
                <a:cubicBezTo>
                  <a:pt x="1276044" y="1750589"/>
                  <a:pt x="1380460" y="1732495"/>
                  <a:pt x="1484876" y="1732872"/>
                </a:cubicBezTo>
                <a:cubicBezTo>
                  <a:pt x="1784554" y="1733249"/>
                  <a:pt x="2083854" y="1724956"/>
                  <a:pt x="2382401" y="1695553"/>
                </a:cubicBezTo>
                <a:cubicBezTo>
                  <a:pt x="2514711" y="1682360"/>
                  <a:pt x="2647398" y="1671051"/>
                  <a:pt x="2780086" y="1657858"/>
                </a:cubicBezTo>
                <a:cubicBezTo>
                  <a:pt x="2827959" y="1652958"/>
                  <a:pt x="2875455" y="1645042"/>
                  <a:pt x="2922951" y="1638257"/>
                </a:cubicBezTo>
                <a:cubicBezTo>
                  <a:pt x="2973462" y="1630718"/>
                  <a:pt x="3024728" y="1622425"/>
                  <a:pt x="3072601" y="1614886"/>
                </a:cubicBezTo>
                <a:close/>
                <a:moveTo>
                  <a:pt x="1853913" y="2444182"/>
                </a:moveTo>
                <a:cubicBezTo>
                  <a:pt x="1985092" y="2417041"/>
                  <a:pt x="2116272" y="2424580"/>
                  <a:pt x="2246321" y="2394424"/>
                </a:cubicBezTo>
                <a:cubicBezTo>
                  <a:pt x="2236143" y="2345043"/>
                  <a:pt x="2228227" y="2305463"/>
                  <a:pt x="2218803" y="2259098"/>
                </a:cubicBezTo>
                <a:cubicBezTo>
                  <a:pt x="2093655" y="2276438"/>
                  <a:pt x="1970768" y="2274930"/>
                  <a:pt x="1854290" y="2309609"/>
                </a:cubicBezTo>
                <a:cubicBezTo>
                  <a:pt x="1853913" y="2356351"/>
                  <a:pt x="1853913" y="2397063"/>
                  <a:pt x="1853913" y="2444182"/>
                </a:cubicBezTo>
                <a:close/>
                <a:moveTo>
                  <a:pt x="1152027" y="2369545"/>
                </a:moveTo>
                <a:cubicBezTo>
                  <a:pt x="1137703" y="2421187"/>
                  <a:pt x="1123755" y="2470945"/>
                  <a:pt x="1107170" y="2530127"/>
                </a:cubicBezTo>
                <a:cubicBezTo>
                  <a:pt x="1216863" y="2519195"/>
                  <a:pt x="1319771" y="2528619"/>
                  <a:pt x="1417402" y="2502986"/>
                </a:cubicBezTo>
                <a:cubicBezTo>
                  <a:pt x="1417402" y="2447574"/>
                  <a:pt x="1417402" y="2400832"/>
                  <a:pt x="1417402" y="2351828"/>
                </a:cubicBezTo>
                <a:cubicBezTo>
                  <a:pt x="1329195" y="2357859"/>
                  <a:pt x="1244380" y="2363514"/>
                  <a:pt x="1152027" y="2369545"/>
                </a:cubicBezTo>
                <a:close/>
                <a:moveTo>
                  <a:pt x="1792470" y="2458506"/>
                </a:moveTo>
                <a:cubicBezTo>
                  <a:pt x="1787946" y="2400832"/>
                  <a:pt x="1784554" y="2356351"/>
                  <a:pt x="1780407" y="2307725"/>
                </a:cubicBezTo>
                <a:cubicBezTo>
                  <a:pt x="1724618" y="2314133"/>
                  <a:pt x="1674483" y="2318656"/>
                  <a:pt x="1625103" y="2325818"/>
                </a:cubicBezTo>
                <a:cubicBezTo>
                  <a:pt x="1585146" y="2331850"/>
                  <a:pt x="1545566" y="2341650"/>
                  <a:pt x="1505609" y="2349943"/>
                </a:cubicBezTo>
                <a:cubicBezTo>
                  <a:pt x="1501462" y="2392916"/>
                  <a:pt x="1497316" y="2436265"/>
                  <a:pt x="1493546" y="2479238"/>
                </a:cubicBezTo>
                <a:cubicBezTo>
                  <a:pt x="1493169" y="2482631"/>
                  <a:pt x="1497316" y="2486400"/>
                  <a:pt x="1502970" y="2496578"/>
                </a:cubicBezTo>
                <a:cubicBezTo>
                  <a:pt x="1596454" y="2484138"/>
                  <a:pt x="1692200" y="2471699"/>
                  <a:pt x="1792470" y="2458506"/>
                </a:cubicBezTo>
                <a:close/>
                <a:moveTo>
                  <a:pt x="2970070" y="2330719"/>
                </a:moveTo>
                <a:cubicBezTo>
                  <a:pt x="2947830" y="2288500"/>
                  <a:pt x="2932752" y="2255328"/>
                  <a:pt x="2913527" y="2224418"/>
                </a:cubicBezTo>
                <a:cubicBezTo>
                  <a:pt x="2906742" y="2213487"/>
                  <a:pt x="2889779" y="2201801"/>
                  <a:pt x="2877716" y="2202178"/>
                </a:cubicBezTo>
                <a:cubicBezTo>
                  <a:pt x="2787248" y="2206701"/>
                  <a:pt x="2697156" y="2214240"/>
                  <a:pt x="2599149" y="2221780"/>
                </a:cubicBezTo>
                <a:cubicBezTo>
                  <a:pt x="2615357" y="2273799"/>
                  <a:pt x="2628174" y="2316395"/>
                  <a:pt x="2642498" y="2362383"/>
                </a:cubicBezTo>
                <a:cubicBezTo>
                  <a:pt x="2753699" y="2351828"/>
                  <a:pt x="2856607" y="2342027"/>
                  <a:pt x="2970070" y="2330719"/>
                </a:cubicBezTo>
                <a:close/>
                <a:moveTo>
                  <a:pt x="2526020" y="2228941"/>
                </a:moveTo>
                <a:cubicBezTo>
                  <a:pt x="2439320" y="2232711"/>
                  <a:pt x="2360537" y="2240250"/>
                  <a:pt x="2280246" y="2257590"/>
                </a:cubicBezTo>
                <a:cubicBezTo>
                  <a:pt x="2287785" y="2308479"/>
                  <a:pt x="2294194" y="2352959"/>
                  <a:pt x="2300602" y="2398947"/>
                </a:cubicBezTo>
                <a:cubicBezTo>
                  <a:pt x="2392578" y="2386885"/>
                  <a:pt x="2482293" y="2395555"/>
                  <a:pt x="2573139" y="2365775"/>
                </a:cubicBezTo>
                <a:cubicBezTo>
                  <a:pt x="2557307" y="2319787"/>
                  <a:pt x="2542606" y="2277191"/>
                  <a:pt x="2526020" y="2228941"/>
                </a:cubicBezTo>
                <a:close/>
                <a:moveTo>
                  <a:pt x="3200388" y="2156190"/>
                </a:moveTo>
                <a:cubicBezTo>
                  <a:pt x="3123866" y="2169006"/>
                  <a:pt x="3051115" y="2181446"/>
                  <a:pt x="2972709" y="2194639"/>
                </a:cubicBezTo>
                <a:cubicBezTo>
                  <a:pt x="2982886" y="2214240"/>
                  <a:pt x="2991179" y="2225172"/>
                  <a:pt x="2993818" y="2237234"/>
                </a:cubicBezTo>
                <a:cubicBezTo>
                  <a:pt x="3011535" y="2317902"/>
                  <a:pt x="3054884" y="2354844"/>
                  <a:pt x="3139699" y="2326195"/>
                </a:cubicBezTo>
                <a:cubicBezTo>
                  <a:pt x="3147615" y="2323557"/>
                  <a:pt x="3157039" y="2326572"/>
                  <a:pt x="3165708" y="2325064"/>
                </a:cubicBezTo>
                <a:cubicBezTo>
                  <a:pt x="3209812" y="2317902"/>
                  <a:pt x="3253915" y="2309986"/>
                  <a:pt x="3304804" y="2301316"/>
                </a:cubicBezTo>
                <a:cubicBezTo>
                  <a:pt x="3265978" y="2247035"/>
                  <a:pt x="3233183" y="2201424"/>
                  <a:pt x="3200388" y="2156190"/>
                </a:cubicBezTo>
                <a:close/>
                <a:moveTo>
                  <a:pt x="1861075" y="2090600"/>
                </a:moveTo>
                <a:cubicBezTo>
                  <a:pt x="1861075" y="2124149"/>
                  <a:pt x="1861075" y="2149781"/>
                  <a:pt x="1861075" y="2183330"/>
                </a:cubicBezTo>
                <a:cubicBezTo>
                  <a:pt x="1975669" y="2193508"/>
                  <a:pt x="2082723" y="2159205"/>
                  <a:pt x="2198071" y="2152420"/>
                </a:cubicBezTo>
                <a:cubicBezTo>
                  <a:pt x="2193924" y="2115479"/>
                  <a:pt x="2190909" y="2088338"/>
                  <a:pt x="2186762" y="2052904"/>
                </a:cubicBezTo>
                <a:cubicBezTo>
                  <a:pt x="2077069" y="2065344"/>
                  <a:pt x="1972276" y="2077406"/>
                  <a:pt x="1861075" y="2090600"/>
                </a:cubicBezTo>
                <a:close/>
                <a:moveTo>
                  <a:pt x="809377" y="2527111"/>
                </a:moveTo>
                <a:cubicBezTo>
                  <a:pt x="878736" y="2528619"/>
                  <a:pt x="944703" y="2530881"/>
                  <a:pt x="1011047" y="2530504"/>
                </a:cubicBezTo>
                <a:cubicBezTo>
                  <a:pt x="1020847" y="2530504"/>
                  <a:pt x="1036302" y="2519195"/>
                  <a:pt x="1039695" y="2509771"/>
                </a:cubicBezTo>
                <a:cubicBezTo>
                  <a:pt x="1053642" y="2469437"/>
                  <a:pt x="1063820" y="2427972"/>
                  <a:pt x="1077013" y="2381607"/>
                </a:cubicBezTo>
                <a:cubicBezTo>
                  <a:pt x="1005392" y="2383869"/>
                  <a:pt x="941310" y="2385754"/>
                  <a:pt x="876851" y="2389146"/>
                </a:cubicBezTo>
                <a:cubicBezTo>
                  <a:pt x="867805" y="2389523"/>
                  <a:pt x="854988" y="2397816"/>
                  <a:pt x="851596" y="2405355"/>
                </a:cubicBezTo>
                <a:cubicBezTo>
                  <a:pt x="835764" y="2441920"/>
                  <a:pt x="809754" y="2475845"/>
                  <a:pt x="809377" y="2527111"/>
                </a:cubicBezTo>
                <a:close/>
                <a:moveTo>
                  <a:pt x="1184068" y="2260606"/>
                </a:moveTo>
                <a:cubicBezTo>
                  <a:pt x="1273783" y="2251182"/>
                  <a:pt x="1349173" y="2244397"/>
                  <a:pt x="1423810" y="2234973"/>
                </a:cubicBezTo>
                <a:cubicBezTo>
                  <a:pt x="1433611" y="2233842"/>
                  <a:pt x="1446804" y="2220272"/>
                  <a:pt x="1449443" y="2210094"/>
                </a:cubicBezTo>
                <a:cubicBezTo>
                  <a:pt x="1457736" y="2177676"/>
                  <a:pt x="1461882" y="2144504"/>
                  <a:pt x="1468290" y="2107563"/>
                </a:cubicBezTo>
                <a:cubicBezTo>
                  <a:pt x="1382345" y="2118118"/>
                  <a:pt x="1303185" y="2102285"/>
                  <a:pt x="1228548" y="2135457"/>
                </a:cubicBezTo>
                <a:cubicBezTo>
                  <a:pt x="1214978" y="2173529"/>
                  <a:pt x="1201785" y="2209717"/>
                  <a:pt x="1184068" y="2260606"/>
                </a:cubicBezTo>
                <a:close/>
                <a:moveTo>
                  <a:pt x="1867860" y="2013702"/>
                </a:moveTo>
                <a:cubicBezTo>
                  <a:pt x="1976045" y="2012948"/>
                  <a:pt x="2077069" y="2014078"/>
                  <a:pt x="2174700" y="1985430"/>
                </a:cubicBezTo>
                <a:cubicBezTo>
                  <a:pt x="2178092" y="1910793"/>
                  <a:pt x="2172061" y="1904385"/>
                  <a:pt x="2105340" y="1904762"/>
                </a:cubicBezTo>
                <a:cubicBezTo>
                  <a:pt x="2068399" y="1904762"/>
                  <a:pt x="2031081" y="1904385"/>
                  <a:pt x="1994139" y="1904385"/>
                </a:cubicBezTo>
                <a:cubicBezTo>
                  <a:pt x="1955313" y="1904385"/>
                  <a:pt x="1916864" y="1904385"/>
                  <a:pt x="1874645" y="1904385"/>
                </a:cubicBezTo>
                <a:cubicBezTo>
                  <a:pt x="1872007" y="1943588"/>
                  <a:pt x="1870122" y="1973744"/>
                  <a:pt x="1867860" y="2013702"/>
                </a:cubicBezTo>
                <a:close/>
                <a:moveTo>
                  <a:pt x="1797370" y="2102662"/>
                </a:moveTo>
                <a:cubicBezTo>
                  <a:pt x="1705017" y="2102662"/>
                  <a:pt x="1623218" y="2102662"/>
                  <a:pt x="1537650" y="2102662"/>
                </a:cubicBezTo>
                <a:cubicBezTo>
                  <a:pt x="1531241" y="2146389"/>
                  <a:pt x="1525964" y="2183707"/>
                  <a:pt x="1519556" y="2228188"/>
                </a:cubicBezTo>
                <a:cubicBezTo>
                  <a:pt x="1611532" y="2217633"/>
                  <a:pt x="1694839" y="2208209"/>
                  <a:pt x="1783800" y="2198031"/>
                </a:cubicBezTo>
                <a:cubicBezTo>
                  <a:pt x="1788323" y="2166744"/>
                  <a:pt x="1792847" y="2135457"/>
                  <a:pt x="1797370" y="2102662"/>
                </a:cubicBezTo>
                <a:close/>
                <a:moveTo>
                  <a:pt x="2831728" y="2087961"/>
                </a:moveTo>
                <a:cubicBezTo>
                  <a:pt x="2809488" y="1997493"/>
                  <a:pt x="2806095" y="1994854"/>
                  <a:pt x="2727312" y="1999754"/>
                </a:cubicBezTo>
                <a:cubicBezTo>
                  <a:pt x="2683963" y="2002393"/>
                  <a:pt x="2640236" y="2004655"/>
                  <a:pt x="2596887" y="2008047"/>
                </a:cubicBezTo>
                <a:cubicBezTo>
                  <a:pt x="2576154" y="2009932"/>
                  <a:pt x="2555422" y="2014455"/>
                  <a:pt x="2528281" y="2018979"/>
                </a:cubicBezTo>
                <a:cubicBezTo>
                  <a:pt x="2537328" y="2051774"/>
                  <a:pt x="2544867" y="2077406"/>
                  <a:pt x="2552406" y="2104924"/>
                </a:cubicBezTo>
                <a:cubicBezTo>
                  <a:pt x="2650037" y="2099270"/>
                  <a:pt x="2740129" y="2093616"/>
                  <a:pt x="2831728" y="2087961"/>
                </a:cubicBezTo>
                <a:close/>
                <a:moveTo>
                  <a:pt x="1822626" y="1911547"/>
                </a:moveTo>
                <a:cubicBezTo>
                  <a:pt x="1730649" y="1910416"/>
                  <a:pt x="1646966" y="1910793"/>
                  <a:pt x="1563659" y="1942081"/>
                </a:cubicBezTo>
                <a:cubicBezTo>
                  <a:pt x="1561398" y="1966959"/>
                  <a:pt x="1559513" y="1989954"/>
                  <a:pt x="1556874" y="2015963"/>
                </a:cubicBezTo>
                <a:cubicBezTo>
                  <a:pt x="1643196" y="2015963"/>
                  <a:pt x="1722733" y="2015963"/>
                  <a:pt x="1804532" y="2015963"/>
                </a:cubicBezTo>
                <a:cubicBezTo>
                  <a:pt x="1810940" y="1981283"/>
                  <a:pt x="1815841" y="1951504"/>
                  <a:pt x="1822626" y="1911547"/>
                </a:cubicBezTo>
                <a:close/>
                <a:moveTo>
                  <a:pt x="1159943" y="2134326"/>
                </a:moveTo>
                <a:cubicBezTo>
                  <a:pt x="1098500" y="2141488"/>
                  <a:pt x="1047611" y="2147143"/>
                  <a:pt x="996722" y="2153928"/>
                </a:cubicBezTo>
                <a:cubicBezTo>
                  <a:pt x="991068" y="2154682"/>
                  <a:pt x="983906" y="2159205"/>
                  <a:pt x="981267" y="2164106"/>
                </a:cubicBezTo>
                <a:cubicBezTo>
                  <a:pt x="962420" y="2198408"/>
                  <a:pt x="934148" y="2229319"/>
                  <a:pt x="933771" y="2277191"/>
                </a:cubicBezTo>
                <a:cubicBezTo>
                  <a:pt x="998230" y="2272291"/>
                  <a:pt x="1057789" y="2267768"/>
                  <a:pt x="1117724" y="2263244"/>
                </a:cubicBezTo>
                <a:cubicBezTo>
                  <a:pt x="1131672" y="2220272"/>
                  <a:pt x="1144111" y="2182199"/>
                  <a:pt x="1159943" y="2134326"/>
                </a:cubicBezTo>
                <a:close/>
                <a:moveTo>
                  <a:pt x="3056769" y="1970729"/>
                </a:moveTo>
                <a:cubicBezTo>
                  <a:pt x="2989295" y="1978645"/>
                  <a:pt x="2927851" y="1985430"/>
                  <a:pt x="2863015" y="1992969"/>
                </a:cubicBezTo>
                <a:cubicBezTo>
                  <a:pt x="2878094" y="2034434"/>
                  <a:pt x="2880732" y="2079291"/>
                  <a:pt x="2928228" y="2080045"/>
                </a:cubicBezTo>
                <a:cubicBezTo>
                  <a:pt x="2992310" y="2081176"/>
                  <a:pt x="3056015" y="2074768"/>
                  <a:pt x="3132913" y="2070621"/>
                </a:cubicBezTo>
                <a:cubicBezTo>
                  <a:pt x="3102757" y="2030664"/>
                  <a:pt x="3079763" y="2000508"/>
                  <a:pt x="3056769" y="1970729"/>
                </a:cubicBezTo>
                <a:close/>
                <a:moveTo>
                  <a:pt x="2257252" y="2142242"/>
                </a:moveTo>
                <a:cubicBezTo>
                  <a:pt x="2336035" y="2130557"/>
                  <a:pt x="2405395" y="2120002"/>
                  <a:pt x="2481539" y="2108317"/>
                </a:cubicBezTo>
                <a:cubicBezTo>
                  <a:pt x="2474377" y="2078537"/>
                  <a:pt x="2467969" y="2052528"/>
                  <a:pt x="2460807" y="2024256"/>
                </a:cubicBezTo>
                <a:cubicBezTo>
                  <a:pt x="2386924" y="2030664"/>
                  <a:pt x="2319072" y="2036319"/>
                  <a:pt x="2245944" y="2042727"/>
                </a:cubicBezTo>
                <a:cubicBezTo>
                  <a:pt x="2249713" y="2076653"/>
                  <a:pt x="2252729" y="2103793"/>
                  <a:pt x="2257252" y="2142242"/>
                </a:cubicBezTo>
                <a:close/>
                <a:moveTo>
                  <a:pt x="1512017" y="1939819"/>
                </a:moveTo>
                <a:cubicBezTo>
                  <a:pt x="1438134" y="1944342"/>
                  <a:pt x="1365759" y="1948866"/>
                  <a:pt x="1290369" y="1953389"/>
                </a:cubicBezTo>
                <a:cubicBezTo>
                  <a:pt x="1281699" y="1980907"/>
                  <a:pt x="1274537" y="2004278"/>
                  <a:pt x="1266244" y="2031041"/>
                </a:cubicBezTo>
                <a:cubicBezTo>
                  <a:pt x="1327687" y="2027649"/>
                  <a:pt x="1380460" y="2022748"/>
                  <a:pt x="1433611" y="2022371"/>
                </a:cubicBezTo>
                <a:cubicBezTo>
                  <a:pt x="1496185" y="2021995"/>
                  <a:pt x="1501839" y="2018602"/>
                  <a:pt x="1512017" y="1939819"/>
                </a:cubicBezTo>
                <a:close/>
                <a:moveTo>
                  <a:pt x="2442713" y="1897223"/>
                </a:moveTo>
                <a:cubicBezTo>
                  <a:pt x="2369584" y="1913809"/>
                  <a:pt x="2297209" y="1891569"/>
                  <a:pt x="2223327" y="1916071"/>
                </a:cubicBezTo>
                <a:cubicBezTo>
                  <a:pt x="2228227" y="1940950"/>
                  <a:pt x="2232373" y="1960928"/>
                  <a:pt x="2237274" y="1985807"/>
                </a:cubicBezTo>
                <a:cubicBezTo>
                  <a:pt x="2303994" y="1976383"/>
                  <a:pt x="2366192" y="1969221"/>
                  <a:pt x="2427635" y="1958666"/>
                </a:cubicBezTo>
                <a:cubicBezTo>
                  <a:pt x="2458922" y="1953389"/>
                  <a:pt x="2451760" y="1929264"/>
                  <a:pt x="2442713" y="1897223"/>
                </a:cubicBezTo>
                <a:close/>
                <a:moveTo>
                  <a:pt x="1196884" y="2038580"/>
                </a:moveTo>
                <a:cubicBezTo>
                  <a:pt x="1208947" y="2010309"/>
                  <a:pt x="1231564" y="1988069"/>
                  <a:pt x="1227794" y="1956405"/>
                </a:cubicBezTo>
                <a:cubicBezTo>
                  <a:pt x="1177660" y="1956405"/>
                  <a:pt x="1130541" y="1956405"/>
                  <a:pt x="1083045" y="1956405"/>
                </a:cubicBezTo>
                <a:cubicBezTo>
                  <a:pt x="1067967" y="1987692"/>
                  <a:pt x="1055150" y="2014455"/>
                  <a:pt x="1037056" y="2052528"/>
                </a:cubicBezTo>
                <a:cubicBezTo>
                  <a:pt x="1096238" y="2047250"/>
                  <a:pt x="1142980" y="2043104"/>
                  <a:pt x="1196884" y="2038580"/>
                </a:cubicBezTo>
                <a:close/>
                <a:moveTo>
                  <a:pt x="624670" y="2543697"/>
                </a:moveTo>
                <a:cubicBezTo>
                  <a:pt x="669904" y="2539551"/>
                  <a:pt x="705338" y="2536535"/>
                  <a:pt x="733232" y="2534273"/>
                </a:cubicBezTo>
                <a:cubicBezTo>
                  <a:pt x="747934" y="2483385"/>
                  <a:pt x="760373" y="2440789"/>
                  <a:pt x="773566" y="2395555"/>
                </a:cubicBezTo>
                <a:cubicBezTo>
                  <a:pt x="750195" y="2392916"/>
                  <a:pt x="731348" y="2390654"/>
                  <a:pt x="709107" y="2388016"/>
                </a:cubicBezTo>
                <a:cubicBezTo>
                  <a:pt x="681967" y="2438527"/>
                  <a:pt x="655203" y="2487154"/>
                  <a:pt x="624670" y="2543697"/>
                </a:cubicBezTo>
                <a:close/>
                <a:moveTo>
                  <a:pt x="2510188" y="1894584"/>
                </a:moveTo>
                <a:cubicBezTo>
                  <a:pt x="2516596" y="1944342"/>
                  <a:pt x="2516973" y="1946981"/>
                  <a:pt x="2547506" y="1944342"/>
                </a:cubicBezTo>
                <a:cubicBezTo>
                  <a:pt x="2608195" y="1938688"/>
                  <a:pt x="2668508" y="1929641"/>
                  <a:pt x="2728820" y="1921348"/>
                </a:cubicBezTo>
                <a:cubicBezTo>
                  <a:pt x="2733344" y="1920594"/>
                  <a:pt x="2737113" y="1913055"/>
                  <a:pt x="2748422" y="1900993"/>
                </a:cubicBezTo>
                <a:cubicBezTo>
                  <a:pt x="2664361" y="1867067"/>
                  <a:pt x="2587463" y="1908155"/>
                  <a:pt x="2510188" y="1894584"/>
                </a:cubicBezTo>
                <a:close/>
                <a:moveTo>
                  <a:pt x="906254" y="2165990"/>
                </a:moveTo>
                <a:cubicBezTo>
                  <a:pt x="878736" y="2148651"/>
                  <a:pt x="858381" y="2147520"/>
                  <a:pt x="844057" y="2170891"/>
                </a:cubicBezTo>
                <a:cubicBezTo>
                  <a:pt x="819932" y="2210471"/>
                  <a:pt x="797691" y="2250805"/>
                  <a:pt x="773189" y="2293777"/>
                </a:cubicBezTo>
                <a:cubicBezTo>
                  <a:pt x="820686" y="2305840"/>
                  <a:pt x="844810" y="2292269"/>
                  <a:pt x="859889" y="2256459"/>
                </a:cubicBezTo>
                <a:cubicBezTo>
                  <a:pt x="872328" y="2226680"/>
                  <a:pt x="888914" y="2198785"/>
                  <a:pt x="906254" y="2165990"/>
                </a:cubicBezTo>
                <a:close/>
                <a:moveTo>
                  <a:pt x="2976478" y="1903254"/>
                </a:moveTo>
                <a:cubicBezTo>
                  <a:pt x="2954615" y="1867067"/>
                  <a:pt x="2954615" y="1867067"/>
                  <a:pt x="2792148" y="1880637"/>
                </a:cubicBezTo>
                <a:cubicBezTo>
                  <a:pt x="2795164" y="1906647"/>
                  <a:pt x="2809488" y="1919840"/>
                  <a:pt x="2835121" y="1917579"/>
                </a:cubicBezTo>
                <a:cubicBezTo>
                  <a:pt x="2881486" y="1913809"/>
                  <a:pt x="2927851" y="1908155"/>
                  <a:pt x="2976478" y="1903254"/>
                </a:cubicBezTo>
                <a:close/>
                <a:moveTo>
                  <a:pt x="1013685" y="1960928"/>
                </a:moveTo>
                <a:cubicBezTo>
                  <a:pt x="992199" y="1962059"/>
                  <a:pt x="973728" y="1957913"/>
                  <a:pt x="969205" y="1963944"/>
                </a:cubicBezTo>
                <a:cubicBezTo>
                  <a:pt x="945834" y="1995231"/>
                  <a:pt x="924724" y="2028026"/>
                  <a:pt x="914924" y="2073260"/>
                </a:cubicBezTo>
                <a:cubicBezTo>
                  <a:pt x="986545" y="2064213"/>
                  <a:pt x="982021" y="2004278"/>
                  <a:pt x="1013685" y="1960928"/>
                </a:cubicBezTo>
                <a:close/>
                <a:moveTo>
                  <a:pt x="2719019" y="1596415"/>
                </a:moveTo>
                <a:cubicBezTo>
                  <a:pt x="2601787" y="1607723"/>
                  <a:pt x="2484932" y="1613001"/>
                  <a:pt x="2367323" y="1620917"/>
                </a:cubicBezTo>
                <a:cubicBezTo>
                  <a:pt x="2269315" y="1627702"/>
                  <a:pt x="2170930" y="1627325"/>
                  <a:pt x="2072922" y="1631095"/>
                </a:cubicBezTo>
                <a:cubicBezTo>
                  <a:pt x="1957575" y="1635618"/>
                  <a:pt x="1842227" y="1642780"/>
                  <a:pt x="1726503" y="1646927"/>
                </a:cubicBezTo>
                <a:cubicBezTo>
                  <a:pt x="1593816" y="1651450"/>
                  <a:pt x="1460751" y="1654466"/>
                  <a:pt x="1328064" y="1657481"/>
                </a:cubicBezTo>
                <a:cubicBezTo>
                  <a:pt x="1247396" y="1659366"/>
                  <a:pt x="1166728" y="1656350"/>
                  <a:pt x="1086437" y="1662005"/>
                </a:cubicBezTo>
                <a:cubicBezTo>
                  <a:pt x="1015193" y="1666905"/>
                  <a:pt x="986922" y="1643911"/>
                  <a:pt x="928494" y="1609985"/>
                </a:cubicBezTo>
                <a:cubicBezTo>
                  <a:pt x="915301" y="1602446"/>
                  <a:pt x="905500" y="1578321"/>
                  <a:pt x="904746" y="1561735"/>
                </a:cubicBezTo>
                <a:cubicBezTo>
                  <a:pt x="903238" y="1505569"/>
                  <a:pt x="908139" y="1478429"/>
                  <a:pt x="907385" y="1421886"/>
                </a:cubicBezTo>
                <a:cubicBezTo>
                  <a:pt x="905877" y="1266958"/>
                  <a:pt x="902107" y="1111654"/>
                  <a:pt x="900976" y="956726"/>
                </a:cubicBezTo>
                <a:cubicBezTo>
                  <a:pt x="900599" y="919785"/>
                  <a:pt x="905123" y="882467"/>
                  <a:pt x="910023" y="845525"/>
                </a:cubicBezTo>
                <a:cubicBezTo>
                  <a:pt x="927740" y="715853"/>
                  <a:pt x="948095" y="586559"/>
                  <a:pt x="964681" y="456887"/>
                </a:cubicBezTo>
                <a:cubicBezTo>
                  <a:pt x="971844" y="400344"/>
                  <a:pt x="976744" y="379235"/>
                  <a:pt x="1022355" y="367549"/>
                </a:cubicBezTo>
                <a:cubicBezTo>
                  <a:pt x="1142603" y="337016"/>
                  <a:pt x="1262097" y="304221"/>
                  <a:pt x="1387622" y="299698"/>
                </a:cubicBezTo>
                <a:cubicBezTo>
                  <a:pt x="1489400" y="295928"/>
                  <a:pt x="1590800" y="280473"/>
                  <a:pt x="1692577" y="272934"/>
                </a:cubicBezTo>
                <a:cubicBezTo>
                  <a:pt x="1783800" y="266149"/>
                  <a:pt x="1875399" y="265018"/>
                  <a:pt x="1966622" y="258987"/>
                </a:cubicBezTo>
                <a:cubicBezTo>
                  <a:pt x="2029196" y="254840"/>
                  <a:pt x="2091770" y="245793"/>
                  <a:pt x="2154344" y="241647"/>
                </a:cubicBezTo>
                <a:cubicBezTo>
                  <a:pt x="2264791" y="234862"/>
                  <a:pt x="2375615" y="228831"/>
                  <a:pt x="2486440" y="224684"/>
                </a:cubicBezTo>
                <a:cubicBezTo>
                  <a:pt x="2558437" y="222045"/>
                  <a:pt x="2630812" y="218653"/>
                  <a:pt x="2702433" y="223553"/>
                </a:cubicBezTo>
                <a:cubicBezTo>
                  <a:pt x="2782724" y="228831"/>
                  <a:pt x="2863015" y="239762"/>
                  <a:pt x="2942552" y="253709"/>
                </a:cubicBezTo>
                <a:cubicBezTo>
                  <a:pt x="3005503" y="264641"/>
                  <a:pt x="3011158" y="307991"/>
                  <a:pt x="3016435" y="370565"/>
                </a:cubicBezTo>
                <a:cubicBezTo>
                  <a:pt x="3022466" y="442186"/>
                  <a:pt x="3022843" y="514938"/>
                  <a:pt x="3017943" y="586559"/>
                </a:cubicBezTo>
                <a:cubicBezTo>
                  <a:pt x="3009273" y="712838"/>
                  <a:pt x="2991933" y="838740"/>
                  <a:pt x="2983640" y="965019"/>
                </a:cubicBezTo>
                <a:cubicBezTo>
                  <a:pt x="2977232" y="1058503"/>
                  <a:pt x="2984771" y="1153119"/>
                  <a:pt x="2976101" y="1246603"/>
                </a:cubicBezTo>
                <a:cubicBezTo>
                  <a:pt x="2970070" y="1310685"/>
                  <a:pt x="2961400" y="1369112"/>
                  <a:pt x="2951976" y="1439980"/>
                </a:cubicBezTo>
                <a:cubicBezTo>
                  <a:pt x="2947830" y="1448273"/>
                  <a:pt x="2955369" y="1461466"/>
                  <a:pt x="2954615" y="1472021"/>
                </a:cubicBezTo>
                <a:cubicBezTo>
                  <a:pt x="2951976" y="1503685"/>
                  <a:pt x="2959138" y="1517255"/>
                  <a:pt x="2941422" y="1535349"/>
                </a:cubicBezTo>
                <a:cubicBezTo>
                  <a:pt x="2910888" y="1563620"/>
                  <a:pt x="2922574" y="1562112"/>
                  <a:pt x="2847183" y="1576059"/>
                </a:cubicBezTo>
                <a:cubicBezTo>
                  <a:pt x="2801572" y="1591891"/>
                  <a:pt x="2814388" y="1588876"/>
                  <a:pt x="2766515" y="1596038"/>
                </a:cubicBezTo>
                <a:cubicBezTo>
                  <a:pt x="2765761" y="1592645"/>
                  <a:pt x="2719396" y="1600184"/>
                  <a:pt x="2719019" y="1596415"/>
                </a:cubicBezTo>
                <a:close/>
                <a:moveTo>
                  <a:pt x="2961400" y="327969"/>
                </a:moveTo>
                <a:cubicBezTo>
                  <a:pt x="2855853" y="315530"/>
                  <a:pt x="2763500" y="298567"/>
                  <a:pt x="2670392" y="295174"/>
                </a:cubicBezTo>
                <a:cubicBezTo>
                  <a:pt x="2515842" y="289897"/>
                  <a:pt x="2360537" y="292159"/>
                  <a:pt x="2205987" y="294043"/>
                </a:cubicBezTo>
                <a:cubicBezTo>
                  <a:pt x="2134366" y="294797"/>
                  <a:pt x="2062745" y="300829"/>
                  <a:pt x="1991124" y="307614"/>
                </a:cubicBezTo>
                <a:cubicBezTo>
                  <a:pt x="1828280" y="323069"/>
                  <a:pt x="1666190" y="343047"/>
                  <a:pt x="1503347" y="355864"/>
                </a:cubicBezTo>
                <a:cubicBezTo>
                  <a:pt x="1357466" y="367549"/>
                  <a:pt x="1212339" y="382250"/>
                  <a:pt x="1070228" y="420699"/>
                </a:cubicBezTo>
                <a:cubicBezTo>
                  <a:pt x="1006523" y="438039"/>
                  <a:pt x="1002000" y="490813"/>
                  <a:pt x="995969" y="559418"/>
                </a:cubicBezTo>
                <a:cubicBezTo>
                  <a:pt x="990691" y="620107"/>
                  <a:pt x="987299" y="681174"/>
                  <a:pt x="984283" y="741863"/>
                </a:cubicBezTo>
                <a:cubicBezTo>
                  <a:pt x="978252" y="863996"/>
                  <a:pt x="972974" y="986129"/>
                  <a:pt x="968451" y="1108261"/>
                </a:cubicBezTo>
                <a:cubicBezTo>
                  <a:pt x="963551" y="1236802"/>
                  <a:pt x="959027" y="1365343"/>
                  <a:pt x="955258" y="1493884"/>
                </a:cubicBezTo>
                <a:cubicBezTo>
                  <a:pt x="954127" y="1532710"/>
                  <a:pt x="951111" y="1572667"/>
                  <a:pt x="979759" y="1605085"/>
                </a:cubicBezTo>
                <a:cubicBezTo>
                  <a:pt x="1062312" y="1602069"/>
                  <a:pt x="1142603" y="1597923"/>
                  <a:pt x="1222894" y="1596792"/>
                </a:cubicBezTo>
                <a:cubicBezTo>
                  <a:pt x="1342388" y="1594907"/>
                  <a:pt x="1463013" y="1605839"/>
                  <a:pt x="1581376" y="1592645"/>
                </a:cubicBezTo>
                <a:cubicBezTo>
                  <a:pt x="1751005" y="1573421"/>
                  <a:pt x="1919880" y="1566259"/>
                  <a:pt x="2089885" y="1570782"/>
                </a:cubicBezTo>
                <a:cubicBezTo>
                  <a:pt x="2118157" y="1571536"/>
                  <a:pt x="2146428" y="1568897"/>
                  <a:pt x="2174700" y="1568143"/>
                </a:cubicBezTo>
                <a:cubicBezTo>
                  <a:pt x="2237651" y="1566636"/>
                  <a:pt x="2300979" y="1567766"/>
                  <a:pt x="2363553" y="1563243"/>
                </a:cubicBezTo>
                <a:cubicBezTo>
                  <a:pt x="2432912" y="1558343"/>
                  <a:pt x="2501895" y="1548919"/>
                  <a:pt x="2571254" y="1541003"/>
                </a:cubicBezTo>
                <a:cubicBezTo>
                  <a:pt x="2674916" y="1529317"/>
                  <a:pt x="2778201" y="1517632"/>
                  <a:pt x="2888271" y="1505192"/>
                </a:cubicBezTo>
                <a:cubicBezTo>
                  <a:pt x="2891287" y="1446388"/>
                  <a:pt x="2886386" y="1388714"/>
                  <a:pt x="2899203" y="1335187"/>
                </a:cubicBezTo>
                <a:cubicBezTo>
                  <a:pt x="2921066" y="1243964"/>
                  <a:pt x="2908627" y="1152365"/>
                  <a:pt x="2916920" y="1061519"/>
                </a:cubicBezTo>
                <a:cubicBezTo>
                  <a:pt x="2930867" y="909607"/>
                  <a:pt x="2938406" y="756941"/>
                  <a:pt x="2948207" y="604652"/>
                </a:cubicBezTo>
                <a:cubicBezTo>
                  <a:pt x="2952730" y="533408"/>
                  <a:pt x="2956500" y="411653"/>
                  <a:pt x="2961400" y="3279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4"/>
          <p:cNvSpPr/>
          <p:nvPr/>
        </p:nvSpPr>
        <p:spPr>
          <a:xfrm rot="-708899">
            <a:off x="2461222" y="2645448"/>
            <a:ext cx="804099" cy="579461"/>
          </a:xfrm>
          <a:custGeom>
            <a:rect b="b" l="l" r="r" t="t"/>
            <a:pathLst>
              <a:path extrusionOk="0" h="1157520" w="1606252">
                <a:moveTo>
                  <a:pt x="654624" y="957851"/>
                </a:moveTo>
                <a:cubicBezTo>
                  <a:pt x="636921" y="957851"/>
                  <a:pt x="625488" y="959256"/>
                  <a:pt x="614487" y="957635"/>
                </a:cubicBezTo>
                <a:cubicBezTo>
                  <a:pt x="565512" y="950391"/>
                  <a:pt x="515726" y="945931"/>
                  <a:pt x="468103" y="933309"/>
                </a:cubicBezTo>
                <a:cubicBezTo>
                  <a:pt x="427723" y="922660"/>
                  <a:pt x="387018" y="921147"/>
                  <a:pt x="346476" y="914984"/>
                </a:cubicBezTo>
                <a:cubicBezTo>
                  <a:pt x="324989" y="911714"/>
                  <a:pt x="304096" y="904632"/>
                  <a:pt x="282690" y="900578"/>
                </a:cubicBezTo>
                <a:cubicBezTo>
                  <a:pt x="243066" y="893118"/>
                  <a:pt x="202497" y="889442"/>
                  <a:pt x="163766" y="878766"/>
                </a:cubicBezTo>
                <a:cubicBezTo>
                  <a:pt x="133386" y="870388"/>
                  <a:pt x="101601" y="876685"/>
                  <a:pt x="71735" y="863712"/>
                </a:cubicBezTo>
                <a:cubicBezTo>
                  <a:pt x="58626" y="858009"/>
                  <a:pt x="41409" y="862198"/>
                  <a:pt x="26193" y="860658"/>
                </a:cubicBezTo>
                <a:cubicBezTo>
                  <a:pt x="8462" y="858901"/>
                  <a:pt x="5408" y="844008"/>
                  <a:pt x="1435" y="830278"/>
                </a:cubicBezTo>
                <a:cubicBezTo>
                  <a:pt x="-1809" y="818872"/>
                  <a:pt x="29" y="808926"/>
                  <a:pt x="11273" y="803412"/>
                </a:cubicBezTo>
                <a:cubicBezTo>
                  <a:pt x="16882" y="800665"/>
                  <a:pt x="23087" y="799355"/>
                  <a:pt x="29328" y="799601"/>
                </a:cubicBezTo>
                <a:cubicBezTo>
                  <a:pt x="53410" y="801060"/>
                  <a:pt x="77249" y="806250"/>
                  <a:pt x="101682" y="800466"/>
                </a:cubicBezTo>
                <a:cubicBezTo>
                  <a:pt x="108385" y="798871"/>
                  <a:pt x="116710" y="802817"/>
                  <a:pt x="123953" y="805223"/>
                </a:cubicBezTo>
                <a:cubicBezTo>
                  <a:pt x="132927" y="808196"/>
                  <a:pt x="141116" y="814304"/>
                  <a:pt x="150982" y="806547"/>
                </a:cubicBezTo>
                <a:cubicBezTo>
                  <a:pt x="153414" y="804655"/>
                  <a:pt x="158522" y="805385"/>
                  <a:pt x="162198" y="805980"/>
                </a:cubicBezTo>
                <a:cubicBezTo>
                  <a:pt x="195767" y="811574"/>
                  <a:pt x="229363" y="816791"/>
                  <a:pt x="262743" y="823440"/>
                </a:cubicBezTo>
                <a:cubicBezTo>
                  <a:pt x="273554" y="825548"/>
                  <a:pt x="283717" y="831548"/>
                  <a:pt x="294447" y="834819"/>
                </a:cubicBezTo>
                <a:cubicBezTo>
                  <a:pt x="302256" y="837070"/>
                  <a:pt x="310268" y="838546"/>
                  <a:pt x="318367" y="839224"/>
                </a:cubicBezTo>
                <a:cubicBezTo>
                  <a:pt x="329178" y="840278"/>
                  <a:pt x="340395" y="839900"/>
                  <a:pt x="351341" y="841062"/>
                </a:cubicBezTo>
                <a:cubicBezTo>
                  <a:pt x="380640" y="844170"/>
                  <a:pt x="408614" y="853603"/>
                  <a:pt x="438048" y="857630"/>
                </a:cubicBezTo>
                <a:cubicBezTo>
                  <a:pt x="479806" y="863360"/>
                  <a:pt x="523835" y="860009"/>
                  <a:pt x="563161" y="880118"/>
                </a:cubicBezTo>
                <a:cubicBezTo>
                  <a:pt x="579161" y="873388"/>
                  <a:pt x="594108" y="882037"/>
                  <a:pt x="609460" y="883767"/>
                </a:cubicBezTo>
                <a:cubicBezTo>
                  <a:pt x="621379" y="885118"/>
                  <a:pt x="632866" y="889848"/>
                  <a:pt x="644597" y="892551"/>
                </a:cubicBezTo>
                <a:cubicBezTo>
                  <a:pt x="649003" y="893327"/>
                  <a:pt x="653494" y="893509"/>
                  <a:pt x="657949" y="893091"/>
                </a:cubicBezTo>
                <a:cubicBezTo>
                  <a:pt x="666057" y="892659"/>
                  <a:pt x="675625" y="888875"/>
                  <a:pt x="682274" y="891740"/>
                </a:cubicBezTo>
                <a:cubicBezTo>
                  <a:pt x="706788" y="902200"/>
                  <a:pt x="734303" y="898713"/>
                  <a:pt x="758655" y="910173"/>
                </a:cubicBezTo>
                <a:cubicBezTo>
                  <a:pt x="766196" y="913741"/>
                  <a:pt x="777224" y="909254"/>
                  <a:pt x="785684" y="911930"/>
                </a:cubicBezTo>
                <a:cubicBezTo>
                  <a:pt x="799900" y="916498"/>
                  <a:pt x="812712" y="926255"/>
                  <a:pt x="827145" y="929255"/>
                </a:cubicBezTo>
                <a:cubicBezTo>
                  <a:pt x="841578" y="932255"/>
                  <a:pt x="857470" y="927525"/>
                  <a:pt x="872039" y="930093"/>
                </a:cubicBezTo>
                <a:cubicBezTo>
                  <a:pt x="887823" y="932796"/>
                  <a:pt x="902715" y="940607"/>
                  <a:pt x="918257" y="945337"/>
                </a:cubicBezTo>
                <a:cubicBezTo>
                  <a:pt x="928284" y="948391"/>
                  <a:pt x="938771" y="949905"/>
                  <a:pt x="949015" y="952175"/>
                </a:cubicBezTo>
                <a:cubicBezTo>
                  <a:pt x="964556" y="955607"/>
                  <a:pt x="980097" y="958959"/>
                  <a:pt x="995557" y="962662"/>
                </a:cubicBezTo>
                <a:cubicBezTo>
                  <a:pt x="999098" y="963527"/>
                  <a:pt x="1004341" y="967851"/>
                  <a:pt x="1005395" y="966905"/>
                </a:cubicBezTo>
                <a:cubicBezTo>
                  <a:pt x="1020396" y="953121"/>
                  <a:pt x="1034667" y="966581"/>
                  <a:pt x="1049019" y="967770"/>
                </a:cubicBezTo>
                <a:cubicBezTo>
                  <a:pt x="1066020" y="969176"/>
                  <a:pt x="1082858" y="972311"/>
                  <a:pt x="1099751" y="974851"/>
                </a:cubicBezTo>
                <a:cubicBezTo>
                  <a:pt x="1138942" y="980780"/>
                  <a:pt x="1178141" y="986744"/>
                  <a:pt x="1217350" y="992744"/>
                </a:cubicBezTo>
                <a:cubicBezTo>
                  <a:pt x="1220215" y="993177"/>
                  <a:pt x="1224350" y="992501"/>
                  <a:pt x="1225702" y="994123"/>
                </a:cubicBezTo>
                <a:cubicBezTo>
                  <a:pt x="1239054" y="1010339"/>
                  <a:pt x="1262271" y="998907"/>
                  <a:pt x="1276434" y="1012664"/>
                </a:cubicBezTo>
                <a:cubicBezTo>
                  <a:pt x="1278808" y="1014420"/>
                  <a:pt x="1281787" y="1015150"/>
                  <a:pt x="1284704" y="1014691"/>
                </a:cubicBezTo>
                <a:cubicBezTo>
                  <a:pt x="1313814" y="1010312"/>
                  <a:pt x="1340680" y="1023367"/>
                  <a:pt x="1368762" y="1026827"/>
                </a:cubicBezTo>
                <a:cubicBezTo>
                  <a:pt x="1392682" y="1029773"/>
                  <a:pt x="1419575" y="1029529"/>
                  <a:pt x="1440413" y="1039368"/>
                </a:cubicBezTo>
                <a:cubicBezTo>
                  <a:pt x="1467090" y="1052017"/>
                  <a:pt x="1497308" y="1049692"/>
                  <a:pt x="1522579" y="1065585"/>
                </a:cubicBezTo>
                <a:cubicBezTo>
                  <a:pt x="1532228" y="1071639"/>
                  <a:pt x="1546634" y="1069558"/>
                  <a:pt x="1558175" y="1073315"/>
                </a:cubicBezTo>
                <a:cubicBezTo>
                  <a:pt x="1573068" y="1078153"/>
                  <a:pt x="1590041" y="1080613"/>
                  <a:pt x="1586825" y="1105100"/>
                </a:cubicBezTo>
                <a:cubicBezTo>
                  <a:pt x="1585636" y="1114074"/>
                  <a:pt x="1598015" y="1124425"/>
                  <a:pt x="1602853" y="1134831"/>
                </a:cubicBezTo>
                <a:cubicBezTo>
                  <a:pt x="1605366" y="1140237"/>
                  <a:pt x="1607718" y="1148994"/>
                  <a:pt x="1605123" y="1152454"/>
                </a:cubicBezTo>
                <a:cubicBezTo>
                  <a:pt x="1602177" y="1156373"/>
                  <a:pt x="1593068" y="1158400"/>
                  <a:pt x="1587555" y="1157156"/>
                </a:cubicBezTo>
                <a:cubicBezTo>
                  <a:pt x="1559527" y="1150940"/>
                  <a:pt x="1531796" y="1143237"/>
                  <a:pt x="1503767" y="1136345"/>
                </a:cubicBezTo>
                <a:cubicBezTo>
                  <a:pt x="1488875" y="1132642"/>
                  <a:pt x="1473874" y="1129372"/>
                  <a:pt x="1458874" y="1126209"/>
                </a:cubicBezTo>
                <a:cubicBezTo>
                  <a:pt x="1416115" y="1117200"/>
                  <a:pt x="1373348" y="1108190"/>
                  <a:pt x="1330571" y="1099181"/>
                </a:cubicBezTo>
                <a:cubicBezTo>
                  <a:pt x="1276326" y="1087883"/>
                  <a:pt x="1222188" y="1076126"/>
                  <a:pt x="1167808" y="1065585"/>
                </a:cubicBezTo>
                <a:cubicBezTo>
                  <a:pt x="1122725" y="1056855"/>
                  <a:pt x="1076588" y="1052449"/>
                  <a:pt x="1032288" y="1040908"/>
                </a:cubicBezTo>
                <a:cubicBezTo>
                  <a:pt x="977151" y="1026556"/>
                  <a:pt x="919554" y="1024935"/>
                  <a:pt x="865498" y="1006150"/>
                </a:cubicBezTo>
                <a:cubicBezTo>
                  <a:pt x="855847" y="1002327"/>
                  <a:pt x="846005" y="999007"/>
                  <a:pt x="836010" y="996204"/>
                </a:cubicBezTo>
                <a:cubicBezTo>
                  <a:pt x="823307" y="993231"/>
                  <a:pt x="810252" y="991879"/>
                  <a:pt x="797387" y="989636"/>
                </a:cubicBezTo>
                <a:cubicBezTo>
                  <a:pt x="761764" y="983419"/>
                  <a:pt x="726114" y="977392"/>
                  <a:pt x="690599" y="970716"/>
                </a:cubicBezTo>
                <a:cubicBezTo>
                  <a:pt x="681301" y="968959"/>
                  <a:pt x="672409" y="965067"/>
                  <a:pt x="663435" y="961851"/>
                </a:cubicBezTo>
                <a:cubicBezTo>
                  <a:pt x="660406" y="960731"/>
                  <a:pt x="657461" y="959394"/>
                  <a:pt x="654624" y="957851"/>
                </a:cubicBezTo>
                <a:close/>
                <a:moveTo>
                  <a:pt x="1222756" y="457316"/>
                </a:moveTo>
                <a:cubicBezTo>
                  <a:pt x="1216026" y="435153"/>
                  <a:pt x="1211296" y="431910"/>
                  <a:pt x="1189917" y="436370"/>
                </a:cubicBezTo>
                <a:cubicBezTo>
                  <a:pt x="1185521" y="436980"/>
                  <a:pt x="1181082" y="437224"/>
                  <a:pt x="1176646" y="437099"/>
                </a:cubicBezTo>
                <a:cubicBezTo>
                  <a:pt x="1151239" y="437964"/>
                  <a:pt x="1125752" y="438235"/>
                  <a:pt x="1100372" y="439802"/>
                </a:cubicBezTo>
                <a:cubicBezTo>
                  <a:pt x="1080777" y="441072"/>
                  <a:pt x="1061317" y="444289"/>
                  <a:pt x="1041748" y="446181"/>
                </a:cubicBezTo>
                <a:cubicBezTo>
                  <a:pt x="992152" y="450938"/>
                  <a:pt x="942474" y="454830"/>
                  <a:pt x="893093" y="460262"/>
                </a:cubicBezTo>
                <a:cubicBezTo>
                  <a:pt x="853200" y="464614"/>
                  <a:pt x="813577" y="471236"/>
                  <a:pt x="773710" y="475750"/>
                </a:cubicBezTo>
                <a:cubicBezTo>
                  <a:pt x="760601" y="477209"/>
                  <a:pt x="746682" y="472722"/>
                  <a:pt x="733871" y="475263"/>
                </a:cubicBezTo>
                <a:cubicBezTo>
                  <a:pt x="702545" y="481480"/>
                  <a:pt x="670733" y="480993"/>
                  <a:pt x="639272" y="483912"/>
                </a:cubicBezTo>
                <a:cubicBezTo>
                  <a:pt x="596595" y="487885"/>
                  <a:pt x="553377" y="485453"/>
                  <a:pt x="510483" y="487642"/>
                </a:cubicBezTo>
                <a:cubicBezTo>
                  <a:pt x="473211" y="489561"/>
                  <a:pt x="436020" y="493318"/>
                  <a:pt x="398965" y="497696"/>
                </a:cubicBezTo>
                <a:cubicBezTo>
                  <a:pt x="373477" y="500697"/>
                  <a:pt x="348287" y="506318"/>
                  <a:pt x="322908" y="510292"/>
                </a:cubicBezTo>
                <a:cubicBezTo>
                  <a:pt x="315853" y="511373"/>
                  <a:pt x="308231" y="509454"/>
                  <a:pt x="301285" y="511021"/>
                </a:cubicBezTo>
                <a:cubicBezTo>
                  <a:pt x="268635" y="518454"/>
                  <a:pt x="236418" y="528292"/>
                  <a:pt x="202362" y="527400"/>
                </a:cubicBezTo>
                <a:cubicBezTo>
                  <a:pt x="195685" y="527414"/>
                  <a:pt x="189040" y="528323"/>
                  <a:pt x="182604" y="530103"/>
                </a:cubicBezTo>
                <a:cubicBezTo>
                  <a:pt x="150171" y="538050"/>
                  <a:pt x="117899" y="546320"/>
                  <a:pt x="85573" y="554429"/>
                </a:cubicBezTo>
                <a:cubicBezTo>
                  <a:pt x="54788" y="562294"/>
                  <a:pt x="50788" y="567267"/>
                  <a:pt x="49004" y="599106"/>
                </a:cubicBezTo>
                <a:cubicBezTo>
                  <a:pt x="47707" y="622485"/>
                  <a:pt x="60951" y="634081"/>
                  <a:pt x="83438" y="629080"/>
                </a:cubicBezTo>
                <a:cubicBezTo>
                  <a:pt x="87222" y="628242"/>
                  <a:pt x="90736" y="626378"/>
                  <a:pt x="94520" y="625594"/>
                </a:cubicBezTo>
                <a:cubicBezTo>
                  <a:pt x="115142" y="621134"/>
                  <a:pt x="135711" y="616215"/>
                  <a:pt x="156495" y="612701"/>
                </a:cubicBezTo>
                <a:cubicBezTo>
                  <a:pt x="182118" y="608350"/>
                  <a:pt x="208011" y="605620"/>
                  <a:pt x="233661" y="601431"/>
                </a:cubicBezTo>
                <a:cubicBezTo>
                  <a:pt x="281690" y="593565"/>
                  <a:pt x="329421" y="583403"/>
                  <a:pt x="377694" y="577457"/>
                </a:cubicBezTo>
                <a:cubicBezTo>
                  <a:pt x="434047" y="570537"/>
                  <a:pt x="490861" y="567051"/>
                  <a:pt x="547457" y="562240"/>
                </a:cubicBezTo>
                <a:cubicBezTo>
                  <a:pt x="575215" y="559861"/>
                  <a:pt x="602973" y="557402"/>
                  <a:pt x="630758" y="555699"/>
                </a:cubicBezTo>
                <a:cubicBezTo>
                  <a:pt x="684328" y="552374"/>
                  <a:pt x="737952" y="549969"/>
                  <a:pt x="791495" y="546401"/>
                </a:cubicBezTo>
                <a:cubicBezTo>
                  <a:pt x="833496" y="543698"/>
                  <a:pt x="875498" y="540401"/>
                  <a:pt x="917338" y="535968"/>
                </a:cubicBezTo>
                <a:cubicBezTo>
                  <a:pt x="952609" y="532211"/>
                  <a:pt x="987611" y="526427"/>
                  <a:pt x="1022747" y="521589"/>
                </a:cubicBezTo>
                <a:cubicBezTo>
                  <a:pt x="1044667" y="518535"/>
                  <a:pt x="1066533" y="514643"/>
                  <a:pt x="1088561" y="512751"/>
                </a:cubicBezTo>
                <a:cubicBezTo>
                  <a:pt x="1118130" y="510238"/>
                  <a:pt x="1147888" y="509589"/>
                  <a:pt x="1177511" y="507508"/>
                </a:cubicBezTo>
                <a:cubicBezTo>
                  <a:pt x="1195971" y="506237"/>
                  <a:pt x="1214323" y="503832"/>
                  <a:pt x="1238892" y="501318"/>
                </a:cubicBezTo>
                <a:cubicBezTo>
                  <a:pt x="1231756" y="482128"/>
                  <a:pt x="1226567" y="469912"/>
                  <a:pt x="1222756" y="457316"/>
                </a:cubicBezTo>
                <a:close/>
                <a:moveTo>
                  <a:pt x="1051397" y="16920"/>
                </a:moveTo>
                <a:cubicBezTo>
                  <a:pt x="983070" y="38542"/>
                  <a:pt x="914932" y="60921"/>
                  <a:pt x="846659" y="82760"/>
                </a:cubicBezTo>
                <a:cubicBezTo>
                  <a:pt x="827902" y="88787"/>
                  <a:pt x="808955" y="94247"/>
                  <a:pt x="790035" y="99653"/>
                </a:cubicBezTo>
                <a:cubicBezTo>
                  <a:pt x="771115" y="105058"/>
                  <a:pt x="752439" y="109518"/>
                  <a:pt x="733925" y="115275"/>
                </a:cubicBezTo>
                <a:cubicBezTo>
                  <a:pt x="714329" y="121383"/>
                  <a:pt x="698031" y="135654"/>
                  <a:pt x="674868" y="133952"/>
                </a:cubicBezTo>
                <a:cubicBezTo>
                  <a:pt x="663733" y="133114"/>
                  <a:pt x="652110" y="143357"/>
                  <a:pt x="640272" y="147249"/>
                </a:cubicBezTo>
                <a:cubicBezTo>
                  <a:pt x="591621" y="163277"/>
                  <a:pt x="541700" y="175088"/>
                  <a:pt x="495888" y="198819"/>
                </a:cubicBezTo>
                <a:cubicBezTo>
                  <a:pt x="494185" y="199684"/>
                  <a:pt x="492050" y="201062"/>
                  <a:pt x="490482" y="200711"/>
                </a:cubicBezTo>
                <a:cubicBezTo>
                  <a:pt x="469670" y="195900"/>
                  <a:pt x="455129" y="209820"/>
                  <a:pt x="437750" y="216387"/>
                </a:cubicBezTo>
                <a:cubicBezTo>
                  <a:pt x="420858" y="222739"/>
                  <a:pt x="406884" y="239902"/>
                  <a:pt x="384937" y="233280"/>
                </a:cubicBezTo>
                <a:cubicBezTo>
                  <a:pt x="379180" y="231550"/>
                  <a:pt x="370910" y="236686"/>
                  <a:pt x="364207" y="239605"/>
                </a:cubicBezTo>
                <a:cubicBezTo>
                  <a:pt x="324746" y="256795"/>
                  <a:pt x="287122" y="278120"/>
                  <a:pt x="245283" y="290147"/>
                </a:cubicBezTo>
                <a:cubicBezTo>
                  <a:pt x="222525" y="296715"/>
                  <a:pt x="197578" y="302553"/>
                  <a:pt x="179280" y="316256"/>
                </a:cubicBezTo>
                <a:cubicBezTo>
                  <a:pt x="154441" y="334879"/>
                  <a:pt x="125224" y="341609"/>
                  <a:pt x="98925" y="356015"/>
                </a:cubicBezTo>
                <a:cubicBezTo>
                  <a:pt x="76654" y="368313"/>
                  <a:pt x="69627" y="378908"/>
                  <a:pt x="78654" y="403503"/>
                </a:cubicBezTo>
                <a:cubicBezTo>
                  <a:pt x="86114" y="423828"/>
                  <a:pt x="103439" y="431477"/>
                  <a:pt x="124332" y="423261"/>
                </a:cubicBezTo>
                <a:cubicBezTo>
                  <a:pt x="148522" y="413720"/>
                  <a:pt x="172388" y="403287"/>
                  <a:pt x="196767" y="394233"/>
                </a:cubicBezTo>
                <a:cubicBezTo>
                  <a:pt x="263365" y="369529"/>
                  <a:pt x="330205" y="345582"/>
                  <a:pt x="396776" y="320878"/>
                </a:cubicBezTo>
                <a:cubicBezTo>
                  <a:pt x="417209" y="313337"/>
                  <a:pt x="437318" y="304661"/>
                  <a:pt x="457589" y="296985"/>
                </a:cubicBezTo>
                <a:cubicBezTo>
                  <a:pt x="491482" y="284336"/>
                  <a:pt x="525646" y="272363"/>
                  <a:pt x="559512" y="259714"/>
                </a:cubicBezTo>
                <a:cubicBezTo>
                  <a:pt x="595487" y="246199"/>
                  <a:pt x="630866" y="231253"/>
                  <a:pt x="667219" y="219009"/>
                </a:cubicBezTo>
                <a:cubicBezTo>
                  <a:pt x="697842" y="208711"/>
                  <a:pt x="729654" y="202008"/>
                  <a:pt x="760574" y="192576"/>
                </a:cubicBezTo>
                <a:cubicBezTo>
                  <a:pt x="786927" y="184467"/>
                  <a:pt x="812495" y="173953"/>
                  <a:pt x="838956" y="166061"/>
                </a:cubicBezTo>
                <a:cubicBezTo>
                  <a:pt x="907202" y="145682"/>
                  <a:pt x="975854" y="126654"/>
                  <a:pt x="1044046" y="106058"/>
                </a:cubicBezTo>
                <a:cubicBezTo>
                  <a:pt x="1074371" y="96896"/>
                  <a:pt x="1103940" y="85247"/>
                  <a:pt x="1135185" y="74273"/>
                </a:cubicBezTo>
                <a:lnTo>
                  <a:pt x="1111400" y="0"/>
                </a:lnTo>
                <a:cubicBezTo>
                  <a:pt x="1093291" y="5054"/>
                  <a:pt x="1072101" y="10325"/>
                  <a:pt x="1051397" y="169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5"/>
          <p:cNvSpPr/>
          <p:nvPr/>
        </p:nvSpPr>
        <p:spPr>
          <a:xfrm>
            <a:off x="0" y="0"/>
            <a:ext cx="9144000" cy="15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5"/>
          <p:cNvSpPr txBox="1"/>
          <p:nvPr/>
        </p:nvSpPr>
        <p:spPr>
          <a:xfrm>
            <a:off x="1946535" y="552469"/>
            <a:ext cx="5250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ADD A CHART PAGE</a:t>
            </a:r>
            <a:endParaRPr sz="4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578" name="Google Shape;578;p35"/>
          <p:cNvCxnSpPr/>
          <p:nvPr/>
        </p:nvCxnSpPr>
        <p:spPr>
          <a:xfrm rot="-5400000">
            <a:off x="4490201" y="2747332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35"/>
          <p:cNvCxnSpPr/>
          <p:nvPr/>
        </p:nvCxnSpPr>
        <p:spPr>
          <a:xfrm rot="-5400000">
            <a:off x="2544487" y="2922751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80" name="Google Shape;580;p35"/>
          <p:cNvGrpSpPr/>
          <p:nvPr/>
        </p:nvGrpSpPr>
        <p:grpSpPr>
          <a:xfrm>
            <a:off x="1725962" y="3008616"/>
            <a:ext cx="1809150" cy="519546"/>
            <a:chOff x="0" y="0"/>
            <a:chExt cx="4824400" cy="1385455"/>
          </a:xfrm>
        </p:grpSpPr>
        <p:sp>
          <p:nvSpPr>
            <p:cNvPr id="581" name="Google Shape;581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2" name="Google Shape;582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35"/>
            <p:cNvSpPr txBox="1"/>
            <p:nvPr/>
          </p:nvSpPr>
          <p:spPr>
            <a:xfrm>
              <a:off x="1187307" y="98276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584" name="Google Shape;584;p35"/>
          <p:cNvCxnSpPr/>
          <p:nvPr/>
        </p:nvCxnSpPr>
        <p:spPr>
          <a:xfrm>
            <a:off x="2630486" y="2834103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35"/>
          <p:cNvCxnSpPr/>
          <p:nvPr/>
        </p:nvCxnSpPr>
        <p:spPr>
          <a:xfrm rot="-5400000">
            <a:off x="2548837" y="3612304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35"/>
          <p:cNvCxnSpPr/>
          <p:nvPr/>
        </p:nvCxnSpPr>
        <p:spPr>
          <a:xfrm>
            <a:off x="1725962" y="3699075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35"/>
          <p:cNvCxnSpPr/>
          <p:nvPr/>
        </p:nvCxnSpPr>
        <p:spPr>
          <a:xfrm rot="-5400000">
            <a:off x="3449011" y="3785155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88" name="Google Shape;588;p35"/>
          <p:cNvGrpSpPr/>
          <p:nvPr/>
        </p:nvGrpSpPr>
        <p:grpSpPr>
          <a:xfrm>
            <a:off x="2813642" y="3876036"/>
            <a:ext cx="1442925" cy="516978"/>
            <a:chOff x="0" y="0"/>
            <a:chExt cx="3847800" cy="1378608"/>
          </a:xfrm>
        </p:grpSpPr>
        <p:sp>
          <p:nvSpPr>
            <p:cNvPr id="589" name="Google Shape;589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0" name="Google Shape;590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35"/>
            <p:cNvSpPr txBox="1"/>
            <p:nvPr/>
          </p:nvSpPr>
          <p:spPr>
            <a:xfrm>
              <a:off x="1187307" y="91429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592" name="Google Shape;592;p35"/>
          <p:cNvCxnSpPr/>
          <p:nvPr/>
        </p:nvCxnSpPr>
        <p:spPr>
          <a:xfrm rot="-5400000">
            <a:off x="1642224" y="3782588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3" name="Google Shape;593;p35"/>
          <p:cNvGrpSpPr/>
          <p:nvPr/>
        </p:nvGrpSpPr>
        <p:grpSpPr>
          <a:xfrm>
            <a:off x="1004474" y="3876036"/>
            <a:ext cx="1447688" cy="516978"/>
            <a:chOff x="0" y="0"/>
            <a:chExt cx="3860500" cy="1378609"/>
          </a:xfrm>
        </p:grpSpPr>
        <p:sp>
          <p:nvSpPr>
            <p:cNvPr id="594" name="Google Shape;594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5" name="Google Shape;595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6" name="Google Shape;596;p35"/>
            <p:cNvSpPr txBox="1"/>
            <p:nvPr/>
          </p:nvSpPr>
          <p:spPr>
            <a:xfrm>
              <a:off x="1187307" y="91429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597" name="Google Shape;597;p35"/>
          <p:cNvCxnSpPr/>
          <p:nvPr/>
        </p:nvCxnSpPr>
        <p:spPr>
          <a:xfrm rot="-5400000">
            <a:off x="6427395" y="2920182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8" name="Google Shape;598;p35"/>
          <p:cNvGrpSpPr/>
          <p:nvPr/>
        </p:nvGrpSpPr>
        <p:grpSpPr>
          <a:xfrm>
            <a:off x="5608870" y="3008616"/>
            <a:ext cx="1809150" cy="517003"/>
            <a:chOff x="0" y="0"/>
            <a:chExt cx="4824400" cy="1378675"/>
          </a:xfrm>
        </p:grpSpPr>
        <p:sp>
          <p:nvSpPr>
            <p:cNvPr id="599" name="Google Shape;599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0" name="Google Shape;600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35"/>
            <p:cNvSpPr txBox="1"/>
            <p:nvPr/>
          </p:nvSpPr>
          <p:spPr>
            <a:xfrm>
              <a:off x="1187307" y="91429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602" name="Google Shape;602;p35"/>
          <p:cNvCxnSpPr/>
          <p:nvPr/>
        </p:nvCxnSpPr>
        <p:spPr>
          <a:xfrm rot="-5400000">
            <a:off x="6431745" y="3609737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3" name="Google Shape;603;p35"/>
          <p:cNvCxnSpPr/>
          <p:nvPr/>
        </p:nvCxnSpPr>
        <p:spPr>
          <a:xfrm>
            <a:off x="5608870" y="3696507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4" name="Google Shape;604;p35"/>
          <p:cNvCxnSpPr/>
          <p:nvPr/>
        </p:nvCxnSpPr>
        <p:spPr>
          <a:xfrm rot="-5400000">
            <a:off x="7331920" y="3782588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05" name="Google Shape;605;p35"/>
          <p:cNvGrpSpPr/>
          <p:nvPr/>
        </p:nvGrpSpPr>
        <p:grpSpPr>
          <a:xfrm>
            <a:off x="6696551" y="3873468"/>
            <a:ext cx="1442925" cy="516979"/>
            <a:chOff x="0" y="0"/>
            <a:chExt cx="3847800" cy="1378609"/>
          </a:xfrm>
        </p:grpSpPr>
        <p:sp>
          <p:nvSpPr>
            <p:cNvPr id="606" name="Google Shape;606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7" name="Google Shape;607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p35"/>
            <p:cNvSpPr txBox="1"/>
            <p:nvPr/>
          </p:nvSpPr>
          <p:spPr>
            <a:xfrm>
              <a:off x="1187307" y="91429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609" name="Google Shape;609;p35"/>
          <p:cNvCxnSpPr/>
          <p:nvPr/>
        </p:nvCxnSpPr>
        <p:spPr>
          <a:xfrm rot="-5400000">
            <a:off x="5522752" y="3782588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10" name="Google Shape;610;p35"/>
          <p:cNvGrpSpPr/>
          <p:nvPr/>
        </p:nvGrpSpPr>
        <p:grpSpPr>
          <a:xfrm>
            <a:off x="4887382" y="3873468"/>
            <a:ext cx="1447688" cy="519505"/>
            <a:chOff x="0" y="0"/>
            <a:chExt cx="3860500" cy="1385347"/>
          </a:xfrm>
        </p:grpSpPr>
        <p:sp>
          <p:nvSpPr>
            <p:cNvPr id="611" name="Google Shape;611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2" name="Google Shape;612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Google Shape;613;p35"/>
            <p:cNvSpPr txBox="1"/>
            <p:nvPr/>
          </p:nvSpPr>
          <p:spPr>
            <a:xfrm>
              <a:off x="1187307" y="91429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b="1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14" name="Google Shape;614;p35"/>
          <p:cNvGrpSpPr/>
          <p:nvPr/>
        </p:nvGrpSpPr>
        <p:grpSpPr>
          <a:xfrm>
            <a:off x="3758470" y="2148659"/>
            <a:ext cx="1631813" cy="516978"/>
            <a:chOff x="0" y="0"/>
            <a:chExt cx="4351500" cy="1378608"/>
          </a:xfrm>
        </p:grpSpPr>
        <p:sp>
          <p:nvSpPr>
            <p:cNvPr id="615" name="Google Shape;615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 txBox="1"/>
            <p:nvPr/>
          </p:nvSpPr>
          <p:spPr>
            <a:xfrm>
              <a:off x="1187307" y="91429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617" name="Google Shape;617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8" name="Google Shape;618;p35"/>
          <p:cNvSpPr/>
          <p:nvPr/>
        </p:nvSpPr>
        <p:spPr>
          <a:xfrm rot="-638233">
            <a:off x="300044" y="1265166"/>
            <a:ext cx="1604689" cy="654407"/>
          </a:xfrm>
          <a:custGeom>
            <a:rect b="b" l="l" r="r" t="t"/>
            <a:pathLst>
              <a:path extrusionOk="0" h="1304694" w="3202260">
                <a:moveTo>
                  <a:pt x="1384504" y="511495"/>
                </a:moveTo>
                <a:cubicBezTo>
                  <a:pt x="1382458" y="543208"/>
                  <a:pt x="1382969" y="568271"/>
                  <a:pt x="1378366" y="592312"/>
                </a:cubicBezTo>
                <a:cubicBezTo>
                  <a:pt x="1360464" y="681312"/>
                  <a:pt x="1338981" y="770312"/>
                  <a:pt x="1291923" y="849082"/>
                </a:cubicBezTo>
                <a:cubicBezTo>
                  <a:pt x="1248958" y="920692"/>
                  <a:pt x="1197808" y="987697"/>
                  <a:pt x="1126710" y="1034755"/>
                </a:cubicBezTo>
                <a:cubicBezTo>
                  <a:pt x="1093463" y="1056749"/>
                  <a:pt x="1059193" y="1080278"/>
                  <a:pt x="1021854" y="1093577"/>
                </a:cubicBezTo>
                <a:cubicBezTo>
                  <a:pt x="957405" y="1116594"/>
                  <a:pt x="890399" y="1118640"/>
                  <a:pt x="823905" y="1097669"/>
                </a:cubicBezTo>
                <a:cubicBezTo>
                  <a:pt x="760991" y="1077721"/>
                  <a:pt x="713934" y="1040381"/>
                  <a:pt x="680175" y="982583"/>
                </a:cubicBezTo>
                <a:cubicBezTo>
                  <a:pt x="652554" y="935013"/>
                  <a:pt x="631071" y="885910"/>
                  <a:pt x="616750" y="833226"/>
                </a:cubicBezTo>
                <a:cubicBezTo>
                  <a:pt x="612146" y="817370"/>
                  <a:pt x="613169" y="799979"/>
                  <a:pt x="612146" y="783099"/>
                </a:cubicBezTo>
                <a:cubicBezTo>
                  <a:pt x="611123" y="753944"/>
                  <a:pt x="607031" y="724277"/>
                  <a:pt x="610612" y="695634"/>
                </a:cubicBezTo>
                <a:cubicBezTo>
                  <a:pt x="615727" y="652668"/>
                  <a:pt x="622376" y="609191"/>
                  <a:pt x="635675" y="568783"/>
                </a:cubicBezTo>
                <a:cubicBezTo>
                  <a:pt x="654089" y="513030"/>
                  <a:pt x="675571" y="457788"/>
                  <a:pt x="703192" y="406127"/>
                </a:cubicBezTo>
                <a:cubicBezTo>
                  <a:pt x="730813" y="356001"/>
                  <a:pt x="762014" y="306897"/>
                  <a:pt x="809583" y="271093"/>
                </a:cubicBezTo>
                <a:cubicBezTo>
                  <a:pt x="839250" y="249098"/>
                  <a:pt x="863802" y="220966"/>
                  <a:pt x="899606" y="205621"/>
                </a:cubicBezTo>
                <a:cubicBezTo>
                  <a:pt x="923135" y="195391"/>
                  <a:pt x="942061" y="175954"/>
                  <a:pt x="971727" y="181581"/>
                </a:cubicBezTo>
                <a:cubicBezTo>
                  <a:pt x="980934" y="183115"/>
                  <a:pt x="992699" y="172885"/>
                  <a:pt x="1002928" y="168282"/>
                </a:cubicBezTo>
                <a:cubicBezTo>
                  <a:pt x="1037199" y="153449"/>
                  <a:pt x="1073515" y="160610"/>
                  <a:pt x="1108808" y="156006"/>
                </a:cubicBezTo>
                <a:cubicBezTo>
                  <a:pt x="1118015" y="154983"/>
                  <a:pt x="1127222" y="151403"/>
                  <a:pt x="1136429" y="151914"/>
                </a:cubicBezTo>
                <a:cubicBezTo>
                  <a:pt x="1155354" y="152937"/>
                  <a:pt x="1175302" y="152426"/>
                  <a:pt x="1193716" y="158052"/>
                </a:cubicBezTo>
                <a:cubicBezTo>
                  <a:pt x="1218779" y="165724"/>
                  <a:pt x="1242308" y="180046"/>
                  <a:pt x="1267371" y="187207"/>
                </a:cubicBezTo>
                <a:cubicBezTo>
                  <a:pt x="1301130" y="197437"/>
                  <a:pt x="1313406" y="226592"/>
                  <a:pt x="1327216" y="252167"/>
                </a:cubicBezTo>
                <a:cubicBezTo>
                  <a:pt x="1350234" y="294621"/>
                  <a:pt x="1368648" y="339633"/>
                  <a:pt x="1389619" y="385156"/>
                </a:cubicBezTo>
                <a:cubicBezTo>
                  <a:pt x="1409056" y="386179"/>
                  <a:pt x="1421843" y="378507"/>
                  <a:pt x="1431561" y="359070"/>
                </a:cubicBezTo>
                <a:cubicBezTo>
                  <a:pt x="1439234" y="343213"/>
                  <a:pt x="1454067" y="330426"/>
                  <a:pt x="1465832" y="316616"/>
                </a:cubicBezTo>
                <a:cubicBezTo>
                  <a:pt x="1507263" y="268535"/>
                  <a:pt x="1548694" y="220966"/>
                  <a:pt x="1590125" y="172885"/>
                </a:cubicBezTo>
                <a:cubicBezTo>
                  <a:pt x="1593706" y="168793"/>
                  <a:pt x="1595751" y="162144"/>
                  <a:pt x="1600355" y="160098"/>
                </a:cubicBezTo>
                <a:cubicBezTo>
                  <a:pt x="1639740" y="138615"/>
                  <a:pt x="1664292" y="100765"/>
                  <a:pt x="1695493" y="70586"/>
                </a:cubicBezTo>
                <a:cubicBezTo>
                  <a:pt x="1721068" y="46546"/>
                  <a:pt x="1752269" y="25575"/>
                  <a:pt x="1788074" y="31201"/>
                </a:cubicBezTo>
                <a:cubicBezTo>
                  <a:pt x="1834620" y="38362"/>
                  <a:pt x="1858148" y="74678"/>
                  <a:pt x="1849964" y="123782"/>
                </a:cubicBezTo>
                <a:cubicBezTo>
                  <a:pt x="1842292" y="168793"/>
                  <a:pt x="1832574" y="214317"/>
                  <a:pt x="1818763" y="257794"/>
                </a:cubicBezTo>
                <a:cubicBezTo>
                  <a:pt x="1792166" y="340656"/>
                  <a:pt x="1759941" y="421984"/>
                  <a:pt x="1734367" y="505357"/>
                </a:cubicBezTo>
                <a:cubicBezTo>
                  <a:pt x="1708280" y="590777"/>
                  <a:pt x="1688843" y="677731"/>
                  <a:pt x="1676056" y="766220"/>
                </a:cubicBezTo>
                <a:cubicBezTo>
                  <a:pt x="1663780" y="848571"/>
                  <a:pt x="1647413" y="929898"/>
                  <a:pt x="1633091" y="1011738"/>
                </a:cubicBezTo>
                <a:cubicBezTo>
                  <a:pt x="1635648" y="1012761"/>
                  <a:pt x="1638717" y="1013272"/>
                  <a:pt x="1641274" y="1014295"/>
                </a:cubicBezTo>
                <a:cubicBezTo>
                  <a:pt x="1647924" y="999973"/>
                  <a:pt x="1656108" y="986163"/>
                  <a:pt x="1660200" y="971330"/>
                </a:cubicBezTo>
                <a:cubicBezTo>
                  <a:pt x="1664803" y="955985"/>
                  <a:pt x="1687821" y="952404"/>
                  <a:pt x="1683217" y="931433"/>
                </a:cubicBezTo>
                <a:cubicBezTo>
                  <a:pt x="1682194" y="927341"/>
                  <a:pt x="1685775" y="920692"/>
                  <a:pt x="1689355" y="916600"/>
                </a:cubicBezTo>
                <a:cubicBezTo>
                  <a:pt x="1717999" y="884887"/>
                  <a:pt x="1724648" y="839364"/>
                  <a:pt x="1756872" y="809186"/>
                </a:cubicBezTo>
                <a:cubicBezTo>
                  <a:pt x="1767102" y="799467"/>
                  <a:pt x="1769660" y="782076"/>
                  <a:pt x="1776309" y="768777"/>
                </a:cubicBezTo>
                <a:cubicBezTo>
                  <a:pt x="1818252" y="682846"/>
                  <a:pt x="1871959" y="603053"/>
                  <a:pt x="1916459" y="519168"/>
                </a:cubicBezTo>
                <a:cubicBezTo>
                  <a:pt x="1952775" y="450116"/>
                  <a:pt x="1997275" y="387202"/>
                  <a:pt x="2035637" y="319685"/>
                </a:cubicBezTo>
                <a:cubicBezTo>
                  <a:pt x="2069907" y="259840"/>
                  <a:pt x="2113896" y="205621"/>
                  <a:pt x="2152258" y="147822"/>
                </a:cubicBezTo>
                <a:cubicBezTo>
                  <a:pt x="2178345" y="108437"/>
                  <a:pt x="2202385" y="67517"/>
                  <a:pt x="2227448" y="27621"/>
                </a:cubicBezTo>
                <a:cubicBezTo>
                  <a:pt x="2232563" y="19437"/>
                  <a:pt x="2238190" y="11764"/>
                  <a:pt x="2245862" y="0"/>
                </a:cubicBezTo>
                <a:cubicBezTo>
                  <a:pt x="2262741" y="7672"/>
                  <a:pt x="2279109" y="14833"/>
                  <a:pt x="2294965" y="21994"/>
                </a:cubicBezTo>
                <a:cubicBezTo>
                  <a:pt x="2307241" y="64448"/>
                  <a:pt x="2278598" y="92581"/>
                  <a:pt x="2262230" y="122759"/>
                </a:cubicBezTo>
                <a:cubicBezTo>
                  <a:pt x="2245862" y="153449"/>
                  <a:pt x="2222845" y="180046"/>
                  <a:pt x="2203408" y="209202"/>
                </a:cubicBezTo>
                <a:cubicBezTo>
                  <a:pt x="2167603" y="263932"/>
                  <a:pt x="2131798" y="318662"/>
                  <a:pt x="2096505" y="373903"/>
                </a:cubicBezTo>
                <a:cubicBezTo>
                  <a:pt x="2046379" y="451139"/>
                  <a:pt x="1993695" y="527352"/>
                  <a:pt x="1947149" y="606633"/>
                </a:cubicBezTo>
                <a:cubicBezTo>
                  <a:pt x="1901626" y="684381"/>
                  <a:pt x="1862752" y="766220"/>
                  <a:pt x="1819786" y="845502"/>
                </a:cubicBezTo>
                <a:cubicBezTo>
                  <a:pt x="1767102" y="942174"/>
                  <a:pt x="1714418" y="1038847"/>
                  <a:pt x="1659177" y="1133985"/>
                </a:cubicBezTo>
                <a:cubicBezTo>
                  <a:pt x="1648947" y="1151887"/>
                  <a:pt x="1626441" y="1162629"/>
                  <a:pt x="1611096" y="1175416"/>
                </a:cubicBezTo>
                <a:cubicBezTo>
                  <a:pt x="1554320" y="1151887"/>
                  <a:pt x="1552274" y="1151376"/>
                  <a:pt x="1554832" y="1093577"/>
                </a:cubicBezTo>
                <a:cubicBezTo>
                  <a:pt x="1558924" y="1004577"/>
                  <a:pt x="1564039" y="915577"/>
                  <a:pt x="1588079" y="828622"/>
                </a:cubicBezTo>
                <a:cubicBezTo>
                  <a:pt x="1602401" y="776961"/>
                  <a:pt x="1608027" y="722743"/>
                  <a:pt x="1619792" y="670059"/>
                </a:cubicBezTo>
                <a:cubicBezTo>
                  <a:pt x="1635648" y="598450"/>
                  <a:pt x="1651504" y="526840"/>
                  <a:pt x="1671964" y="456254"/>
                </a:cubicBezTo>
                <a:cubicBezTo>
                  <a:pt x="1689867" y="394874"/>
                  <a:pt x="1714418" y="335029"/>
                  <a:pt x="1734878" y="274161"/>
                </a:cubicBezTo>
                <a:cubicBezTo>
                  <a:pt x="1753292" y="220454"/>
                  <a:pt x="1769660" y="165724"/>
                  <a:pt x="1787051" y="111506"/>
                </a:cubicBezTo>
                <a:cubicBezTo>
                  <a:pt x="1789097" y="105368"/>
                  <a:pt x="1788074" y="98719"/>
                  <a:pt x="1788585" y="85420"/>
                </a:cubicBezTo>
                <a:cubicBezTo>
                  <a:pt x="1776309" y="92581"/>
                  <a:pt x="1767614" y="96161"/>
                  <a:pt x="1761476" y="101788"/>
                </a:cubicBezTo>
                <a:cubicBezTo>
                  <a:pt x="1698050" y="156518"/>
                  <a:pt x="1642298" y="218409"/>
                  <a:pt x="1589613" y="283368"/>
                </a:cubicBezTo>
                <a:cubicBezTo>
                  <a:pt x="1527722" y="359581"/>
                  <a:pt x="1467366" y="436817"/>
                  <a:pt x="1393199" y="501777"/>
                </a:cubicBezTo>
                <a:cubicBezTo>
                  <a:pt x="1387061" y="506892"/>
                  <a:pt x="1382969" y="513030"/>
                  <a:pt x="1384504" y="511495"/>
                </a:cubicBezTo>
                <a:close/>
                <a:moveTo>
                  <a:pt x="937969" y="303828"/>
                </a:moveTo>
                <a:cubicBezTo>
                  <a:pt x="934900" y="302294"/>
                  <a:pt x="931319" y="300248"/>
                  <a:pt x="928250" y="298713"/>
                </a:cubicBezTo>
                <a:cubicBezTo>
                  <a:pt x="922624" y="302294"/>
                  <a:pt x="915974" y="304851"/>
                  <a:pt x="912394" y="309455"/>
                </a:cubicBezTo>
                <a:cubicBezTo>
                  <a:pt x="887842" y="339633"/>
                  <a:pt x="863802" y="370323"/>
                  <a:pt x="838739" y="399989"/>
                </a:cubicBezTo>
                <a:cubicBezTo>
                  <a:pt x="795773" y="451139"/>
                  <a:pt x="771733" y="512007"/>
                  <a:pt x="749227" y="572875"/>
                </a:cubicBezTo>
                <a:cubicBezTo>
                  <a:pt x="726210" y="636300"/>
                  <a:pt x="718026" y="703818"/>
                  <a:pt x="718537" y="770823"/>
                </a:cubicBezTo>
                <a:cubicBezTo>
                  <a:pt x="719049" y="820950"/>
                  <a:pt x="728767" y="871077"/>
                  <a:pt x="750250" y="919669"/>
                </a:cubicBezTo>
                <a:cubicBezTo>
                  <a:pt x="764060" y="951381"/>
                  <a:pt x="784008" y="976445"/>
                  <a:pt x="803957" y="1002019"/>
                </a:cubicBezTo>
                <a:cubicBezTo>
                  <a:pt x="813675" y="1014295"/>
                  <a:pt x="829020" y="1027083"/>
                  <a:pt x="843342" y="1029640"/>
                </a:cubicBezTo>
                <a:cubicBezTo>
                  <a:pt x="871474" y="1034755"/>
                  <a:pt x="901652" y="1037824"/>
                  <a:pt x="929273" y="1032198"/>
                </a:cubicBezTo>
                <a:cubicBezTo>
                  <a:pt x="973773" y="1022991"/>
                  <a:pt x="1013670" y="1000485"/>
                  <a:pt x="1052032" y="975422"/>
                </a:cubicBezTo>
                <a:cubicBezTo>
                  <a:pt x="1070446" y="963657"/>
                  <a:pt x="1084768" y="947801"/>
                  <a:pt x="1101647" y="936036"/>
                </a:cubicBezTo>
                <a:cubicBezTo>
                  <a:pt x="1140521" y="909439"/>
                  <a:pt x="1165072" y="871588"/>
                  <a:pt x="1188090" y="834760"/>
                </a:cubicBezTo>
                <a:cubicBezTo>
                  <a:pt x="1230544" y="767243"/>
                  <a:pt x="1259188" y="692053"/>
                  <a:pt x="1285274" y="616863"/>
                </a:cubicBezTo>
                <a:cubicBezTo>
                  <a:pt x="1287320" y="610725"/>
                  <a:pt x="1283228" y="602542"/>
                  <a:pt x="1281182" y="590777"/>
                </a:cubicBezTo>
                <a:cubicBezTo>
                  <a:pt x="1216222" y="640392"/>
                  <a:pt x="1150751" y="673128"/>
                  <a:pt x="1070957" y="684381"/>
                </a:cubicBezTo>
                <a:cubicBezTo>
                  <a:pt x="1014181" y="692053"/>
                  <a:pt x="937457" y="636300"/>
                  <a:pt x="924158" y="589754"/>
                </a:cubicBezTo>
                <a:cubicBezTo>
                  <a:pt x="903187" y="517122"/>
                  <a:pt x="900629" y="444489"/>
                  <a:pt x="921601" y="371346"/>
                </a:cubicBezTo>
                <a:cubicBezTo>
                  <a:pt x="928762" y="349351"/>
                  <a:pt x="932854" y="326334"/>
                  <a:pt x="937969" y="303828"/>
                </a:cubicBezTo>
                <a:close/>
                <a:moveTo>
                  <a:pt x="991164" y="493081"/>
                </a:moveTo>
                <a:cubicBezTo>
                  <a:pt x="991164" y="493081"/>
                  <a:pt x="991676" y="493081"/>
                  <a:pt x="991676" y="493081"/>
                </a:cubicBezTo>
                <a:cubicBezTo>
                  <a:pt x="991676" y="519679"/>
                  <a:pt x="988607" y="546789"/>
                  <a:pt x="992699" y="572875"/>
                </a:cubicBezTo>
                <a:cubicBezTo>
                  <a:pt x="996791" y="601007"/>
                  <a:pt x="1010601" y="629651"/>
                  <a:pt x="1039756" y="636300"/>
                </a:cubicBezTo>
                <a:cubicBezTo>
                  <a:pt x="1063796" y="641927"/>
                  <a:pt x="1092440" y="648065"/>
                  <a:pt x="1112900" y="617375"/>
                </a:cubicBezTo>
                <a:cubicBezTo>
                  <a:pt x="1122107" y="603053"/>
                  <a:pt x="1145124" y="597427"/>
                  <a:pt x="1162004" y="589243"/>
                </a:cubicBezTo>
                <a:cubicBezTo>
                  <a:pt x="1177860" y="581570"/>
                  <a:pt x="1197297" y="578501"/>
                  <a:pt x="1210596" y="567760"/>
                </a:cubicBezTo>
                <a:cubicBezTo>
                  <a:pt x="1238216" y="546277"/>
                  <a:pt x="1263280" y="521725"/>
                  <a:pt x="1287831" y="497173"/>
                </a:cubicBezTo>
                <a:cubicBezTo>
                  <a:pt x="1296015" y="488990"/>
                  <a:pt x="1302153" y="476202"/>
                  <a:pt x="1303688" y="464949"/>
                </a:cubicBezTo>
                <a:cubicBezTo>
                  <a:pt x="1310849" y="421472"/>
                  <a:pt x="1311872" y="378507"/>
                  <a:pt x="1293969" y="337075"/>
                </a:cubicBezTo>
                <a:cubicBezTo>
                  <a:pt x="1283228" y="311501"/>
                  <a:pt x="1270440" y="286437"/>
                  <a:pt x="1257653" y="261374"/>
                </a:cubicBezTo>
                <a:cubicBezTo>
                  <a:pt x="1235147" y="217897"/>
                  <a:pt x="1192182" y="202552"/>
                  <a:pt x="1145636" y="219431"/>
                </a:cubicBezTo>
                <a:cubicBezTo>
                  <a:pt x="1135406" y="223012"/>
                  <a:pt x="1124153" y="229150"/>
                  <a:pt x="1114946" y="227104"/>
                </a:cubicBezTo>
                <a:cubicBezTo>
                  <a:pt x="1088860" y="221989"/>
                  <a:pt x="1071980" y="233753"/>
                  <a:pt x="1057658" y="252679"/>
                </a:cubicBezTo>
                <a:cubicBezTo>
                  <a:pt x="1021342" y="301782"/>
                  <a:pt x="1000882" y="357024"/>
                  <a:pt x="994233" y="417892"/>
                </a:cubicBezTo>
                <a:cubicBezTo>
                  <a:pt x="992187" y="442443"/>
                  <a:pt x="992187" y="468018"/>
                  <a:pt x="991164" y="493081"/>
                </a:cubicBezTo>
                <a:close/>
                <a:moveTo>
                  <a:pt x="2676541" y="848059"/>
                </a:moveTo>
                <a:cubicBezTo>
                  <a:pt x="2673472" y="844990"/>
                  <a:pt x="2669891" y="842944"/>
                  <a:pt x="2665799" y="841410"/>
                </a:cubicBezTo>
                <a:cubicBezTo>
                  <a:pt x="2586518" y="818393"/>
                  <a:pt x="2507747" y="830157"/>
                  <a:pt x="2430000" y="847548"/>
                </a:cubicBezTo>
                <a:cubicBezTo>
                  <a:pt x="2376805" y="859824"/>
                  <a:pt x="2324632" y="878749"/>
                  <a:pt x="2269391" y="895628"/>
                </a:cubicBezTo>
                <a:cubicBezTo>
                  <a:pt x="2269391" y="886933"/>
                  <a:pt x="2268368" y="878749"/>
                  <a:pt x="2269391" y="870565"/>
                </a:cubicBezTo>
                <a:cubicBezTo>
                  <a:pt x="2277063" y="829645"/>
                  <a:pt x="2284735" y="788726"/>
                  <a:pt x="2293942" y="747806"/>
                </a:cubicBezTo>
                <a:cubicBezTo>
                  <a:pt x="2302126" y="711490"/>
                  <a:pt x="2312356" y="675174"/>
                  <a:pt x="2322075" y="639369"/>
                </a:cubicBezTo>
                <a:cubicBezTo>
                  <a:pt x="2326678" y="621467"/>
                  <a:pt x="2341000" y="616352"/>
                  <a:pt x="2357368" y="616352"/>
                </a:cubicBezTo>
                <a:cubicBezTo>
                  <a:pt x="2439719" y="615329"/>
                  <a:pt x="2519512" y="600496"/>
                  <a:pt x="2597259" y="574409"/>
                </a:cubicBezTo>
                <a:cubicBezTo>
                  <a:pt x="2618230" y="567248"/>
                  <a:pt x="2636133" y="550369"/>
                  <a:pt x="2655569" y="537582"/>
                </a:cubicBezTo>
                <a:cubicBezTo>
                  <a:pt x="2655058" y="532978"/>
                  <a:pt x="2655058" y="532467"/>
                  <a:pt x="2654035" y="527863"/>
                </a:cubicBezTo>
                <a:cubicBezTo>
                  <a:pt x="2642271" y="524794"/>
                  <a:pt x="2630506" y="521725"/>
                  <a:pt x="2618742" y="518145"/>
                </a:cubicBezTo>
                <a:cubicBezTo>
                  <a:pt x="2604420" y="513541"/>
                  <a:pt x="2583960" y="512518"/>
                  <a:pt x="2576799" y="502288"/>
                </a:cubicBezTo>
                <a:cubicBezTo>
                  <a:pt x="2562989" y="483875"/>
                  <a:pt x="2548155" y="485921"/>
                  <a:pt x="2532811" y="491547"/>
                </a:cubicBezTo>
                <a:cubicBezTo>
                  <a:pt x="2498541" y="503311"/>
                  <a:pt x="2461201" y="496662"/>
                  <a:pt x="2427443" y="518656"/>
                </a:cubicBezTo>
                <a:cubicBezTo>
                  <a:pt x="2411075" y="529398"/>
                  <a:pt x="2382431" y="520702"/>
                  <a:pt x="2360437" y="520702"/>
                </a:cubicBezTo>
                <a:cubicBezTo>
                  <a:pt x="2373224" y="488990"/>
                  <a:pt x="2384989" y="456765"/>
                  <a:pt x="2398799" y="425564"/>
                </a:cubicBezTo>
                <a:cubicBezTo>
                  <a:pt x="2420793" y="373903"/>
                  <a:pt x="2447903" y="324288"/>
                  <a:pt x="2464782" y="271093"/>
                </a:cubicBezTo>
                <a:cubicBezTo>
                  <a:pt x="2477058" y="232219"/>
                  <a:pt x="2497006" y="201018"/>
                  <a:pt x="2520535" y="171351"/>
                </a:cubicBezTo>
                <a:cubicBezTo>
                  <a:pt x="2567081" y="171351"/>
                  <a:pt x="2612092" y="174931"/>
                  <a:pt x="2656081" y="170328"/>
                </a:cubicBezTo>
                <a:cubicBezTo>
                  <a:pt x="2716949" y="164190"/>
                  <a:pt x="2777305" y="156006"/>
                  <a:pt x="2838685" y="157541"/>
                </a:cubicBezTo>
                <a:cubicBezTo>
                  <a:pt x="2903645" y="159075"/>
                  <a:pt x="2969628" y="161633"/>
                  <a:pt x="3034076" y="146799"/>
                </a:cubicBezTo>
                <a:cubicBezTo>
                  <a:pt x="3052490" y="142707"/>
                  <a:pt x="3061185" y="128385"/>
                  <a:pt x="3048909" y="118667"/>
                </a:cubicBezTo>
                <a:cubicBezTo>
                  <a:pt x="3025892" y="101276"/>
                  <a:pt x="3010036" y="79282"/>
                  <a:pt x="2996225" y="54730"/>
                </a:cubicBezTo>
                <a:cubicBezTo>
                  <a:pt x="2993156" y="49104"/>
                  <a:pt x="2982926" y="47569"/>
                  <a:pt x="2975766" y="43989"/>
                </a:cubicBezTo>
                <a:cubicBezTo>
                  <a:pt x="2952748" y="31713"/>
                  <a:pt x="2929731" y="36316"/>
                  <a:pt x="2904668" y="39897"/>
                </a:cubicBezTo>
                <a:cubicBezTo>
                  <a:pt x="2871932" y="45012"/>
                  <a:pt x="2837150" y="37851"/>
                  <a:pt x="2803392" y="37851"/>
                </a:cubicBezTo>
                <a:cubicBezTo>
                  <a:pt x="2769633" y="37339"/>
                  <a:pt x="2736897" y="59845"/>
                  <a:pt x="2702627" y="40920"/>
                </a:cubicBezTo>
                <a:cubicBezTo>
                  <a:pt x="2701604" y="40408"/>
                  <a:pt x="2700070" y="41431"/>
                  <a:pt x="2698535" y="41943"/>
                </a:cubicBezTo>
                <a:cubicBezTo>
                  <a:pt x="2659150" y="64448"/>
                  <a:pt x="2612092" y="50127"/>
                  <a:pt x="2571173" y="72121"/>
                </a:cubicBezTo>
                <a:cubicBezTo>
                  <a:pt x="2550202" y="83374"/>
                  <a:pt x="2519512" y="79282"/>
                  <a:pt x="2493426" y="77236"/>
                </a:cubicBezTo>
                <a:cubicBezTo>
                  <a:pt x="2463759" y="74678"/>
                  <a:pt x="2448925" y="79793"/>
                  <a:pt x="2434604" y="105880"/>
                </a:cubicBezTo>
                <a:cubicBezTo>
                  <a:pt x="2425397" y="122759"/>
                  <a:pt x="2410052" y="149868"/>
                  <a:pt x="2400333" y="166236"/>
                </a:cubicBezTo>
                <a:cubicBezTo>
                  <a:pt x="2360437" y="231707"/>
                  <a:pt x="2328724" y="301271"/>
                  <a:pt x="2298546" y="371857"/>
                </a:cubicBezTo>
                <a:cubicBezTo>
                  <a:pt x="2283713" y="407150"/>
                  <a:pt x="2259672" y="439374"/>
                  <a:pt x="2255580" y="479271"/>
                </a:cubicBezTo>
                <a:cubicBezTo>
                  <a:pt x="2255069" y="483363"/>
                  <a:pt x="2253023" y="486944"/>
                  <a:pt x="2251488" y="491035"/>
                </a:cubicBezTo>
                <a:cubicBezTo>
                  <a:pt x="2237678" y="528375"/>
                  <a:pt x="2221822" y="565714"/>
                  <a:pt x="2210569" y="604076"/>
                </a:cubicBezTo>
                <a:cubicBezTo>
                  <a:pt x="2193689" y="662898"/>
                  <a:pt x="2181925" y="723254"/>
                  <a:pt x="2164534" y="782076"/>
                </a:cubicBezTo>
                <a:cubicBezTo>
                  <a:pt x="2149189" y="833737"/>
                  <a:pt x="2145609" y="885910"/>
                  <a:pt x="2141005" y="938594"/>
                </a:cubicBezTo>
                <a:cubicBezTo>
                  <a:pt x="2136402" y="993324"/>
                  <a:pt x="2202896" y="1048565"/>
                  <a:pt x="2269391" y="1013272"/>
                </a:cubicBezTo>
                <a:cubicBezTo>
                  <a:pt x="2303661" y="995370"/>
                  <a:pt x="2338442" y="979514"/>
                  <a:pt x="2375270" y="968261"/>
                </a:cubicBezTo>
                <a:cubicBezTo>
                  <a:pt x="2427954" y="951893"/>
                  <a:pt x="2476546" y="921203"/>
                  <a:pt x="2532299" y="916600"/>
                </a:cubicBezTo>
                <a:cubicBezTo>
                  <a:pt x="2586518" y="911996"/>
                  <a:pt x="2633064" y="888979"/>
                  <a:pt x="2683190" y="862893"/>
                </a:cubicBezTo>
                <a:cubicBezTo>
                  <a:pt x="2680633" y="854709"/>
                  <a:pt x="2679098" y="850617"/>
                  <a:pt x="2676541" y="848059"/>
                </a:cubicBezTo>
                <a:close/>
                <a:moveTo>
                  <a:pt x="111904" y="1118640"/>
                </a:moveTo>
                <a:cubicBezTo>
                  <a:pt x="115996" y="1043450"/>
                  <a:pt x="133898" y="970818"/>
                  <a:pt x="148220" y="897163"/>
                </a:cubicBezTo>
                <a:cubicBezTo>
                  <a:pt x="157427" y="849594"/>
                  <a:pt x="162030" y="800490"/>
                  <a:pt x="171749" y="752921"/>
                </a:cubicBezTo>
                <a:cubicBezTo>
                  <a:pt x="184025" y="694611"/>
                  <a:pt x="202950" y="637323"/>
                  <a:pt x="213180" y="579013"/>
                </a:cubicBezTo>
                <a:cubicBezTo>
                  <a:pt x="236197" y="445512"/>
                  <a:pt x="273025" y="315593"/>
                  <a:pt x="305760" y="184138"/>
                </a:cubicBezTo>
                <a:cubicBezTo>
                  <a:pt x="317525" y="137081"/>
                  <a:pt x="326220" y="89512"/>
                  <a:pt x="336962" y="40408"/>
                </a:cubicBezTo>
                <a:cubicBezTo>
                  <a:pt x="316502" y="33247"/>
                  <a:pt x="299623" y="27109"/>
                  <a:pt x="278140" y="18925"/>
                </a:cubicBezTo>
                <a:cubicBezTo>
                  <a:pt x="259726" y="63425"/>
                  <a:pt x="240801" y="106391"/>
                  <a:pt x="223921" y="150380"/>
                </a:cubicBezTo>
                <a:cubicBezTo>
                  <a:pt x="211645" y="181581"/>
                  <a:pt x="202438" y="213805"/>
                  <a:pt x="192209" y="245518"/>
                </a:cubicBezTo>
                <a:cubicBezTo>
                  <a:pt x="174818" y="298713"/>
                  <a:pt x="155892" y="351397"/>
                  <a:pt x="141570" y="405104"/>
                </a:cubicBezTo>
                <a:cubicBezTo>
                  <a:pt x="120088" y="483875"/>
                  <a:pt x="112927" y="566225"/>
                  <a:pt x="87352" y="643973"/>
                </a:cubicBezTo>
                <a:cubicBezTo>
                  <a:pt x="85818" y="648065"/>
                  <a:pt x="85306" y="652157"/>
                  <a:pt x="84795" y="656249"/>
                </a:cubicBezTo>
                <a:cubicBezTo>
                  <a:pt x="60754" y="781565"/>
                  <a:pt x="38760" y="907393"/>
                  <a:pt x="12162" y="1032198"/>
                </a:cubicBezTo>
                <a:cubicBezTo>
                  <a:pt x="-2160" y="1099203"/>
                  <a:pt x="-114" y="1165698"/>
                  <a:pt x="398" y="1232704"/>
                </a:cubicBezTo>
                <a:cubicBezTo>
                  <a:pt x="909" y="1271066"/>
                  <a:pt x="46432" y="1308916"/>
                  <a:pt x="83260" y="1304313"/>
                </a:cubicBezTo>
                <a:cubicBezTo>
                  <a:pt x="115996" y="1300221"/>
                  <a:pt x="148220" y="1293060"/>
                  <a:pt x="180444" y="1287945"/>
                </a:cubicBezTo>
                <a:cubicBezTo>
                  <a:pt x="255122" y="1276181"/>
                  <a:pt x="327243" y="1251629"/>
                  <a:pt x="402433" y="1240376"/>
                </a:cubicBezTo>
                <a:cubicBezTo>
                  <a:pt x="445399" y="1233727"/>
                  <a:pt x="483761" y="1213778"/>
                  <a:pt x="519565" y="1180020"/>
                </a:cubicBezTo>
                <a:cubicBezTo>
                  <a:pt x="479669" y="1176951"/>
                  <a:pt x="444887" y="1172347"/>
                  <a:pt x="410617" y="1172347"/>
                </a:cubicBezTo>
                <a:cubicBezTo>
                  <a:pt x="391692" y="1172347"/>
                  <a:pt x="373278" y="1184112"/>
                  <a:pt x="354353" y="1184112"/>
                </a:cubicBezTo>
                <a:cubicBezTo>
                  <a:pt x="316502" y="1184112"/>
                  <a:pt x="279674" y="1186669"/>
                  <a:pt x="242335" y="1193830"/>
                </a:cubicBezTo>
                <a:cubicBezTo>
                  <a:pt x="201415" y="1202014"/>
                  <a:pt x="159473" y="1204571"/>
                  <a:pt x="111392" y="1210198"/>
                </a:cubicBezTo>
                <a:cubicBezTo>
                  <a:pt x="111904" y="1178997"/>
                  <a:pt x="110369" y="1148819"/>
                  <a:pt x="111904" y="1118640"/>
                </a:cubicBezTo>
                <a:close/>
                <a:moveTo>
                  <a:pt x="3012082" y="401012"/>
                </a:moveTo>
                <a:cubicBezTo>
                  <a:pt x="2987018" y="443466"/>
                  <a:pt x="2969628" y="491035"/>
                  <a:pt x="2948656" y="536047"/>
                </a:cubicBezTo>
                <a:cubicBezTo>
                  <a:pt x="2936380" y="561622"/>
                  <a:pt x="2956840" y="580547"/>
                  <a:pt x="2966047" y="599984"/>
                </a:cubicBezTo>
                <a:cubicBezTo>
                  <a:pt x="2973720" y="616352"/>
                  <a:pt x="2989064" y="597938"/>
                  <a:pt x="3001340" y="596404"/>
                </a:cubicBezTo>
                <a:cubicBezTo>
                  <a:pt x="3009013" y="595381"/>
                  <a:pt x="3016685" y="595381"/>
                  <a:pt x="3021289" y="594869"/>
                </a:cubicBezTo>
                <a:cubicBezTo>
                  <a:pt x="3040214" y="553438"/>
                  <a:pt x="3056070" y="515076"/>
                  <a:pt x="3075507" y="478760"/>
                </a:cubicBezTo>
                <a:cubicBezTo>
                  <a:pt x="3108243" y="417380"/>
                  <a:pt x="3142002" y="356512"/>
                  <a:pt x="3177295" y="296667"/>
                </a:cubicBezTo>
                <a:cubicBezTo>
                  <a:pt x="3222306" y="220454"/>
                  <a:pt x="3202869" y="230173"/>
                  <a:pt x="3147628" y="189765"/>
                </a:cubicBezTo>
                <a:cubicBezTo>
                  <a:pt x="3101082" y="260863"/>
                  <a:pt x="3054024" y="329403"/>
                  <a:pt x="3012082" y="401012"/>
                </a:cubicBezTo>
                <a:close/>
                <a:moveTo>
                  <a:pt x="2910806" y="741668"/>
                </a:moveTo>
                <a:cubicBezTo>
                  <a:pt x="2883185" y="762640"/>
                  <a:pt x="2878582" y="787191"/>
                  <a:pt x="2896995" y="815323"/>
                </a:cubicBezTo>
                <a:cubicBezTo>
                  <a:pt x="2914898" y="842433"/>
                  <a:pt x="2941495" y="846013"/>
                  <a:pt x="2981903" y="825042"/>
                </a:cubicBezTo>
                <a:cubicBezTo>
                  <a:pt x="2980369" y="811232"/>
                  <a:pt x="2978835" y="796398"/>
                  <a:pt x="2977300" y="781565"/>
                </a:cubicBezTo>
                <a:cubicBezTo>
                  <a:pt x="2952748" y="766731"/>
                  <a:pt x="2931777" y="754456"/>
                  <a:pt x="2910806" y="741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6"/>
          <p:cNvSpPr/>
          <p:nvPr/>
        </p:nvSpPr>
        <p:spPr>
          <a:xfrm>
            <a:off x="7966830" y="2431669"/>
            <a:ext cx="444351" cy="251519"/>
          </a:xfrm>
          <a:custGeom>
            <a:rect b="b" l="l" r="r" t="t"/>
            <a:pathLst>
              <a:path extrusionOk="0" h="503038" w="888701">
                <a:moveTo>
                  <a:pt x="888701" y="14428"/>
                </a:moveTo>
                <a:lnTo>
                  <a:pt x="888701" y="488610"/>
                </a:lnTo>
                <a:cubicBezTo>
                  <a:pt x="888701" y="493057"/>
                  <a:pt x="886757" y="496995"/>
                  <a:pt x="883687" y="499663"/>
                </a:cubicBezTo>
                <a:cubicBezTo>
                  <a:pt x="881253" y="501768"/>
                  <a:pt x="878091" y="503038"/>
                  <a:pt x="874640" y="503038"/>
                </a:cubicBezTo>
                <a:lnTo>
                  <a:pt x="14062" y="503038"/>
                </a:lnTo>
                <a:cubicBezTo>
                  <a:pt x="10610" y="503038"/>
                  <a:pt x="7449" y="501768"/>
                  <a:pt x="4996" y="499663"/>
                </a:cubicBezTo>
                <a:cubicBezTo>
                  <a:pt x="1944" y="496995"/>
                  <a:pt x="0" y="493038"/>
                  <a:pt x="0" y="488610"/>
                </a:cubicBezTo>
                <a:lnTo>
                  <a:pt x="0" y="14428"/>
                </a:lnTo>
                <a:cubicBezTo>
                  <a:pt x="0" y="9982"/>
                  <a:pt x="1944" y="6043"/>
                  <a:pt x="4996" y="3376"/>
                </a:cubicBezTo>
                <a:cubicBezTo>
                  <a:pt x="7449" y="1270"/>
                  <a:pt x="10610" y="0"/>
                  <a:pt x="14062" y="0"/>
                </a:cubicBezTo>
                <a:lnTo>
                  <a:pt x="874640" y="0"/>
                </a:lnTo>
                <a:cubicBezTo>
                  <a:pt x="878091" y="0"/>
                  <a:pt x="881253" y="1270"/>
                  <a:pt x="883687" y="3376"/>
                </a:cubicBezTo>
                <a:cubicBezTo>
                  <a:pt x="886757" y="6043"/>
                  <a:pt x="888701" y="10000"/>
                  <a:pt x="888701" y="14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3991585" y="2363636"/>
            <a:ext cx="451779" cy="387230"/>
          </a:xfrm>
          <a:custGeom>
            <a:rect b="b" l="l" r="r" t="t"/>
            <a:pathLst>
              <a:path extrusionOk="0" h="774460" w="903559">
                <a:moveTo>
                  <a:pt x="42875" y="761800"/>
                </a:moveTo>
                <a:cubicBezTo>
                  <a:pt x="61914" y="749956"/>
                  <a:pt x="116466" y="710937"/>
                  <a:pt x="147331" y="636515"/>
                </a:cubicBezTo>
                <a:cubicBezTo>
                  <a:pt x="149157" y="632125"/>
                  <a:pt x="147774" y="627014"/>
                  <a:pt x="143955" y="624192"/>
                </a:cubicBezTo>
                <a:cubicBezTo>
                  <a:pt x="55401" y="558422"/>
                  <a:pt x="0" y="464574"/>
                  <a:pt x="0" y="360413"/>
                </a:cubicBezTo>
                <a:cubicBezTo>
                  <a:pt x="0" y="161370"/>
                  <a:pt x="202271" y="0"/>
                  <a:pt x="451770" y="0"/>
                </a:cubicBezTo>
                <a:cubicBezTo>
                  <a:pt x="701288" y="0"/>
                  <a:pt x="903559" y="161370"/>
                  <a:pt x="903559" y="360413"/>
                </a:cubicBezTo>
                <a:cubicBezTo>
                  <a:pt x="903559" y="559474"/>
                  <a:pt x="701288" y="720826"/>
                  <a:pt x="451770" y="720826"/>
                </a:cubicBezTo>
                <a:cubicBezTo>
                  <a:pt x="395723" y="720826"/>
                  <a:pt x="342056" y="712690"/>
                  <a:pt x="292522" y="697802"/>
                </a:cubicBezTo>
                <a:cubicBezTo>
                  <a:pt x="289256" y="696824"/>
                  <a:pt x="285714" y="697488"/>
                  <a:pt x="283039" y="699591"/>
                </a:cubicBezTo>
                <a:cubicBezTo>
                  <a:pt x="164562" y="792351"/>
                  <a:pt x="70603" y="775858"/>
                  <a:pt x="43797" y="768294"/>
                </a:cubicBezTo>
                <a:cubicBezTo>
                  <a:pt x="40808" y="767445"/>
                  <a:pt x="40218" y="763461"/>
                  <a:pt x="42875" y="761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6826544" y="1614543"/>
            <a:ext cx="340359" cy="388864"/>
          </a:xfrm>
          <a:custGeom>
            <a:rect b="b" l="l" r="r" t="t"/>
            <a:pathLst>
              <a:path extrusionOk="0" h="777728" w="680717">
                <a:moveTo>
                  <a:pt x="680718" y="669131"/>
                </a:moveTo>
                <a:lnTo>
                  <a:pt x="680718" y="777728"/>
                </a:lnTo>
                <a:lnTo>
                  <a:pt x="0" y="777728"/>
                </a:lnTo>
                <a:lnTo>
                  <a:pt x="0" y="669131"/>
                </a:lnTo>
                <a:cubicBezTo>
                  <a:pt x="0" y="566242"/>
                  <a:pt x="55716" y="476373"/>
                  <a:pt x="138647" y="428012"/>
                </a:cubicBezTo>
                <a:cubicBezTo>
                  <a:pt x="143673" y="425087"/>
                  <a:pt x="149988" y="425612"/>
                  <a:pt x="154505" y="429268"/>
                </a:cubicBezTo>
                <a:cubicBezTo>
                  <a:pt x="204050" y="469425"/>
                  <a:pt x="267226" y="493494"/>
                  <a:pt x="336001" y="493494"/>
                </a:cubicBezTo>
                <a:cubicBezTo>
                  <a:pt x="406382" y="493494"/>
                  <a:pt x="470862" y="468297"/>
                  <a:pt x="520933" y="426454"/>
                </a:cubicBezTo>
                <a:cubicBezTo>
                  <a:pt x="525370" y="422750"/>
                  <a:pt x="531621" y="422114"/>
                  <a:pt x="536679" y="424928"/>
                </a:cubicBezTo>
                <a:cubicBezTo>
                  <a:pt x="622568" y="472510"/>
                  <a:pt x="680718" y="564032"/>
                  <a:pt x="680718" y="669131"/>
                </a:cubicBezTo>
                <a:close/>
                <a:moveTo>
                  <a:pt x="336001" y="410397"/>
                </a:moveTo>
                <a:cubicBezTo>
                  <a:pt x="449390" y="410397"/>
                  <a:pt x="541307" y="318525"/>
                  <a:pt x="541307" y="205191"/>
                </a:cubicBezTo>
                <a:cubicBezTo>
                  <a:pt x="541307" y="91857"/>
                  <a:pt x="449390" y="0"/>
                  <a:pt x="336001" y="0"/>
                </a:cubicBezTo>
                <a:cubicBezTo>
                  <a:pt x="222612" y="0"/>
                  <a:pt x="130694" y="91872"/>
                  <a:pt x="130694" y="205207"/>
                </a:cubicBezTo>
                <a:cubicBezTo>
                  <a:pt x="130694" y="318541"/>
                  <a:pt x="222612" y="410397"/>
                  <a:pt x="336001" y="4103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6212757" y="1614742"/>
            <a:ext cx="407429" cy="388479"/>
          </a:xfrm>
          <a:custGeom>
            <a:rect b="b" l="l" r="r" t="t"/>
            <a:pathLst>
              <a:path extrusionOk="0" h="776957" w="814857">
                <a:moveTo>
                  <a:pt x="420028" y="7854"/>
                </a:moveTo>
                <a:lnTo>
                  <a:pt x="538313" y="247695"/>
                </a:lnTo>
                <a:lnTo>
                  <a:pt x="802803" y="286157"/>
                </a:lnTo>
                <a:cubicBezTo>
                  <a:pt x="814335" y="287827"/>
                  <a:pt x="818941" y="302023"/>
                  <a:pt x="810597" y="310173"/>
                </a:cubicBezTo>
                <a:lnTo>
                  <a:pt x="619217" y="496855"/>
                </a:lnTo>
                <a:lnTo>
                  <a:pt x="664392" y="760479"/>
                </a:lnTo>
                <a:cubicBezTo>
                  <a:pt x="666361" y="771969"/>
                  <a:pt x="654296" y="780737"/>
                  <a:pt x="643983" y="775309"/>
                </a:cubicBezTo>
                <a:lnTo>
                  <a:pt x="407429" y="650854"/>
                </a:lnTo>
                <a:lnTo>
                  <a:pt x="170875" y="775309"/>
                </a:lnTo>
                <a:cubicBezTo>
                  <a:pt x="160561" y="780737"/>
                  <a:pt x="148496" y="771969"/>
                  <a:pt x="150465" y="760479"/>
                </a:cubicBezTo>
                <a:lnTo>
                  <a:pt x="195640" y="496855"/>
                </a:lnTo>
                <a:lnTo>
                  <a:pt x="4260" y="310173"/>
                </a:lnTo>
                <a:cubicBezTo>
                  <a:pt x="-4084" y="302023"/>
                  <a:pt x="522" y="287844"/>
                  <a:pt x="12054" y="286157"/>
                </a:cubicBezTo>
                <a:lnTo>
                  <a:pt x="276544" y="247695"/>
                </a:lnTo>
                <a:lnTo>
                  <a:pt x="394812" y="7854"/>
                </a:lnTo>
                <a:cubicBezTo>
                  <a:pt x="399969" y="-2618"/>
                  <a:pt x="414871" y="-2618"/>
                  <a:pt x="420028" y="78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3981801" y="909907"/>
            <a:ext cx="395653" cy="339312"/>
          </a:xfrm>
          <a:custGeom>
            <a:rect b="b" l="l" r="r" t="t"/>
            <a:pathLst>
              <a:path extrusionOk="0" h="678624" w="791305">
                <a:moveTo>
                  <a:pt x="98909" y="396961"/>
                </a:moveTo>
                <a:cubicBezTo>
                  <a:pt x="29949" y="329277"/>
                  <a:pt x="0" y="255099"/>
                  <a:pt x="0" y="188724"/>
                </a:cubicBezTo>
                <a:cubicBezTo>
                  <a:pt x="0" y="75502"/>
                  <a:pt x="75502" y="0"/>
                  <a:pt x="190000" y="0"/>
                </a:cubicBezTo>
                <a:cubicBezTo>
                  <a:pt x="296695" y="0"/>
                  <a:pt x="333186" y="49479"/>
                  <a:pt x="395653" y="121040"/>
                </a:cubicBezTo>
                <a:cubicBezTo>
                  <a:pt x="458119" y="49479"/>
                  <a:pt x="494546" y="0"/>
                  <a:pt x="601257" y="0"/>
                </a:cubicBezTo>
                <a:cubicBezTo>
                  <a:pt x="715819" y="0"/>
                  <a:pt x="791305" y="75502"/>
                  <a:pt x="791305" y="188724"/>
                </a:cubicBezTo>
                <a:cubicBezTo>
                  <a:pt x="791305" y="255099"/>
                  <a:pt x="761356" y="329293"/>
                  <a:pt x="692412" y="396961"/>
                </a:cubicBezTo>
                <a:lnTo>
                  <a:pt x="419302" y="668860"/>
                </a:lnTo>
                <a:cubicBezTo>
                  <a:pt x="406233" y="681880"/>
                  <a:pt x="385088" y="681880"/>
                  <a:pt x="372020" y="668860"/>
                </a:cubicBezTo>
                <a:lnTo>
                  <a:pt x="98909" y="39696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3977763" y="905868"/>
            <a:ext cx="403729" cy="347369"/>
          </a:xfrm>
          <a:custGeom>
            <a:rect b="b" l="l" r="r" t="t"/>
            <a:pathLst>
              <a:path extrusionOk="0" h="694738" w="807458">
                <a:moveTo>
                  <a:pt x="609334" y="0"/>
                </a:moveTo>
                <a:cubicBezTo>
                  <a:pt x="505045" y="0"/>
                  <a:pt x="464387" y="46878"/>
                  <a:pt x="408107" y="111767"/>
                </a:cubicBezTo>
                <a:cubicBezTo>
                  <a:pt x="406653" y="113431"/>
                  <a:pt x="405199" y="115111"/>
                  <a:pt x="403729" y="116807"/>
                </a:cubicBezTo>
                <a:cubicBezTo>
                  <a:pt x="402292" y="115144"/>
                  <a:pt x="400854" y="113496"/>
                  <a:pt x="399449" y="111864"/>
                </a:cubicBezTo>
                <a:cubicBezTo>
                  <a:pt x="343105" y="46926"/>
                  <a:pt x="302413" y="0"/>
                  <a:pt x="198077" y="0"/>
                </a:cubicBezTo>
                <a:cubicBezTo>
                  <a:pt x="79605" y="0"/>
                  <a:pt x="0" y="79089"/>
                  <a:pt x="0" y="196801"/>
                </a:cubicBezTo>
                <a:cubicBezTo>
                  <a:pt x="0" y="270671"/>
                  <a:pt x="35974" y="346658"/>
                  <a:pt x="101300" y="410772"/>
                </a:cubicBezTo>
                <a:lnTo>
                  <a:pt x="374378" y="682655"/>
                </a:lnTo>
                <a:cubicBezTo>
                  <a:pt x="382471" y="690716"/>
                  <a:pt x="393100" y="694738"/>
                  <a:pt x="403729" y="694738"/>
                </a:cubicBezTo>
                <a:cubicBezTo>
                  <a:pt x="414359" y="694738"/>
                  <a:pt x="424988" y="690716"/>
                  <a:pt x="433065" y="682655"/>
                </a:cubicBezTo>
                <a:lnTo>
                  <a:pt x="706143" y="410789"/>
                </a:lnTo>
                <a:cubicBezTo>
                  <a:pt x="771485" y="346675"/>
                  <a:pt x="807459" y="270671"/>
                  <a:pt x="807459" y="196784"/>
                </a:cubicBezTo>
                <a:cubicBezTo>
                  <a:pt x="807459" y="79089"/>
                  <a:pt x="727837" y="0"/>
                  <a:pt x="609334" y="0"/>
                </a:cubicBezTo>
                <a:close/>
                <a:moveTo>
                  <a:pt x="694787" y="399303"/>
                </a:moveTo>
                <a:lnTo>
                  <a:pt x="421676" y="671202"/>
                </a:lnTo>
                <a:cubicBezTo>
                  <a:pt x="411774" y="681056"/>
                  <a:pt x="395685" y="681056"/>
                  <a:pt x="385783" y="671202"/>
                </a:cubicBezTo>
                <a:lnTo>
                  <a:pt x="112672" y="399303"/>
                </a:lnTo>
                <a:cubicBezTo>
                  <a:pt x="112656" y="399287"/>
                  <a:pt x="112640" y="399271"/>
                  <a:pt x="112624" y="399255"/>
                </a:cubicBezTo>
                <a:cubicBezTo>
                  <a:pt x="50416" y="338210"/>
                  <a:pt x="16154" y="266294"/>
                  <a:pt x="16154" y="196801"/>
                </a:cubicBezTo>
                <a:cubicBezTo>
                  <a:pt x="16154" y="143380"/>
                  <a:pt x="33341" y="98053"/>
                  <a:pt x="65842" y="65713"/>
                </a:cubicBezTo>
                <a:cubicBezTo>
                  <a:pt x="98408" y="33293"/>
                  <a:pt x="144139" y="16154"/>
                  <a:pt x="198077" y="16154"/>
                </a:cubicBezTo>
                <a:cubicBezTo>
                  <a:pt x="295047" y="16154"/>
                  <a:pt x="331716" y="58444"/>
                  <a:pt x="387237" y="122461"/>
                </a:cubicBezTo>
                <a:cubicBezTo>
                  <a:pt x="390629" y="126370"/>
                  <a:pt x="394102" y="130376"/>
                  <a:pt x="397640" y="134431"/>
                </a:cubicBezTo>
                <a:cubicBezTo>
                  <a:pt x="399174" y="136192"/>
                  <a:pt x="401387" y="137193"/>
                  <a:pt x="403729" y="137193"/>
                </a:cubicBezTo>
                <a:cubicBezTo>
                  <a:pt x="406056" y="137193"/>
                  <a:pt x="408285" y="136192"/>
                  <a:pt x="409819" y="134431"/>
                </a:cubicBezTo>
                <a:cubicBezTo>
                  <a:pt x="413389" y="130328"/>
                  <a:pt x="416895" y="126306"/>
                  <a:pt x="420319" y="122348"/>
                </a:cubicBezTo>
                <a:cubicBezTo>
                  <a:pt x="475775" y="58396"/>
                  <a:pt x="512412" y="16154"/>
                  <a:pt x="609334" y="16154"/>
                </a:cubicBezTo>
                <a:cubicBezTo>
                  <a:pt x="663303" y="16154"/>
                  <a:pt x="709034" y="33293"/>
                  <a:pt x="741616" y="65697"/>
                </a:cubicBezTo>
                <a:cubicBezTo>
                  <a:pt x="774118" y="98037"/>
                  <a:pt x="791305" y="143364"/>
                  <a:pt x="791305" y="196784"/>
                </a:cubicBezTo>
                <a:cubicBezTo>
                  <a:pt x="791305" y="266310"/>
                  <a:pt x="757043" y="338210"/>
                  <a:pt x="694787" y="3993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5232123" y="885164"/>
            <a:ext cx="268271" cy="388682"/>
          </a:xfrm>
          <a:custGeom>
            <a:rect b="b" l="l" r="r" t="t"/>
            <a:pathLst>
              <a:path extrusionOk="0" h="777363" w="536543">
                <a:moveTo>
                  <a:pt x="535746" y="748693"/>
                </a:moveTo>
                <a:cubicBezTo>
                  <a:pt x="493378" y="765971"/>
                  <a:pt x="447279" y="775998"/>
                  <a:pt x="398990" y="777236"/>
                </a:cubicBezTo>
                <a:cubicBezTo>
                  <a:pt x="178117" y="782868"/>
                  <a:pt x="-4181" y="601855"/>
                  <a:pt x="73" y="381050"/>
                </a:cubicBezTo>
                <a:cubicBezTo>
                  <a:pt x="4137" y="169907"/>
                  <a:pt x="176657" y="0"/>
                  <a:pt x="388878" y="0"/>
                </a:cubicBezTo>
                <a:cubicBezTo>
                  <a:pt x="440850" y="0"/>
                  <a:pt x="490441" y="10186"/>
                  <a:pt x="535746" y="28670"/>
                </a:cubicBezTo>
                <a:cubicBezTo>
                  <a:pt x="536809" y="29098"/>
                  <a:pt x="536809" y="30621"/>
                  <a:pt x="535746" y="31065"/>
                </a:cubicBezTo>
                <a:cubicBezTo>
                  <a:pt x="396815" y="90356"/>
                  <a:pt x="299459" y="228151"/>
                  <a:pt x="299459" y="388681"/>
                </a:cubicBezTo>
                <a:cubicBezTo>
                  <a:pt x="299459" y="549196"/>
                  <a:pt x="396815" y="687007"/>
                  <a:pt x="535746" y="746297"/>
                </a:cubicBezTo>
                <a:cubicBezTo>
                  <a:pt x="536809" y="746742"/>
                  <a:pt x="536809" y="748249"/>
                  <a:pt x="535746" y="7486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5228154" y="881198"/>
            <a:ext cx="276216" cy="396614"/>
          </a:xfrm>
          <a:custGeom>
            <a:rect b="b" l="l" r="r" t="t"/>
            <a:pathLst>
              <a:path extrusionOk="0" h="793228" w="552432">
                <a:moveTo>
                  <a:pt x="546813" y="746932"/>
                </a:moveTo>
                <a:cubicBezTo>
                  <a:pt x="406200" y="686927"/>
                  <a:pt x="315336" y="549418"/>
                  <a:pt x="315336" y="396614"/>
                </a:cubicBezTo>
                <a:cubicBezTo>
                  <a:pt x="315336" y="243810"/>
                  <a:pt x="406200" y="106301"/>
                  <a:pt x="546813" y="46297"/>
                </a:cubicBezTo>
                <a:cubicBezTo>
                  <a:pt x="550258" y="44821"/>
                  <a:pt x="552464" y="41457"/>
                  <a:pt x="552432" y="37729"/>
                </a:cubicBezTo>
                <a:cubicBezTo>
                  <a:pt x="552401" y="34000"/>
                  <a:pt x="550147" y="30669"/>
                  <a:pt x="546686" y="29257"/>
                </a:cubicBezTo>
                <a:cubicBezTo>
                  <a:pt x="499079" y="9853"/>
                  <a:pt x="448647" y="0"/>
                  <a:pt x="396818" y="0"/>
                </a:cubicBezTo>
                <a:cubicBezTo>
                  <a:pt x="292176" y="0"/>
                  <a:pt x="193439" y="40347"/>
                  <a:pt x="118783" y="113615"/>
                </a:cubicBezTo>
                <a:cubicBezTo>
                  <a:pt x="44238" y="186789"/>
                  <a:pt x="2076" y="284538"/>
                  <a:pt x="76" y="388840"/>
                </a:cubicBezTo>
                <a:cubicBezTo>
                  <a:pt x="-988" y="443847"/>
                  <a:pt x="9140" y="497347"/>
                  <a:pt x="30157" y="547863"/>
                </a:cubicBezTo>
                <a:cubicBezTo>
                  <a:pt x="50413" y="596540"/>
                  <a:pt x="79780" y="640187"/>
                  <a:pt x="117433" y="677598"/>
                </a:cubicBezTo>
                <a:cubicBezTo>
                  <a:pt x="155103" y="715010"/>
                  <a:pt x="198963" y="744092"/>
                  <a:pt x="247808" y="764035"/>
                </a:cubicBezTo>
                <a:cubicBezTo>
                  <a:pt x="295303" y="783423"/>
                  <a:pt x="345370" y="793229"/>
                  <a:pt x="396771" y="793229"/>
                </a:cubicBezTo>
                <a:cubicBezTo>
                  <a:pt x="400215" y="793229"/>
                  <a:pt x="403676" y="793181"/>
                  <a:pt x="407121" y="793102"/>
                </a:cubicBezTo>
                <a:cubicBezTo>
                  <a:pt x="455346" y="791864"/>
                  <a:pt x="502302" y="782075"/>
                  <a:pt x="546670" y="763972"/>
                </a:cubicBezTo>
                <a:cubicBezTo>
                  <a:pt x="550131" y="762560"/>
                  <a:pt x="552385" y="759244"/>
                  <a:pt x="552417" y="755515"/>
                </a:cubicBezTo>
                <a:cubicBezTo>
                  <a:pt x="552448" y="751771"/>
                  <a:pt x="550258" y="748408"/>
                  <a:pt x="546813" y="746932"/>
                </a:cubicBezTo>
                <a:close/>
                <a:moveTo>
                  <a:pt x="406724" y="777236"/>
                </a:moveTo>
                <a:cubicBezTo>
                  <a:pt x="353895" y="778569"/>
                  <a:pt x="302446" y="769192"/>
                  <a:pt x="253808" y="749344"/>
                </a:cubicBezTo>
                <a:cubicBezTo>
                  <a:pt x="206916" y="730209"/>
                  <a:pt x="164802" y="702270"/>
                  <a:pt x="128625" y="666349"/>
                </a:cubicBezTo>
                <a:cubicBezTo>
                  <a:pt x="92447" y="630429"/>
                  <a:pt x="64255" y="588512"/>
                  <a:pt x="44809" y="541787"/>
                </a:cubicBezTo>
                <a:cubicBezTo>
                  <a:pt x="24633" y="493301"/>
                  <a:pt x="14934" y="441959"/>
                  <a:pt x="15950" y="389157"/>
                </a:cubicBezTo>
                <a:cubicBezTo>
                  <a:pt x="17871" y="289028"/>
                  <a:pt x="58350" y="195197"/>
                  <a:pt x="129926" y="124959"/>
                </a:cubicBezTo>
                <a:cubicBezTo>
                  <a:pt x="201566" y="54610"/>
                  <a:pt x="296367" y="15866"/>
                  <a:pt x="396818" y="15866"/>
                </a:cubicBezTo>
                <a:cubicBezTo>
                  <a:pt x="441266" y="15866"/>
                  <a:pt x="484634" y="23402"/>
                  <a:pt x="525954" y="38300"/>
                </a:cubicBezTo>
                <a:cubicBezTo>
                  <a:pt x="387849" y="103890"/>
                  <a:pt x="299462" y="242811"/>
                  <a:pt x="299462" y="396614"/>
                </a:cubicBezTo>
                <a:cubicBezTo>
                  <a:pt x="299462" y="550418"/>
                  <a:pt x="387849" y="689355"/>
                  <a:pt x="525954" y="754928"/>
                </a:cubicBezTo>
                <a:cubicBezTo>
                  <a:pt x="487761" y="768700"/>
                  <a:pt x="447727" y="776189"/>
                  <a:pt x="406724" y="7772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460655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92721" y="396345"/>
                </a:moveTo>
                <a:cubicBezTo>
                  <a:pt x="792721" y="403024"/>
                  <a:pt x="788643" y="408799"/>
                  <a:pt x="782345" y="411052"/>
                </a:cubicBezTo>
                <a:lnTo>
                  <a:pt x="622718" y="467804"/>
                </a:lnTo>
                <a:cubicBezTo>
                  <a:pt x="618546" y="481005"/>
                  <a:pt x="613246" y="493713"/>
                  <a:pt x="606932" y="505803"/>
                </a:cubicBezTo>
                <a:lnTo>
                  <a:pt x="679693" y="658877"/>
                </a:lnTo>
                <a:cubicBezTo>
                  <a:pt x="682548" y="664922"/>
                  <a:pt x="681359" y="671871"/>
                  <a:pt x="676631" y="676599"/>
                </a:cubicBezTo>
                <a:cubicBezTo>
                  <a:pt x="673600" y="679629"/>
                  <a:pt x="669665" y="681216"/>
                  <a:pt x="665635" y="681216"/>
                </a:cubicBezTo>
                <a:cubicBezTo>
                  <a:pt x="663367" y="681216"/>
                  <a:pt x="661066" y="680708"/>
                  <a:pt x="658893" y="679677"/>
                </a:cubicBezTo>
                <a:lnTo>
                  <a:pt x="505819" y="606916"/>
                </a:lnTo>
                <a:cubicBezTo>
                  <a:pt x="493729" y="613231"/>
                  <a:pt x="481021" y="618530"/>
                  <a:pt x="467820" y="622703"/>
                </a:cubicBezTo>
                <a:lnTo>
                  <a:pt x="411068" y="782329"/>
                </a:lnTo>
                <a:cubicBezTo>
                  <a:pt x="408815" y="788627"/>
                  <a:pt x="403056" y="792705"/>
                  <a:pt x="396360" y="792705"/>
                </a:cubicBezTo>
                <a:cubicBezTo>
                  <a:pt x="389681" y="792705"/>
                  <a:pt x="383906" y="788627"/>
                  <a:pt x="381653" y="782329"/>
                </a:cubicBezTo>
                <a:lnTo>
                  <a:pt x="324901" y="622703"/>
                </a:lnTo>
                <a:cubicBezTo>
                  <a:pt x="311700" y="618530"/>
                  <a:pt x="298992" y="613231"/>
                  <a:pt x="286902" y="606916"/>
                </a:cubicBezTo>
                <a:lnTo>
                  <a:pt x="133844" y="679677"/>
                </a:lnTo>
                <a:cubicBezTo>
                  <a:pt x="131655" y="680708"/>
                  <a:pt x="129354" y="681216"/>
                  <a:pt x="127085" y="681216"/>
                </a:cubicBezTo>
                <a:cubicBezTo>
                  <a:pt x="123055" y="681216"/>
                  <a:pt x="119121" y="679629"/>
                  <a:pt x="116090" y="676599"/>
                </a:cubicBezTo>
                <a:cubicBezTo>
                  <a:pt x="111362" y="671871"/>
                  <a:pt x="110172" y="664922"/>
                  <a:pt x="113028" y="658877"/>
                </a:cubicBezTo>
                <a:lnTo>
                  <a:pt x="185789" y="505803"/>
                </a:lnTo>
                <a:cubicBezTo>
                  <a:pt x="179474" y="493713"/>
                  <a:pt x="174175" y="481005"/>
                  <a:pt x="170002" y="467804"/>
                </a:cubicBezTo>
                <a:lnTo>
                  <a:pt x="10376" y="411052"/>
                </a:lnTo>
                <a:cubicBezTo>
                  <a:pt x="4078" y="408799"/>
                  <a:pt x="0" y="403024"/>
                  <a:pt x="0" y="396345"/>
                </a:cubicBezTo>
                <a:cubicBezTo>
                  <a:pt x="0" y="389649"/>
                  <a:pt x="4078" y="383890"/>
                  <a:pt x="10376" y="381637"/>
                </a:cubicBezTo>
                <a:lnTo>
                  <a:pt x="170002" y="324885"/>
                </a:lnTo>
                <a:cubicBezTo>
                  <a:pt x="174175" y="311684"/>
                  <a:pt x="179474" y="298976"/>
                  <a:pt x="185789" y="286886"/>
                </a:cubicBezTo>
                <a:lnTo>
                  <a:pt x="113028" y="133828"/>
                </a:lnTo>
                <a:cubicBezTo>
                  <a:pt x="110172" y="127783"/>
                  <a:pt x="111378" y="120818"/>
                  <a:pt x="116106" y="116090"/>
                </a:cubicBezTo>
                <a:cubicBezTo>
                  <a:pt x="120834" y="111362"/>
                  <a:pt x="127799" y="110157"/>
                  <a:pt x="133828" y="113012"/>
                </a:cubicBezTo>
                <a:lnTo>
                  <a:pt x="286902" y="185773"/>
                </a:lnTo>
                <a:cubicBezTo>
                  <a:pt x="298992" y="179459"/>
                  <a:pt x="311700" y="174159"/>
                  <a:pt x="324901" y="169987"/>
                </a:cubicBezTo>
                <a:lnTo>
                  <a:pt x="381653" y="10360"/>
                </a:lnTo>
                <a:cubicBezTo>
                  <a:pt x="382779" y="7203"/>
                  <a:pt x="384778" y="4617"/>
                  <a:pt x="387349" y="2824"/>
                </a:cubicBezTo>
                <a:cubicBezTo>
                  <a:pt x="389903" y="1015"/>
                  <a:pt x="393029" y="0"/>
                  <a:pt x="396360" y="0"/>
                </a:cubicBezTo>
                <a:cubicBezTo>
                  <a:pt x="403040" y="0"/>
                  <a:pt x="408815" y="4062"/>
                  <a:pt x="411068" y="10360"/>
                </a:cubicBezTo>
                <a:lnTo>
                  <a:pt x="467820" y="169987"/>
                </a:lnTo>
                <a:cubicBezTo>
                  <a:pt x="481021" y="174159"/>
                  <a:pt x="493729" y="179459"/>
                  <a:pt x="505819" y="185773"/>
                </a:cubicBezTo>
                <a:lnTo>
                  <a:pt x="658877" y="113012"/>
                </a:lnTo>
                <a:cubicBezTo>
                  <a:pt x="664922" y="110157"/>
                  <a:pt x="671887" y="111362"/>
                  <a:pt x="676615" y="116090"/>
                </a:cubicBezTo>
                <a:cubicBezTo>
                  <a:pt x="681343" y="120818"/>
                  <a:pt x="682548" y="127783"/>
                  <a:pt x="679693" y="133812"/>
                </a:cubicBezTo>
                <a:lnTo>
                  <a:pt x="606932" y="286886"/>
                </a:lnTo>
                <a:cubicBezTo>
                  <a:pt x="613246" y="298976"/>
                  <a:pt x="618546" y="311684"/>
                  <a:pt x="622718" y="324885"/>
                </a:cubicBezTo>
                <a:lnTo>
                  <a:pt x="782329" y="381637"/>
                </a:lnTo>
                <a:cubicBezTo>
                  <a:pt x="788643" y="383890"/>
                  <a:pt x="792721" y="389649"/>
                  <a:pt x="792721" y="3963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4614742" y="889376"/>
            <a:ext cx="379986" cy="379987"/>
          </a:xfrm>
          <a:custGeom>
            <a:rect b="b" l="l" r="r" t="t"/>
            <a:pathLst>
              <a:path extrusionOk="0" h="759973" w="759973">
                <a:moveTo>
                  <a:pt x="506184" y="179030"/>
                </a:moveTo>
                <a:lnTo>
                  <a:pt x="648675" y="111299"/>
                </a:lnTo>
                <a:lnTo>
                  <a:pt x="580944" y="253790"/>
                </a:lnTo>
                <a:cubicBezTo>
                  <a:pt x="561936" y="223645"/>
                  <a:pt x="536329" y="198037"/>
                  <a:pt x="506184" y="179030"/>
                </a:cubicBezTo>
                <a:close/>
                <a:moveTo>
                  <a:pt x="759974" y="379987"/>
                </a:moveTo>
                <a:lnTo>
                  <a:pt x="611422" y="327170"/>
                </a:lnTo>
                <a:cubicBezTo>
                  <a:pt x="615293" y="344162"/>
                  <a:pt x="617356" y="361836"/>
                  <a:pt x="617356" y="379987"/>
                </a:cubicBezTo>
                <a:cubicBezTo>
                  <a:pt x="617356" y="398137"/>
                  <a:pt x="615293" y="415812"/>
                  <a:pt x="611422" y="432804"/>
                </a:cubicBezTo>
                <a:lnTo>
                  <a:pt x="759974" y="379987"/>
                </a:lnTo>
                <a:close/>
                <a:moveTo>
                  <a:pt x="506184" y="580944"/>
                </a:moveTo>
                <a:lnTo>
                  <a:pt x="648659" y="648675"/>
                </a:lnTo>
                <a:lnTo>
                  <a:pt x="580944" y="506184"/>
                </a:lnTo>
                <a:cubicBezTo>
                  <a:pt x="561936" y="536329"/>
                  <a:pt x="536329" y="561936"/>
                  <a:pt x="506184" y="580944"/>
                </a:cubicBezTo>
                <a:close/>
                <a:moveTo>
                  <a:pt x="327170" y="611422"/>
                </a:moveTo>
                <a:lnTo>
                  <a:pt x="379987" y="759974"/>
                </a:lnTo>
                <a:lnTo>
                  <a:pt x="432804" y="611422"/>
                </a:lnTo>
                <a:cubicBezTo>
                  <a:pt x="415812" y="615293"/>
                  <a:pt x="398137" y="617356"/>
                  <a:pt x="379987" y="617356"/>
                </a:cubicBezTo>
                <a:cubicBezTo>
                  <a:pt x="361836" y="617356"/>
                  <a:pt x="344162" y="615293"/>
                  <a:pt x="327170" y="611422"/>
                </a:cubicBezTo>
                <a:close/>
                <a:moveTo>
                  <a:pt x="179030" y="506184"/>
                </a:moveTo>
                <a:lnTo>
                  <a:pt x="111299" y="648675"/>
                </a:lnTo>
                <a:lnTo>
                  <a:pt x="253790" y="580944"/>
                </a:lnTo>
                <a:cubicBezTo>
                  <a:pt x="223645" y="561936"/>
                  <a:pt x="198037" y="536329"/>
                  <a:pt x="179030" y="506184"/>
                </a:cubicBezTo>
                <a:close/>
                <a:moveTo>
                  <a:pt x="142618" y="379987"/>
                </a:moveTo>
                <a:cubicBezTo>
                  <a:pt x="142618" y="361836"/>
                  <a:pt x="144681" y="344162"/>
                  <a:pt x="148552" y="327170"/>
                </a:cubicBezTo>
                <a:lnTo>
                  <a:pt x="0" y="379987"/>
                </a:lnTo>
                <a:lnTo>
                  <a:pt x="148552" y="432804"/>
                </a:lnTo>
                <a:cubicBezTo>
                  <a:pt x="144681" y="415812"/>
                  <a:pt x="142618" y="398137"/>
                  <a:pt x="142618" y="379987"/>
                </a:cubicBezTo>
                <a:close/>
                <a:moveTo>
                  <a:pt x="253790" y="179030"/>
                </a:moveTo>
                <a:lnTo>
                  <a:pt x="111299" y="111299"/>
                </a:lnTo>
                <a:lnTo>
                  <a:pt x="179030" y="253790"/>
                </a:lnTo>
                <a:cubicBezTo>
                  <a:pt x="198037" y="223645"/>
                  <a:pt x="223645" y="198037"/>
                  <a:pt x="253790" y="179030"/>
                </a:cubicBezTo>
                <a:close/>
                <a:moveTo>
                  <a:pt x="379987" y="158484"/>
                </a:moveTo>
                <a:cubicBezTo>
                  <a:pt x="257852" y="158484"/>
                  <a:pt x="158484" y="257852"/>
                  <a:pt x="158484" y="379987"/>
                </a:cubicBezTo>
                <a:cubicBezTo>
                  <a:pt x="158484" y="502122"/>
                  <a:pt x="257852" y="601490"/>
                  <a:pt x="379987" y="601490"/>
                </a:cubicBezTo>
                <a:cubicBezTo>
                  <a:pt x="502122" y="601490"/>
                  <a:pt x="601490" y="502122"/>
                  <a:pt x="601490" y="379987"/>
                </a:cubicBezTo>
                <a:cubicBezTo>
                  <a:pt x="601490" y="257852"/>
                  <a:pt x="502122" y="158484"/>
                  <a:pt x="379987" y="158484"/>
                </a:cubicBezTo>
                <a:close/>
                <a:moveTo>
                  <a:pt x="432804" y="148552"/>
                </a:moveTo>
                <a:lnTo>
                  <a:pt x="379987" y="0"/>
                </a:lnTo>
                <a:lnTo>
                  <a:pt x="327170" y="148552"/>
                </a:lnTo>
                <a:cubicBezTo>
                  <a:pt x="344162" y="144681"/>
                  <a:pt x="361836" y="142618"/>
                  <a:pt x="379987" y="142618"/>
                </a:cubicBezTo>
                <a:cubicBezTo>
                  <a:pt x="398137" y="142618"/>
                  <a:pt x="415812" y="144681"/>
                  <a:pt x="432804" y="1485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460655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82329" y="381637"/>
                </a:moveTo>
                <a:lnTo>
                  <a:pt x="622718" y="324885"/>
                </a:lnTo>
                <a:cubicBezTo>
                  <a:pt x="618546" y="311684"/>
                  <a:pt x="613246" y="298976"/>
                  <a:pt x="606932" y="286886"/>
                </a:cubicBezTo>
                <a:lnTo>
                  <a:pt x="679693" y="133812"/>
                </a:lnTo>
                <a:cubicBezTo>
                  <a:pt x="682548" y="127783"/>
                  <a:pt x="681343" y="120818"/>
                  <a:pt x="676615" y="116090"/>
                </a:cubicBezTo>
                <a:cubicBezTo>
                  <a:pt x="671887" y="111362"/>
                  <a:pt x="664922" y="110157"/>
                  <a:pt x="658877" y="113012"/>
                </a:cubicBezTo>
                <a:lnTo>
                  <a:pt x="505819" y="185773"/>
                </a:lnTo>
                <a:cubicBezTo>
                  <a:pt x="493729" y="179459"/>
                  <a:pt x="481021" y="174159"/>
                  <a:pt x="467820" y="169987"/>
                </a:cubicBezTo>
                <a:lnTo>
                  <a:pt x="411068" y="10360"/>
                </a:lnTo>
                <a:cubicBezTo>
                  <a:pt x="408815" y="4062"/>
                  <a:pt x="403040" y="0"/>
                  <a:pt x="396360" y="0"/>
                </a:cubicBezTo>
                <a:cubicBezTo>
                  <a:pt x="393029" y="0"/>
                  <a:pt x="389903" y="1015"/>
                  <a:pt x="387349" y="2824"/>
                </a:cubicBezTo>
                <a:cubicBezTo>
                  <a:pt x="384778" y="4617"/>
                  <a:pt x="382779" y="7203"/>
                  <a:pt x="381653" y="10360"/>
                </a:cubicBezTo>
                <a:lnTo>
                  <a:pt x="324901" y="169987"/>
                </a:lnTo>
                <a:cubicBezTo>
                  <a:pt x="311700" y="174159"/>
                  <a:pt x="298992" y="179459"/>
                  <a:pt x="286902" y="185773"/>
                </a:cubicBezTo>
                <a:lnTo>
                  <a:pt x="133828" y="113012"/>
                </a:lnTo>
                <a:cubicBezTo>
                  <a:pt x="127799" y="110157"/>
                  <a:pt x="120834" y="111362"/>
                  <a:pt x="116106" y="116090"/>
                </a:cubicBezTo>
                <a:cubicBezTo>
                  <a:pt x="111378" y="120818"/>
                  <a:pt x="110172" y="127783"/>
                  <a:pt x="113028" y="133828"/>
                </a:cubicBezTo>
                <a:lnTo>
                  <a:pt x="185789" y="286886"/>
                </a:lnTo>
                <a:cubicBezTo>
                  <a:pt x="179474" y="298976"/>
                  <a:pt x="174175" y="311684"/>
                  <a:pt x="170002" y="324885"/>
                </a:cubicBezTo>
                <a:lnTo>
                  <a:pt x="10376" y="381637"/>
                </a:lnTo>
                <a:cubicBezTo>
                  <a:pt x="4078" y="383890"/>
                  <a:pt x="0" y="389649"/>
                  <a:pt x="0" y="396345"/>
                </a:cubicBezTo>
                <a:cubicBezTo>
                  <a:pt x="0" y="403024"/>
                  <a:pt x="4078" y="408799"/>
                  <a:pt x="10376" y="411052"/>
                </a:cubicBezTo>
                <a:lnTo>
                  <a:pt x="170002" y="467804"/>
                </a:lnTo>
                <a:cubicBezTo>
                  <a:pt x="174175" y="481005"/>
                  <a:pt x="179474" y="493713"/>
                  <a:pt x="185789" y="505803"/>
                </a:cubicBezTo>
                <a:lnTo>
                  <a:pt x="113028" y="658877"/>
                </a:lnTo>
                <a:cubicBezTo>
                  <a:pt x="110172" y="664922"/>
                  <a:pt x="111362" y="671871"/>
                  <a:pt x="116090" y="676599"/>
                </a:cubicBezTo>
                <a:cubicBezTo>
                  <a:pt x="119121" y="679629"/>
                  <a:pt x="123055" y="681216"/>
                  <a:pt x="127085" y="681216"/>
                </a:cubicBezTo>
                <a:cubicBezTo>
                  <a:pt x="129354" y="681216"/>
                  <a:pt x="131655" y="680708"/>
                  <a:pt x="133844" y="679677"/>
                </a:cubicBezTo>
                <a:lnTo>
                  <a:pt x="286902" y="606916"/>
                </a:lnTo>
                <a:cubicBezTo>
                  <a:pt x="298992" y="613231"/>
                  <a:pt x="311700" y="618530"/>
                  <a:pt x="324901" y="622703"/>
                </a:cubicBezTo>
                <a:lnTo>
                  <a:pt x="381653" y="782329"/>
                </a:lnTo>
                <a:cubicBezTo>
                  <a:pt x="383906" y="788627"/>
                  <a:pt x="389681" y="792705"/>
                  <a:pt x="396360" y="792705"/>
                </a:cubicBezTo>
                <a:cubicBezTo>
                  <a:pt x="403056" y="792705"/>
                  <a:pt x="408815" y="788627"/>
                  <a:pt x="411068" y="782329"/>
                </a:cubicBezTo>
                <a:lnTo>
                  <a:pt x="467820" y="622703"/>
                </a:lnTo>
                <a:cubicBezTo>
                  <a:pt x="481021" y="618530"/>
                  <a:pt x="493729" y="613231"/>
                  <a:pt x="505819" y="606916"/>
                </a:cubicBezTo>
                <a:lnTo>
                  <a:pt x="658893" y="679677"/>
                </a:lnTo>
                <a:cubicBezTo>
                  <a:pt x="661066" y="680708"/>
                  <a:pt x="663367" y="681216"/>
                  <a:pt x="665635" y="681216"/>
                </a:cubicBezTo>
                <a:cubicBezTo>
                  <a:pt x="669665" y="681216"/>
                  <a:pt x="673600" y="679629"/>
                  <a:pt x="676631" y="676599"/>
                </a:cubicBezTo>
                <a:cubicBezTo>
                  <a:pt x="681359" y="671871"/>
                  <a:pt x="682548" y="664922"/>
                  <a:pt x="679693" y="658877"/>
                </a:cubicBezTo>
                <a:lnTo>
                  <a:pt x="606932" y="505803"/>
                </a:lnTo>
                <a:cubicBezTo>
                  <a:pt x="613246" y="493713"/>
                  <a:pt x="618546" y="481005"/>
                  <a:pt x="622718" y="467804"/>
                </a:cubicBezTo>
                <a:lnTo>
                  <a:pt x="782345" y="411052"/>
                </a:lnTo>
                <a:cubicBezTo>
                  <a:pt x="788643" y="408799"/>
                  <a:pt x="792721" y="403024"/>
                  <a:pt x="792721" y="396345"/>
                </a:cubicBezTo>
                <a:cubicBezTo>
                  <a:pt x="792721" y="389649"/>
                  <a:pt x="788643" y="383890"/>
                  <a:pt x="782329" y="381637"/>
                </a:cubicBezTo>
                <a:close/>
                <a:moveTo>
                  <a:pt x="164925" y="449162"/>
                </a:moveTo>
                <a:lnTo>
                  <a:pt x="16374" y="396345"/>
                </a:lnTo>
                <a:lnTo>
                  <a:pt x="164925" y="343527"/>
                </a:lnTo>
                <a:cubicBezTo>
                  <a:pt x="161054" y="360519"/>
                  <a:pt x="158992" y="378194"/>
                  <a:pt x="158992" y="396345"/>
                </a:cubicBezTo>
                <a:cubicBezTo>
                  <a:pt x="158992" y="414495"/>
                  <a:pt x="161054" y="432170"/>
                  <a:pt x="164925" y="449162"/>
                </a:cubicBezTo>
                <a:close/>
                <a:moveTo>
                  <a:pt x="665048" y="127657"/>
                </a:moveTo>
                <a:lnTo>
                  <a:pt x="597317" y="270148"/>
                </a:lnTo>
                <a:cubicBezTo>
                  <a:pt x="578310" y="240003"/>
                  <a:pt x="552702" y="214395"/>
                  <a:pt x="522557" y="195388"/>
                </a:cubicBezTo>
                <a:lnTo>
                  <a:pt x="665048" y="127657"/>
                </a:lnTo>
                <a:close/>
                <a:moveTo>
                  <a:pt x="396360" y="16358"/>
                </a:moveTo>
                <a:lnTo>
                  <a:pt x="449178" y="164910"/>
                </a:lnTo>
                <a:cubicBezTo>
                  <a:pt x="432185" y="161038"/>
                  <a:pt x="414511" y="158976"/>
                  <a:pt x="396360" y="158976"/>
                </a:cubicBezTo>
                <a:cubicBezTo>
                  <a:pt x="378210" y="158976"/>
                  <a:pt x="360535" y="161038"/>
                  <a:pt x="343543" y="164910"/>
                </a:cubicBezTo>
                <a:lnTo>
                  <a:pt x="396360" y="16358"/>
                </a:lnTo>
                <a:close/>
                <a:moveTo>
                  <a:pt x="127672" y="127657"/>
                </a:moveTo>
                <a:lnTo>
                  <a:pt x="270164" y="195388"/>
                </a:lnTo>
                <a:cubicBezTo>
                  <a:pt x="240018" y="214395"/>
                  <a:pt x="214411" y="240003"/>
                  <a:pt x="195404" y="270148"/>
                </a:cubicBezTo>
                <a:lnTo>
                  <a:pt x="127672" y="127657"/>
                </a:lnTo>
                <a:close/>
                <a:moveTo>
                  <a:pt x="127672" y="665033"/>
                </a:moveTo>
                <a:lnTo>
                  <a:pt x="195404" y="522541"/>
                </a:lnTo>
                <a:cubicBezTo>
                  <a:pt x="214411" y="552687"/>
                  <a:pt x="240018" y="578294"/>
                  <a:pt x="270164" y="597301"/>
                </a:cubicBezTo>
                <a:lnTo>
                  <a:pt x="127672" y="665033"/>
                </a:lnTo>
                <a:close/>
                <a:moveTo>
                  <a:pt x="396360" y="776331"/>
                </a:moveTo>
                <a:lnTo>
                  <a:pt x="343543" y="627780"/>
                </a:lnTo>
                <a:cubicBezTo>
                  <a:pt x="360535" y="631651"/>
                  <a:pt x="378210" y="633713"/>
                  <a:pt x="396360" y="633713"/>
                </a:cubicBezTo>
                <a:cubicBezTo>
                  <a:pt x="414511" y="633713"/>
                  <a:pt x="432185" y="631651"/>
                  <a:pt x="449178" y="627780"/>
                </a:cubicBezTo>
                <a:lnTo>
                  <a:pt x="396360" y="776331"/>
                </a:lnTo>
                <a:close/>
                <a:moveTo>
                  <a:pt x="665033" y="665033"/>
                </a:moveTo>
                <a:lnTo>
                  <a:pt x="522557" y="597301"/>
                </a:lnTo>
                <a:cubicBezTo>
                  <a:pt x="552702" y="578294"/>
                  <a:pt x="578310" y="552687"/>
                  <a:pt x="597317" y="522541"/>
                </a:cubicBezTo>
                <a:lnTo>
                  <a:pt x="665033" y="665033"/>
                </a:lnTo>
                <a:close/>
                <a:moveTo>
                  <a:pt x="396360" y="617848"/>
                </a:moveTo>
                <a:cubicBezTo>
                  <a:pt x="274225" y="617848"/>
                  <a:pt x="174857" y="518480"/>
                  <a:pt x="174857" y="396345"/>
                </a:cubicBezTo>
                <a:cubicBezTo>
                  <a:pt x="174857" y="274209"/>
                  <a:pt x="274225" y="174842"/>
                  <a:pt x="396360" y="174842"/>
                </a:cubicBezTo>
                <a:cubicBezTo>
                  <a:pt x="518496" y="174842"/>
                  <a:pt x="617863" y="274209"/>
                  <a:pt x="617863" y="396345"/>
                </a:cubicBezTo>
                <a:cubicBezTo>
                  <a:pt x="617863" y="518480"/>
                  <a:pt x="518496" y="617848"/>
                  <a:pt x="396360" y="617848"/>
                </a:cubicBezTo>
                <a:close/>
                <a:moveTo>
                  <a:pt x="627795" y="449162"/>
                </a:moveTo>
                <a:cubicBezTo>
                  <a:pt x="631667" y="432170"/>
                  <a:pt x="633729" y="414495"/>
                  <a:pt x="633729" y="396345"/>
                </a:cubicBezTo>
                <a:cubicBezTo>
                  <a:pt x="633729" y="378194"/>
                  <a:pt x="631667" y="360519"/>
                  <a:pt x="627795" y="343527"/>
                </a:cubicBezTo>
                <a:lnTo>
                  <a:pt x="776347" y="396345"/>
                </a:lnTo>
                <a:lnTo>
                  <a:pt x="627795" y="449162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5734170" y="935392"/>
            <a:ext cx="475068" cy="288132"/>
          </a:xfrm>
          <a:custGeom>
            <a:rect b="b" l="l" r="r" t="t"/>
            <a:pathLst>
              <a:path extrusionOk="0" h="576263" w="950135">
                <a:moveTo>
                  <a:pt x="949901" y="404609"/>
                </a:moveTo>
                <a:cubicBezTo>
                  <a:pt x="954876" y="498521"/>
                  <a:pt x="880098" y="576263"/>
                  <a:pt x="787131" y="576263"/>
                </a:cubicBezTo>
                <a:lnTo>
                  <a:pt x="184846" y="576263"/>
                </a:lnTo>
                <a:cubicBezTo>
                  <a:pt x="82745" y="576244"/>
                  <a:pt x="0" y="493571"/>
                  <a:pt x="0" y="391604"/>
                </a:cubicBezTo>
                <a:cubicBezTo>
                  <a:pt x="0" y="322053"/>
                  <a:pt x="38516" y="261490"/>
                  <a:pt x="95377" y="229985"/>
                </a:cubicBezTo>
                <a:cubicBezTo>
                  <a:pt x="103286" y="225598"/>
                  <a:pt x="107872" y="217096"/>
                  <a:pt x="107328" y="208089"/>
                </a:cubicBezTo>
                <a:cubicBezTo>
                  <a:pt x="107075" y="204032"/>
                  <a:pt x="106959" y="199917"/>
                  <a:pt x="106959" y="195782"/>
                </a:cubicBezTo>
                <a:cubicBezTo>
                  <a:pt x="106939" y="87661"/>
                  <a:pt x="194698" y="0"/>
                  <a:pt x="302979" y="0"/>
                </a:cubicBezTo>
                <a:cubicBezTo>
                  <a:pt x="394411" y="0"/>
                  <a:pt x="471229" y="62563"/>
                  <a:pt x="492877" y="147177"/>
                </a:cubicBezTo>
                <a:cubicBezTo>
                  <a:pt x="495151" y="156106"/>
                  <a:pt x="505062" y="160687"/>
                  <a:pt x="513398" y="156746"/>
                </a:cubicBezTo>
                <a:cubicBezTo>
                  <a:pt x="534464" y="146808"/>
                  <a:pt x="558016" y="141256"/>
                  <a:pt x="582871" y="141256"/>
                </a:cubicBezTo>
                <a:cubicBezTo>
                  <a:pt x="651431" y="141256"/>
                  <a:pt x="710079" y="183514"/>
                  <a:pt x="734176" y="243379"/>
                </a:cubicBezTo>
                <a:cubicBezTo>
                  <a:pt x="737344" y="251260"/>
                  <a:pt x="745583" y="255725"/>
                  <a:pt x="753900" y="253997"/>
                </a:cubicBezTo>
                <a:cubicBezTo>
                  <a:pt x="766415" y="251415"/>
                  <a:pt x="779474" y="250251"/>
                  <a:pt x="792883" y="250716"/>
                </a:cubicBezTo>
                <a:cubicBezTo>
                  <a:pt x="876736" y="253589"/>
                  <a:pt x="945470" y="320888"/>
                  <a:pt x="949901" y="4046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5729312" y="930539"/>
            <a:ext cx="484783" cy="297827"/>
          </a:xfrm>
          <a:custGeom>
            <a:rect b="b" l="l" r="r" t="t"/>
            <a:pathLst>
              <a:path extrusionOk="0" h="595655" w="969567">
                <a:moveTo>
                  <a:pt x="969314" y="413791"/>
                </a:moveTo>
                <a:cubicBezTo>
                  <a:pt x="964631" y="325392"/>
                  <a:pt x="891563" y="253764"/>
                  <a:pt x="802930" y="250716"/>
                </a:cubicBezTo>
                <a:cubicBezTo>
                  <a:pt x="789035" y="250231"/>
                  <a:pt x="775141" y="251415"/>
                  <a:pt x="761654" y="254191"/>
                </a:cubicBezTo>
                <a:cubicBezTo>
                  <a:pt x="757942" y="254967"/>
                  <a:pt x="754347" y="253007"/>
                  <a:pt x="752909" y="249455"/>
                </a:cubicBezTo>
                <a:cubicBezTo>
                  <a:pt x="726461" y="183728"/>
                  <a:pt x="663518" y="141256"/>
                  <a:pt x="592588" y="141256"/>
                </a:cubicBezTo>
                <a:cubicBezTo>
                  <a:pt x="566859" y="141256"/>
                  <a:pt x="542082" y="146788"/>
                  <a:pt x="518976" y="157678"/>
                </a:cubicBezTo>
                <a:cubicBezTo>
                  <a:pt x="517110" y="158552"/>
                  <a:pt x="515478" y="158066"/>
                  <a:pt x="514681" y="157678"/>
                </a:cubicBezTo>
                <a:cubicBezTo>
                  <a:pt x="513904" y="157309"/>
                  <a:pt x="512505" y="156397"/>
                  <a:pt x="512019" y="154475"/>
                </a:cubicBezTo>
                <a:cubicBezTo>
                  <a:pt x="488738" y="63533"/>
                  <a:pt x="406789" y="0"/>
                  <a:pt x="312695" y="0"/>
                </a:cubicBezTo>
                <a:cubicBezTo>
                  <a:pt x="199246" y="0"/>
                  <a:pt x="106939" y="92184"/>
                  <a:pt x="106939" y="205488"/>
                </a:cubicBezTo>
                <a:cubicBezTo>
                  <a:pt x="106939" y="209797"/>
                  <a:pt x="107075" y="214146"/>
                  <a:pt x="107328" y="218397"/>
                </a:cubicBezTo>
                <a:cubicBezTo>
                  <a:pt x="107658" y="223735"/>
                  <a:pt x="104996" y="228646"/>
                  <a:pt x="100371" y="231208"/>
                </a:cubicBezTo>
                <a:cubicBezTo>
                  <a:pt x="38458" y="265508"/>
                  <a:pt x="0" y="330691"/>
                  <a:pt x="0" y="401309"/>
                </a:cubicBezTo>
                <a:cubicBezTo>
                  <a:pt x="0" y="508479"/>
                  <a:pt x="87273" y="595655"/>
                  <a:pt x="194562" y="595655"/>
                </a:cubicBezTo>
                <a:lnTo>
                  <a:pt x="796847" y="595655"/>
                </a:lnTo>
                <a:cubicBezTo>
                  <a:pt x="844710" y="595655"/>
                  <a:pt x="889212" y="576555"/>
                  <a:pt x="922170" y="541847"/>
                </a:cubicBezTo>
                <a:cubicBezTo>
                  <a:pt x="955109" y="507159"/>
                  <a:pt x="971860" y="461698"/>
                  <a:pt x="969314" y="413791"/>
                </a:cubicBezTo>
                <a:close/>
                <a:moveTo>
                  <a:pt x="908081" y="528492"/>
                </a:moveTo>
                <a:cubicBezTo>
                  <a:pt x="878835" y="559298"/>
                  <a:pt x="839328" y="576244"/>
                  <a:pt x="796847" y="576244"/>
                </a:cubicBezTo>
                <a:lnTo>
                  <a:pt x="194562" y="576244"/>
                </a:lnTo>
                <a:cubicBezTo>
                  <a:pt x="98000" y="576244"/>
                  <a:pt x="19433" y="497764"/>
                  <a:pt x="19433" y="401309"/>
                </a:cubicBezTo>
                <a:cubicBezTo>
                  <a:pt x="19433" y="337737"/>
                  <a:pt x="54062" y="279057"/>
                  <a:pt x="109796" y="248174"/>
                </a:cubicBezTo>
                <a:cubicBezTo>
                  <a:pt x="120873" y="242040"/>
                  <a:pt x="127519" y="229888"/>
                  <a:pt x="126722" y="217193"/>
                </a:cubicBezTo>
                <a:cubicBezTo>
                  <a:pt x="126489" y="213350"/>
                  <a:pt x="126353" y="209409"/>
                  <a:pt x="126353" y="205488"/>
                </a:cubicBezTo>
                <a:cubicBezTo>
                  <a:pt x="126372" y="102880"/>
                  <a:pt x="209953" y="19411"/>
                  <a:pt x="312695" y="19411"/>
                </a:cubicBezTo>
                <a:cubicBezTo>
                  <a:pt x="397909" y="19411"/>
                  <a:pt x="472123" y="76927"/>
                  <a:pt x="493188" y="159289"/>
                </a:cubicBezTo>
                <a:cubicBezTo>
                  <a:pt x="494996" y="166335"/>
                  <a:pt x="499815" y="172139"/>
                  <a:pt x="506403" y="175245"/>
                </a:cubicBezTo>
                <a:cubicBezTo>
                  <a:pt x="513029" y="178370"/>
                  <a:pt x="520647" y="178370"/>
                  <a:pt x="527274" y="175245"/>
                </a:cubicBezTo>
                <a:cubicBezTo>
                  <a:pt x="547775" y="165578"/>
                  <a:pt x="569754" y="160687"/>
                  <a:pt x="592607" y="160687"/>
                </a:cubicBezTo>
                <a:cubicBezTo>
                  <a:pt x="655570" y="160687"/>
                  <a:pt x="711420" y="198384"/>
                  <a:pt x="734895" y="256714"/>
                </a:cubicBezTo>
                <a:cubicBezTo>
                  <a:pt x="739812" y="268944"/>
                  <a:pt x="752715" y="275893"/>
                  <a:pt x="765599" y="273214"/>
                </a:cubicBezTo>
                <a:cubicBezTo>
                  <a:pt x="777570" y="270729"/>
                  <a:pt x="789910" y="269701"/>
                  <a:pt x="802269" y="270128"/>
                </a:cubicBezTo>
                <a:cubicBezTo>
                  <a:pt x="880914" y="272826"/>
                  <a:pt x="945781" y="336378"/>
                  <a:pt x="949920" y="414820"/>
                </a:cubicBezTo>
                <a:cubicBezTo>
                  <a:pt x="952155" y="457350"/>
                  <a:pt x="937308" y="497706"/>
                  <a:pt x="908081" y="5284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6442664" y="905878"/>
            <a:ext cx="347584" cy="347584"/>
          </a:xfrm>
          <a:custGeom>
            <a:rect b="b" l="l" r="r" t="t"/>
            <a:pathLst>
              <a:path extrusionOk="0" h="695167" w="695167">
                <a:moveTo>
                  <a:pt x="695168" y="347584"/>
                </a:moveTo>
                <a:cubicBezTo>
                  <a:pt x="695168" y="539550"/>
                  <a:pt x="539550" y="695168"/>
                  <a:pt x="347584" y="695168"/>
                </a:cubicBezTo>
                <a:cubicBezTo>
                  <a:pt x="155618" y="695168"/>
                  <a:pt x="0" y="539550"/>
                  <a:pt x="0" y="347584"/>
                </a:cubicBezTo>
                <a:cubicBezTo>
                  <a:pt x="0" y="155618"/>
                  <a:pt x="155618" y="0"/>
                  <a:pt x="347584" y="0"/>
                </a:cubicBezTo>
                <a:cubicBezTo>
                  <a:pt x="539550" y="0"/>
                  <a:pt x="695168" y="155618"/>
                  <a:pt x="695168" y="347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7018452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83808" y="274119"/>
                </a:moveTo>
                <a:cubicBezTo>
                  <a:pt x="783808" y="309008"/>
                  <a:pt x="757432" y="337830"/>
                  <a:pt x="723574" y="341744"/>
                </a:cubicBezTo>
                <a:lnTo>
                  <a:pt x="723574" y="531525"/>
                </a:lnTo>
                <a:cubicBezTo>
                  <a:pt x="723574" y="538268"/>
                  <a:pt x="719739" y="544129"/>
                  <a:pt x="713561" y="546817"/>
                </a:cubicBezTo>
                <a:cubicBezTo>
                  <a:pt x="711361" y="547775"/>
                  <a:pt x="709082" y="548247"/>
                  <a:pt x="706834" y="548247"/>
                </a:cubicBezTo>
                <a:cubicBezTo>
                  <a:pt x="702747" y="548247"/>
                  <a:pt x="698755" y="546707"/>
                  <a:pt x="695579" y="543768"/>
                </a:cubicBezTo>
                <a:cubicBezTo>
                  <a:pt x="660024" y="510718"/>
                  <a:pt x="557727" y="433884"/>
                  <a:pt x="376146" y="433884"/>
                </a:cubicBezTo>
                <a:cubicBezTo>
                  <a:pt x="376115" y="433884"/>
                  <a:pt x="376083" y="433869"/>
                  <a:pt x="376052" y="433869"/>
                </a:cubicBezTo>
                <a:lnTo>
                  <a:pt x="245619" y="433869"/>
                </a:lnTo>
                <a:lnTo>
                  <a:pt x="322483" y="680588"/>
                </a:lnTo>
                <a:cubicBezTo>
                  <a:pt x="324573" y="687283"/>
                  <a:pt x="323379" y="694355"/>
                  <a:pt x="319229" y="699997"/>
                </a:cubicBezTo>
                <a:cubicBezTo>
                  <a:pt x="315079" y="705639"/>
                  <a:pt x="308682" y="708876"/>
                  <a:pt x="301671" y="708876"/>
                </a:cubicBezTo>
                <a:lnTo>
                  <a:pt x="215549" y="708876"/>
                </a:lnTo>
                <a:cubicBezTo>
                  <a:pt x="205961" y="708876"/>
                  <a:pt x="197583" y="702716"/>
                  <a:pt x="194738" y="693554"/>
                </a:cubicBezTo>
                <a:lnTo>
                  <a:pt x="111492" y="426404"/>
                </a:lnTo>
                <a:cubicBezTo>
                  <a:pt x="45647" y="405549"/>
                  <a:pt x="0" y="343567"/>
                  <a:pt x="0" y="274119"/>
                </a:cubicBezTo>
                <a:cubicBezTo>
                  <a:pt x="0" y="231451"/>
                  <a:pt x="16630" y="191345"/>
                  <a:pt x="46794" y="161155"/>
                </a:cubicBezTo>
                <a:cubicBezTo>
                  <a:pt x="76974" y="130981"/>
                  <a:pt x="117104" y="114370"/>
                  <a:pt x="159795" y="114370"/>
                </a:cubicBezTo>
                <a:lnTo>
                  <a:pt x="376130" y="114370"/>
                </a:lnTo>
                <a:cubicBezTo>
                  <a:pt x="376146" y="114370"/>
                  <a:pt x="376146" y="114370"/>
                  <a:pt x="376162" y="114370"/>
                </a:cubicBezTo>
                <a:cubicBezTo>
                  <a:pt x="557727" y="114370"/>
                  <a:pt x="660024" y="37520"/>
                  <a:pt x="695579" y="4486"/>
                </a:cubicBezTo>
                <a:cubicBezTo>
                  <a:pt x="700499" y="-87"/>
                  <a:pt x="707384" y="-1266"/>
                  <a:pt x="713561" y="1421"/>
                </a:cubicBezTo>
                <a:cubicBezTo>
                  <a:pt x="719739" y="4125"/>
                  <a:pt x="723574" y="9987"/>
                  <a:pt x="723574" y="16713"/>
                </a:cubicBezTo>
                <a:lnTo>
                  <a:pt x="723574" y="206510"/>
                </a:lnTo>
                <a:cubicBezTo>
                  <a:pt x="757432" y="210424"/>
                  <a:pt x="783808" y="239230"/>
                  <a:pt x="783808" y="2741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7026310" y="910188"/>
            <a:ext cx="376185" cy="338716"/>
          </a:xfrm>
          <a:custGeom>
            <a:rect b="b" l="l" r="r" t="t"/>
            <a:pathLst>
              <a:path extrusionOk="0" h="677431" w="752370">
                <a:moveTo>
                  <a:pt x="291769" y="669542"/>
                </a:moveTo>
                <a:cubicBezTo>
                  <a:pt x="292350" y="671397"/>
                  <a:pt x="292004" y="673377"/>
                  <a:pt x="290857" y="674948"/>
                </a:cubicBezTo>
                <a:cubicBezTo>
                  <a:pt x="289694" y="676536"/>
                  <a:pt x="287902" y="677431"/>
                  <a:pt x="285953" y="677431"/>
                </a:cubicBezTo>
                <a:lnTo>
                  <a:pt x="199831" y="677431"/>
                </a:lnTo>
                <a:cubicBezTo>
                  <a:pt x="197158" y="677431"/>
                  <a:pt x="194816" y="675718"/>
                  <a:pt x="194015" y="673157"/>
                </a:cubicBezTo>
                <a:lnTo>
                  <a:pt x="113661" y="415216"/>
                </a:lnTo>
                <a:cubicBezTo>
                  <a:pt x="123642" y="417149"/>
                  <a:pt x="133812" y="418139"/>
                  <a:pt x="144077" y="418139"/>
                </a:cubicBezTo>
                <a:lnTo>
                  <a:pt x="213427" y="418139"/>
                </a:lnTo>
                <a:lnTo>
                  <a:pt x="291769" y="669542"/>
                </a:lnTo>
                <a:close/>
                <a:moveTo>
                  <a:pt x="285607" y="402423"/>
                </a:moveTo>
                <a:lnTo>
                  <a:pt x="285607" y="114356"/>
                </a:lnTo>
                <a:lnTo>
                  <a:pt x="144077" y="114356"/>
                </a:lnTo>
                <a:cubicBezTo>
                  <a:pt x="105582" y="114356"/>
                  <a:pt x="69398" y="129333"/>
                  <a:pt x="42189" y="156537"/>
                </a:cubicBezTo>
                <a:cubicBezTo>
                  <a:pt x="14996" y="183756"/>
                  <a:pt x="0" y="219918"/>
                  <a:pt x="0" y="258390"/>
                </a:cubicBezTo>
                <a:cubicBezTo>
                  <a:pt x="0" y="322305"/>
                  <a:pt x="42865" y="379227"/>
                  <a:pt x="104214" y="396829"/>
                </a:cubicBezTo>
                <a:cubicBezTo>
                  <a:pt x="117119" y="400538"/>
                  <a:pt x="130527" y="402423"/>
                  <a:pt x="144077" y="402423"/>
                </a:cubicBezTo>
                <a:lnTo>
                  <a:pt x="285607" y="402423"/>
                </a:lnTo>
                <a:close/>
                <a:moveTo>
                  <a:pt x="360396" y="114356"/>
                </a:moveTo>
                <a:lnTo>
                  <a:pt x="301326" y="114356"/>
                </a:lnTo>
                <a:lnTo>
                  <a:pt x="301326" y="402423"/>
                </a:lnTo>
                <a:lnTo>
                  <a:pt x="360412" y="402423"/>
                </a:lnTo>
                <a:cubicBezTo>
                  <a:pt x="360443" y="402423"/>
                  <a:pt x="360475" y="402439"/>
                  <a:pt x="360506" y="402439"/>
                </a:cubicBezTo>
                <a:cubicBezTo>
                  <a:pt x="477059" y="402455"/>
                  <a:pt x="562144" y="433399"/>
                  <a:pt x="618668" y="465035"/>
                </a:cubicBezTo>
                <a:lnTo>
                  <a:pt x="618668" y="51745"/>
                </a:lnTo>
                <a:cubicBezTo>
                  <a:pt x="562128" y="83396"/>
                  <a:pt x="477012" y="114356"/>
                  <a:pt x="360427" y="114356"/>
                </a:cubicBezTo>
                <a:cubicBezTo>
                  <a:pt x="360412" y="114356"/>
                  <a:pt x="360412" y="114356"/>
                  <a:pt x="360396" y="114356"/>
                </a:cubicBezTo>
                <a:close/>
                <a:moveTo>
                  <a:pt x="691555" y="103"/>
                </a:moveTo>
                <a:cubicBezTo>
                  <a:pt x="691005" y="-148"/>
                  <a:pt x="690707" y="119"/>
                  <a:pt x="690549" y="276"/>
                </a:cubicBezTo>
                <a:cubicBezTo>
                  <a:pt x="678886" y="11120"/>
                  <a:pt x="660275" y="26521"/>
                  <a:pt x="634387" y="42504"/>
                </a:cubicBezTo>
                <a:lnTo>
                  <a:pt x="634387" y="474275"/>
                </a:lnTo>
                <a:cubicBezTo>
                  <a:pt x="660275" y="490274"/>
                  <a:pt x="678886" y="505675"/>
                  <a:pt x="690565" y="516519"/>
                </a:cubicBezTo>
                <a:cubicBezTo>
                  <a:pt x="690707" y="516660"/>
                  <a:pt x="691005" y="516928"/>
                  <a:pt x="691555" y="516692"/>
                </a:cubicBezTo>
                <a:cubicBezTo>
                  <a:pt x="692137" y="516425"/>
                  <a:pt x="692137" y="516000"/>
                  <a:pt x="692137" y="515796"/>
                </a:cubicBezTo>
                <a:lnTo>
                  <a:pt x="692137" y="258390"/>
                </a:lnTo>
                <a:lnTo>
                  <a:pt x="692137" y="983"/>
                </a:lnTo>
                <a:cubicBezTo>
                  <a:pt x="692137" y="779"/>
                  <a:pt x="692137" y="355"/>
                  <a:pt x="691555" y="103"/>
                </a:cubicBezTo>
                <a:close/>
                <a:moveTo>
                  <a:pt x="707856" y="206622"/>
                </a:moveTo>
                <a:lnTo>
                  <a:pt x="707856" y="258390"/>
                </a:lnTo>
                <a:lnTo>
                  <a:pt x="707856" y="310173"/>
                </a:lnTo>
                <a:cubicBezTo>
                  <a:pt x="733021" y="306370"/>
                  <a:pt x="752371" y="284603"/>
                  <a:pt x="752371" y="258390"/>
                </a:cubicBezTo>
                <a:cubicBezTo>
                  <a:pt x="752371" y="232192"/>
                  <a:pt x="733021" y="210426"/>
                  <a:pt x="707856" y="2066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7635581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472974" y="234762"/>
                </a:moveTo>
                <a:cubicBezTo>
                  <a:pt x="472974" y="292956"/>
                  <a:pt x="446174" y="343777"/>
                  <a:pt x="420269" y="392937"/>
                </a:cubicBezTo>
                <a:cubicBezTo>
                  <a:pt x="414999" y="402922"/>
                  <a:pt x="409560" y="413263"/>
                  <a:pt x="404490" y="423390"/>
                </a:cubicBezTo>
                <a:cubicBezTo>
                  <a:pt x="375545" y="481257"/>
                  <a:pt x="360234" y="541339"/>
                  <a:pt x="360234" y="597118"/>
                </a:cubicBezTo>
                <a:cubicBezTo>
                  <a:pt x="360234" y="615569"/>
                  <a:pt x="362237" y="625796"/>
                  <a:pt x="362251" y="625895"/>
                </a:cubicBezTo>
                <a:cubicBezTo>
                  <a:pt x="362663" y="627983"/>
                  <a:pt x="362123" y="630156"/>
                  <a:pt x="360774" y="631804"/>
                </a:cubicBezTo>
                <a:cubicBezTo>
                  <a:pt x="359425" y="633437"/>
                  <a:pt x="357422" y="634403"/>
                  <a:pt x="355292" y="634403"/>
                </a:cubicBezTo>
                <a:lnTo>
                  <a:pt x="321745" y="634403"/>
                </a:lnTo>
                <a:lnTo>
                  <a:pt x="321745" y="689841"/>
                </a:lnTo>
                <a:cubicBezTo>
                  <a:pt x="321745" y="700224"/>
                  <a:pt x="313295" y="708676"/>
                  <a:pt x="302899" y="708676"/>
                </a:cubicBezTo>
                <a:lnTo>
                  <a:pt x="166568" y="708676"/>
                </a:lnTo>
                <a:cubicBezTo>
                  <a:pt x="156172" y="708676"/>
                  <a:pt x="147721" y="700224"/>
                  <a:pt x="147721" y="689841"/>
                </a:cubicBezTo>
                <a:lnTo>
                  <a:pt x="147721" y="634403"/>
                </a:lnTo>
                <a:lnTo>
                  <a:pt x="117782" y="634403"/>
                </a:lnTo>
                <a:cubicBezTo>
                  <a:pt x="115652" y="634403"/>
                  <a:pt x="113578" y="633452"/>
                  <a:pt x="112229" y="631790"/>
                </a:cubicBezTo>
                <a:cubicBezTo>
                  <a:pt x="110880" y="630142"/>
                  <a:pt x="110297" y="627983"/>
                  <a:pt x="110723" y="625895"/>
                </a:cubicBezTo>
                <a:cubicBezTo>
                  <a:pt x="110738" y="625796"/>
                  <a:pt x="112740" y="615569"/>
                  <a:pt x="112740" y="597118"/>
                </a:cubicBezTo>
                <a:cubicBezTo>
                  <a:pt x="112740" y="578355"/>
                  <a:pt x="110993" y="559094"/>
                  <a:pt x="107599" y="539606"/>
                </a:cubicBezTo>
                <a:cubicBezTo>
                  <a:pt x="107158" y="538697"/>
                  <a:pt x="106903" y="537675"/>
                  <a:pt x="106903" y="536595"/>
                </a:cubicBezTo>
                <a:cubicBezTo>
                  <a:pt x="106903" y="536411"/>
                  <a:pt x="106945" y="536240"/>
                  <a:pt x="106960" y="536056"/>
                </a:cubicBezTo>
                <a:cubicBezTo>
                  <a:pt x="100071" y="498742"/>
                  <a:pt x="87104" y="460619"/>
                  <a:pt x="68485" y="423390"/>
                </a:cubicBezTo>
                <a:cubicBezTo>
                  <a:pt x="63415" y="413263"/>
                  <a:pt x="57975" y="402922"/>
                  <a:pt x="52706" y="392937"/>
                </a:cubicBezTo>
                <a:cubicBezTo>
                  <a:pt x="26800" y="343777"/>
                  <a:pt x="0" y="292956"/>
                  <a:pt x="0" y="234762"/>
                </a:cubicBezTo>
                <a:cubicBezTo>
                  <a:pt x="0" y="105322"/>
                  <a:pt x="105298" y="0"/>
                  <a:pt x="234726" y="0"/>
                </a:cubicBezTo>
                <a:lnTo>
                  <a:pt x="238248" y="0"/>
                </a:lnTo>
                <a:cubicBezTo>
                  <a:pt x="367676" y="0"/>
                  <a:pt x="472974" y="105322"/>
                  <a:pt x="472974" y="234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7642682" y="909429"/>
            <a:ext cx="222285" cy="340133"/>
          </a:xfrm>
          <a:custGeom>
            <a:rect b="b" l="l" r="r" t="t"/>
            <a:pathLst>
              <a:path extrusionOk="0" h="680267" w="444569">
                <a:moveTo>
                  <a:pt x="147721" y="620199"/>
                </a:moveTo>
                <a:lnTo>
                  <a:pt x="293340" y="620199"/>
                </a:lnTo>
                <a:lnTo>
                  <a:pt x="293340" y="675637"/>
                </a:lnTo>
                <a:cubicBezTo>
                  <a:pt x="293340" y="678194"/>
                  <a:pt x="291252" y="680268"/>
                  <a:pt x="288696" y="680268"/>
                </a:cubicBezTo>
                <a:lnTo>
                  <a:pt x="152365" y="680268"/>
                </a:lnTo>
                <a:cubicBezTo>
                  <a:pt x="149809" y="680268"/>
                  <a:pt x="147721" y="678194"/>
                  <a:pt x="147721" y="675637"/>
                </a:cubicBezTo>
                <a:lnTo>
                  <a:pt x="147721" y="620199"/>
                </a:lnTo>
                <a:close/>
                <a:moveTo>
                  <a:pt x="331985" y="573170"/>
                </a:moveTo>
                <a:lnTo>
                  <a:pt x="112584" y="573170"/>
                </a:lnTo>
                <a:cubicBezTo>
                  <a:pt x="112683" y="576423"/>
                  <a:pt x="112740" y="579676"/>
                  <a:pt x="112740" y="582914"/>
                </a:cubicBezTo>
                <a:cubicBezTo>
                  <a:pt x="112740" y="592900"/>
                  <a:pt x="112186" y="600655"/>
                  <a:pt x="111632" y="605996"/>
                </a:cubicBezTo>
                <a:lnTo>
                  <a:pt x="140563" y="605996"/>
                </a:lnTo>
                <a:cubicBezTo>
                  <a:pt x="140577" y="605996"/>
                  <a:pt x="140606" y="605996"/>
                  <a:pt x="140620" y="605996"/>
                </a:cubicBezTo>
                <a:lnTo>
                  <a:pt x="300441" y="605996"/>
                </a:lnTo>
                <a:cubicBezTo>
                  <a:pt x="300456" y="605996"/>
                  <a:pt x="300484" y="605996"/>
                  <a:pt x="300498" y="605996"/>
                </a:cubicBezTo>
                <a:lnTo>
                  <a:pt x="332937" y="605996"/>
                </a:lnTo>
                <a:cubicBezTo>
                  <a:pt x="332383" y="600655"/>
                  <a:pt x="331829" y="592900"/>
                  <a:pt x="331829" y="582914"/>
                </a:cubicBezTo>
                <a:cubicBezTo>
                  <a:pt x="331829" y="579676"/>
                  <a:pt x="331886" y="576423"/>
                  <a:pt x="331985" y="573170"/>
                </a:cubicBezTo>
                <a:close/>
                <a:moveTo>
                  <a:pt x="111845" y="558966"/>
                </a:moveTo>
                <a:lnTo>
                  <a:pt x="332724" y="558966"/>
                </a:lnTo>
                <a:cubicBezTo>
                  <a:pt x="333420" y="549223"/>
                  <a:pt x="334556" y="539393"/>
                  <a:pt x="336104" y="529493"/>
                </a:cubicBezTo>
                <a:lnTo>
                  <a:pt x="108465" y="529493"/>
                </a:lnTo>
                <a:cubicBezTo>
                  <a:pt x="110013" y="539393"/>
                  <a:pt x="111149" y="549223"/>
                  <a:pt x="111845" y="558966"/>
                </a:cubicBezTo>
                <a:close/>
                <a:moveTo>
                  <a:pt x="224046" y="0"/>
                </a:moveTo>
                <a:lnTo>
                  <a:pt x="220524" y="0"/>
                </a:lnTo>
                <a:cubicBezTo>
                  <a:pt x="98935" y="0"/>
                  <a:pt x="0" y="98944"/>
                  <a:pt x="0" y="220558"/>
                </a:cubicBezTo>
                <a:cubicBezTo>
                  <a:pt x="0" y="275229"/>
                  <a:pt x="25962" y="324474"/>
                  <a:pt x="51058" y="372114"/>
                </a:cubicBezTo>
                <a:cubicBezTo>
                  <a:pt x="56370" y="382170"/>
                  <a:pt x="61852" y="392568"/>
                  <a:pt x="66979" y="402837"/>
                </a:cubicBezTo>
                <a:cubicBezTo>
                  <a:pt x="85528" y="439923"/>
                  <a:pt x="98665" y="477933"/>
                  <a:pt x="105965" y="515289"/>
                </a:cubicBezTo>
                <a:lnTo>
                  <a:pt x="215183" y="515289"/>
                </a:lnTo>
                <a:lnTo>
                  <a:pt x="215183" y="280754"/>
                </a:lnTo>
                <a:lnTo>
                  <a:pt x="147039" y="220544"/>
                </a:lnTo>
                <a:cubicBezTo>
                  <a:pt x="144099" y="217945"/>
                  <a:pt x="143815" y="213456"/>
                  <a:pt x="146414" y="210516"/>
                </a:cubicBezTo>
                <a:cubicBezTo>
                  <a:pt x="149014" y="207576"/>
                  <a:pt x="153502" y="207306"/>
                  <a:pt x="156441" y="209891"/>
                </a:cubicBezTo>
                <a:lnTo>
                  <a:pt x="220524" y="266522"/>
                </a:lnTo>
                <a:lnTo>
                  <a:pt x="284620" y="209891"/>
                </a:lnTo>
                <a:cubicBezTo>
                  <a:pt x="287560" y="207306"/>
                  <a:pt x="292048" y="207576"/>
                  <a:pt x="294647" y="210516"/>
                </a:cubicBezTo>
                <a:cubicBezTo>
                  <a:pt x="297246" y="213456"/>
                  <a:pt x="296962" y="217945"/>
                  <a:pt x="294022" y="220544"/>
                </a:cubicBezTo>
                <a:lnTo>
                  <a:pt x="229386" y="277644"/>
                </a:lnTo>
                <a:lnTo>
                  <a:pt x="229386" y="515289"/>
                </a:lnTo>
                <a:lnTo>
                  <a:pt x="337567" y="515289"/>
                </a:lnTo>
                <a:cubicBezTo>
                  <a:pt x="337922" y="515289"/>
                  <a:pt x="338249" y="515346"/>
                  <a:pt x="338590" y="515389"/>
                </a:cubicBezTo>
                <a:cubicBezTo>
                  <a:pt x="345890" y="478004"/>
                  <a:pt x="359013" y="439952"/>
                  <a:pt x="377590" y="402837"/>
                </a:cubicBezTo>
                <a:cubicBezTo>
                  <a:pt x="382717" y="392568"/>
                  <a:pt x="388199" y="382170"/>
                  <a:pt x="393511" y="372114"/>
                </a:cubicBezTo>
                <a:cubicBezTo>
                  <a:pt x="418607" y="324474"/>
                  <a:pt x="444569" y="275229"/>
                  <a:pt x="444569" y="220558"/>
                </a:cubicBezTo>
                <a:cubicBezTo>
                  <a:pt x="444569" y="98944"/>
                  <a:pt x="345634" y="0"/>
                  <a:pt x="224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4543366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3990523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8097008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1543" y="695685"/>
                </a:moveTo>
                <a:cubicBezTo>
                  <a:pt x="568323" y="700366"/>
                  <a:pt x="562995" y="703174"/>
                  <a:pt x="557302" y="703174"/>
                </a:cubicBezTo>
                <a:lnTo>
                  <a:pt x="384626" y="703174"/>
                </a:lnTo>
                <a:cubicBezTo>
                  <a:pt x="380582" y="753358"/>
                  <a:pt x="338495" y="792959"/>
                  <a:pt x="287306" y="792959"/>
                </a:cubicBezTo>
                <a:cubicBezTo>
                  <a:pt x="236101" y="792959"/>
                  <a:pt x="193998" y="753358"/>
                  <a:pt x="189955" y="703174"/>
                </a:cubicBezTo>
                <a:lnTo>
                  <a:pt x="17278" y="703174"/>
                </a:lnTo>
                <a:cubicBezTo>
                  <a:pt x="11585" y="703174"/>
                  <a:pt x="6257" y="700366"/>
                  <a:pt x="3038" y="695685"/>
                </a:cubicBezTo>
                <a:cubicBezTo>
                  <a:pt x="-181" y="690989"/>
                  <a:pt x="-895" y="685024"/>
                  <a:pt x="1151" y="679708"/>
                </a:cubicBezTo>
                <a:cubicBezTo>
                  <a:pt x="7652" y="662764"/>
                  <a:pt x="18198" y="632190"/>
                  <a:pt x="27570" y="591050"/>
                </a:cubicBezTo>
                <a:cubicBezTo>
                  <a:pt x="27633" y="590669"/>
                  <a:pt x="27713" y="590304"/>
                  <a:pt x="27824" y="589940"/>
                </a:cubicBezTo>
                <a:cubicBezTo>
                  <a:pt x="38322" y="543516"/>
                  <a:pt x="47281" y="483781"/>
                  <a:pt x="47297" y="415098"/>
                </a:cubicBezTo>
                <a:cubicBezTo>
                  <a:pt x="47297" y="415082"/>
                  <a:pt x="47281" y="415066"/>
                  <a:pt x="47281" y="415050"/>
                </a:cubicBezTo>
                <a:lnTo>
                  <a:pt x="47281" y="331898"/>
                </a:lnTo>
                <a:cubicBezTo>
                  <a:pt x="47281" y="211492"/>
                  <a:pt x="136323" y="111521"/>
                  <a:pt x="251991" y="94386"/>
                </a:cubicBezTo>
                <a:cubicBezTo>
                  <a:pt x="240668" y="84517"/>
                  <a:pt x="233500" y="70000"/>
                  <a:pt x="233500" y="53833"/>
                </a:cubicBezTo>
                <a:cubicBezTo>
                  <a:pt x="233500" y="24148"/>
                  <a:pt x="257620" y="0"/>
                  <a:pt x="287290" y="0"/>
                </a:cubicBezTo>
                <a:cubicBezTo>
                  <a:pt x="316960" y="0"/>
                  <a:pt x="341080" y="24148"/>
                  <a:pt x="341080" y="53833"/>
                </a:cubicBezTo>
                <a:cubicBezTo>
                  <a:pt x="341080" y="69984"/>
                  <a:pt x="333928" y="84486"/>
                  <a:pt x="322622" y="94354"/>
                </a:cubicBezTo>
                <a:cubicBezTo>
                  <a:pt x="373319" y="101795"/>
                  <a:pt x="420100" y="125213"/>
                  <a:pt x="457001" y="162117"/>
                </a:cubicBezTo>
                <a:cubicBezTo>
                  <a:pt x="502339" y="207446"/>
                  <a:pt x="527299" y="267752"/>
                  <a:pt x="527299" y="331898"/>
                </a:cubicBezTo>
                <a:lnTo>
                  <a:pt x="527299" y="415050"/>
                </a:lnTo>
                <a:cubicBezTo>
                  <a:pt x="527299" y="415066"/>
                  <a:pt x="527283" y="415082"/>
                  <a:pt x="527283" y="415098"/>
                </a:cubicBezTo>
                <a:cubicBezTo>
                  <a:pt x="527299" y="545468"/>
                  <a:pt x="559554" y="643582"/>
                  <a:pt x="573430" y="679708"/>
                </a:cubicBezTo>
                <a:cubicBezTo>
                  <a:pt x="575475" y="685024"/>
                  <a:pt x="574762" y="690989"/>
                  <a:pt x="571543" y="6956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8104934" y="889130"/>
            <a:ext cx="271440" cy="380614"/>
          </a:xfrm>
          <a:custGeom>
            <a:rect b="b" l="l" r="r" t="t"/>
            <a:pathLst>
              <a:path extrusionOk="0" h="761227" w="542879">
                <a:moveTo>
                  <a:pt x="271438" y="687308"/>
                </a:moveTo>
                <a:lnTo>
                  <a:pt x="352884" y="687308"/>
                </a:lnTo>
                <a:cubicBezTo>
                  <a:pt x="348888" y="728734"/>
                  <a:pt x="313889" y="761227"/>
                  <a:pt x="271454" y="761227"/>
                </a:cubicBezTo>
                <a:cubicBezTo>
                  <a:pt x="229002" y="761227"/>
                  <a:pt x="193988" y="728734"/>
                  <a:pt x="189992" y="687308"/>
                </a:cubicBezTo>
                <a:lnTo>
                  <a:pt x="271438" y="687308"/>
                </a:lnTo>
                <a:close/>
                <a:moveTo>
                  <a:pt x="542782" y="669538"/>
                </a:moveTo>
                <a:cubicBezTo>
                  <a:pt x="536407" y="652943"/>
                  <a:pt x="526258" y="623591"/>
                  <a:pt x="516997" y="584260"/>
                </a:cubicBezTo>
                <a:lnTo>
                  <a:pt x="25879" y="584260"/>
                </a:lnTo>
                <a:cubicBezTo>
                  <a:pt x="16618" y="623591"/>
                  <a:pt x="6469" y="652943"/>
                  <a:pt x="110" y="669538"/>
                </a:cubicBezTo>
                <a:cubicBezTo>
                  <a:pt x="-81" y="669999"/>
                  <a:pt x="-17" y="670427"/>
                  <a:pt x="252" y="670824"/>
                </a:cubicBezTo>
                <a:cubicBezTo>
                  <a:pt x="538" y="671236"/>
                  <a:pt x="918" y="671442"/>
                  <a:pt x="1426" y="671442"/>
                </a:cubicBezTo>
                <a:lnTo>
                  <a:pt x="181682" y="671442"/>
                </a:lnTo>
                <a:lnTo>
                  <a:pt x="271438" y="671442"/>
                </a:lnTo>
                <a:lnTo>
                  <a:pt x="361193" y="671442"/>
                </a:lnTo>
                <a:lnTo>
                  <a:pt x="541450" y="671442"/>
                </a:lnTo>
                <a:cubicBezTo>
                  <a:pt x="541957" y="671442"/>
                  <a:pt x="542338" y="671236"/>
                  <a:pt x="542623" y="670824"/>
                </a:cubicBezTo>
                <a:cubicBezTo>
                  <a:pt x="542893" y="670427"/>
                  <a:pt x="542956" y="669999"/>
                  <a:pt x="542782" y="669538"/>
                </a:cubicBezTo>
                <a:close/>
                <a:moveTo>
                  <a:pt x="271438" y="75918"/>
                </a:moveTo>
                <a:cubicBezTo>
                  <a:pt x="292354" y="75918"/>
                  <a:pt x="309370" y="58894"/>
                  <a:pt x="309370" y="37967"/>
                </a:cubicBezTo>
                <a:cubicBezTo>
                  <a:pt x="309370" y="17040"/>
                  <a:pt x="292354" y="0"/>
                  <a:pt x="271438" y="0"/>
                </a:cubicBezTo>
                <a:cubicBezTo>
                  <a:pt x="250521" y="0"/>
                  <a:pt x="233506" y="17040"/>
                  <a:pt x="233506" y="37967"/>
                </a:cubicBezTo>
                <a:cubicBezTo>
                  <a:pt x="233506" y="58894"/>
                  <a:pt x="250521" y="75918"/>
                  <a:pt x="271438" y="75918"/>
                </a:cubicBezTo>
                <a:close/>
                <a:moveTo>
                  <a:pt x="513429" y="568394"/>
                </a:moveTo>
                <a:cubicBezTo>
                  <a:pt x="503597" y="522383"/>
                  <a:pt x="495573" y="464758"/>
                  <a:pt x="495573" y="399185"/>
                </a:cubicBezTo>
                <a:cubicBezTo>
                  <a:pt x="495573" y="399169"/>
                  <a:pt x="495589" y="399153"/>
                  <a:pt x="495589" y="399137"/>
                </a:cubicBezTo>
                <a:lnTo>
                  <a:pt x="495589" y="316032"/>
                </a:lnTo>
                <a:cubicBezTo>
                  <a:pt x="495589" y="256122"/>
                  <a:pt x="472278" y="199814"/>
                  <a:pt x="429937" y="157468"/>
                </a:cubicBezTo>
                <a:cubicBezTo>
                  <a:pt x="387581" y="115123"/>
                  <a:pt x="331301" y="91784"/>
                  <a:pt x="271438" y="91784"/>
                </a:cubicBezTo>
                <a:cubicBezTo>
                  <a:pt x="147842" y="91784"/>
                  <a:pt x="47287" y="192389"/>
                  <a:pt x="47287" y="316032"/>
                </a:cubicBezTo>
                <a:lnTo>
                  <a:pt x="47287" y="399137"/>
                </a:lnTo>
                <a:cubicBezTo>
                  <a:pt x="47287" y="399153"/>
                  <a:pt x="47303" y="399169"/>
                  <a:pt x="47303" y="399185"/>
                </a:cubicBezTo>
                <a:cubicBezTo>
                  <a:pt x="47303" y="464758"/>
                  <a:pt x="39279" y="522383"/>
                  <a:pt x="29447" y="568394"/>
                </a:cubicBezTo>
                <a:lnTo>
                  <a:pt x="513429" y="5683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8097008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3430" y="679708"/>
                </a:moveTo>
                <a:cubicBezTo>
                  <a:pt x="559554" y="643582"/>
                  <a:pt x="527299" y="545468"/>
                  <a:pt x="527283" y="415098"/>
                </a:cubicBezTo>
                <a:cubicBezTo>
                  <a:pt x="527283" y="415082"/>
                  <a:pt x="527299" y="415066"/>
                  <a:pt x="527299" y="415050"/>
                </a:cubicBezTo>
                <a:lnTo>
                  <a:pt x="527299" y="331898"/>
                </a:lnTo>
                <a:cubicBezTo>
                  <a:pt x="527299" y="267752"/>
                  <a:pt x="502339" y="207446"/>
                  <a:pt x="457001" y="162117"/>
                </a:cubicBezTo>
                <a:cubicBezTo>
                  <a:pt x="420100" y="125213"/>
                  <a:pt x="373319" y="101795"/>
                  <a:pt x="322622" y="94354"/>
                </a:cubicBezTo>
                <a:cubicBezTo>
                  <a:pt x="333928" y="84486"/>
                  <a:pt x="341080" y="69984"/>
                  <a:pt x="341080" y="53833"/>
                </a:cubicBezTo>
                <a:cubicBezTo>
                  <a:pt x="341080" y="24148"/>
                  <a:pt x="316960" y="0"/>
                  <a:pt x="287290" y="0"/>
                </a:cubicBezTo>
                <a:cubicBezTo>
                  <a:pt x="257620" y="0"/>
                  <a:pt x="233500" y="24148"/>
                  <a:pt x="233500" y="53833"/>
                </a:cubicBezTo>
                <a:cubicBezTo>
                  <a:pt x="233500" y="70000"/>
                  <a:pt x="240668" y="84517"/>
                  <a:pt x="251991" y="94386"/>
                </a:cubicBezTo>
                <a:cubicBezTo>
                  <a:pt x="136323" y="111521"/>
                  <a:pt x="47281" y="211492"/>
                  <a:pt x="47281" y="331898"/>
                </a:cubicBezTo>
                <a:lnTo>
                  <a:pt x="47281" y="415050"/>
                </a:lnTo>
                <a:cubicBezTo>
                  <a:pt x="47281" y="415066"/>
                  <a:pt x="47297" y="415082"/>
                  <a:pt x="47297" y="415098"/>
                </a:cubicBezTo>
                <a:cubicBezTo>
                  <a:pt x="47281" y="483781"/>
                  <a:pt x="38322" y="543516"/>
                  <a:pt x="27824" y="589940"/>
                </a:cubicBezTo>
                <a:cubicBezTo>
                  <a:pt x="27713" y="590304"/>
                  <a:pt x="27633" y="590669"/>
                  <a:pt x="27570" y="591050"/>
                </a:cubicBezTo>
                <a:cubicBezTo>
                  <a:pt x="18198" y="632190"/>
                  <a:pt x="7652" y="662764"/>
                  <a:pt x="1151" y="679708"/>
                </a:cubicBezTo>
                <a:cubicBezTo>
                  <a:pt x="-895" y="685024"/>
                  <a:pt x="-181" y="690989"/>
                  <a:pt x="3038" y="695685"/>
                </a:cubicBezTo>
                <a:cubicBezTo>
                  <a:pt x="6257" y="700366"/>
                  <a:pt x="11585" y="703174"/>
                  <a:pt x="17278" y="703174"/>
                </a:cubicBezTo>
                <a:lnTo>
                  <a:pt x="189955" y="703174"/>
                </a:lnTo>
                <a:cubicBezTo>
                  <a:pt x="193998" y="753358"/>
                  <a:pt x="236101" y="792959"/>
                  <a:pt x="287306" y="792959"/>
                </a:cubicBezTo>
                <a:cubicBezTo>
                  <a:pt x="338495" y="792959"/>
                  <a:pt x="380582" y="753358"/>
                  <a:pt x="384626" y="703174"/>
                </a:cubicBezTo>
                <a:lnTo>
                  <a:pt x="557302" y="703174"/>
                </a:lnTo>
                <a:cubicBezTo>
                  <a:pt x="562995" y="703174"/>
                  <a:pt x="568323" y="700366"/>
                  <a:pt x="571543" y="695685"/>
                </a:cubicBezTo>
                <a:cubicBezTo>
                  <a:pt x="574762" y="690989"/>
                  <a:pt x="575475" y="685024"/>
                  <a:pt x="573430" y="679708"/>
                </a:cubicBezTo>
                <a:close/>
                <a:moveTo>
                  <a:pt x="249358" y="53833"/>
                </a:moveTo>
                <a:cubicBezTo>
                  <a:pt x="249358" y="32906"/>
                  <a:pt x="266374" y="15866"/>
                  <a:pt x="287290" y="15866"/>
                </a:cubicBezTo>
                <a:cubicBezTo>
                  <a:pt x="308207" y="15866"/>
                  <a:pt x="325222" y="32906"/>
                  <a:pt x="325222" y="53833"/>
                </a:cubicBezTo>
                <a:cubicBezTo>
                  <a:pt x="325222" y="74760"/>
                  <a:pt x="308207" y="91784"/>
                  <a:pt x="287290" y="91784"/>
                </a:cubicBezTo>
                <a:cubicBezTo>
                  <a:pt x="266374" y="91784"/>
                  <a:pt x="249358" y="74760"/>
                  <a:pt x="249358" y="53833"/>
                </a:cubicBezTo>
                <a:close/>
                <a:moveTo>
                  <a:pt x="63155" y="415050"/>
                </a:moveTo>
                <a:cubicBezTo>
                  <a:pt x="63155" y="415035"/>
                  <a:pt x="63139" y="415019"/>
                  <a:pt x="63139" y="415003"/>
                </a:cubicBezTo>
                <a:lnTo>
                  <a:pt x="63139" y="331898"/>
                </a:lnTo>
                <a:cubicBezTo>
                  <a:pt x="63139" y="208255"/>
                  <a:pt x="163694" y="107650"/>
                  <a:pt x="287290" y="107650"/>
                </a:cubicBezTo>
                <a:cubicBezTo>
                  <a:pt x="347154" y="107650"/>
                  <a:pt x="403433" y="130988"/>
                  <a:pt x="445790" y="173334"/>
                </a:cubicBezTo>
                <a:cubicBezTo>
                  <a:pt x="488130" y="215680"/>
                  <a:pt x="511441" y="271988"/>
                  <a:pt x="511441" y="331898"/>
                </a:cubicBezTo>
                <a:lnTo>
                  <a:pt x="511441" y="415003"/>
                </a:lnTo>
                <a:cubicBezTo>
                  <a:pt x="511441" y="415019"/>
                  <a:pt x="511425" y="415035"/>
                  <a:pt x="511425" y="415050"/>
                </a:cubicBezTo>
                <a:cubicBezTo>
                  <a:pt x="511425" y="480624"/>
                  <a:pt x="519449" y="538249"/>
                  <a:pt x="529281" y="584260"/>
                </a:cubicBezTo>
                <a:lnTo>
                  <a:pt x="45299" y="584260"/>
                </a:lnTo>
                <a:cubicBezTo>
                  <a:pt x="55131" y="538249"/>
                  <a:pt x="63155" y="480624"/>
                  <a:pt x="63155" y="415050"/>
                </a:cubicBezTo>
                <a:close/>
                <a:moveTo>
                  <a:pt x="287306" y="777093"/>
                </a:moveTo>
                <a:cubicBezTo>
                  <a:pt x="244855" y="777093"/>
                  <a:pt x="209840" y="744600"/>
                  <a:pt x="205844" y="703174"/>
                </a:cubicBezTo>
                <a:lnTo>
                  <a:pt x="287290" y="703174"/>
                </a:lnTo>
                <a:lnTo>
                  <a:pt x="368736" y="703174"/>
                </a:lnTo>
                <a:cubicBezTo>
                  <a:pt x="364740" y="744600"/>
                  <a:pt x="329742" y="777093"/>
                  <a:pt x="287306" y="777093"/>
                </a:cubicBezTo>
                <a:close/>
                <a:moveTo>
                  <a:pt x="558476" y="686689"/>
                </a:moveTo>
                <a:cubicBezTo>
                  <a:pt x="558190" y="687102"/>
                  <a:pt x="557810" y="687308"/>
                  <a:pt x="557302" y="687308"/>
                </a:cubicBezTo>
                <a:lnTo>
                  <a:pt x="377046" y="687308"/>
                </a:lnTo>
                <a:lnTo>
                  <a:pt x="287290" y="687308"/>
                </a:lnTo>
                <a:lnTo>
                  <a:pt x="197535" y="687308"/>
                </a:lnTo>
                <a:lnTo>
                  <a:pt x="17278" y="687308"/>
                </a:lnTo>
                <a:cubicBezTo>
                  <a:pt x="16771" y="687308"/>
                  <a:pt x="16390" y="687102"/>
                  <a:pt x="16105" y="686689"/>
                </a:cubicBezTo>
                <a:cubicBezTo>
                  <a:pt x="15835" y="686293"/>
                  <a:pt x="15772" y="685864"/>
                  <a:pt x="15962" y="685404"/>
                </a:cubicBezTo>
                <a:cubicBezTo>
                  <a:pt x="22321" y="668809"/>
                  <a:pt x="32470" y="639457"/>
                  <a:pt x="41731" y="600125"/>
                </a:cubicBezTo>
                <a:lnTo>
                  <a:pt x="532849" y="600125"/>
                </a:lnTo>
                <a:cubicBezTo>
                  <a:pt x="542110" y="639457"/>
                  <a:pt x="552259" y="668809"/>
                  <a:pt x="558634" y="685404"/>
                </a:cubicBezTo>
                <a:cubicBezTo>
                  <a:pt x="558809" y="685864"/>
                  <a:pt x="558745" y="686293"/>
                  <a:pt x="558476" y="6866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7369351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88505" y="196387"/>
                </a:moveTo>
                <a:lnTo>
                  <a:pt x="788505" y="294453"/>
                </a:lnTo>
                <a:cubicBezTo>
                  <a:pt x="788505" y="313603"/>
                  <a:pt x="772916" y="329184"/>
                  <a:pt x="753755" y="329184"/>
                </a:cubicBezTo>
                <a:lnTo>
                  <a:pt x="742278" y="329184"/>
                </a:lnTo>
                <a:lnTo>
                  <a:pt x="742278" y="753214"/>
                </a:lnTo>
                <a:cubicBezTo>
                  <a:pt x="742278" y="774919"/>
                  <a:pt x="724610" y="792577"/>
                  <a:pt x="702893" y="792577"/>
                </a:cubicBezTo>
                <a:lnTo>
                  <a:pt x="459409" y="792577"/>
                </a:lnTo>
                <a:lnTo>
                  <a:pt x="329111" y="792577"/>
                </a:lnTo>
                <a:lnTo>
                  <a:pt x="85627" y="792577"/>
                </a:lnTo>
                <a:cubicBezTo>
                  <a:pt x="63895" y="792577"/>
                  <a:pt x="46227" y="774919"/>
                  <a:pt x="46227" y="753214"/>
                </a:cubicBezTo>
                <a:lnTo>
                  <a:pt x="46227" y="329184"/>
                </a:lnTo>
                <a:lnTo>
                  <a:pt x="34749" y="329184"/>
                </a:lnTo>
                <a:cubicBezTo>
                  <a:pt x="15589" y="329184"/>
                  <a:pt x="0" y="313603"/>
                  <a:pt x="0" y="294453"/>
                </a:cubicBezTo>
                <a:lnTo>
                  <a:pt x="0" y="196387"/>
                </a:lnTo>
                <a:cubicBezTo>
                  <a:pt x="0" y="177237"/>
                  <a:pt x="15589" y="161656"/>
                  <a:pt x="34749" y="161656"/>
                </a:cubicBezTo>
                <a:lnTo>
                  <a:pt x="201908" y="161656"/>
                </a:lnTo>
                <a:cubicBezTo>
                  <a:pt x="195400" y="156040"/>
                  <a:pt x="189685" y="149741"/>
                  <a:pt x="184764" y="142824"/>
                </a:cubicBezTo>
                <a:cubicBezTo>
                  <a:pt x="165889" y="116232"/>
                  <a:pt x="159904" y="77837"/>
                  <a:pt x="170207" y="49453"/>
                </a:cubicBezTo>
                <a:cubicBezTo>
                  <a:pt x="184335" y="10471"/>
                  <a:pt x="221561" y="-1476"/>
                  <a:pt x="249135" y="142"/>
                </a:cubicBezTo>
                <a:cubicBezTo>
                  <a:pt x="284662" y="2205"/>
                  <a:pt x="319809" y="21561"/>
                  <a:pt x="345541" y="53261"/>
                </a:cubicBezTo>
                <a:cubicBezTo>
                  <a:pt x="363702" y="75648"/>
                  <a:pt x="384688" y="111552"/>
                  <a:pt x="394260" y="150392"/>
                </a:cubicBezTo>
                <a:cubicBezTo>
                  <a:pt x="403817" y="111552"/>
                  <a:pt x="424819" y="75648"/>
                  <a:pt x="442963" y="53261"/>
                </a:cubicBezTo>
                <a:cubicBezTo>
                  <a:pt x="468712" y="21561"/>
                  <a:pt x="503842" y="2205"/>
                  <a:pt x="539385" y="142"/>
                </a:cubicBezTo>
                <a:cubicBezTo>
                  <a:pt x="566959" y="-1476"/>
                  <a:pt x="604169" y="10471"/>
                  <a:pt x="618298" y="49453"/>
                </a:cubicBezTo>
                <a:cubicBezTo>
                  <a:pt x="628600" y="77837"/>
                  <a:pt x="622616" y="116232"/>
                  <a:pt x="603741" y="142824"/>
                </a:cubicBezTo>
                <a:cubicBezTo>
                  <a:pt x="598836" y="149741"/>
                  <a:pt x="593105" y="156024"/>
                  <a:pt x="586612" y="161656"/>
                </a:cubicBezTo>
                <a:lnTo>
                  <a:pt x="753755" y="161656"/>
                </a:lnTo>
                <a:cubicBezTo>
                  <a:pt x="772916" y="161656"/>
                  <a:pt x="788505" y="177237"/>
                  <a:pt x="788505" y="1963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7377288" y="1618500"/>
            <a:ext cx="378377" cy="380425"/>
          </a:xfrm>
          <a:custGeom>
            <a:rect b="b" l="l" r="r" t="t"/>
            <a:pathLst>
              <a:path extrusionOk="0" h="760851" w="756755">
                <a:moveTo>
                  <a:pt x="46227" y="313324"/>
                </a:moveTo>
                <a:lnTo>
                  <a:pt x="313237" y="313324"/>
                </a:lnTo>
                <a:lnTo>
                  <a:pt x="313237" y="760852"/>
                </a:lnTo>
                <a:lnTo>
                  <a:pt x="69753" y="760852"/>
                </a:lnTo>
                <a:cubicBezTo>
                  <a:pt x="56783" y="760852"/>
                  <a:pt x="46227" y="750317"/>
                  <a:pt x="46227" y="737354"/>
                </a:cubicBezTo>
                <a:lnTo>
                  <a:pt x="46227" y="313324"/>
                </a:lnTo>
                <a:close/>
                <a:moveTo>
                  <a:pt x="329111" y="760852"/>
                </a:moveTo>
                <a:lnTo>
                  <a:pt x="427660" y="760852"/>
                </a:lnTo>
                <a:lnTo>
                  <a:pt x="427660" y="313324"/>
                </a:lnTo>
                <a:lnTo>
                  <a:pt x="329111" y="313324"/>
                </a:lnTo>
                <a:lnTo>
                  <a:pt x="329111" y="760852"/>
                </a:lnTo>
                <a:close/>
                <a:moveTo>
                  <a:pt x="443535" y="760852"/>
                </a:moveTo>
                <a:lnTo>
                  <a:pt x="687019" y="760852"/>
                </a:lnTo>
                <a:cubicBezTo>
                  <a:pt x="699988" y="760852"/>
                  <a:pt x="710529" y="750317"/>
                  <a:pt x="710529" y="737354"/>
                </a:cubicBezTo>
                <a:lnTo>
                  <a:pt x="710529" y="313324"/>
                </a:lnTo>
                <a:lnTo>
                  <a:pt x="443535" y="313324"/>
                </a:lnTo>
                <a:lnTo>
                  <a:pt x="443535" y="760852"/>
                </a:lnTo>
                <a:close/>
                <a:moveTo>
                  <a:pt x="737881" y="161662"/>
                </a:moveTo>
                <a:lnTo>
                  <a:pt x="443535" y="161662"/>
                </a:lnTo>
                <a:lnTo>
                  <a:pt x="443535" y="297458"/>
                </a:lnTo>
                <a:lnTo>
                  <a:pt x="726403" y="297458"/>
                </a:lnTo>
                <a:lnTo>
                  <a:pt x="737881" y="297458"/>
                </a:lnTo>
                <a:cubicBezTo>
                  <a:pt x="748294" y="297458"/>
                  <a:pt x="756756" y="289001"/>
                  <a:pt x="756756" y="278593"/>
                </a:cubicBezTo>
                <a:lnTo>
                  <a:pt x="756756" y="180527"/>
                </a:lnTo>
                <a:cubicBezTo>
                  <a:pt x="756756" y="170119"/>
                  <a:pt x="748294" y="161662"/>
                  <a:pt x="737881" y="161662"/>
                </a:cubicBezTo>
                <a:close/>
                <a:moveTo>
                  <a:pt x="329111" y="297458"/>
                </a:moveTo>
                <a:lnTo>
                  <a:pt x="427660" y="297458"/>
                </a:lnTo>
                <a:lnTo>
                  <a:pt x="427660" y="161662"/>
                </a:lnTo>
                <a:lnTo>
                  <a:pt x="329111" y="161662"/>
                </a:lnTo>
                <a:lnTo>
                  <a:pt x="329111" y="297458"/>
                </a:lnTo>
                <a:close/>
                <a:moveTo>
                  <a:pt x="0" y="180527"/>
                </a:moveTo>
                <a:lnTo>
                  <a:pt x="0" y="278593"/>
                </a:lnTo>
                <a:cubicBezTo>
                  <a:pt x="0" y="289001"/>
                  <a:pt x="8477" y="297458"/>
                  <a:pt x="18875" y="297458"/>
                </a:cubicBezTo>
                <a:lnTo>
                  <a:pt x="30352" y="297458"/>
                </a:lnTo>
                <a:lnTo>
                  <a:pt x="313237" y="297458"/>
                </a:lnTo>
                <a:lnTo>
                  <a:pt x="313237" y="161662"/>
                </a:lnTo>
                <a:lnTo>
                  <a:pt x="18875" y="161662"/>
                </a:lnTo>
                <a:cubicBezTo>
                  <a:pt x="8477" y="161662"/>
                  <a:pt x="0" y="170119"/>
                  <a:pt x="0" y="180527"/>
                </a:cubicBezTo>
                <a:close/>
                <a:moveTo>
                  <a:pt x="542989" y="145796"/>
                </a:moveTo>
                <a:cubicBezTo>
                  <a:pt x="556085" y="138562"/>
                  <a:pt x="566848" y="129169"/>
                  <a:pt x="574929" y="117777"/>
                </a:cubicBezTo>
                <a:cubicBezTo>
                  <a:pt x="590962" y="95184"/>
                  <a:pt x="596137" y="62786"/>
                  <a:pt x="587501" y="39003"/>
                </a:cubicBezTo>
                <a:cubicBezTo>
                  <a:pt x="576341" y="8224"/>
                  <a:pt x="546513" y="-1169"/>
                  <a:pt x="524432" y="116"/>
                </a:cubicBezTo>
                <a:cubicBezTo>
                  <a:pt x="493333" y="1925"/>
                  <a:pt x="462362" y="19155"/>
                  <a:pt x="439423" y="47396"/>
                </a:cubicBezTo>
                <a:cubicBezTo>
                  <a:pt x="421215" y="69847"/>
                  <a:pt x="399975" y="106719"/>
                  <a:pt x="392117" y="145796"/>
                </a:cubicBezTo>
                <a:lnTo>
                  <a:pt x="443535" y="145796"/>
                </a:lnTo>
                <a:lnTo>
                  <a:pt x="542989" y="145796"/>
                </a:lnTo>
                <a:close/>
                <a:moveTo>
                  <a:pt x="317332" y="47396"/>
                </a:moveTo>
                <a:cubicBezTo>
                  <a:pt x="294409" y="19155"/>
                  <a:pt x="263422" y="1925"/>
                  <a:pt x="232340" y="116"/>
                </a:cubicBezTo>
                <a:cubicBezTo>
                  <a:pt x="210211" y="-1185"/>
                  <a:pt x="180414" y="8224"/>
                  <a:pt x="169270" y="39003"/>
                </a:cubicBezTo>
                <a:cubicBezTo>
                  <a:pt x="160635" y="62786"/>
                  <a:pt x="165794" y="95184"/>
                  <a:pt x="181843" y="117777"/>
                </a:cubicBezTo>
                <a:cubicBezTo>
                  <a:pt x="189923" y="129169"/>
                  <a:pt x="200670" y="138562"/>
                  <a:pt x="213783" y="145796"/>
                </a:cubicBezTo>
                <a:lnTo>
                  <a:pt x="313237" y="145796"/>
                </a:lnTo>
                <a:lnTo>
                  <a:pt x="364638" y="145796"/>
                </a:lnTo>
                <a:cubicBezTo>
                  <a:pt x="356780" y="106719"/>
                  <a:pt x="335540" y="69847"/>
                  <a:pt x="317332" y="473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6208582" y="1610570"/>
            <a:ext cx="415779" cy="396821"/>
          </a:xfrm>
          <a:custGeom>
            <a:rect b="b" l="l" r="r" t="t"/>
            <a:pathLst>
              <a:path extrusionOk="0" h="793642" w="831558">
                <a:moveTo>
                  <a:pt x="830445" y="301501"/>
                </a:moveTo>
                <a:cubicBezTo>
                  <a:pt x="827792" y="293318"/>
                  <a:pt x="820850" y="287472"/>
                  <a:pt x="812355" y="286236"/>
                </a:cubicBezTo>
                <a:lnTo>
                  <a:pt x="552204" y="248409"/>
                </a:lnTo>
                <a:lnTo>
                  <a:pt x="435872" y="12492"/>
                </a:lnTo>
                <a:cubicBezTo>
                  <a:pt x="432067" y="4793"/>
                  <a:pt x="424374" y="0"/>
                  <a:pt x="415779" y="0"/>
                </a:cubicBezTo>
                <a:cubicBezTo>
                  <a:pt x="407185" y="0"/>
                  <a:pt x="399492" y="4793"/>
                  <a:pt x="395687" y="12492"/>
                </a:cubicBezTo>
                <a:lnTo>
                  <a:pt x="279354" y="248409"/>
                </a:lnTo>
                <a:lnTo>
                  <a:pt x="19203" y="286236"/>
                </a:lnTo>
                <a:cubicBezTo>
                  <a:pt x="10692" y="287472"/>
                  <a:pt x="3766" y="293318"/>
                  <a:pt x="1113" y="301501"/>
                </a:cubicBezTo>
                <a:cubicBezTo>
                  <a:pt x="-1541" y="309684"/>
                  <a:pt x="629" y="318486"/>
                  <a:pt x="6787" y="324498"/>
                </a:cubicBezTo>
                <a:lnTo>
                  <a:pt x="195029" y="508124"/>
                </a:lnTo>
                <a:lnTo>
                  <a:pt x="150588" y="767406"/>
                </a:lnTo>
                <a:cubicBezTo>
                  <a:pt x="149136" y="775890"/>
                  <a:pt x="152558" y="784290"/>
                  <a:pt x="159500" y="789334"/>
                </a:cubicBezTo>
                <a:cubicBezTo>
                  <a:pt x="163421" y="792190"/>
                  <a:pt x="168027" y="793643"/>
                  <a:pt x="172650" y="793643"/>
                </a:cubicBezTo>
                <a:cubicBezTo>
                  <a:pt x="176205" y="793643"/>
                  <a:pt x="179793" y="792791"/>
                  <a:pt x="183097" y="791037"/>
                </a:cubicBezTo>
                <a:lnTo>
                  <a:pt x="415779" y="668620"/>
                </a:lnTo>
                <a:lnTo>
                  <a:pt x="648461" y="791037"/>
                </a:lnTo>
                <a:cubicBezTo>
                  <a:pt x="656071" y="795029"/>
                  <a:pt x="665116" y="794394"/>
                  <a:pt x="672058" y="789334"/>
                </a:cubicBezTo>
                <a:cubicBezTo>
                  <a:pt x="679017" y="784274"/>
                  <a:pt x="682422" y="775873"/>
                  <a:pt x="680970" y="767406"/>
                </a:cubicBezTo>
                <a:lnTo>
                  <a:pt x="636529" y="508108"/>
                </a:lnTo>
                <a:lnTo>
                  <a:pt x="824771" y="324481"/>
                </a:lnTo>
                <a:cubicBezTo>
                  <a:pt x="830929" y="318486"/>
                  <a:pt x="833099" y="309684"/>
                  <a:pt x="830445" y="301501"/>
                </a:cubicBezTo>
                <a:close/>
                <a:moveTo>
                  <a:pt x="813123" y="312524"/>
                </a:moveTo>
                <a:lnTo>
                  <a:pt x="621744" y="499223"/>
                </a:lnTo>
                <a:cubicBezTo>
                  <a:pt x="619775" y="501143"/>
                  <a:pt x="618873" y="503899"/>
                  <a:pt x="619341" y="506605"/>
                </a:cubicBezTo>
                <a:lnTo>
                  <a:pt x="664515" y="770228"/>
                </a:lnTo>
                <a:cubicBezTo>
                  <a:pt x="665066" y="773401"/>
                  <a:pt x="663097" y="775205"/>
                  <a:pt x="662246" y="775823"/>
                </a:cubicBezTo>
                <a:cubicBezTo>
                  <a:pt x="661378" y="776458"/>
                  <a:pt x="659058" y="777760"/>
                  <a:pt x="656221" y="776257"/>
                </a:cubicBezTo>
                <a:lnTo>
                  <a:pt x="419667" y="651802"/>
                </a:lnTo>
                <a:cubicBezTo>
                  <a:pt x="417231" y="650516"/>
                  <a:pt x="414327" y="650516"/>
                  <a:pt x="411907" y="651802"/>
                </a:cubicBezTo>
                <a:lnTo>
                  <a:pt x="175353" y="776257"/>
                </a:lnTo>
                <a:cubicBezTo>
                  <a:pt x="172517" y="777760"/>
                  <a:pt x="170197" y="776458"/>
                  <a:pt x="169329" y="775823"/>
                </a:cubicBezTo>
                <a:cubicBezTo>
                  <a:pt x="168461" y="775188"/>
                  <a:pt x="166509" y="773385"/>
                  <a:pt x="167059" y="770228"/>
                </a:cubicBezTo>
                <a:lnTo>
                  <a:pt x="212234" y="506605"/>
                </a:lnTo>
                <a:cubicBezTo>
                  <a:pt x="212701" y="503899"/>
                  <a:pt x="211800" y="501127"/>
                  <a:pt x="209831" y="499223"/>
                </a:cubicBezTo>
                <a:lnTo>
                  <a:pt x="18435" y="312524"/>
                </a:lnTo>
                <a:cubicBezTo>
                  <a:pt x="16132" y="310286"/>
                  <a:pt x="16650" y="307680"/>
                  <a:pt x="16983" y="306662"/>
                </a:cubicBezTo>
                <a:cubicBezTo>
                  <a:pt x="17317" y="305643"/>
                  <a:pt x="18418" y="303221"/>
                  <a:pt x="21606" y="302770"/>
                </a:cubicBezTo>
                <a:lnTo>
                  <a:pt x="286096" y="264308"/>
                </a:lnTo>
                <a:cubicBezTo>
                  <a:pt x="288816" y="263907"/>
                  <a:pt x="291169" y="262204"/>
                  <a:pt x="292387" y="259732"/>
                </a:cubicBezTo>
                <a:lnTo>
                  <a:pt x="410673" y="19891"/>
                </a:lnTo>
                <a:cubicBezTo>
                  <a:pt x="412091" y="17018"/>
                  <a:pt x="414728" y="16701"/>
                  <a:pt x="415796" y="16701"/>
                </a:cubicBezTo>
                <a:cubicBezTo>
                  <a:pt x="416864" y="16701"/>
                  <a:pt x="419501" y="17018"/>
                  <a:pt x="420919" y="19891"/>
                </a:cubicBezTo>
                <a:lnTo>
                  <a:pt x="539204" y="259732"/>
                </a:lnTo>
                <a:cubicBezTo>
                  <a:pt x="540423" y="262204"/>
                  <a:pt x="542776" y="263907"/>
                  <a:pt x="545479" y="264308"/>
                </a:cubicBezTo>
                <a:lnTo>
                  <a:pt x="809969" y="302770"/>
                </a:lnTo>
                <a:cubicBezTo>
                  <a:pt x="813140" y="303238"/>
                  <a:pt x="814258" y="305643"/>
                  <a:pt x="814592" y="306662"/>
                </a:cubicBezTo>
                <a:cubicBezTo>
                  <a:pt x="814925" y="307680"/>
                  <a:pt x="815426" y="310286"/>
                  <a:pt x="813123" y="3125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5684875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9833" y="630286"/>
                </a:moveTo>
                <a:lnTo>
                  <a:pt x="649833" y="665889"/>
                </a:lnTo>
                <a:cubicBezTo>
                  <a:pt x="649833" y="680438"/>
                  <a:pt x="639758" y="692258"/>
                  <a:pt x="627367" y="692258"/>
                </a:cubicBezTo>
                <a:lnTo>
                  <a:pt x="455333" y="692258"/>
                </a:lnTo>
                <a:cubicBezTo>
                  <a:pt x="450780" y="702857"/>
                  <a:pt x="445957" y="713471"/>
                  <a:pt x="440848" y="724101"/>
                </a:cubicBezTo>
                <a:cubicBezTo>
                  <a:pt x="439182" y="727560"/>
                  <a:pt x="436802" y="730638"/>
                  <a:pt x="433788" y="733256"/>
                </a:cubicBezTo>
                <a:cubicBezTo>
                  <a:pt x="428346" y="737984"/>
                  <a:pt x="421301" y="740713"/>
                  <a:pt x="413797" y="741125"/>
                </a:cubicBezTo>
                <a:lnTo>
                  <a:pt x="413797" y="776443"/>
                </a:lnTo>
                <a:cubicBezTo>
                  <a:pt x="413797" y="785407"/>
                  <a:pt x="406498" y="792689"/>
                  <a:pt x="397550" y="792689"/>
                </a:cubicBezTo>
                <a:lnTo>
                  <a:pt x="252283" y="792689"/>
                </a:lnTo>
                <a:cubicBezTo>
                  <a:pt x="243334" y="792689"/>
                  <a:pt x="236036" y="785407"/>
                  <a:pt x="236036" y="776443"/>
                </a:cubicBezTo>
                <a:lnTo>
                  <a:pt x="236036" y="741141"/>
                </a:lnTo>
                <a:cubicBezTo>
                  <a:pt x="224216" y="740491"/>
                  <a:pt x="213729" y="733954"/>
                  <a:pt x="208969" y="724101"/>
                </a:cubicBezTo>
                <a:cubicBezTo>
                  <a:pt x="203860" y="713471"/>
                  <a:pt x="199053" y="702857"/>
                  <a:pt x="194483" y="692258"/>
                </a:cubicBezTo>
                <a:lnTo>
                  <a:pt x="22466" y="692258"/>
                </a:lnTo>
                <a:cubicBezTo>
                  <a:pt x="10075" y="692258"/>
                  <a:pt x="0" y="680438"/>
                  <a:pt x="0" y="665889"/>
                </a:cubicBezTo>
                <a:lnTo>
                  <a:pt x="0" y="630286"/>
                </a:lnTo>
                <a:cubicBezTo>
                  <a:pt x="0" y="621560"/>
                  <a:pt x="2443" y="613008"/>
                  <a:pt x="6870" y="606202"/>
                </a:cubicBezTo>
                <a:lnTo>
                  <a:pt x="140873" y="399391"/>
                </a:lnTo>
                <a:cubicBezTo>
                  <a:pt x="144046" y="358013"/>
                  <a:pt x="151915" y="315698"/>
                  <a:pt x="164370" y="273115"/>
                </a:cubicBezTo>
                <a:cubicBezTo>
                  <a:pt x="177618" y="227849"/>
                  <a:pt x="196070" y="182140"/>
                  <a:pt x="219218" y="137255"/>
                </a:cubicBezTo>
                <a:cubicBezTo>
                  <a:pt x="258534" y="61068"/>
                  <a:pt x="297976" y="13343"/>
                  <a:pt x="299626" y="11360"/>
                </a:cubicBezTo>
                <a:cubicBezTo>
                  <a:pt x="305576" y="4236"/>
                  <a:pt x="315016" y="0"/>
                  <a:pt x="324916" y="0"/>
                </a:cubicBezTo>
                <a:cubicBezTo>
                  <a:pt x="334817" y="0"/>
                  <a:pt x="344273" y="4236"/>
                  <a:pt x="350191" y="11360"/>
                </a:cubicBezTo>
                <a:cubicBezTo>
                  <a:pt x="351809" y="13296"/>
                  <a:pt x="390855" y="60211"/>
                  <a:pt x="430614" y="137255"/>
                </a:cubicBezTo>
                <a:cubicBezTo>
                  <a:pt x="453763" y="182156"/>
                  <a:pt x="472215" y="227865"/>
                  <a:pt x="485463" y="273130"/>
                </a:cubicBezTo>
                <a:cubicBezTo>
                  <a:pt x="497917" y="315698"/>
                  <a:pt x="505787" y="358013"/>
                  <a:pt x="508960" y="399391"/>
                </a:cubicBezTo>
                <a:lnTo>
                  <a:pt x="642979" y="606202"/>
                </a:lnTo>
                <a:cubicBezTo>
                  <a:pt x="647389" y="613008"/>
                  <a:pt x="649833" y="621560"/>
                  <a:pt x="649833" y="630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5684875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2979" y="606202"/>
                </a:moveTo>
                <a:lnTo>
                  <a:pt x="508960" y="399391"/>
                </a:lnTo>
                <a:cubicBezTo>
                  <a:pt x="505787" y="358013"/>
                  <a:pt x="497917" y="315698"/>
                  <a:pt x="485463" y="273130"/>
                </a:cubicBezTo>
                <a:cubicBezTo>
                  <a:pt x="472215" y="227865"/>
                  <a:pt x="453763" y="182156"/>
                  <a:pt x="430614" y="137255"/>
                </a:cubicBezTo>
                <a:cubicBezTo>
                  <a:pt x="390855" y="60211"/>
                  <a:pt x="351809" y="13296"/>
                  <a:pt x="350191" y="11360"/>
                </a:cubicBezTo>
                <a:cubicBezTo>
                  <a:pt x="344273" y="4236"/>
                  <a:pt x="334817" y="0"/>
                  <a:pt x="324916" y="0"/>
                </a:cubicBezTo>
                <a:cubicBezTo>
                  <a:pt x="315016" y="0"/>
                  <a:pt x="305576" y="4236"/>
                  <a:pt x="299626" y="11360"/>
                </a:cubicBezTo>
                <a:cubicBezTo>
                  <a:pt x="297976" y="13343"/>
                  <a:pt x="258534" y="61068"/>
                  <a:pt x="219218" y="137255"/>
                </a:cubicBezTo>
                <a:cubicBezTo>
                  <a:pt x="196070" y="182140"/>
                  <a:pt x="177618" y="227849"/>
                  <a:pt x="164370" y="273115"/>
                </a:cubicBezTo>
                <a:cubicBezTo>
                  <a:pt x="151915" y="315698"/>
                  <a:pt x="144046" y="358013"/>
                  <a:pt x="140873" y="399391"/>
                </a:cubicBezTo>
                <a:lnTo>
                  <a:pt x="6870" y="606202"/>
                </a:lnTo>
                <a:cubicBezTo>
                  <a:pt x="2443" y="613008"/>
                  <a:pt x="0" y="621560"/>
                  <a:pt x="0" y="630286"/>
                </a:cubicBezTo>
                <a:lnTo>
                  <a:pt x="0" y="665889"/>
                </a:lnTo>
                <a:cubicBezTo>
                  <a:pt x="0" y="680438"/>
                  <a:pt x="10075" y="692258"/>
                  <a:pt x="22466" y="692258"/>
                </a:cubicBezTo>
                <a:lnTo>
                  <a:pt x="194483" y="692258"/>
                </a:lnTo>
                <a:cubicBezTo>
                  <a:pt x="199053" y="702857"/>
                  <a:pt x="203860" y="713471"/>
                  <a:pt x="208969" y="724101"/>
                </a:cubicBezTo>
                <a:cubicBezTo>
                  <a:pt x="213729" y="733954"/>
                  <a:pt x="224216" y="740491"/>
                  <a:pt x="236036" y="741141"/>
                </a:cubicBezTo>
                <a:lnTo>
                  <a:pt x="236036" y="776443"/>
                </a:lnTo>
                <a:cubicBezTo>
                  <a:pt x="236036" y="785407"/>
                  <a:pt x="243334" y="792689"/>
                  <a:pt x="252283" y="792689"/>
                </a:cubicBezTo>
                <a:lnTo>
                  <a:pt x="397550" y="792689"/>
                </a:lnTo>
                <a:cubicBezTo>
                  <a:pt x="406498" y="792689"/>
                  <a:pt x="413797" y="785407"/>
                  <a:pt x="413797" y="776443"/>
                </a:cubicBezTo>
                <a:lnTo>
                  <a:pt x="413797" y="741125"/>
                </a:lnTo>
                <a:cubicBezTo>
                  <a:pt x="421301" y="740713"/>
                  <a:pt x="428346" y="737984"/>
                  <a:pt x="433788" y="733256"/>
                </a:cubicBezTo>
                <a:cubicBezTo>
                  <a:pt x="436802" y="730638"/>
                  <a:pt x="439182" y="727560"/>
                  <a:pt x="440848" y="724101"/>
                </a:cubicBezTo>
                <a:cubicBezTo>
                  <a:pt x="445957" y="713471"/>
                  <a:pt x="450780" y="702857"/>
                  <a:pt x="455333" y="692258"/>
                </a:cubicBezTo>
                <a:lnTo>
                  <a:pt x="627367" y="692258"/>
                </a:lnTo>
                <a:cubicBezTo>
                  <a:pt x="639758" y="692258"/>
                  <a:pt x="649833" y="680438"/>
                  <a:pt x="649833" y="665889"/>
                </a:cubicBezTo>
                <a:lnTo>
                  <a:pt x="649833" y="630286"/>
                </a:lnTo>
                <a:cubicBezTo>
                  <a:pt x="649833" y="621560"/>
                  <a:pt x="647389" y="613008"/>
                  <a:pt x="642979" y="606202"/>
                </a:cubicBezTo>
                <a:close/>
                <a:moveTo>
                  <a:pt x="510483" y="430900"/>
                </a:moveTo>
                <a:lnTo>
                  <a:pt x="629667" y="614833"/>
                </a:lnTo>
                <a:cubicBezTo>
                  <a:pt x="631111" y="617054"/>
                  <a:pt x="632206" y="619625"/>
                  <a:pt x="632936" y="622353"/>
                </a:cubicBezTo>
                <a:lnTo>
                  <a:pt x="481401" y="622353"/>
                </a:lnTo>
                <a:cubicBezTo>
                  <a:pt x="500773" y="560905"/>
                  <a:pt x="510578" y="500202"/>
                  <a:pt x="510578" y="440959"/>
                </a:cubicBezTo>
                <a:cubicBezTo>
                  <a:pt x="510578" y="437612"/>
                  <a:pt x="510547" y="434264"/>
                  <a:pt x="510483" y="430900"/>
                </a:cubicBezTo>
                <a:close/>
                <a:moveTo>
                  <a:pt x="20181" y="614833"/>
                </a:moveTo>
                <a:lnTo>
                  <a:pt x="139350" y="430900"/>
                </a:lnTo>
                <a:cubicBezTo>
                  <a:pt x="139286" y="434264"/>
                  <a:pt x="139254" y="437612"/>
                  <a:pt x="139254" y="440959"/>
                </a:cubicBezTo>
                <a:cubicBezTo>
                  <a:pt x="139254" y="500202"/>
                  <a:pt x="149044" y="560905"/>
                  <a:pt x="168432" y="622353"/>
                </a:cubicBezTo>
                <a:lnTo>
                  <a:pt x="16897" y="622353"/>
                </a:lnTo>
                <a:cubicBezTo>
                  <a:pt x="17627" y="619625"/>
                  <a:pt x="18738" y="617054"/>
                  <a:pt x="20181" y="614833"/>
                </a:cubicBezTo>
                <a:close/>
                <a:moveTo>
                  <a:pt x="22466" y="676393"/>
                </a:moveTo>
                <a:cubicBezTo>
                  <a:pt x="19340" y="676393"/>
                  <a:pt x="15866" y="672077"/>
                  <a:pt x="15866" y="665889"/>
                </a:cubicBezTo>
                <a:lnTo>
                  <a:pt x="15866" y="638219"/>
                </a:lnTo>
                <a:lnTo>
                  <a:pt x="173652" y="638219"/>
                </a:lnTo>
                <a:cubicBezTo>
                  <a:pt x="177983" y="650928"/>
                  <a:pt x="182727" y="663652"/>
                  <a:pt x="187867" y="676393"/>
                </a:cubicBezTo>
                <a:lnTo>
                  <a:pt x="22466" y="676393"/>
                </a:lnTo>
                <a:close/>
                <a:moveTo>
                  <a:pt x="397931" y="776443"/>
                </a:moveTo>
                <a:cubicBezTo>
                  <a:pt x="397931" y="776649"/>
                  <a:pt x="397756" y="776823"/>
                  <a:pt x="397550" y="776823"/>
                </a:cubicBezTo>
                <a:lnTo>
                  <a:pt x="252283" y="776823"/>
                </a:lnTo>
                <a:cubicBezTo>
                  <a:pt x="252076" y="776823"/>
                  <a:pt x="251902" y="776649"/>
                  <a:pt x="251902" y="776443"/>
                </a:cubicBezTo>
                <a:lnTo>
                  <a:pt x="251902" y="741204"/>
                </a:lnTo>
                <a:lnTo>
                  <a:pt x="397931" y="741204"/>
                </a:lnTo>
                <a:lnTo>
                  <a:pt x="397931" y="776443"/>
                </a:lnTo>
                <a:close/>
                <a:moveTo>
                  <a:pt x="426553" y="717215"/>
                </a:moveTo>
                <a:cubicBezTo>
                  <a:pt x="425823" y="718723"/>
                  <a:pt x="424776" y="720087"/>
                  <a:pt x="423396" y="721261"/>
                </a:cubicBezTo>
                <a:cubicBezTo>
                  <a:pt x="420413" y="723847"/>
                  <a:pt x="416208" y="725339"/>
                  <a:pt x="411861" y="725339"/>
                </a:cubicBezTo>
                <a:lnTo>
                  <a:pt x="405864" y="725339"/>
                </a:lnTo>
                <a:lnTo>
                  <a:pt x="243969" y="725339"/>
                </a:lnTo>
                <a:lnTo>
                  <a:pt x="237972" y="725339"/>
                </a:lnTo>
                <a:cubicBezTo>
                  <a:pt x="231514" y="725339"/>
                  <a:pt x="225612" y="722070"/>
                  <a:pt x="223264" y="717215"/>
                </a:cubicBezTo>
                <a:cubicBezTo>
                  <a:pt x="217489" y="705221"/>
                  <a:pt x="212094" y="693226"/>
                  <a:pt x="207049" y="681263"/>
                </a:cubicBezTo>
                <a:cubicBezTo>
                  <a:pt x="207033" y="681247"/>
                  <a:pt x="207033" y="681232"/>
                  <a:pt x="207017" y="681216"/>
                </a:cubicBezTo>
                <a:cubicBezTo>
                  <a:pt x="172573" y="599538"/>
                  <a:pt x="155120" y="518876"/>
                  <a:pt x="155120" y="440959"/>
                </a:cubicBezTo>
                <a:cubicBezTo>
                  <a:pt x="155120" y="388047"/>
                  <a:pt x="163355" y="333087"/>
                  <a:pt x="179601" y="277573"/>
                </a:cubicBezTo>
                <a:cubicBezTo>
                  <a:pt x="192564" y="233275"/>
                  <a:pt x="210635" y="188518"/>
                  <a:pt x="233323" y="144522"/>
                </a:cubicBezTo>
                <a:cubicBezTo>
                  <a:pt x="271845" y="69857"/>
                  <a:pt x="310209" y="23450"/>
                  <a:pt x="311811" y="21514"/>
                </a:cubicBezTo>
                <a:cubicBezTo>
                  <a:pt x="314778" y="17976"/>
                  <a:pt x="319665" y="15866"/>
                  <a:pt x="324916" y="15866"/>
                </a:cubicBezTo>
                <a:cubicBezTo>
                  <a:pt x="330168" y="15866"/>
                  <a:pt x="335055" y="17976"/>
                  <a:pt x="338006" y="21530"/>
                </a:cubicBezTo>
                <a:cubicBezTo>
                  <a:pt x="338402" y="21990"/>
                  <a:pt x="377559" y="69032"/>
                  <a:pt x="416510" y="144522"/>
                </a:cubicBezTo>
                <a:cubicBezTo>
                  <a:pt x="439198" y="188518"/>
                  <a:pt x="457269" y="233291"/>
                  <a:pt x="470231" y="277573"/>
                </a:cubicBezTo>
                <a:cubicBezTo>
                  <a:pt x="486478" y="333087"/>
                  <a:pt x="494712" y="388047"/>
                  <a:pt x="494712" y="440959"/>
                </a:cubicBezTo>
                <a:cubicBezTo>
                  <a:pt x="494712" y="530316"/>
                  <a:pt x="471770" y="623258"/>
                  <a:pt x="426553" y="717215"/>
                </a:cubicBezTo>
                <a:close/>
                <a:moveTo>
                  <a:pt x="633967" y="665889"/>
                </a:moveTo>
                <a:cubicBezTo>
                  <a:pt x="633967" y="672077"/>
                  <a:pt x="630492" y="676393"/>
                  <a:pt x="627367" y="676393"/>
                </a:cubicBezTo>
                <a:lnTo>
                  <a:pt x="461950" y="676393"/>
                </a:lnTo>
                <a:cubicBezTo>
                  <a:pt x="467106" y="663652"/>
                  <a:pt x="471850" y="650928"/>
                  <a:pt x="476181" y="638219"/>
                </a:cubicBezTo>
                <a:lnTo>
                  <a:pt x="633967" y="638219"/>
                </a:lnTo>
                <a:lnTo>
                  <a:pt x="633967" y="665889"/>
                </a:lnTo>
                <a:close/>
                <a:moveTo>
                  <a:pt x="324916" y="227008"/>
                </a:moveTo>
                <a:cubicBezTo>
                  <a:pt x="264658" y="227008"/>
                  <a:pt x="215617" y="276034"/>
                  <a:pt x="215617" y="336292"/>
                </a:cubicBezTo>
                <a:cubicBezTo>
                  <a:pt x="215617" y="396567"/>
                  <a:pt x="264658" y="445592"/>
                  <a:pt x="324916" y="445592"/>
                </a:cubicBezTo>
                <a:cubicBezTo>
                  <a:pt x="385175" y="445592"/>
                  <a:pt x="434216" y="396567"/>
                  <a:pt x="434216" y="336292"/>
                </a:cubicBezTo>
                <a:cubicBezTo>
                  <a:pt x="434216" y="276034"/>
                  <a:pt x="385175" y="227008"/>
                  <a:pt x="324916" y="227008"/>
                </a:cubicBezTo>
                <a:close/>
                <a:moveTo>
                  <a:pt x="324916" y="429726"/>
                </a:moveTo>
                <a:cubicBezTo>
                  <a:pt x="273400" y="429726"/>
                  <a:pt x="231482" y="387809"/>
                  <a:pt x="231482" y="336292"/>
                </a:cubicBezTo>
                <a:cubicBezTo>
                  <a:pt x="231482" y="284776"/>
                  <a:pt x="273400" y="242874"/>
                  <a:pt x="324916" y="242874"/>
                </a:cubicBezTo>
                <a:cubicBezTo>
                  <a:pt x="376433" y="242874"/>
                  <a:pt x="418350" y="284776"/>
                  <a:pt x="418350" y="336292"/>
                </a:cubicBezTo>
                <a:cubicBezTo>
                  <a:pt x="418350" y="387809"/>
                  <a:pt x="376433" y="429726"/>
                  <a:pt x="324916" y="429726"/>
                </a:cubicBezTo>
                <a:close/>
                <a:moveTo>
                  <a:pt x="324916" y="477847"/>
                </a:moveTo>
                <a:cubicBezTo>
                  <a:pt x="285664" y="477847"/>
                  <a:pt x="253726" y="509769"/>
                  <a:pt x="253726" y="549022"/>
                </a:cubicBezTo>
                <a:cubicBezTo>
                  <a:pt x="253726" y="588274"/>
                  <a:pt x="285664" y="620212"/>
                  <a:pt x="324916" y="620212"/>
                </a:cubicBezTo>
                <a:cubicBezTo>
                  <a:pt x="364168" y="620212"/>
                  <a:pt x="396106" y="588274"/>
                  <a:pt x="396106" y="549022"/>
                </a:cubicBezTo>
                <a:cubicBezTo>
                  <a:pt x="396106" y="509769"/>
                  <a:pt x="364168" y="477847"/>
                  <a:pt x="324916" y="477847"/>
                </a:cubicBezTo>
                <a:close/>
                <a:moveTo>
                  <a:pt x="324916" y="604346"/>
                </a:moveTo>
                <a:cubicBezTo>
                  <a:pt x="294406" y="604346"/>
                  <a:pt x="269592" y="579532"/>
                  <a:pt x="269592" y="549022"/>
                </a:cubicBezTo>
                <a:cubicBezTo>
                  <a:pt x="269592" y="518527"/>
                  <a:pt x="294406" y="493713"/>
                  <a:pt x="324916" y="493713"/>
                </a:cubicBezTo>
                <a:cubicBezTo>
                  <a:pt x="355426" y="493713"/>
                  <a:pt x="380240" y="518527"/>
                  <a:pt x="380240" y="549022"/>
                </a:cubicBezTo>
                <a:cubicBezTo>
                  <a:pt x="380240" y="579532"/>
                  <a:pt x="355426" y="604346"/>
                  <a:pt x="324916" y="6043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5692807" y="1618502"/>
            <a:ext cx="309050" cy="380479"/>
          </a:xfrm>
          <a:custGeom>
            <a:rect b="b" l="l" r="r" t="t"/>
            <a:pathLst>
              <a:path extrusionOk="0" h="760957" w="618100">
                <a:moveTo>
                  <a:pt x="618101" y="622353"/>
                </a:moveTo>
                <a:lnTo>
                  <a:pt x="618101" y="650024"/>
                </a:lnTo>
                <a:cubicBezTo>
                  <a:pt x="618101" y="656211"/>
                  <a:pt x="614626" y="660527"/>
                  <a:pt x="611501" y="660527"/>
                </a:cubicBezTo>
                <a:lnTo>
                  <a:pt x="446084" y="660527"/>
                </a:lnTo>
                <a:cubicBezTo>
                  <a:pt x="451240" y="647786"/>
                  <a:pt x="455984" y="635062"/>
                  <a:pt x="460315" y="622353"/>
                </a:cubicBezTo>
                <a:lnTo>
                  <a:pt x="618101" y="622353"/>
                </a:lnTo>
                <a:close/>
                <a:moveTo>
                  <a:pt x="465535" y="606488"/>
                </a:moveTo>
                <a:lnTo>
                  <a:pt x="617070" y="606488"/>
                </a:lnTo>
                <a:cubicBezTo>
                  <a:pt x="616340" y="603759"/>
                  <a:pt x="615245" y="601188"/>
                  <a:pt x="613801" y="598967"/>
                </a:cubicBezTo>
                <a:lnTo>
                  <a:pt x="494617" y="415035"/>
                </a:lnTo>
                <a:cubicBezTo>
                  <a:pt x="494681" y="418398"/>
                  <a:pt x="494712" y="421746"/>
                  <a:pt x="494712" y="425093"/>
                </a:cubicBezTo>
                <a:cubicBezTo>
                  <a:pt x="494712" y="484336"/>
                  <a:pt x="484907" y="545039"/>
                  <a:pt x="465535" y="606488"/>
                </a:cubicBezTo>
                <a:close/>
                <a:moveTo>
                  <a:pt x="478847" y="425093"/>
                </a:moveTo>
                <a:cubicBezTo>
                  <a:pt x="478847" y="514450"/>
                  <a:pt x="455905" y="607392"/>
                  <a:pt x="410687" y="701349"/>
                </a:cubicBezTo>
                <a:cubicBezTo>
                  <a:pt x="409957" y="702857"/>
                  <a:pt x="408910" y="704221"/>
                  <a:pt x="407530" y="705395"/>
                </a:cubicBezTo>
                <a:cubicBezTo>
                  <a:pt x="404547" y="707981"/>
                  <a:pt x="400342" y="709473"/>
                  <a:pt x="395995" y="709473"/>
                </a:cubicBezTo>
                <a:lnTo>
                  <a:pt x="389998" y="709473"/>
                </a:lnTo>
                <a:lnTo>
                  <a:pt x="228103" y="709473"/>
                </a:lnTo>
                <a:lnTo>
                  <a:pt x="222106" y="709473"/>
                </a:lnTo>
                <a:cubicBezTo>
                  <a:pt x="215648" y="709473"/>
                  <a:pt x="209746" y="706204"/>
                  <a:pt x="207398" y="701349"/>
                </a:cubicBezTo>
                <a:cubicBezTo>
                  <a:pt x="201623" y="689355"/>
                  <a:pt x="196229" y="677360"/>
                  <a:pt x="191183" y="665398"/>
                </a:cubicBezTo>
                <a:cubicBezTo>
                  <a:pt x="191167" y="665382"/>
                  <a:pt x="191167" y="665366"/>
                  <a:pt x="191152" y="665350"/>
                </a:cubicBezTo>
                <a:cubicBezTo>
                  <a:pt x="156707" y="583673"/>
                  <a:pt x="139254" y="503011"/>
                  <a:pt x="139254" y="425093"/>
                </a:cubicBezTo>
                <a:cubicBezTo>
                  <a:pt x="139254" y="372181"/>
                  <a:pt x="147489" y="317222"/>
                  <a:pt x="163735" y="261707"/>
                </a:cubicBezTo>
                <a:cubicBezTo>
                  <a:pt x="176698" y="217410"/>
                  <a:pt x="194769" y="172652"/>
                  <a:pt x="217457" y="128656"/>
                </a:cubicBezTo>
                <a:cubicBezTo>
                  <a:pt x="255979" y="53991"/>
                  <a:pt x="294343" y="7584"/>
                  <a:pt x="295945" y="5648"/>
                </a:cubicBezTo>
                <a:cubicBezTo>
                  <a:pt x="298912" y="2110"/>
                  <a:pt x="303799" y="0"/>
                  <a:pt x="309050" y="0"/>
                </a:cubicBezTo>
                <a:cubicBezTo>
                  <a:pt x="314302" y="0"/>
                  <a:pt x="319189" y="2110"/>
                  <a:pt x="322140" y="5664"/>
                </a:cubicBezTo>
                <a:cubicBezTo>
                  <a:pt x="322536" y="6124"/>
                  <a:pt x="361693" y="53166"/>
                  <a:pt x="400644" y="128656"/>
                </a:cubicBezTo>
                <a:cubicBezTo>
                  <a:pt x="423332" y="172652"/>
                  <a:pt x="441403" y="217425"/>
                  <a:pt x="454366" y="261707"/>
                </a:cubicBezTo>
                <a:cubicBezTo>
                  <a:pt x="470612" y="317222"/>
                  <a:pt x="478847" y="372181"/>
                  <a:pt x="478847" y="425093"/>
                </a:cubicBezTo>
                <a:close/>
                <a:moveTo>
                  <a:pt x="380240" y="533156"/>
                </a:moveTo>
                <a:cubicBezTo>
                  <a:pt x="380240" y="493904"/>
                  <a:pt x="348303" y="461982"/>
                  <a:pt x="309050" y="461982"/>
                </a:cubicBezTo>
                <a:cubicBezTo>
                  <a:pt x="269798" y="461982"/>
                  <a:pt x="237861" y="493904"/>
                  <a:pt x="237861" y="533156"/>
                </a:cubicBezTo>
                <a:cubicBezTo>
                  <a:pt x="237861" y="572408"/>
                  <a:pt x="269798" y="604346"/>
                  <a:pt x="309050" y="604346"/>
                </a:cubicBezTo>
                <a:cubicBezTo>
                  <a:pt x="348303" y="604346"/>
                  <a:pt x="380240" y="572408"/>
                  <a:pt x="380240" y="533156"/>
                </a:cubicBezTo>
                <a:close/>
                <a:moveTo>
                  <a:pt x="418350" y="320427"/>
                </a:moveTo>
                <a:cubicBezTo>
                  <a:pt x="418350" y="260168"/>
                  <a:pt x="369309" y="211143"/>
                  <a:pt x="309050" y="211143"/>
                </a:cubicBezTo>
                <a:cubicBezTo>
                  <a:pt x="248792" y="211143"/>
                  <a:pt x="199751" y="260168"/>
                  <a:pt x="199751" y="320427"/>
                </a:cubicBezTo>
                <a:cubicBezTo>
                  <a:pt x="199751" y="380701"/>
                  <a:pt x="248792" y="429726"/>
                  <a:pt x="309050" y="429726"/>
                </a:cubicBezTo>
                <a:cubicBezTo>
                  <a:pt x="369309" y="429726"/>
                  <a:pt x="418350" y="380701"/>
                  <a:pt x="418350" y="320427"/>
                </a:cubicBezTo>
                <a:close/>
                <a:moveTo>
                  <a:pt x="236036" y="760577"/>
                </a:moveTo>
                <a:cubicBezTo>
                  <a:pt x="236036" y="760783"/>
                  <a:pt x="236210" y="760957"/>
                  <a:pt x="236417" y="760957"/>
                </a:cubicBezTo>
                <a:lnTo>
                  <a:pt x="381684" y="760957"/>
                </a:lnTo>
                <a:cubicBezTo>
                  <a:pt x="381891" y="760957"/>
                  <a:pt x="382065" y="760783"/>
                  <a:pt x="382065" y="760577"/>
                </a:cubicBezTo>
                <a:lnTo>
                  <a:pt x="382065" y="725339"/>
                </a:lnTo>
                <a:lnTo>
                  <a:pt x="236036" y="725339"/>
                </a:lnTo>
                <a:lnTo>
                  <a:pt x="236036" y="760577"/>
                </a:lnTo>
                <a:close/>
                <a:moveTo>
                  <a:pt x="309050" y="227008"/>
                </a:moveTo>
                <a:cubicBezTo>
                  <a:pt x="257534" y="227008"/>
                  <a:pt x="215617" y="268910"/>
                  <a:pt x="215617" y="320427"/>
                </a:cubicBezTo>
                <a:cubicBezTo>
                  <a:pt x="215617" y="371943"/>
                  <a:pt x="257534" y="413860"/>
                  <a:pt x="309050" y="413860"/>
                </a:cubicBezTo>
                <a:cubicBezTo>
                  <a:pt x="360567" y="413860"/>
                  <a:pt x="402484" y="371943"/>
                  <a:pt x="402484" y="320427"/>
                </a:cubicBezTo>
                <a:cubicBezTo>
                  <a:pt x="402484" y="268910"/>
                  <a:pt x="360567" y="227008"/>
                  <a:pt x="309050" y="227008"/>
                </a:cubicBezTo>
                <a:close/>
                <a:moveTo>
                  <a:pt x="309050" y="477847"/>
                </a:moveTo>
                <a:cubicBezTo>
                  <a:pt x="278541" y="477847"/>
                  <a:pt x="253726" y="502662"/>
                  <a:pt x="253726" y="533156"/>
                </a:cubicBezTo>
                <a:cubicBezTo>
                  <a:pt x="253726" y="563666"/>
                  <a:pt x="278541" y="588480"/>
                  <a:pt x="309050" y="588480"/>
                </a:cubicBezTo>
                <a:cubicBezTo>
                  <a:pt x="339561" y="588480"/>
                  <a:pt x="364375" y="563666"/>
                  <a:pt x="364375" y="533156"/>
                </a:cubicBezTo>
                <a:cubicBezTo>
                  <a:pt x="364375" y="502662"/>
                  <a:pt x="339561" y="477847"/>
                  <a:pt x="309050" y="477847"/>
                </a:cubicBezTo>
                <a:close/>
                <a:moveTo>
                  <a:pt x="0" y="622353"/>
                </a:moveTo>
                <a:lnTo>
                  <a:pt x="0" y="650024"/>
                </a:lnTo>
                <a:cubicBezTo>
                  <a:pt x="0" y="656211"/>
                  <a:pt x="3475" y="660527"/>
                  <a:pt x="6600" y="660527"/>
                </a:cubicBezTo>
                <a:lnTo>
                  <a:pt x="172001" y="660527"/>
                </a:lnTo>
                <a:cubicBezTo>
                  <a:pt x="166861" y="647786"/>
                  <a:pt x="162117" y="635062"/>
                  <a:pt x="157786" y="622353"/>
                </a:cubicBezTo>
                <a:lnTo>
                  <a:pt x="0" y="622353"/>
                </a:lnTo>
                <a:close/>
                <a:moveTo>
                  <a:pt x="123389" y="425093"/>
                </a:moveTo>
                <a:cubicBezTo>
                  <a:pt x="123389" y="421746"/>
                  <a:pt x="123420" y="418398"/>
                  <a:pt x="123484" y="415035"/>
                </a:cubicBezTo>
                <a:lnTo>
                  <a:pt x="4316" y="598967"/>
                </a:lnTo>
                <a:cubicBezTo>
                  <a:pt x="2872" y="601188"/>
                  <a:pt x="1761" y="603759"/>
                  <a:pt x="1031" y="606488"/>
                </a:cubicBezTo>
                <a:lnTo>
                  <a:pt x="152566" y="606488"/>
                </a:lnTo>
                <a:cubicBezTo>
                  <a:pt x="133178" y="545039"/>
                  <a:pt x="123389" y="484336"/>
                  <a:pt x="123389" y="4250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5092658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72" y="7981"/>
                </a:moveTo>
                <a:lnTo>
                  <a:pt x="786772" y="563668"/>
                </a:lnTo>
                <a:cubicBezTo>
                  <a:pt x="786772" y="564275"/>
                  <a:pt x="786692" y="564849"/>
                  <a:pt x="786565" y="565424"/>
                </a:cubicBezTo>
                <a:cubicBezTo>
                  <a:pt x="782986" y="629143"/>
                  <a:pt x="730000" y="679885"/>
                  <a:pt x="665353" y="679885"/>
                </a:cubicBezTo>
                <a:cubicBezTo>
                  <a:pt x="598406" y="679885"/>
                  <a:pt x="543934" y="625472"/>
                  <a:pt x="543934" y="558577"/>
                </a:cubicBezTo>
                <a:cubicBezTo>
                  <a:pt x="543934" y="491665"/>
                  <a:pt x="598406" y="437252"/>
                  <a:pt x="665353" y="437252"/>
                </a:cubicBezTo>
                <a:cubicBezTo>
                  <a:pt x="710448" y="437252"/>
                  <a:pt x="749856" y="461961"/>
                  <a:pt x="770798" y="498529"/>
                </a:cubicBezTo>
                <a:lnTo>
                  <a:pt x="770798" y="153503"/>
                </a:lnTo>
                <a:lnTo>
                  <a:pt x="242838" y="284468"/>
                </a:lnTo>
                <a:lnTo>
                  <a:pt x="242838" y="671904"/>
                </a:lnTo>
                <a:cubicBezTo>
                  <a:pt x="242838" y="738799"/>
                  <a:pt x="188367" y="793228"/>
                  <a:pt x="121419" y="793228"/>
                </a:cubicBezTo>
                <a:cubicBezTo>
                  <a:pt x="54472" y="793228"/>
                  <a:pt x="0" y="738799"/>
                  <a:pt x="0" y="671904"/>
                </a:cubicBezTo>
                <a:cubicBezTo>
                  <a:pt x="0" y="605009"/>
                  <a:pt x="54472" y="550596"/>
                  <a:pt x="121419" y="550596"/>
                </a:cubicBezTo>
                <a:cubicBezTo>
                  <a:pt x="166514" y="550596"/>
                  <a:pt x="205922" y="575304"/>
                  <a:pt x="226864" y="611872"/>
                </a:cubicBezTo>
                <a:lnTo>
                  <a:pt x="226864" y="142904"/>
                </a:lnTo>
                <a:cubicBezTo>
                  <a:pt x="226864" y="142713"/>
                  <a:pt x="226912" y="142537"/>
                  <a:pt x="226912" y="142362"/>
                </a:cubicBezTo>
                <a:cubicBezTo>
                  <a:pt x="226944" y="142058"/>
                  <a:pt x="226960" y="141771"/>
                  <a:pt x="227008" y="141468"/>
                </a:cubicBezTo>
                <a:cubicBezTo>
                  <a:pt x="227056" y="141228"/>
                  <a:pt x="227136" y="140989"/>
                  <a:pt x="227200" y="140749"/>
                </a:cubicBezTo>
                <a:cubicBezTo>
                  <a:pt x="227263" y="140494"/>
                  <a:pt x="227327" y="140239"/>
                  <a:pt x="227439" y="139999"/>
                </a:cubicBezTo>
                <a:cubicBezTo>
                  <a:pt x="227535" y="139744"/>
                  <a:pt x="227647" y="139520"/>
                  <a:pt x="227775" y="139281"/>
                </a:cubicBezTo>
                <a:cubicBezTo>
                  <a:pt x="227886" y="139058"/>
                  <a:pt x="227998" y="138834"/>
                  <a:pt x="228126" y="138627"/>
                </a:cubicBezTo>
                <a:cubicBezTo>
                  <a:pt x="228270" y="138403"/>
                  <a:pt x="228430" y="138212"/>
                  <a:pt x="228589" y="138020"/>
                </a:cubicBezTo>
                <a:cubicBezTo>
                  <a:pt x="228749" y="137813"/>
                  <a:pt x="228893" y="137605"/>
                  <a:pt x="229085" y="137413"/>
                </a:cubicBezTo>
                <a:cubicBezTo>
                  <a:pt x="229244" y="137238"/>
                  <a:pt x="229436" y="137078"/>
                  <a:pt x="229628" y="136919"/>
                </a:cubicBezTo>
                <a:cubicBezTo>
                  <a:pt x="229819" y="136743"/>
                  <a:pt x="230027" y="136568"/>
                  <a:pt x="230235" y="136408"/>
                </a:cubicBezTo>
                <a:cubicBezTo>
                  <a:pt x="230458" y="136264"/>
                  <a:pt x="230682" y="136137"/>
                  <a:pt x="230906" y="136009"/>
                </a:cubicBezTo>
                <a:cubicBezTo>
                  <a:pt x="231129" y="135881"/>
                  <a:pt x="231337" y="135754"/>
                  <a:pt x="231576" y="135642"/>
                </a:cubicBezTo>
                <a:cubicBezTo>
                  <a:pt x="231848" y="135530"/>
                  <a:pt x="232120" y="135434"/>
                  <a:pt x="232407" y="135338"/>
                </a:cubicBezTo>
                <a:cubicBezTo>
                  <a:pt x="232583" y="135291"/>
                  <a:pt x="232743" y="135211"/>
                  <a:pt x="232934" y="135163"/>
                </a:cubicBezTo>
                <a:lnTo>
                  <a:pt x="776852" y="239"/>
                </a:lnTo>
                <a:cubicBezTo>
                  <a:pt x="776900" y="223"/>
                  <a:pt x="776948" y="223"/>
                  <a:pt x="776996" y="208"/>
                </a:cubicBezTo>
                <a:cubicBezTo>
                  <a:pt x="777268" y="160"/>
                  <a:pt x="777539" y="128"/>
                  <a:pt x="777811" y="96"/>
                </a:cubicBezTo>
                <a:cubicBezTo>
                  <a:pt x="778098" y="64"/>
                  <a:pt x="778370" y="16"/>
                  <a:pt x="778625" y="16"/>
                </a:cubicBezTo>
                <a:cubicBezTo>
                  <a:pt x="778689" y="16"/>
                  <a:pt x="778737" y="0"/>
                  <a:pt x="778785" y="0"/>
                </a:cubicBezTo>
                <a:cubicBezTo>
                  <a:pt x="778961" y="0"/>
                  <a:pt x="779137" y="48"/>
                  <a:pt x="779328" y="48"/>
                </a:cubicBezTo>
                <a:cubicBezTo>
                  <a:pt x="779632" y="80"/>
                  <a:pt x="779919" y="96"/>
                  <a:pt x="780223" y="144"/>
                </a:cubicBezTo>
                <a:cubicBezTo>
                  <a:pt x="780462" y="192"/>
                  <a:pt x="780686" y="255"/>
                  <a:pt x="780926" y="335"/>
                </a:cubicBezTo>
                <a:cubicBezTo>
                  <a:pt x="781197" y="399"/>
                  <a:pt x="781453" y="463"/>
                  <a:pt x="781692" y="575"/>
                </a:cubicBezTo>
                <a:cubicBezTo>
                  <a:pt x="781932" y="654"/>
                  <a:pt x="782156" y="782"/>
                  <a:pt x="782395" y="894"/>
                </a:cubicBezTo>
                <a:cubicBezTo>
                  <a:pt x="782619" y="1022"/>
                  <a:pt x="782859" y="1133"/>
                  <a:pt x="783066" y="1261"/>
                </a:cubicBezTo>
                <a:cubicBezTo>
                  <a:pt x="783274" y="1405"/>
                  <a:pt x="783466" y="1564"/>
                  <a:pt x="783673" y="1708"/>
                </a:cubicBezTo>
                <a:cubicBezTo>
                  <a:pt x="783881" y="1868"/>
                  <a:pt x="784089" y="2027"/>
                  <a:pt x="784280" y="2219"/>
                </a:cubicBezTo>
                <a:cubicBezTo>
                  <a:pt x="784456" y="2378"/>
                  <a:pt x="784616" y="2570"/>
                  <a:pt x="784775" y="2745"/>
                </a:cubicBezTo>
                <a:cubicBezTo>
                  <a:pt x="784951" y="2953"/>
                  <a:pt x="785127" y="3144"/>
                  <a:pt x="785287" y="3368"/>
                </a:cubicBezTo>
                <a:cubicBezTo>
                  <a:pt x="785430" y="3575"/>
                  <a:pt x="785558" y="3815"/>
                  <a:pt x="785686" y="4038"/>
                </a:cubicBezTo>
                <a:cubicBezTo>
                  <a:pt x="785814" y="4262"/>
                  <a:pt x="785942" y="4469"/>
                  <a:pt x="786053" y="4709"/>
                </a:cubicBezTo>
                <a:cubicBezTo>
                  <a:pt x="786165" y="4980"/>
                  <a:pt x="786261" y="5251"/>
                  <a:pt x="786341" y="5539"/>
                </a:cubicBezTo>
                <a:cubicBezTo>
                  <a:pt x="786405" y="5714"/>
                  <a:pt x="786485" y="5874"/>
                  <a:pt x="786533" y="6065"/>
                </a:cubicBezTo>
                <a:cubicBezTo>
                  <a:pt x="786549" y="6113"/>
                  <a:pt x="786549" y="6161"/>
                  <a:pt x="786549" y="6209"/>
                </a:cubicBezTo>
                <a:cubicBezTo>
                  <a:pt x="786612" y="6464"/>
                  <a:pt x="786644" y="6752"/>
                  <a:pt x="786676" y="7023"/>
                </a:cubicBezTo>
                <a:cubicBezTo>
                  <a:pt x="786708" y="7294"/>
                  <a:pt x="786740" y="7566"/>
                  <a:pt x="786756" y="7821"/>
                </a:cubicBezTo>
                <a:cubicBezTo>
                  <a:pt x="786756" y="7885"/>
                  <a:pt x="786772" y="7933"/>
                  <a:pt x="786772" y="7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5100645" y="1619659"/>
            <a:ext cx="377412" cy="379543"/>
          </a:xfrm>
          <a:custGeom>
            <a:rect b="b" l="l" r="r" t="t"/>
            <a:pathLst>
              <a:path extrusionOk="0" h="759086" w="754824">
                <a:moveTo>
                  <a:pt x="754824" y="540396"/>
                </a:moveTo>
                <a:cubicBezTo>
                  <a:pt x="754824" y="598481"/>
                  <a:pt x="707525" y="645743"/>
                  <a:pt x="649379" y="645743"/>
                </a:cubicBezTo>
                <a:cubicBezTo>
                  <a:pt x="591233" y="645743"/>
                  <a:pt x="543934" y="598481"/>
                  <a:pt x="543934" y="540396"/>
                </a:cubicBezTo>
                <a:cubicBezTo>
                  <a:pt x="543934" y="482296"/>
                  <a:pt x="591233" y="435034"/>
                  <a:pt x="649379" y="435034"/>
                </a:cubicBezTo>
                <a:cubicBezTo>
                  <a:pt x="707525" y="435034"/>
                  <a:pt x="754824" y="482296"/>
                  <a:pt x="754824" y="540396"/>
                </a:cubicBezTo>
                <a:close/>
                <a:moveTo>
                  <a:pt x="105445" y="548377"/>
                </a:moveTo>
                <a:cubicBezTo>
                  <a:pt x="47299" y="548377"/>
                  <a:pt x="0" y="595639"/>
                  <a:pt x="0" y="653724"/>
                </a:cubicBezTo>
                <a:cubicBezTo>
                  <a:pt x="0" y="711824"/>
                  <a:pt x="47299" y="759086"/>
                  <a:pt x="105445" y="759086"/>
                </a:cubicBezTo>
                <a:cubicBezTo>
                  <a:pt x="163591" y="759086"/>
                  <a:pt x="210890" y="711824"/>
                  <a:pt x="210890" y="653724"/>
                </a:cubicBezTo>
                <a:cubicBezTo>
                  <a:pt x="210890" y="595639"/>
                  <a:pt x="163591" y="548377"/>
                  <a:pt x="105445" y="548377"/>
                </a:cubicBezTo>
                <a:close/>
                <a:moveTo>
                  <a:pt x="226864" y="130965"/>
                </a:moveTo>
                <a:lnTo>
                  <a:pt x="226864" y="249831"/>
                </a:lnTo>
                <a:lnTo>
                  <a:pt x="754824" y="118882"/>
                </a:lnTo>
                <a:lnTo>
                  <a:pt x="754824" y="0"/>
                </a:lnTo>
                <a:lnTo>
                  <a:pt x="226864" y="13096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6822568" y="1610570"/>
            <a:ext cx="348312" cy="396813"/>
          </a:xfrm>
          <a:custGeom>
            <a:rect b="b" l="l" r="r" t="t"/>
            <a:pathLst>
              <a:path extrusionOk="0" h="793625" w="696623">
                <a:moveTo>
                  <a:pt x="548481" y="425929"/>
                </a:moveTo>
                <a:cubicBezTo>
                  <a:pt x="540623" y="421573"/>
                  <a:pt x="530698" y="422543"/>
                  <a:pt x="523780" y="428314"/>
                </a:cubicBezTo>
                <a:cubicBezTo>
                  <a:pt x="473487" y="470347"/>
                  <a:pt x="409627" y="493494"/>
                  <a:pt x="343954" y="493494"/>
                </a:cubicBezTo>
                <a:cubicBezTo>
                  <a:pt x="279823" y="493494"/>
                  <a:pt x="217156" y="471317"/>
                  <a:pt x="167468" y="431033"/>
                </a:cubicBezTo>
                <a:cubicBezTo>
                  <a:pt x="160406" y="425309"/>
                  <a:pt x="150401" y="424530"/>
                  <a:pt x="142592" y="429077"/>
                </a:cubicBezTo>
                <a:cubicBezTo>
                  <a:pt x="99997" y="453925"/>
                  <a:pt x="64289" y="489520"/>
                  <a:pt x="39334" y="532030"/>
                </a:cubicBezTo>
                <a:cubicBezTo>
                  <a:pt x="13599" y="575844"/>
                  <a:pt x="0" y="626001"/>
                  <a:pt x="0" y="677080"/>
                </a:cubicBezTo>
                <a:lnTo>
                  <a:pt x="0" y="785677"/>
                </a:lnTo>
                <a:cubicBezTo>
                  <a:pt x="0" y="790065"/>
                  <a:pt x="3563" y="793626"/>
                  <a:pt x="7953" y="793626"/>
                </a:cubicBezTo>
                <a:lnTo>
                  <a:pt x="688671" y="793626"/>
                </a:lnTo>
                <a:cubicBezTo>
                  <a:pt x="693060" y="793626"/>
                  <a:pt x="696623" y="790065"/>
                  <a:pt x="696623" y="785677"/>
                </a:cubicBezTo>
                <a:lnTo>
                  <a:pt x="696623" y="677080"/>
                </a:lnTo>
                <a:cubicBezTo>
                  <a:pt x="696623" y="572792"/>
                  <a:pt x="639857" y="476548"/>
                  <a:pt x="548481" y="425929"/>
                </a:cubicBezTo>
                <a:close/>
                <a:moveTo>
                  <a:pt x="680718" y="777728"/>
                </a:moveTo>
                <a:lnTo>
                  <a:pt x="15905" y="777728"/>
                </a:lnTo>
                <a:lnTo>
                  <a:pt x="15905" y="677080"/>
                </a:lnTo>
                <a:cubicBezTo>
                  <a:pt x="15905" y="628831"/>
                  <a:pt x="28741" y="581456"/>
                  <a:pt x="53044" y="540090"/>
                </a:cubicBezTo>
                <a:cubicBezTo>
                  <a:pt x="76632" y="499933"/>
                  <a:pt x="110367" y="466294"/>
                  <a:pt x="150608" y="442813"/>
                </a:cubicBezTo>
                <a:cubicBezTo>
                  <a:pt x="152739" y="441573"/>
                  <a:pt x="155491" y="441795"/>
                  <a:pt x="157447" y="443385"/>
                </a:cubicBezTo>
                <a:cubicBezTo>
                  <a:pt x="209967" y="485943"/>
                  <a:pt x="276197" y="509392"/>
                  <a:pt x="343954" y="509392"/>
                </a:cubicBezTo>
                <a:cubicBezTo>
                  <a:pt x="413349" y="509392"/>
                  <a:pt x="480835" y="484926"/>
                  <a:pt x="533975" y="440508"/>
                </a:cubicBezTo>
                <a:cubicBezTo>
                  <a:pt x="535884" y="438918"/>
                  <a:pt x="538619" y="438632"/>
                  <a:pt x="540767" y="439824"/>
                </a:cubicBezTo>
                <a:cubicBezTo>
                  <a:pt x="627085" y="487644"/>
                  <a:pt x="680718" y="578563"/>
                  <a:pt x="680718" y="677080"/>
                </a:cubicBezTo>
                <a:lnTo>
                  <a:pt x="680718" y="777728"/>
                </a:lnTo>
                <a:close/>
                <a:moveTo>
                  <a:pt x="343954" y="426295"/>
                </a:moveTo>
                <a:cubicBezTo>
                  <a:pt x="461542" y="426295"/>
                  <a:pt x="557213" y="330671"/>
                  <a:pt x="557213" y="213140"/>
                </a:cubicBezTo>
                <a:cubicBezTo>
                  <a:pt x="557213" y="95624"/>
                  <a:pt x="461542" y="0"/>
                  <a:pt x="343954" y="0"/>
                </a:cubicBezTo>
                <a:cubicBezTo>
                  <a:pt x="226365" y="0"/>
                  <a:pt x="130694" y="95624"/>
                  <a:pt x="130694" y="213156"/>
                </a:cubicBezTo>
                <a:cubicBezTo>
                  <a:pt x="130694" y="330687"/>
                  <a:pt x="226365" y="426295"/>
                  <a:pt x="343954" y="426295"/>
                </a:cubicBezTo>
                <a:close/>
                <a:moveTo>
                  <a:pt x="343954" y="15898"/>
                </a:moveTo>
                <a:cubicBezTo>
                  <a:pt x="452778" y="15898"/>
                  <a:pt x="541307" y="104384"/>
                  <a:pt x="541307" y="213156"/>
                </a:cubicBezTo>
                <a:cubicBezTo>
                  <a:pt x="541307" y="321927"/>
                  <a:pt x="452778" y="410413"/>
                  <a:pt x="343954" y="410413"/>
                </a:cubicBezTo>
                <a:cubicBezTo>
                  <a:pt x="235129" y="410413"/>
                  <a:pt x="146600" y="321927"/>
                  <a:pt x="146600" y="213156"/>
                </a:cubicBezTo>
                <a:cubicBezTo>
                  <a:pt x="146600" y="104384"/>
                  <a:pt x="235129" y="15898"/>
                  <a:pt x="343954" y="158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7967077" y="1670482"/>
            <a:ext cx="472116" cy="276956"/>
          </a:xfrm>
          <a:custGeom>
            <a:rect b="b" l="l" r="r" t="t"/>
            <a:pathLst>
              <a:path extrusionOk="0" h="553912" w="944233">
                <a:moveTo>
                  <a:pt x="937771" y="295147"/>
                </a:moveTo>
                <a:cubicBezTo>
                  <a:pt x="929680" y="306259"/>
                  <a:pt x="728318" y="553912"/>
                  <a:pt x="472304" y="553912"/>
                </a:cubicBezTo>
                <a:lnTo>
                  <a:pt x="471589" y="553912"/>
                </a:lnTo>
                <a:cubicBezTo>
                  <a:pt x="365549" y="553720"/>
                  <a:pt x="250491" y="509235"/>
                  <a:pt x="141419" y="424530"/>
                </a:cubicBezTo>
                <a:cubicBezTo>
                  <a:pt x="92039" y="386624"/>
                  <a:pt x="46908" y="343663"/>
                  <a:pt x="6836" y="296170"/>
                </a:cubicBezTo>
                <a:cubicBezTo>
                  <a:pt x="-2279" y="284943"/>
                  <a:pt x="-2279" y="268873"/>
                  <a:pt x="6836" y="257762"/>
                </a:cubicBezTo>
                <a:cubicBezTo>
                  <a:pt x="14947" y="247634"/>
                  <a:pt x="216309" y="0"/>
                  <a:pt x="472323" y="0"/>
                </a:cubicBezTo>
                <a:lnTo>
                  <a:pt x="473038" y="0"/>
                </a:lnTo>
                <a:cubicBezTo>
                  <a:pt x="579078" y="193"/>
                  <a:pt x="694136" y="44677"/>
                  <a:pt x="803208" y="129383"/>
                </a:cubicBezTo>
                <a:cubicBezTo>
                  <a:pt x="852588" y="167192"/>
                  <a:pt x="897719" y="210153"/>
                  <a:pt x="937791" y="257743"/>
                </a:cubicBezTo>
                <a:cubicBezTo>
                  <a:pt x="946384" y="268661"/>
                  <a:pt x="946384" y="284132"/>
                  <a:pt x="937771" y="2951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4705388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93949" y="132547"/>
                </a:moveTo>
                <a:cubicBezTo>
                  <a:pt x="793949" y="144367"/>
                  <a:pt x="789348" y="155473"/>
                  <a:pt x="780986" y="163835"/>
                </a:cubicBezTo>
                <a:lnTo>
                  <a:pt x="719205" y="225616"/>
                </a:lnTo>
                <a:cubicBezTo>
                  <a:pt x="718935" y="226029"/>
                  <a:pt x="718618" y="226410"/>
                  <a:pt x="718269" y="226759"/>
                </a:cubicBezTo>
                <a:cubicBezTo>
                  <a:pt x="717920" y="227108"/>
                  <a:pt x="717539" y="227425"/>
                  <a:pt x="717126" y="227695"/>
                </a:cubicBezTo>
                <a:lnTo>
                  <a:pt x="693375" y="251446"/>
                </a:lnTo>
                <a:cubicBezTo>
                  <a:pt x="692994" y="252207"/>
                  <a:pt x="692502" y="252905"/>
                  <a:pt x="691868" y="253540"/>
                </a:cubicBezTo>
                <a:cubicBezTo>
                  <a:pt x="691249" y="254159"/>
                  <a:pt x="690551" y="254651"/>
                  <a:pt x="689805" y="255016"/>
                </a:cubicBezTo>
                <a:lnTo>
                  <a:pt x="201122" y="743699"/>
                </a:lnTo>
                <a:cubicBezTo>
                  <a:pt x="200931" y="743890"/>
                  <a:pt x="200741" y="744064"/>
                  <a:pt x="200534" y="744223"/>
                </a:cubicBezTo>
                <a:cubicBezTo>
                  <a:pt x="200344" y="744397"/>
                  <a:pt x="200122" y="744540"/>
                  <a:pt x="199916" y="744683"/>
                </a:cubicBezTo>
                <a:cubicBezTo>
                  <a:pt x="199709" y="744826"/>
                  <a:pt x="199503" y="744953"/>
                  <a:pt x="199297" y="745064"/>
                </a:cubicBezTo>
                <a:cubicBezTo>
                  <a:pt x="199265" y="745080"/>
                  <a:pt x="199218" y="745111"/>
                  <a:pt x="199170" y="745127"/>
                </a:cubicBezTo>
                <a:cubicBezTo>
                  <a:pt x="198964" y="745238"/>
                  <a:pt x="198758" y="745334"/>
                  <a:pt x="198551" y="745413"/>
                </a:cubicBezTo>
                <a:cubicBezTo>
                  <a:pt x="198361" y="745492"/>
                  <a:pt x="198155" y="745572"/>
                  <a:pt x="197964" y="745635"/>
                </a:cubicBezTo>
                <a:cubicBezTo>
                  <a:pt x="197853" y="745667"/>
                  <a:pt x="197758" y="745698"/>
                  <a:pt x="197647" y="745730"/>
                </a:cubicBezTo>
                <a:lnTo>
                  <a:pt x="197615" y="745730"/>
                </a:lnTo>
                <a:lnTo>
                  <a:pt x="67595" y="782031"/>
                </a:lnTo>
                <a:lnTo>
                  <a:pt x="27581" y="793201"/>
                </a:lnTo>
                <a:cubicBezTo>
                  <a:pt x="25867" y="793693"/>
                  <a:pt x="24090" y="793915"/>
                  <a:pt x="22313" y="793915"/>
                </a:cubicBezTo>
                <a:cubicBezTo>
                  <a:pt x="16697" y="793915"/>
                  <a:pt x="11017" y="791567"/>
                  <a:pt x="6686" y="787235"/>
                </a:cubicBezTo>
                <a:cubicBezTo>
                  <a:pt x="990" y="781539"/>
                  <a:pt x="-1295" y="773527"/>
                  <a:pt x="720" y="766340"/>
                </a:cubicBezTo>
                <a:lnTo>
                  <a:pt x="11890" y="726326"/>
                </a:lnTo>
                <a:lnTo>
                  <a:pt x="48191" y="596274"/>
                </a:lnTo>
                <a:cubicBezTo>
                  <a:pt x="48286" y="595941"/>
                  <a:pt x="48397" y="595608"/>
                  <a:pt x="48540" y="595290"/>
                </a:cubicBezTo>
                <a:cubicBezTo>
                  <a:pt x="48619" y="595084"/>
                  <a:pt x="48714" y="594894"/>
                  <a:pt x="48809" y="594719"/>
                </a:cubicBezTo>
                <a:cubicBezTo>
                  <a:pt x="48921" y="594497"/>
                  <a:pt x="49047" y="594291"/>
                  <a:pt x="49174" y="594085"/>
                </a:cubicBezTo>
                <a:cubicBezTo>
                  <a:pt x="49222" y="594021"/>
                  <a:pt x="49270" y="593958"/>
                  <a:pt x="49301" y="593894"/>
                </a:cubicBezTo>
                <a:cubicBezTo>
                  <a:pt x="49571" y="593497"/>
                  <a:pt x="49888" y="593117"/>
                  <a:pt x="50221" y="592799"/>
                </a:cubicBezTo>
                <a:cubicBezTo>
                  <a:pt x="50333" y="592672"/>
                  <a:pt x="50459" y="592561"/>
                  <a:pt x="50571" y="592450"/>
                </a:cubicBezTo>
                <a:lnTo>
                  <a:pt x="540682" y="102339"/>
                </a:lnTo>
                <a:lnTo>
                  <a:pt x="567273" y="75763"/>
                </a:lnTo>
                <a:lnTo>
                  <a:pt x="630086" y="12935"/>
                </a:lnTo>
                <a:cubicBezTo>
                  <a:pt x="647332" y="-4312"/>
                  <a:pt x="675415" y="-4312"/>
                  <a:pt x="692645" y="12935"/>
                </a:cubicBezTo>
                <a:lnTo>
                  <a:pt x="780986" y="101276"/>
                </a:lnTo>
                <a:cubicBezTo>
                  <a:pt x="789348" y="109621"/>
                  <a:pt x="793949" y="120727"/>
                  <a:pt x="793949" y="1325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4713314" y="23669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3986973" y="2359024"/>
            <a:ext cx="460994" cy="396452"/>
          </a:xfrm>
          <a:custGeom>
            <a:rect b="b" l="l" r="r" t="t"/>
            <a:pathLst>
              <a:path extrusionOk="0" h="792904" w="921989">
                <a:moveTo>
                  <a:pt x="786207" y="107574"/>
                </a:moveTo>
                <a:cubicBezTo>
                  <a:pt x="699259" y="38207"/>
                  <a:pt x="583752" y="0"/>
                  <a:pt x="460995" y="0"/>
                </a:cubicBezTo>
                <a:cubicBezTo>
                  <a:pt x="338237" y="0"/>
                  <a:pt x="222749" y="38207"/>
                  <a:pt x="135800" y="107574"/>
                </a:cubicBezTo>
                <a:cubicBezTo>
                  <a:pt x="48225" y="177439"/>
                  <a:pt x="0" y="270513"/>
                  <a:pt x="0" y="369637"/>
                </a:cubicBezTo>
                <a:cubicBezTo>
                  <a:pt x="0" y="422142"/>
                  <a:pt x="13431" y="472876"/>
                  <a:pt x="39941" y="520418"/>
                </a:cubicBezTo>
                <a:cubicBezTo>
                  <a:pt x="65437" y="566152"/>
                  <a:pt x="101670" y="606665"/>
                  <a:pt x="147681" y="640832"/>
                </a:cubicBezTo>
                <a:cubicBezTo>
                  <a:pt x="148087" y="641146"/>
                  <a:pt x="148235" y="641718"/>
                  <a:pt x="148032" y="642216"/>
                </a:cubicBezTo>
                <a:cubicBezTo>
                  <a:pt x="117813" y="715088"/>
                  <a:pt x="63242" y="753240"/>
                  <a:pt x="47229" y="763202"/>
                </a:cubicBezTo>
                <a:cubicBezTo>
                  <a:pt x="42930" y="765877"/>
                  <a:pt x="40605" y="770840"/>
                  <a:pt x="41325" y="775858"/>
                </a:cubicBezTo>
                <a:cubicBezTo>
                  <a:pt x="42044" y="780876"/>
                  <a:pt x="45660" y="785009"/>
                  <a:pt x="50531" y="786392"/>
                </a:cubicBezTo>
                <a:lnTo>
                  <a:pt x="50531" y="786392"/>
                </a:lnTo>
                <a:cubicBezTo>
                  <a:pt x="60604" y="789233"/>
                  <a:pt x="78204" y="792905"/>
                  <a:pt x="101836" y="792905"/>
                </a:cubicBezTo>
                <a:cubicBezTo>
                  <a:pt x="113127" y="792905"/>
                  <a:pt x="125820" y="792056"/>
                  <a:pt x="139693" y="789879"/>
                </a:cubicBezTo>
                <a:cubicBezTo>
                  <a:pt x="192751" y="781559"/>
                  <a:pt x="245994" y="756727"/>
                  <a:pt x="297927" y="716048"/>
                </a:cubicBezTo>
                <a:cubicBezTo>
                  <a:pt x="298259" y="715789"/>
                  <a:pt x="298683" y="715715"/>
                  <a:pt x="299071" y="715826"/>
                </a:cubicBezTo>
                <a:cubicBezTo>
                  <a:pt x="350782" y="731360"/>
                  <a:pt x="405261" y="739256"/>
                  <a:pt x="460976" y="739256"/>
                </a:cubicBezTo>
                <a:cubicBezTo>
                  <a:pt x="583733" y="739256"/>
                  <a:pt x="699240" y="701049"/>
                  <a:pt x="786189" y="631682"/>
                </a:cubicBezTo>
                <a:cubicBezTo>
                  <a:pt x="873765" y="561817"/>
                  <a:pt x="921989" y="468762"/>
                  <a:pt x="921989" y="369619"/>
                </a:cubicBezTo>
                <a:cubicBezTo>
                  <a:pt x="922008" y="270513"/>
                  <a:pt x="873783" y="177439"/>
                  <a:pt x="786207" y="107574"/>
                </a:cubicBezTo>
                <a:close/>
                <a:moveTo>
                  <a:pt x="55530" y="768645"/>
                </a:moveTo>
                <a:lnTo>
                  <a:pt x="55530" y="768645"/>
                </a:lnTo>
                <a:cubicBezTo>
                  <a:pt x="55530" y="768645"/>
                  <a:pt x="55549" y="768645"/>
                  <a:pt x="55549" y="768645"/>
                </a:cubicBezTo>
                <a:cubicBezTo>
                  <a:pt x="55549" y="768645"/>
                  <a:pt x="55530" y="768645"/>
                  <a:pt x="55530" y="768645"/>
                </a:cubicBezTo>
                <a:close/>
                <a:moveTo>
                  <a:pt x="460995" y="720826"/>
                </a:moveTo>
                <a:cubicBezTo>
                  <a:pt x="407069" y="720826"/>
                  <a:pt x="354380" y="713206"/>
                  <a:pt x="304403" y="698189"/>
                </a:cubicBezTo>
                <a:cubicBezTo>
                  <a:pt x="298278" y="696344"/>
                  <a:pt x="291599" y="697599"/>
                  <a:pt x="286563" y="701547"/>
                </a:cubicBezTo>
                <a:cubicBezTo>
                  <a:pt x="185852" y="780415"/>
                  <a:pt x="103811" y="778072"/>
                  <a:pt x="68020" y="771504"/>
                </a:cubicBezTo>
                <a:cubicBezTo>
                  <a:pt x="93885" y="753203"/>
                  <a:pt x="138033" y="714461"/>
                  <a:pt x="165060" y="649282"/>
                </a:cubicBezTo>
                <a:cubicBezTo>
                  <a:pt x="168510" y="640943"/>
                  <a:pt x="165890" y="631387"/>
                  <a:pt x="158658" y="626018"/>
                </a:cubicBezTo>
                <a:cubicBezTo>
                  <a:pt x="114769" y="593419"/>
                  <a:pt x="80252" y="554862"/>
                  <a:pt x="56029" y="511434"/>
                </a:cubicBezTo>
                <a:cubicBezTo>
                  <a:pt x="31104" y="466677"/>
                  <a:pt x="18449" y="418969"/>
                  <a:pt x="18449" y="369637"/>
                </a:cubicBezTo>
                <a:cubicBezTo>
                  <a:pt x="18449" y="176000"/>
                  <a:pt x="216974" y="18449"/>
                  <a:pt x="460995" y="18449"/>
                </a:cubicBezTo>
                <a:cubicBezTo>
                  <a:pt x="705033" y="18449"/>
                  <a:pt x="903559" y="176000"/>
                  <a:pt x="903559" y="369637"/>
                </a:cubicBezTo>
                <a:cubicBezTo>
                  <a:pt x="903559" y="563274"/>
                  <a:pt x="705033" y="720826"/>
                  <a:pt x="460995" y="720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3960609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55382" y="417283"/>
                </a:moveTo>
                <a:cubicBezTo>
                  <a:pt x="875020" y="428560"/>
                  <a:pt x="888296" y="449744"/>
                  <a:pt x="888296" y="473987"/>
                </a:cubicBezTo>
                <a:lnTo>
                  <a:pt x="888296" y="483450"/>
                </a:lnTo>
                <a:cubicBezTo>
                  <a:pt x="888296" y="507515"/>
                  <a:pt x="875216" y="528575"/>
                  <a:pt x="855808" y="539923"/>
                </a:cubicBezTo>
                <a:cubicBezTo>
                  <a:pt x="875216" y="551271"/>
                  <a:pt x="888296" y="572330"/>
                  <a:pt x="888296" y="596396"/>
                </a:cubicBezTo>
                <a:lnTo>
                  <a:pt x="888296" y="605841"/>
                </a:lnTo>
                <a:cubicBezTo>
                  <a:pt x="888296" y="638319"/>
                  <a:pt x="864499" y="665338"/>
                  <a:pt x="833433" y="670354"/>
                </a:cubicBezTo>
                <a:cubicBezTo>
                  <a:pt x="847740" y="682893"/>
                  <a:pt x="856786" y="701267"/>
                  <a:pt x="856786" y="721740"/>
                </a:cubicBezTo>
                <a:lnTo>
                  <a:pt x="856786" y="725279"/>
                </a:lnTo>
                <a:cubicBezTo>
                  <a:pt x="856786" y="762952"/>
                  <a:pt x="826164" y="793598"/>
                  <a:pt x="788522" y="793598"/>
                </a:cubicBezTo>
                <a:lnTo>
                  <a:pt x="611421" y="793598"/>
                </a:lnTo>
                <a:cubicBezTo>
                  <a:pt x="595355" y="793598"/>
                  <a:pt x="580266" y="788120"/>
                  <a:pt x="568092" y="778053"/>
                </a:cubicBezTo>
                <a:cubicBezTo>
                  <a:pt x="567293" y="778319"/>
                  <a:pt x="566457" y="778497"/>
                  <a:pt x="565569" y="778515"/>
                </a:cubicBezTo>
                <a:lnTo>
                  <a:pt x="396518" y="781361"/>
                </a:lnTo>
                <a:cubicBezTo>
                  <a:pt x="346383" y="781361"/>
                  <a:pt x="316934" y="753436"/>
                  <a:pt x="303818" y="736805"/>
                </a:cubicBezTo>
                <a:cubicBezTo>
                  <a:pt x="298220" y="729690"/>
                  <a:pt x="289707" y="725599"/>
                  <a:pt x="280483" y="725599"/>
                </a:cubicBezTo>
                <a:lnTo>
                  <a:pt x="219559" y="725599"/>
                </a:lnTo>
                <a:lnTo>
                  <a:pt x="219559" y="737570"/>
                </a:lnTo>
                <a:cubicBezTo>
                  <a:pt x="219559" y="768466"/>
                  <a:pt x="194447" y="793598"/>
                  <a:pt x="163576" y="793598"/>
                </a:cubicBezTo>
                <a:lnTo>
                  <a:pt x="56001" y="793598"/>
                </a:lnTo>
                <a:cubicBezTo>
                  <a:pt x="25130" y="793598"/>
                  <a:pt x="0" y="768466"/>
                  <a:pt x="0" y="737570"/>
                </a:cubicBezTo>
                <a:lnTo>
                  <a:pt x="0" y="385907"/>
                </a:lnTo>
                <a:cubicBezTo>
                  <a:pt x="0" y="355011"/>
                  <a:pt x="25130" y="329860"/>
                  <a:pt x="56001" y="329860"/>
                </a:cubicBezTo>
                <a:lnTo>
                  <a:pt x="163576" y="329860"/>
                </a:lnTo>
                <a:cubicBezTo>
                  <a:pt x="194447" y="329860"/>
                  <a:pt x="219559" y="355011"/>
                  <a:pt x="219559" y="385907"/>
                </a:cubicBezTo>
                <a:lnTo>
                  <a:pt x="219559" y="386209"/>
                </a:lnTo>
                <a:lnTo>
                  <a:pt x="302396" y="386227"/>
                </a:lnTo>
                <a:cubicBezTo>
                  <a:pt x="302414" y="386227"/>
                  <a:pt x="302414" y="386227"/>
                  <a:pt x="302432" y="386227"/>
                </a:cubicBezTo>
                <a:cubicBezTo>
                  <a:pt x="313166" y="386227"/>
                  <a:pt x="322639" y="379005"/>
                  <a:pt x="325465" y="368636"/>
                </a:cubicBezTo>
                <a:cubicBezTo>
                  <a:pt x="334795" y="334307"/>
                  <a:pt x="349439" y="290356"/>
                  <a:pt x="379990" y="254871"/>
                </a:cubicBezTo>
                <a:cubicBezTo>
                  <a:pt x="393959" y="238667"/>
                  <a:pt x="410292" y="224989"/>
                  <a:pt x="426091" y="211774"/>
                </a:cubicBezTo>
                <a:cubicBezTo>
                  <a:pt x="438177" y="201671"/>
                  <a:pt x="450671" y="191230"/>
                  <a:pt x="461689" y="179935"/>
                </a:cubicBezTo>
                <a:cubicBezTo>
                  <a:pt x="489361" y="151565"/>
                  <a:pt x="499402" y="116917"/>
                  <a:pt x="506120" y="83691"/>
                </a:cubicBezTo>
                <a:cubicBezTo>
                  <a:pt x="510723" y="60942"/>
                  <a:pt x="519414" y="28730"/>
                  <a:pt x="541469" y="11583"/>
                </a:cubicBezTo>
                <a:cubicBezTo>
                  <a:pt x="554745" y="1267"/>
                  <a:pt x="570332" y="-2326"/>
                  <a:pt x="585385" y="1480"/>
                </a:cubicBezTo>
                <a:cubicBezTo>
                  <a:pt x="602144" y="5714"/>
                  <a:pt x="616895" y="18983"/>
                  <a:pt x="624821" y="36965"/>
                </a:cubicBezTo>
                <a:cubicBezTo>
                  <a:pt x="659104" y="114889"/>
                  <a:pt x="652991" y="216719"/>
                  <a:pt x="611386" y="286229"/>
                </a:cubicBezTo>
                <a:lnTo>
                  <a:pt x="821810" y="286229"/>
                </a:lnTo>
                <a:cubicBezTo>
                  <a:pt x="858474" y="286229"/>
                  <a:pt x="888296" y="316094"/>
                  <a:pt x="888296" y="352788"/>
                </a:cubicBezTo>
                <a:lnTo>
                  <a:pt x="888296" y="359867"/>
                </a:lnTo>
                <a:cubicBezTo>
                  <a:pt x="888296" y="384306"/>
                  <a:pt x="875056" y="405703"/>
                  <a:pt x="855382" y="4172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3969495" y="3091957"/>
            <a:ext cx="426375" cy="379016"/>
          </a:xfrm>
          <a:custGeom>
            <a:rect b="b" l="l" r="r" t="t"/>
            <a:pathLst>
              <a:path extrusionOk="0" h="758033" w="852751">
                <a:moveTo>
                  <a:pt x="821241" y="703962"/>
                </a:moveTo>
                <a:lnTo>
                  <a:pt x="821241" y="707501"/>
                </a:lnTo>
                <a:cubicBezTo>
                  <a:pt x="821241" y="735373"/>
                  <a:pt x="798581" y="758034"/>
                  <a:pt x="770750" y="758034"/>
                </a:cubicBezTo>
                <a:lnTo>
                  <a:pt x="593649" y="758034"/>
                </a:lnTo>
                <a:cubicBezTo>
                  <a:pt x="579698" y="758034"/>
                  <a:pt x="566724" y="752466"/>
                  <a:pt x="557109" y="742363"/>
                </a:cubicBezTo>
                <a:cubicBezTo>
                  <a:pt x="548116" y="732936"/>
                  <a:pt x="543158" y="720557"/>
                  <a:pt x="543158" y="707501"/>
                </a:cubicBezTo>
                <a:lnTo>
                  <a:pt x="543158" y="703962"/>
                </a:lnTo>
                <a:cubicBezTo>
                  <a:pt x="543158" y="676108"/>
                  <a:pt x="565817" y="653429"/>
                  <a:pt x="593649" y="653429"/>
                </a:cubicBezTo>
                <a:lnTo>
                  <a:pt x="770750" y="653429"/>
                </a:lnTo>
                <a:cubicBezTo>
                  <a:pt x="798581" y="653429"/>
                  <a:pt x="821241" y="676108"/>
                  <a:pt x="821241" y="703962"/>
                </a:cubicBezTo>
                <a:close/>
                <a:moveTo>
                  <a:pt x="805211" y="531038"/>
                </a:moveTo>
                <a:lnTo>
                  <a:pt x="568199" y="531038"/>
                </a:lnTo>
                <a:cubicBezTo>
                  <a:pt x="541985" y="531038"/>
                  <a:pt x="520658" y="552382"/>
                  <a:pt x="520658" y="578618"/>
                </a:cubicBezTo>
                <a:lnTo>
                  <a:pt x="520658" y="588063"/>
                </a:lnTo>
                <a:cubicBezTo>
                  <a:pt x="520658" y="614298"/>
                  <a:pt x="541985" y="635643"/>
                  <a:pt x="568199" y="635643"/>
                </a:cubicBezTo>
                <a:lnTo>
                  <a:pt x="593649" y="635643"/>
                </a:lnTo>
                <a:lnTo>
                  <a:pt x="770750" y="635643"/>
                </a:lnTo>
                <a:lnTo>
                  <a:pt x="805211" y="635643"/>
                </a:lnTo>
                <a:cubicBezTo>
                  <a:pt x="831425" y="635643"/>
                  <a:pt x="852752" y="614298"/>
                  <a:pt x="852752" y="588063"/>
                </a:cubicBezTo>
                <a:lnTo>
                  <a:pt x="852752" y="578618"/>
                </a:lnTo>
                <a:cubicBezTo>
                  <a:pt x="852752" y="552382"/>
                  <a:pt x="831425" y="531038"/>
                  <a:pt x="805211" y="531038"/>
                </a:cubicBezTo>
                <a:close/>
                <a:moveTo>
                  <a:pt x="805211" y="408647"/>
                </a:moveTo>
                <a:lnTo>
                  <a:pt x="568199" y="408647"/>
                </a:lnTo>
                <a:cubicBezTo>
                  <a:pt x="541985" y="408647"/>
                  <a:pt x="520658" y="429991"/>
                  <a:pt x="520658" y="456209"/>
                </a:cubicBezTo>
                <a:lnTo>
                  <a:pt x="520658" y="465672"/>
                </a:lnTo>
                <a:cubicBezTo>
                  <a:pt x="520658" y="491907"/>
                  <a:pt x="541985" y="513251"/>
                  <a:pt x="568199" y="513251"/>
                </a:cubicBezTo>
                <a:lnTo>
                  <a:pt x="805211" y="513251"/>
                </a:lnTo>
                <a:cubicBezTo>
                  <a:pt x="831425" y="513251"/>
                  <a:pt x="852752" y="491907"/>
                  <a:pt x="852752" y="465672"/>
                </a:cubicBezTo>
                <a:lnTo>
                  <a:pt x="852752" y="456209"/>
                </a:lnTo>
                <a:cubicBezTo>
                  <a:pt x="852752" y="429991"/>
                  <a:pt x="831425" y="408647"/>
                  <a:pt x="805211" y="408647"/>
                </a:cubicBezTo>
                <a:close/>
                <a:moveTo>
                  <a:pt x="804038" y="286238"/>
                </a:moveTo>
                <a:lnTo>
                  <a:pt x="591889" y="286238"/>
                </a:lnTo>
                <a:cubicBezTo>
                  <a:pt x="587731" y="286238"/>
                  <a:pt x="583643" y="286754"/>
                  <a:pt x="579715" y="287768"/>
                </a:cubicBezTo>
                <a:cubicBezTo>
                  <a:pt x="558193" y="293318"/>
                  <a:pt x="543158" y="312741"/>
                  <a:pt x="543158" y="335010"/>
                </a:cubicBezTo>
                <a:lnTo>
                  <a:pt x="543158" y="342089"/>
                </a:lnTo>
                <a:cubicBezTo>
                  <a:pt x="543158" y="368983"/>
                  <a:pt x="565018" y="390860"/>
                  <a:pt x="591889" y="390860"/>
                </a:cubicBezTo>
                <a:lnTo>
                  <a:pt x="804038" y="390860"/>
                </a:lnTo>
                <a:cubicBezTo>
                  <a:pt x="830892" y="390860"/>
                  <a:pt x="852752" y="368983"/>
                  <a:pt x="852752" y="342089"/>
                </a:cubicBezTo>
                <a:lnTo>
                  <a:pt x="852752" y="335010"/>
                </a:lnTo>
                <a:cubicBezTo>
                  <a:pt x="852752" y="308116"/>
                  <a:pt x="830892" y="286238"/>
                  <a:pt x="804038" y="286238"/>
                </a:cubicBezTo>
                <a:close/>
                <a:moveTo>
                  <a:pt x="525385" y="703962"/>
                </a:moveTo>
                <a:cubicBezTo>
                  <a:pt x="525385" y="682618"/>
                  <a:pt x="535231" y="663532"/>
                  <a:pt x="550586" y="650993"/>
                </a:cubicBezTo>
                <a:cubicBezTo>
                  <a:pt x="523110" y="643291"/>
                  <a:pt x="502886" y="617998"/>
                  <a:pt x="502886" y="588063"/>
                </a:cubicBezTo>
                <a:lnTo>
                  <a:pt x="502886" y="578618"/>
                </a:lnTo>
                <a:cubicBezTo>
                  <a:pt x="502886" y="554552"/>
                  <a:pt x="515966" y="533493"/>
                  <a:pt x="535373" y="522145"/>
                </a:cubicBezTo>
                <a:cubicBezTo>
                  <a:pt x="515966" y="510797"/>
                  <a:pt x="502886" y="489737"/>
                  <a:pt x="502886" y="465672"/>
                </a:cubicBezTo>
                <a:lnTo>
                  <a:pt x="502886" y="456209"/>
                </a:lnTo>
                <a:cubicBezTo>
                  <a:pt x="502886" y="426594"/>
                  <a:pt x="522684" y="401515"/>
                  <a:pt x="549751" y="393528"/>
                </a:cubicBezTo>
                <a:cubicBezTo>
                  <a:pt x="534876" y="381309"/>
                  <a:pt x="525385" y="362793"/>
                  <a:pt x="525385" y="342089"/>
                </a:cubicBezTo>
                <a:lnTo>
                  <a:pt x="525385" y="335010"/>
                </a:lnTo>
                <a:cubicBezTo>
                  <a:pt x="525385" y="306498"/>
                  <a:pt x="543442" y="281418"/>
                  <a:pt x="569941" y="272169"/>
                </a:cubicBezTo>
                <a:cubicBezTo>
                  <a:pt x="569941" y="272151"/>
                  <a:pt x="569941" y="272151"/>
                  <a:pt x="569941" y="272151"/>
                </a:cubicBezTo>
                <a:cubicBezTo>
                  <a:pt x="616326" y="207710"/>
                  <a:pt x="625088" y="104333"/>
                  <a:pt x="590770" y="26373"/>
                </a:cubicBezTo>
                <a:cubicBezTo>
                  <a:pt x="585047" y="13353"/>
                  <a:pt x="574757" y="3855"/>
                  <a:pt x="563258" y="938"/>
                </a:cubicBezTo>
                <a:cubicBezTo>
                  <a:pt x="553501" y="-1517"/>
                  <a:pt x="543584" y="867"/>
                  <a:pt x="534609" y="7857"/>
                </a:cubicBezTo>
                <a:cubicBezTo>
                  <a:pt x="517210" y="21375"/>
                  <a:pt x="509817" y="49478"/>
                  <a:pt x="505765" y="69435"/>
                </a:cubicBezTo>
                <a:cubicBezTo>
                  <a:pt x="498496" y="105329"/>
                  <a:pt x="487530" y="142912"/>
                  <a:pt x="456642" y="174573"/>
                </a:cubicBezTo>
                <a:cubicBezTo>
                  <a:pt x="444983" y="186525"/>
                  <a:pt x="432152" y="197269"/>
                  <a:pt x="419729" y="207656"/>
                </a:cubicBezTo>
                <a:cubicBezTo>
                  <a:pt x="403769" y="220996"/>
                  <a:pt x="388698" y="233607"/>
                  <a:pt x="375689" y="248708"/>
                </a:cubicBezTo>
                <a:cubicBezTo>
                  <a:pt x="347449" y="281489"/>
                  <a:pt x="333675" y="323022"/>
                  <a:pt x="324825" y="355536"/>
                </a:cubicBezTo>
                <a:cubicBezTo>
                  <a:pt x="319902" y="373625"/>
                  <a:pt x="303391" y="386236"/>
                  <a:pt x="284659" y="386236"/>
                </a:cubicBezTo>
                <a:cubicBezTo>
                  <a:pt x="284641" y="386236"/>
                  <a:pt x="284624" y="386236"/>
                  <a:pt x="284606" y="386236"/>
                </a:cubicBezTo>
                <a:lnTo>
                  <a:pt x="201787" y="386218"/>
                </a:lnTo>
                <a:lnTo>
                  <a:pt x="201787" y="690035"/>
                </a:lnTo>
                <a:lnTo>
                  <a:pt x="262710" y="690035"/>
                </a:lnTo>
                <a:cubicBezTo>
                  <a:pt x="277408" y="690035"/>
                  <a:pt x="291004" y="696580"/>
                  <a:pt x="300015" y="707999"/>
                </a:cubicBezTo>
                <a:cubicBezTo>
                  <a:pt x="313575" y="725253"/>
                  <a:pt x="338225" y="745796"/>
                  <a:pt x="378604" y="745796"/>
                </a:cubicBezTo>
                <a:lnTo>
                  <a:pt x="535427" y="743164"/>
                </a:lnTo>
                <a:cubicBezTo>
                  <a:pt x="528904" y="732527"/>
                  <a:pt x="525385" y="720254"/>
                  <a:pt x="525385" y="707501"/>
                </a:cubicBezTo>
                <a:lnTo>
                  <a:pt x="525385" y="703962"/>
                </a:lnTo>
                <a:close/>
                <a:moveTo>
                  <a:pt x="145804" y="329869"/>
                </a:moveTo>
                <a:lnTo>
                  <a:pt x="38228" y="329869"/>
                </a:lnTo>
                <a:cubicBezTo>
                  <a:pt x="17150" y="329869"/>
                  <a:pt x="0" y="347034"/>
                  <a:pt x="0" y="368129"/>
                </a:cubicBezTo>
                <a:lnTo>
                  <a:pt x="0" y="719792"/>
                </a:lnTo>
                <a:cubicBezTo>
                  <a:pt x="0" y="740887"/>
                  <a:pt x="17150" y="758034"/>
                  <a:pt x="38228" y="758034"/>
                </a:cubicBezTo>
                <a:lnTo>
                  <a:pt x="145804" y="758034"/>
                </a:lnTo>
                <a:cubicBezTo>
                  <a:pt x="166882" y="758034"/>
                  <a:pt x="184015" y="740887"/>
                  <a:pt x="184015" y="719792"/>
                </a:cubicBezTo>
                <a:lnTo>
                  <a:pt x="184015" y="368129"/>
                </a:lnTo>
                <a:cubicBezTo>
                  <a:pt x="184015" y="347034"/>
                  <a:pt x="166882" y="329869"/>
                  <a:pt x="145804" y="3298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6"/>
          <p:cNvSpPr/>
          <p:nvPr/>
        </p:nvSpPr>
        <p:spPr>
          <a:xfrm>
            <a:off x="5363720" y="2362998"/>
            <a:ext cx="388479" cy="388476"/>
          </a:xfrm>
          <a:custGeom>
            <a:rect b="b" l="l" r="r" t="t"/>
            <a:pathLst>
              <a:path extrusionOk="0" h="776953" w="776959">
                <a:moveTo>
                  <a:pt x="702266" y="435325"/>
                </a:moveTo>
                <a:cubicBezTo>
                  <a:pt x="602683" y="534908"/>
                  <a:pt x="441211" y="534908"/>
                  <a:pt x="341628" y="435325"/>
                </a:cubicBezTo>
                <a:cubicBezTo>
                  <a:pt x="242045" y="335742"/>
                  <a:pt x="242045" y="174270"/>
                  <a:pt x="341628" y="74687"/>
                </a:cubicBezTo>
                <a:cubicBezTo>
                  <a:pt x="441211" y="-24896"/>
                  <a:pt x="602683" y="-24896"/>
                  <a:pt x="702266" y="74687"/>
                </a:cubicBezTo>
                <a:cubicBezTo>
                  <a:pt x="801849" y="174270"/>
                  <a:pt x="801865" y="335742"/>
                  <a:pt x="702266" y="435325"/>
                </a:cubicBezTo>
                <a:close/>
                <a:moveTo>
                  <a:pt x="276225" y="494385"/>
                </a:moveTo>
                <a:cubicBezTo>
                  <a:pt x="251314" y="469473"/>
                  <a:pt x="210918" y="469473"/>
                  <a:pt x="186006" y="494385"/>
                </a:cubicBezTo>
                <a:lnTo>
                  <a:pt x="18684" y="661691"/>
                </a:lnTo>
                <a:cubicBezTo>
                  <a:pt x="-6228" y="686603"/>
                  <a:pt x="-6228" y="726999"/>
                  <a:pt x="18684" y="751910"/>
                </a:cubicBezTo>
                <a:lnTo>
                  <a:pt x="25043" y="758270"/>
                </a:lnTo>
                <a:cubicBezTo>
                  <a:pt x="49954" y="783181"/>
                  <a:pt x="90350" y="783181"/>
                  <a:pt x="115262" y="758270"/>
                </a:cubicBezTo>
                <a:lnTo>
                  <a:pt x="282584" y="590947"/>
                </a:lnTo>
                <a:cubicBezTo>
                  <a:pt x="307496" y="566035"/>
                  <a:pt x="307496" y="525639"/>
                  <a:pt x="282584" y="500728"/>
                </a:cubicBezTo>
                <a:lnTo>
                  <a:pt x="276225" y="4943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6013871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91916" y="257558"/>
                </a:moveTo>
                <a:cubicBezTo>
                  <a:pt x="791916" y="266015"/>
                  <a:pt x="788625" y="273980"/>
                  <a:pt x="782631" y="279957"/>
                </a:cubicBezTo>
                <a:lnTo>
                  <a:pt x="750829" y="311769"/>
                </a:lnTo>
                <a:cubicBezTo>
                  <a:pt x="744835" y="317762"/>
                  <a:pt x="736884" y="321053"/>
                  <a:pt x="728409" y="321053"/>
                </a:cubicBezTo>
                <a:cubicBezTo>
                  <a:pt x="719950" y="321053"/>
                  <a:pt x="711984" y="317762"/>
                  <a:pt x="705990" y="311769"/>
                </a:cubicBezTo>
                <a:lnTo>
                  <a:pt x="668957" y="274743"/>
                </a:lnTo>
                <a:lnTo>
                  <a:pt x="533182" y="410493"/>
                </a:lnTo>
                <a:cubicBezTo>
                  <a:pt x="538159" y="428886"/>
                  <a:pt x="540719" y="447884"/>
                  <a:pt x="540719" y="467009"/>
                </a:cubicBezTo>
                <a:cubicBezTo>
                  <a:pt x="540719" y="524670"/>
                  <a:pt x="518267" y="578865"/>
                  <a:pt x="477482" y="619626"/>
                </a:cubicBezTo>
                <a:lnTo>
                  <a:pt x="425757" y="671357"/>
                </a:lnTo>
                <a:cubicBezTo>
                  <a:pt x="421496" y="675618"/>
                  <a:pt x="415820" y="677971"/>
                  <a:pt x="409793" y="677971"/>
                </a:cubicBezTo>
                <a:cubicBezTo>
                  <a:pt x="403751" y="677971"/>
                  <a:pt x="398074" y="675618"/>
                  <a:pt x="393813" y="671357"/>
                </a:cubicBezTo>
                <a:lnTo>
                  <a:pt x="296438" y="573984"/>
                </a:lnTo>
                <a:lnTo>
                  <a:pt x="12803" y="792418"/>
                </a:lnTo>
                <a:cubicBezTo>
                  <a:pt x="11356" y="793515"/>
                  <a:pt x="9654" y="794071"/>
                  <a:pt x="7953" y="794071"/>
                </a:cubicBezTo>
                <a:cubicBezTo>
                  <a:pt x="5902" y="794071"/>
                  <a:pt x="3867" y="793276"/>
                  <a:pt x="2324" y="791734"/>
                </a:cubicBezTo>
                <a:cubicBezTo>
                  <a:pt x="-490" y="788904"/>
                  <a:pt x="-792" y="784437"/>
                  <a:pt x="1656" y="781258"/>
                </a:cubicBezTo>
                <a:lnTo>
                  <a:pt x="220115" y="497675"/>
                </a:lnTo>
                <a:lnTo>
                  <a:pt x="120450" y="398045"/>
                </a:lnTo>
                <a:cubicBezTo>
                  <a:pt x="111641" y="389238"/>
                  <a:pt x="111641" y="374914"/>
                  <a:pt x="120450" y="366107"/>
                </a:cubicBezTo>
                <a:lnTo>
                  <a:pt x="172190" y="314376"/>
                </a:lnTo>
                <a:cubicBezTo>
                  <a:pt x="226984" y="259608"/>
                  <a:pt x="306725" y="238512"/>
                  <a:pt x="381347" y="258702"/>
                </a:cubicBezTo>
                <a:lnTo>
                  <a:pt x="517138" y="122936"/>
                </a:lnTo>
                <a:lnTo>
                  <a:pt x="480106" y="85911"/>
                </a:lnTo>
                <a:cubicBezTo>
                  <a:pt x="467735" y="73558"/>
                  <a:pt x="467735" y="53448"/>
                  <a:pt x="480106" y="41095"/>
                </a:cubicBezTo>
                <a:lnTo>
                  <a:pt x="511907" y="9284"/>
                </a:lnTo>
                <a:cubicBezTo>
                  <a:pt x="517901" y="3307"/>
                  <a:pt x="525852" y="0"/>
                  <a:pt x="534327" y="0"/>
                </a:cubicBezTo>
                <a:cubicBezTo>
                  <a:pt x="542802" y="0"/>
                  <a:pt x="550752" y="3307"/>
                  <a:pt x="556747" y="9284"/>
                </a:cubicBezTo>
                <a:lnTo>
                  <a:pt x="782631" y="235142"/>
                </a:lnTo>
                <a:cubicBezTo>
                  <a:pt x="788625" y="241119"/>
                  <a:pt x="791916" y="249084"/>
                  <a:pt x="791916" y="2575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6"/>
          <p:cNvSpPr/>
          <p:nvPr/>
        </p:nvSpPr>
        <p:spPr>
          <a:xfrm>
            <a:off x="6039680" y="2366972"/>
            <a:ext cx="362200" cy="363276"/>
          </a:xfrm>
          <a:custGeom>
            <a:rect b="b" l="l" r="r" t="t"/>
            <a:pathLst>
              <a:path extrusionOk="0" h="726553" w="724399">
                <a:moveTo>
                  <a:pt x="179836" y="493113"/>
                </a:moveTo>
                <a:lnTo>
                  <a:pt x="233484" y="546767"/>
                </a:lnTo>
                <a:lnTo>
                  <a:pt x="0" y="726554"/>
                </a:lnTo>
                <a:lnTo>
                  <a:pt x="179836" y="493113"/>
                </a:lnTo>
                <a:close/>
                <a:moveTo>
                  <a:pt x="80075" y="361449"/>
                </a:moveTo>
                <a:cubicBezTo>
                  <a:pt x="77468" y="364056"/>
                  <a:pt x="77468" y="368301"/>
                  <a:pt x="80075" y="370908"/>
                </a:cubicBezTo>
                <a:lnTo>
                  <a:pt x="353439" y="644220"/>
                </a:lnTo>
                <a:cubicBezTo>
                  <a:pt x="354711" y="645476"/>
                  <a:pt x="356380" y="646175"/>
                  <a:pt x="358177" y="646175"/>
                </a:cubicBezTo>
                <a:cubicBezTo>
                  <a:pt x="359958" y="646175"/>
                  <a:pt x="361627" y="645476"/>
                  <a:pt x="362899" y="644220"/>
                </a:cubicBezTo>
                <a:lnTo>
                  <a:pt x="402603" y="604508"/>
                </a:lnTo>
                <a:lnTo>
                  <a:pt x="119795" y="321752"/>
                </a:lnTo>
                <a:lnTo>
                  <a:pt x="80075" y="361449"/>
                </a:lnTo>
                <a:close/>
                <a:moveTo>
                  <a:pt x="464838" y="391018"/>
                </a:moveTo>
                <a:cubicBezTo>
                  <a:pt x="464886" y="390780"/>
                  <a:pt x="464934" y="390525"/>
                  <a:pt x="464997" y="390287"/>
                </a:cubicBezTo>
                <a:cubicBezTo>
                  <a:pt x="465061" y="390033"/>
                  <a:pt x="465124" y="389794"/>
                  <a:pt x="465220" y="389556"/>
                </a:cubicBezTo>
                <a:cubicBezTo>
                  <a:pt x="465299" y="389317"/>
                  <a:pt x="465411" y="389079"/>
                  <a:pt x="465522" y="388840"/>
                </a:cubicBezTo>
                <a:cubicBezTo>
                  <a:pt x="465633" y="388618"/>
                  <a:pt x="465745" y="388379"/>
                  <a:pt x="465872" y="388157"/>
                </a:cubicBezTo>
                <a:cubicBezTo>
                  <a:pt x="465999" y="387950"/>
                  <a:pt x="466142" y="387759"/>
                  <a:pt x="466285" y="387553"/>
                </a:cubicBezTo>
                <a:cubicBezTo>
                  <a:pt x="466460" y="387314"/>
                  <a:pt x="466635" y="387092"/>
                  <a:pt x="466842" y="386885"/>
                </a:cubicBezTo>
                <a:cubicBezTo>
                  <a:pt x="466921" y="386805"/>
                  <a:pt x="466969" y="386710"/>
                  <a:pt x="467048" y="386615"/>
                </a:cubicBezTo>
                <a:lnTo>
                  <a:pt x="606099" y="247606"/>
                </a:lnTo>
                <a:lnTo>
                  <a:pt x="571388" y="212901"/>
                </a:lnTo>
                <a:lnTo>
                  <a:pt x="476748" y="118294"/>
                </a:lnTo>
                <a:lnTo>
                  <a:pt x="337713" y="257319"/>
                </a:lnTo>
                <a:cubicBezTo>
                  <a:pt x="337617" y="257399"/>
                  <a:pt x="337522" y="257462"/>
                  <a:pt x="337427" y="257542"/>
                </a:cubicBezTo>
                <a:cubicBezTo>
                  <a:pt x="337220" y="257732"/>
                  <a:pt x="337013" y="257907"/>
                  <a:pt x="336791" y="258066"/>
                </a:cubicBezTo>
                <a:cubicBezTo>
                  <a:pt x="336584" y="258225"/>
                  <a:pt x="336377" y="258368"/>
                  <a:pt x="336155" y="258496"/>
                </a:cubicBezTo>
                <a:cubicBezTo>
                  <a:pt x="335932" y="258623"/>
                  <a:pt x="335725" y="258734"/>
                  <a:pt x="335503" y="258845"/>
                </a:cubicBezTo>
                <a:cubicBezTo>
                  <a:pt x="335248" y="258957"/>
                  <a:pt x="335010" y="259068"/>
                  <a:pt x="334755" y="259147"/>
                </a:cubicBezTo>
                <a:cubicBezTo>
                  <a:pt x="334533" y="259243"/>
                  <a:pt x="334294" y="259306"/>
                  <a:pt x="334056" y="259354"/>
                </a:cubicBezTo>
                <a:cubicBezTo>
                  <a:pt x="333801" y="259434"/>
                  <a:pt x="333547" y="259481"/>
                  <a:pt x="333293" y="259529"/>
                </a:cubicBezTo>
                <a:cubicBezTo>
                  <a:pt x="333038" y="259561"/>
                  <a:pt x="332800" y="259577"/>
                  <a:pt x="332545" y="259592"/>
                </a:cubicBezTo>
                <a:cubicBezTo>
                  <a:pt x="332275" y="259608"/>
                  <a:pt x="332021" y="259624"/>
                  <a:pt x="331750" y="259608"/>
                </a:cubicBezTo>
                <a:cubicBezTo>
                  <a:pt x="331512" y="259592"/>
                  <a:pt x="331273" y="259577"/>
                  <a:pt x="331019" y="259545"/>
                </a:cubicBezTo>
                <a:cubicBezTo>
                  <a:pt x="330733" y="259497"/>
                  <a:pt x="330462" y="259449"/>
                  <a:pt x="330192" y="259386"/>
                </a:cubicBezTo>
                <a:cubicBezTo>
                  <a:pt x="330065" y="259354"/>
                  <a:pt x="329953" y="259354"/>
                  <a:pt x="329842" y="259322"/>
                </a:cubicBezTo>
                <a:cubicBezTo>
                  <a:pt x="259498" y="238624"/>
                  <a:pt x="183604" y="257939"/>
                  <a:pt x="131816" y="309734"/>
                </a:cubicBezTo>
                <a:lnTo>
                  <a:pt x="131037" y="310513"/>
                </a:lnTo>
                <a:lnTo>
                  <a:pt x="413845" y="593268"/>
                </a:lnTo>
                <a:lnTo>
                  <a:pt x="414624" y="592489"/>
                </a:lnTo>
                <a:cubicBezTo>
                  <a:pt x="452404" y="554732"/>
                  <a:pt x="473202" y="504527"/>
                  <a:pt x="473202" y="451111"/>
                </a:cubicBezTo>
                <a:cubicBezTo>
                  <a:pt x="473202" y="431907"/>
                  <a:pt x="470451" y="412846"/>
                  <a:pt x="465045" y="394484"/>
                </a:cubicBezTo>
                <a:cubicBezTo>
                  <a:pt x="465013" y="394373"/>
                  <a:pt x="465013" y="394245"/>
                  <a:pt x="464981" y="394134"/>
                </a:cubicBezTo>
                <a:cubicBezTo>
                  <a:pt x="464918" y="393864"/>
                  <a:pt x="464870" y="393594"/>
                  <a:pt x="464822" y="393308"/>
                </a:cubicBezTo>
                <a:cubicBezTo>
                  <a:pt x="464791" y="393069"/>
                  <a:pt x="464759" y="392815"/>
                  <a:pt x="464759" y="392560"/>
                </a:cubicBezTo>
                <a:cubicBezTo>
                  <a:pt x="464743" y="392306"/>
                  <a:pt x="464759" y="392052"/>
                  <a:pt x="464759" y="391797"/>
                </a:cubicBezTo>
                <a:cubicBezTo>
                  <a:pt x="464775" y="391543"/>
                  <a:pt x="464806" y="391289"/>
                  <a:pt x="464838" y="391018"/>
                </a:cubicBezTo>
                <a:close/>
                <a:moveTo>
                  <a:pt x="719773" y="230484"/>
                </a:moveTo>
                <a:lnTo>
                  <a:pt x="493889" y="4626"/>
                </a:lnTo>
                <a:cubicBezTo>
                  <a:pt x="490899" y="1653"/>
                  <a:pt x="486924" y="0"/>
                  <a:pt x="482711" y="0"/>
                </a:cubicBezTo>
                <a:cubicBezTo>
                  <a:pt x="478497" y="0"/>
                  <a:pt x="474522" y="1653"/>
                  <a:pt x="471532" y="4626"/>
                </a:cubicBezTo>
                <a:lnTo>
                  <a:pt x="439731" y="36437"/>
                </a:lnTo>
                <a:cubicBezTo>
                  <a:pt x="433562" y="42590"/>
                  <a:pt x="433562" y="52621"/>
                  <a:pt x="439731" y="58774"/>
                </a:cubicBezTo>
                <a:lnTo>
                  <a:pt x="582789" y="201820"/>
                </a:lnTo>
                <a:lnTo>
                  <a:pt x="622970" y="241978"/>
                </a:lnTo>
                <a:cubicBezTo>
                  <a:pt x="622970" y="241978"/>
                  <a:pt x="622986" y="241994"/>
                  <a:pt x="622986" y="242010"/>
                </a:cubicBezTo>
                <a:lnTo>
                  <a:pt x="665615" y="284631"/>
                </a:lnTo>
                <a:cubicBezTo>
                  <a:pt x="668604" y="287620"/>
                  <a:pt x="672580" y="289257"/>
                  <a:pt x="676793" y="289257"/>
                </a:cubicBezTo>
                <a:cubicBezTo>
                  <a:pt x="681007" y="289257"/>
                  <a:pt x="684982" y="287620"/>
                  <a:pt x="687971" y="284631"/>
                </a:cubicBezTo>
                <a:lnTo>
                  <a:pt x="719773" y="252820"/>
                </a:lnTo>
                <a:cubicBezTo>
                  <a:pt x="722762" y="249847"/>
                  <a:pt x="724400" y="245873"/>
                  <a:pt x="724400" y="241660"/>
                </a:cubicBezTo>
                <a:cubicBezTo>
                  <a:pt x="724400" y="237431"/>
                  <a:pt x="722762" y="233473"/>
                  <a:pt x="719773" y="2304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"/>
          <p:cNvSpPr/>
          <p:nvPr/>
        </p:nvSpPr>
        <p:spPr>
          <a:xfrm>
            <a:off x="6667259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61847" y="380923"/>
                </a:moveTo>
                <a:cubicBezTo>
                  <a:pt x="859618" y="386885"/>
                  <a:pt x="854071" y="390740"/>
                  <a:pt x="847695" y="390740"/>
                </a:cubicBezTo>
                <a:lnTo>
                  <a:pt x="766980" y="390740"/>
                </a:lnTo>
                <a:lnTo>
                  <a:pt x="766980" y="777482"/>
                </a:lnTo>
                <a:cubicBezTo>
                  <a:pt x="766980" y="785796"/>
                  <a:pt x="760206" y="792570"/>
                  <a:pt x="751877" y="792570"/>
                </a:cubicBezTo>
                <a:lnTo>
                  <a:pt x="537276" y="792570"/>
                </a:lnTo>
                <a:cubicBezTo>
                  <a:pt x="532507" y="792570"/>
                  <a:pt x="528636" y="788699"/>
                  <a:pt x="528636" y="783929"/>
                </a:cubicBezTo>
                <a:lnTo>
                  <a:pt x="528636" y="551351"/>
                </a:lnTo>
                <a:lnTo>
                  <a:pt x="339834" y="551351"/>
                </a:lnTo>
                <a:lnTo>
                  <a:pt x="339834" y="783929"/>
                </a:lnTo>
                <a:cubicBezTo>
                  <a:pt x="339834" y="788699"/>
                  <a:pt x="335964" y="792570"/>
                  <a:pt x="331194" y="792570"/>
                </a:cubicBezTo>
                <a:lnTo>
                  <a:pt x="116576" y="792570"/>
                </a:lnTo>
                <a:cubicBezTo>
                  <a:pt x="108265" y="792570"/>
                  <a:pt x="101491" y="785796"/>
                  <a:pt x="101491" y="777482"/>
                </a:cubicBezTo>
                <a:lnTo>
                  <a:pt x="101491" y="390740"/>
                </a:lnTo>
                <a:lnTo>
                  <a:pt x="15125" y="390740"/>
                </a:lnTo>
                <a:cubicBezTo>
                  <a:pt x="8749" y="390740"/>
                  <a:pt x="3202" y="386885"/>
                  <a:pt x="973" y="380923"/>
                </a:cubicBezTo>
                <a:cubicBezTo>
                  <a:pt x="-1256" y="374960"/>
                  <a:pt x="420" y="368410"/>
                  <a:pt x="5241" y="364227"/>
                </a:cubicBezTo>
                <a:lnTo>
                  <a:pt x="421517" y="3668"/>
                </a:lnTo>
                <a:cubicBezTo>
                  <a:pt x="427168" y="-1223"/>
                  <a:pt x="435652" y="-1223"/>
                  <a:pt x="441285" y="3668"/>
                </a:cubicBezTo>
                <a:lnTo>
                  <a:pt x="588494" y="131165"/>
                </a:lnTo>
                <a:lnTo>
                  <a:pt x="588494" y="70951"/>
                </a:lnTo>
                <a:cubicBezTo>
                  <a:pt x="588494" y="62621"/>
                  <a:pt x="595268" y="55846"/>
                  <a:pt x="603580" y="55846"/>
                </a:cubicBezTo>
                <a:lnTo>
                  <a:pt x="706914" y="55846"/>
                </a:lnTo>
                <a:cubicBezTo>
                  <a:pt x="715243" y="55846"/>
                  <a:pt x="722000" y="62621"/>
                  <a:pt x="722000" y="70951"/>
                </a:cubicBezTo>
                <a:lnTo>
                  <a:pt x="722000" y="246806"/>
                </a:lnTo>
                <a:lnTo>
                  <a:pt x="857579" y="364227"/>
                </a:lnTo>
                <a:cubicBezTo>
                  <a:pt x="862400" y="368410"/>
                  <a:pt x="864059" y="374960"/>
                  <a:pt x="861847" y="3809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6"/>
          <p:cNvSpPr/>
          <p:nvPr/>
        </p:nvSpPr>
        <p:spPr>
          <a:xfrm>
            <a:off x="6677750" y="2368003"/>
            <a:ext cx="410426" cy="378663"/>
          </a:xfrm>
          <a:custGeom>
            <a:rect b="b" l="l" r="r" t="t"/>
            <a:pathLst>
              <a:path extrusionOk="0" h="757325" w="820853">
                <a:moveTo>
                  <a:pt x="683737" y="213878"/>
                </a:moveTo>
                <a:lnTo>
                  <a:pt x="584791" y="128171"/>
                </a:lnTo>
                <a:lnTo>
                  <a:pt x="584791" y="55167"/>
                </a:lnTo>
                <a:lnTo>
                  <a:pt x="683737" y="55167"/>
                </a:lnTo>
                <a:lnTo>
                  <a:pt x="683737" y="213878"/>
                </a:lnTo>
                <a:close/>
                <a:moveTo>
                  <a:pt x="410418" y="0"/>
                </a:moveTo>
                <a:lnTo>
                  <a:pt x="0" y="355495"/>
                </a:lnTo>
                <a:lnTo>
                  <a:pt x="89148" y="355495"/>
                </a:lnTo>
                <a:cubicBezTo>
                  <a:pt x="93917" y="355495"/>
                  <a:pt x="97788" y="359366"/>
                  <a:pt x="97788" y="364137"/>
                </a:cubicBezTo>
                <a:lnTo>
                  <a:pt x="97788" y="757326"/>
                </a:lnTo>
                <a:lnTo>
                  <a:pt x="301571" y="757326"/>
                </a:lnTo>
                <a:lnTo>
                  <a:pt x="301571" y="531195"/>
                </a:lnTo>
                <a:cubicBezTo>
                  <a:pt x="301571" y="522864"/>
                  <a:pt x="308345" y="516106"/>
                  <a:pt x="316657" y="516106"/>
                </a:cubicBezTo>
                <a:lnTo>
                  <a:pt x="509830" y="516106"/>
                </a:lnTo>
                <a:cubicBezTo>
                  <a:pt x="518159" y="516106"/>
                  <a:pt x="524933" y="522864"/>
                  <a:pt x="524933" y="531195"/>
                </a:cubicBezTo>
                <a:lnTo>
                  <a:pt x="524933" y="757326"/>
                </a:lnTo>
                <a:lnTo>
                  <a:pt x="728717" y="757326"/>
                </a:lnTo>
                <a:lnTo>
                  <a:pt x="728717" y="364137"/>
                </a:lnTo>
                <a:cubicBezTo>
                  <a:pt x="728717" y="359366"/>
                  <a:pt x="732587" y="355495"/>
                  <a:pt x="737357" y="355495"/>
                </a:cubicBezTo>
                <a:lnTo>
                  <a:pt x="820854" y="355495"/>
                </a:lnTo>
                <a:lnTo>
                  <a:pt x="4104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6"/>
          <p:cNvSpPr/>
          <p:nvPr/>
        </p:nvSpPr>
        <p:spPr>
          <a:xfrm>
            <a:off x="7355863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317189" y="83133"/>
                </a:moveTo>
                <a:cubicBezTo>
                  <a:pt x="384928" y="83133"/>
                  <a:pt x="440048" y="138277"/>
                  <a:pt x="440048" y="206044"/>
                </a:cubicBez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6"/>
          <p:cNvSpPr/>
          <p:nvPr/>
        </p:nvSpPr>
        <p:spPr>
          <a:xfrm>
            <a:off x="7355863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129396" y="203633"/>
                </a:moveTo>
                <a:cubicBezTo>
                  <a:pt x="129396" y="100043"/>
                  <a:pt x="213644" y="15760"/>
                  <a:pt x="317189" y="15760"/>
                </a:cubicBezTo>
                <a:cubicBezTo>
                  <a:pt x="420734" y="15760"/>
                  <a:pt x="504982" y="100043"/>
                  <a:pt x="504982" y="203633"/>
                </a:cubicBezTo>
                <a:lnTo>
                  <a:pt x="504982" y="308451"/>
                </a:lnTo>
                <a:lnTo>
                  <a:pt x="455801" y="308451"/>
                </a:lnTo>
                <a:lnTo>
                  <a:pt x="455801" y="206044"/>
                </a:lnTo>
                <a:cubicBezTo>
                  <a:pt x="455801" y="129577"/>
                  <a:pt x="393623" y="67373"/>
                  <a:pt x="317189" y="67373"/>
                </a:cubicBezTo>
                <a:cubicBezTo>
                  <a:pt x="240755" y="67373"/>
                  <a:pt x="178577" y="129577"/>
                  <a:pt x="178577" y="206044"/>
                </a:cubicBezTo>
                <a:lnTo>
                  <a:pt x="178577" y="308451"/>
                </a:lnTo>
                <a:lnTo>
                  <a:pt x="129396" y="308451"/>
                </a:lnTo>
                <a:lnTo>
                  <a:pt x="129396" y="203633"/>
                </a:lnTo>
                <a:close/>
                <a:moveTo>
                  <a:pt x="440048" y="206044"/>
                </a:move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ubicBezTo>
                  <a:pt x="384928" y="83133"/>
                  <a:pt x="440048" y="138277"/>
                  <a:pt x="440048" y="206044"/>
                </a:cubicBezTo>
                <a:close/>
                <a:moveTo>
                  <a:pt x="618625" y="758977"/>
                </a:moveTo>
                <a:cubicBezTo>
                  <a:pt x="618625" y="765691"/>
                  <a:pt x="613175" y="771128"/>
                  <a:pt x="606480" y="771128"/>
                </a:cubicBezTo>
                <a:lnTo>
                  <a:pt x="27899" y="771128"/>
                </a:lnTo>
                <a:cubicBezTo>
                  <a:pt x="21204" y="771128"/>
                  <a:pt x="15753" y="765691"/>
                  <a:pt x="15753" y="758977"/>
                </a:cubicBezTo>
                <a:lnTo>
                  <a:pt x="15753" y="336362"/>
                </a:lnTo>
                <a:cubicBezTo>
                  <a:pt x="15753" y="329664"/>
                  <a:pt x="21204" y="324211"/>
                  <a:pt x="27899" y="324211"/>
                </a:cubicBezTo>
                <a:lnTo>
                  <a:pt x="121520" y="324211"/>
                </a:lnTo>
                <a:lnTo>
                  <a:pt x="186454" y="324211"/>
                </a:lnTo>
                <a:lnTo>
                  <a:pt x="447924" y="324211"/>
                </a:lnTo>
                <a:lnTo>
                  <a:pt x="512859" y="324211"/>
                </a:lnTo>
                <a:lnTo>
                  <a:pt x="606480" y="324211"/>
                </a:lnTo>
                <a:cubicBezTo>
                  <a:pt x="613175" y="324211"/>
                  <a:pt x="618625" y="329664"/>
                  <a:pt x="618625" y="336362"/>
                </a:cubicBezTo>
                <a:lnTo>
                  <a:pt x="618625" y="758977"/>
                </a:lnTo>
                <a:close/>
                <a:moveTo>
                  <a:pt x="314212" y="447012"/>
                </a:moveTo>
                <a:cubicBezTo>
                  <a:pt x="274750" y="448493"/>
                  <a:pt x="242787" y="479272"/>
                  <a:pt x="239857" y="518624"/>
                </a:cubicBezTo>
                <a:cubicBezTo>
                  <a:pt x="237620" y="548710"/>
                  <a:pt x="252649" y="576872"/>
                  <a:pt x="278452" y="591734"/>
                </a:cubicBezTo>
                <a:lnTo>
                  <a:pt x="278452" y="636350"/>
                </a:lnTo>
                <a:cubicBezTo>
                  <a:pt x="278452" y="643001"/>
                  <a:pt x="283856" y="648391"/>
                  <a:pt x="290488" y="648391"/>
                </a:cubicBezTo>
                <a:lnTo>
                  <a:pt x="343891" y="648391"/>
                </a:lnTo>
                <a:cubicBezTo>
                  <a:pt x="350523" y="648391"/>
                  <a:pt x="355926" y="643001"/>
                  <a:pt x="355926" y="636350"/>
                </a:cubicBezTo>
                <a:lnTo>
                  <a:pt x="355926" y="591734"/>
                </a:lnTo>
                <a:cubicBezTo>
                  <a:pt x="379997" y="577897"/>
                  <a:pt x="394742" y="552587"/>
                  <a:pt x="394742" y="524534"/>
                </a:cubicBezTo>
                <a:cubicBezTo>
                  <a:pt x="394742" y="503258"/>
                  <a:pt x="386298" y="483417"/>
                  <a:pt x="370986" y="468650"/>
                </a:cubicBezTo>
                <a:cubicBezTo>
                  <a:pt x="355674" y="453899"/>
                  <a:pt x="335510" y="446192"/>
                  <a:pt x="314212" y="447012"/>
                </a:cubicBezTo>
                <a:close/>
                <a:moveTo>
                  <a:pt x="344552" y="579961"/>
                </a:moveTo>
                <a:cubicBezTo>
                  <a:pt x="341874" y="581285"/>
                  <a:pt x="340173" y="584027"/>
                  <a:pt x="340173" y="587022"/>
                </a:cubicBezTo>
                <a:lnTo>
                  <a:pt x="340173" y="632631"/>
                </a:lnTo>
                <a:lnTo>
                  <a:pt x="294205" y="632631"/>
                </a:lnTo>
                <a:lnTo>
                  <a:pt x="294205" y="587022"/>
                </a:lnTo>
                <a:cubicBezTo>
                  <a:pt x="294205" y="584027"/>
                  <a:pt x="292504" y="581285"/>
                  <a:pt x="289826" y="579961"/>
                </a:cubicBezTo>
                <a:cubicBezTo>
                  <a:pt x="267126" y="568725"/>
                  <a:pt x="253688" y="545116"/>
                  <a:pt x="255563" y="519790"/>
                </a:cubicBezTo>
                <a:cubicBezTo>
                  <a:pt x="257863" y="488964"/>
                  <a:pt x="283871" y="463922"/>
                  <a:pt x="314810" y="462756"/>
                </a:cubicBezTo>
                <a:cubicBezTo>
                  <a:pt x="331808" y="462125"/>
                  <a:pt x="347861" y="468240"/>
                  <a:pt x="360053" y="479997"/>
                </a:cubicBezTo>
                <a:cubicBezTo>
                  <a:pt x="372262" y="491769"/>
                  <a:pt x="378989" y="507577"/>
                  <a:pt x="378989" y="524534"/>
                </a:cubicBezTo>
                <a:cubicBezTo>
                  <a:pt x="378989" y="548205"/>
                  <a:pt x="365788" y="569450"/>
                  <a:pt x="344552" y="5799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7962288" y="2427132"/>
            <a:ext cx="453425" cy="260593"/>
          </a:xfrm>
          <a:custGeom>
            <a:rect b="b" l="l" r="r" t="t"/>
            <a:pathLst>
              <a:path extrusionOk="0" h="521186" w="906850">
                <a:moveTo>
                  <a:pt x="898712" y="5590"/>
                </a:moveTo>
                <a:cubicBezTo>
                  <a:pt x="898185" y="5136"/>
                  <a:pt x="897658" y="4719"/>
                  <a:pt x="897095" y="4319"/>
                </a:cubicBezTo>
                <a:cubicBezTo>
                  <a:pt x="893225" y="1524"/>
                  <a:pt x="888538" y="0"/>
                  <a:pt x="883723" y="0"/>
                </a:cubicBezTo>
                <a:lnTo>
                  <a:pt x="23145" y="0"/>
                </a:lnTo>
                <a:cubicBezTo>
                  <a:pt x="17659" y="0"/>
                  <a:pt x="12336" y="1978"/>
                  <a:pt x="8157" y="5572"/>
                </a:cubicBezTo>
                <a:cubicBezTo>
                  <a:pt x="8157" y="5572"/>
                  <a:pt x="8139" y="5590"/>
                  <a:pt x="8139" y="5590"/>
                </a:cubicBezTo>
                <a:cubicBezTo>
                  <a:pt x="8121" y="5608"/>
                  <a:pt x="8103" y="5608"/>
                  <a:pt x="8103" y="5626"/>
                </a:cubicBezTo>
                <a:cubicBezTo>
                  <a:pt x="2943" y="10109"/>
                  <a:pt x="0" y="16642"/>
                  <a:pt x="0" y="23502"/>
                </a:cubicBezTo>
                <a:lnTo>
                  <a:pt x="0" y="497684"/>
                </a:lnTo>
                <a:cubicBezTo>
                  <a:pt x="0" y="504182"/>
                  <a:pt x="2671" y="510370"/>
                  <a:pt x="7376" y="514853"/>
                </a:cubicBezTo>
                <a:cubicBezTo>
                  <a:pt x="7612" y="515125"/>
                  <a:pt x="7885" y="515379"/>
                  <a:pt x="8157" y="515615"/>
                </a:cubicBezTo>
                <a:cubicBezTo>
                  <a:pt x="12336" y="519209"/>
                  <a:pt x="17659" y="521187"/>
                  <a:pt x="23145" y="521187"/>
                </a:cubicBezTo>
                <a:lnTo>
                  <a:pt x="883723" y="521187"/>
                </a:lnTo>
                <a:cubicBezTo>
                  <a:pt x="884414" y="521187"/>
                  <a:pt x="885104" y="521150"/>
                  <a:pt x="885776" y="521096"/>
                </a:cubicBezTo>
                <a:cubicBezTo>
                  <a:pt x="890536" y="520660"/>
                  <a:pt x="895078" y="518755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903889" y="511096"/>
                  <a:pt x="906851" y="504581"/>
                  <a:pt x="906851" y="497684"/>
                </a:cubicBezTo>
                <a:lnTo>
                  <a:pt x="906851" y="23502"/>
                </a:lnTo>
                <a:cubicBezTo>
                  <a:pt x="906869" y="16624"/>
                  <a:pt x="903908" y="10091"/>
                  <a:pt x="898712" y="5590"/>
                </a:cubicBezTo>
                <a:close/>
                <a:moveTo>
                  <a:pt x="868118" y="18148"/>
                </a:moveTo>
                <a:lnTo>
                  <a:pt x="460856" y="293170"/>
                </a:lnTo>
                <a:cubicBezTo>
                  <a:pt x="456350" y="296219"/>
                  <a:pt x="450519" y="296219"/>
                  <a:pt x="446013" y="293170"/>
                </a:cubicBezTo>
                <a:lnTo>
                  <a:pt x="386514" y="252989"/>
                </a:lnTo>
                <a:cubicBezTo>
                  <a:pt x="386514" y="252989"/>
                  <a:pt x="386514" y="252989"/>
                  <a:pt x="386514" y="252989"/>
                </a:cubicBezTo>
                <a:lnTo>
                  <a:pt x="38733" y="18148"/>
                </a:lnTo>
                <a:lnTo>
                  <a:pt x="868118" y="18148"/>
                </a:lnTo>
                <a:close/>
                <a:moveTo>
                  <a:pt x="18168" y="495017"/>
                </a:moveTo>
                <a:lnTo>
                  <a:pt x="18168" y="26170"/>
                </a:lnTo>
                <a:lnTo>
                  <a:pt x="365331" y="260593"/>
                </a:lnTo>
                <a:lnTo>
                  <a:pt x="18168" y="495017"/>
                </a:lnTo>
                <a:close/>
                <a:moveTo>
                  <a:pt x="38733" y="503038"/>
                </a:moveTo>
                <a:lnTo>
                  <a:pt x="381555" y="271555"/>
                </a:lnTo>
                <a:lnTo>
                  <a:pt x="435839" y="308215"/>
                </a:lnTo>
                <a:cubicBezTo>
                  <a:pt x="441180" y="311826"/>
                  <a:pt x="447303" y="313623"/>
                  <a:pt x="453444" y="313623"/>
                </a:cubicBezTo>
                <a:cubicBezTo>
                  <a:pt x="459566" y="313623"/>
                  <a:pt x="465688" y="311808"/>
                  <a:pt x="471030" y="308215"/>
                </a:cubicBezTo>
                <a:lnTo>
                  <a:pt x="525314" y="271555"/>
                </a:lnTo>
                <a:lnTo>
                  <a:pt x="868118" y="503056"/>
                </a:lnTo>
                <a:lnTo>
                  <a:pt x="38733" y="503056"/>
                </a:lnTo>
                <a:close/>
                <a:moveTo>
                  <a:pt x="888701" y="495035"/>
                </a:moveTo>
                <a:lnTo>
                  <a:pt x="541538" y="260593"/>
                </a:lnTo>
                <a:lnTo>
                  <a:pt x="888701" y="26152"/>
                </a:lnTo>
                <a:lnTo>
                  <a:pt x="888701" y="4950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4627380" y="3088729"/>
            <a:ext cx="278619" cy="385706"/>
          </a:xfrm>
          <a:custGeom>
            <a:rect b="b" l="l" r="r" t="t"/>
            <a:pathLst>
              <a:path extrusionOk="0" h="771411" w="557238">
                <a:moveTo>
                  <a:pt x="557238" y="41574"/>
                </a:moveTo>
                <a:lnTo>
                  <a:pt x="557238" y="330877"/>
                </a:lnTo>
                <a:cubicBezTo>
                  <a:pt x="557238" y="339120"/>
                  <a:pt x="549063" y="344951"/>
                  <a:pt x="541329" y="342114"/>
                </a:cubicBezTo>
                <a:cubicBezTo>
                  <a:pt x="378470" y="282321"/>
                  <a:pt x="215612" y="421796"/>
                  <a:pt x="52753" y="348607"/>
                </a:cubicBezTo>
                <a:lnTo>
                  <a:pt x="52753" y="750908"/>
                </a:lnTo>
                <a:cubicBezTo>
                  <a:pt x="52753" y="762239"/>
                  <a:pt x="43570" y="771412"/>
                  <a:pt x="32260" y="771412"/>
                </a:cubicBezTo>
                <a:lnTo>
                  <a:pt x="20493" y="771412"/>
                </a:lnTo>
                <a:cubicBezTo>
                  <a:pt x="9168" y="771412"/>
                  <a:pt x="0" y="762224"/>
                  <a:pt x="0" y="750908"/>
                </a:cubicBezTo>
                <a:lnTo>
                  <a:pt x="0" y="20504"/>
                </a:lnTo>
                <a:cubicBezTo>
                  <a:pt x="0" y="9188"/>
                  <a:pt x="9183" y="0"/>
                  <a:pt x="20493" y="0"/>
                </a:cubicBezTo>
                <a:lnTo>
                  <a:pt x="32260" y="0"/>
                </a:lnTo>
                <a:cubicBezTo>
                  <a:pt x="43585" y="0"/>
                  <a:pt x="52753" y="9188"/>
                  <a:pt x="52753" y="20504"/>
                </a:cubicBezTo>
                <a:lnTo>
                  <a:pt x="52753" y="33694"/>
                </a:lnTo>
                <a:cubicBezTo>
                  <a:pt x="218447" y="108160"/>
                  <a:pt x="384125" y="-37493"/>
                  <a:pt x="549819" y="30511"/>
                </a:cubicBezTo>
                <a:cubicBezTo>
                  <a:pt x="554308" y="32355"/>
                  <a:pt x="557238" y="36736"/>
                  <a:pt x="557238" y="415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6"/>
          <p:cNvSpPr/>
          <p:nvPr/>
        </p:nvSpPr>
        <p:spPr>
          <a:xfrm>
            <a:off x="5201346" y="3088722"/>
            <a:ext cx="223290" cy="385052"/>
          </a:xfrm>
          <a:custGeom>
            <a:rect b="b" l="l" r="r" t="t"/>
            <a:pathLst>
              <a:path extrusionOk="0" h="770104" w="446581">
                <a:moveTo>
                  <a:pt x="352885" y="688837"/>
                </a:moveTo>
                <a:lnTo>
                  <a:pt x="352885" y="753103"/>
                </a:lnTo>
                <a:cubicBezTo>
                  <a:pt x="352885" y="762492"/>
                  <a:pt x="345272" y="770105"/>
                  <a:pt x="335880" y="770105"/>
                </a:cubicBezTo>
                <a:lnTo>
                  <a:pt x="110701" y="770105"/>
                </a:lnTo>
                <a:cubicBezTo>
                  <a:pt x="101310" y="770105"/>
                  <a:pt x="93696" y="762492"/>
                  <a:pt x="93696" y="753103"/>
                </a:cubicBezTo>
                <a:lnTo>
                  <a:pt x="93696" y="688837"/>
                </a:lnTo>
                <a:cubicBezTo>
                  <a:pt x="93696" y="679447"/>
                  <a:pt x="101310" y="671834"/>
                  <a:pt x="110701" y="671834"/>
                </a:cubicBezTo>
                <a:lnTo>
                  <a:pt x="335896" y="671834"/>
                </a:lnTo>
                <a:cubicBezTo>
                  <a:pt x="345272" y="671819"/>
                  <a:pt x="352885" y="679431"/>
                  <a:pt x="352885" y="688837"/>
                </a:cubicBezTo>
                <a:close/>
                <a:moveTo>
                  <a:pt x="436403" y="0"/>
                </a:moveTo>
                <a:lnTo>
                  <a:pt x="10178" y="0"/>
                </a:lnTo>
                <a:cubicBezTo>
                  <a:pt x="4546" y="0"/>
                  <a:pt x="0" y="4561"/>
                  <a:pt x="0" y="10176"/>
                </a:cubicBezTo>
                <a:lnTo>
                  <a:pt x="0" y="300049"/>
                </a:lnTo>
                <a:cubicBezTo>
                  <a:pt x="0" y="405051"/>
                  <a:pt x="72506" y="493114"/>
                  <a:pt x="170197" y="516926"/>
                </a:cubicBezTo>
                <a:lnTo>
                  <a:pt x="170087" y="516926"/>
                </a:lnTo>
                <a:lnTo>
                  <a:pt x="148866" y="671819"/>
                </a:lnTo>
                <a:lnTo>
                  <a:pt x="297716" y="671819"/>
                </a:lnTo>
                <a:lnTo>
                  <a:pt x="276494" y="516926"/>
                </a:lnTo>
                <a:lnTo>
                  <a:pt x="276384" y="516926"/>
                </a:lnTo>
                <a:cubicBezTo>
                  <a:pt x="374076" y="493098"/>
                  <a:pt x="446581" y="405051"/>
                  <a:pt x="446581" y="300049"/>
                </a:cubicBezTo>
                <a:lnTo>
                  <a:pt x="446581" y="10176"/>
                </a:lnTo>
                <a:cubicBezTo>
                  <a:pt x="446581" y="4561"/>
                  <a:pt x="442019" y="0"/>
                  <a:pt x="4364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/>
          <p:nvPr/>
        </p:nvSpPr>
        <p:spPr>
          <a:xfrm>
            <a:off x="5719512" y="3113313"/>
            <a:ext cx="243600" cy="336064"/>
          </a:xfrm>
          <a:custGeom>
            <a:rect b="b" l="l" r="r" t="t"/>
            <a:pathLst>
              <a:path extrusionOk="0" h="672128" w="487201">
                <a:moveTo>
                  <a:pt x="487202" y="672128"/>
                </a:moveTo>
                <a:lnTo>
                  <a:pt x="0" y="672128"/>
                </a:lnTo>
                <a:lnTo>
                  <a:pt x="0" y="0"/>
                </a:lnTo>
                <a:lnTo>
                  <a:pt x="345097" y="0"/>
                </a:lnTo>
                <a:cubicBezTo>
                  <a:pt x="400598" y="55432"/>
                  <a:pt x="431714" y="86510"/>
                  <a:pt x="487202" y="141928"/>
                </a:cubicBezTo>
                <a:lnTo>
                  <a:pt x="487202" y="672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6185320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97352" y="79503"/>
                </a:moveTo>
                <a:lnTo>
                  <a:pt x="897352" y="530545"/>
                </a:lnTo>
                <a:cubicBezTo>
                  <a:pt x="897352" y="535527"/>
                  <a:pt x="893345" y="539538"/>
                  <a:pt x="888367" y="539538"/>
                </a:cubicBezTo>
                <a:lnTo>
                  <a:pt x="8984" y="539538"/>
                </a:lnTo>
                <a:cubicBezTo>
                  <a:pt x="4007" y="539538"/>
                  <a:pt x="0" y="535527"/>
                  <a:pt x="0" y="530545"/>
                </a:cubicBezTo>
                <a:lnTo>
                  <a:pt x="0" y="79503"/>
                </a:lnTo>
                <a:cubicBezTo>
                  <a:pt x="0" y="74538"/>
                  <a:pt x="4007" y="70509"/>
                  <a:pt x="8984" y="70509"/>
                </a:cubicBezTo>
                <a:lnTo>
                  <a:pt x="68892" y="70509"/>
                </a:lnTo>
                <a:lnTo>
                  <a:pt x="68892" y="8994"/>
                </a:lnTo>
                <a:cubicBezTo>
                  <a:pt x="68892" y="4029"/>
                  <a:pt x="72917" y="0"/>
                  <a:pt x="77876" y="0"/>
                </a:cubicBezTo>
                <a:lnTo>
                  <a:pt x="341817" y="0"/>
                </a:lnTo>
                <a:cubicBezTo>
                  <a:pt x="388517" y="0"/>
                  <a:pt x="430761" y="28383"/>
                  <a:pt x="448676" y="71193"/>
                </a:cubicBezTo>
                <a:cubicBezTo>
                  <a:pt x="466591" y="28401"/>
                  <a:pt x="508835" y="0"/>
                  <a:pt x="555535" y="0"/>
                </a:cubicBezTo>
                <a:lnTo>
                  <a:pt x="819476" y="0"/>
                </a:lnTo>
                <a:cubicBezTo>
                  <a:pt x="824435" y="0"/>
                  <a:pt x="828460" y="4029"/>
                  <a:pt x="828460" y="8994"/>
                </a:cubicBezTo>
                <a:lnTo>
                  <a:pt x="828460" y="70509"/>
                </a:lnTo>
                <a:lnTo>
                  <a:pt x="888367" y="70509"/>
                </a:lnTo>
                <a:cubicBezTo>
                  <a:pt x="893345" y="70509"/>
                  <a:pt x="897352" y="74538"/>
                  <a:pt x="897352" y="79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6"/>
          <p:cNvSpPr/>
          <p:nvPr/>
        </p:nvSpPr>
        <p:spPr>
          <a:xfrm>
            <a:off x="6194305" y="3155485"/>
            <a:ext cx="430707" cy="251782"/>
          </a:xfrm>
          <a:custGeom>
            <a:rect b="b" l="l" r="r" t="t"/>
            <a:pathLst>
              <a:path extrusionOk="0" h="503564" w="861414">
                <a:moveTo>
                  <a:pt x="419746" y="503564"/>
                </a:moveTo>
                <a:lnTo>
                  <a:pt x="0" y="503564"/>
                </a:lnTo>
                <a:lnTo>
                  <a:pt x="0" y="70509"/>
                </a:lnTo>
                <a:lnTo>
                  <a:pt x="50923" y="70509"/>
                </a:lnTo>
                <a:lnTo>
                  <a:pt x="50923" y="422551"/>
                </a:lnTo>
                <a:cubicBezTo>
                  <a:pt x="50923" y="427515"/>
                  <a:pt x="54948" y="431544"/>
                  <a:pt x="59907" y="431544"/>
                </a:cubicBezTo>
                <a:lnTo>
                  <a:pt x="326040" y="431544"/>
                </a:lnTo>
                <a:cubicBezTo>
                  <a:pt x="370441" y="431544"/>
                  <a:pt x="409001" y="461870"/>
                  <a:pt x="419746" y="503564"/>
                </a:cubicBezTo>
                <a:close/>
                <a:moveTo>
                  <a:pt x="810492" y="70509"/>
                </a:moveTo>
                <a:lnTo>
                  <a:pt x="810492" y="422551"/>
                </a:lnTo>
                <a:cubicBezTo>
                  <a:pt x="810492" y="427515"/>
                  <a:pt x="806467" y="431544"/>
                  <a:pt x="801507" y="431544"/>
                </a:cubicBezTo>
                <a:lnTo>
                  <a:pt x="535374" y="431544"/>
                </a:lnTo>
                <a:cubicBezTo>
                  <a:pt x="490974" y="431544"/>
                  <a:pt x="452413" y="461870"/>
                  <a:pt x="441668" y="503564"/>
                </a:cubicBezTo>
                <a:lnTo>
                  <a:pt x="861415" y="503564"/>
                </a:lnTo>
                <a:lnTo>
                  <a:pt x="861415" y="70509"/>
                </a:lnTo>
                <a:lnTo>
                  <a:pt x="810492" y="70509"/>
                </a:lnTo>
                <a:close/>
                <a:moveTo>
                  <a:pt x="439692" y="464676"/>
                </a:moveTo>
                <a:lnTo>
                  <a:pt x="439692" y="97975"/>
                </a:lnTo>
                <a:cubicBezTo>
                  <a:pt x="439692" y="86535"/>
                  <a:pt x="441650" y="75294"/>
                  <a:pt x="445531" y="64591"/>
                </a:cubicBezTo>
                <a:cubicBezTo>
                  <a:pt x="459529" y="25955"/>
                  <a:pt x="496508" y="0"/>
                  <a:pt x="537567" y="0"/>
                </a:cubicBezTo>
                <a:lnTo>
                  <a:pt x="792523" y="0"/>
                </a:lnTo>
                <a:lnTo>
                  <a:pt x="792523" y="413557"/>
                </a:lnTo>
                <a:lnTo>
                  <a:pt x="535374" y="413557"/>
                </a:lnTo>
                <a:cubicBezTo>
                  <a:pt x="495969" y="413557"/>
                  <a:pt x="460427" y="433739"/>
                  <a:pt x="439692" y="464676"/>
                </a:cubicBezTo>
                <a:close/>
                <a:moveTo>
                  <a:pt x="504181" y="92291"/>
                </a:moveTo>
                <a:cubicBezTo>
                  <a:pt x="504181" y="97256"/>
                  <a:pt x="508206" y="101285"/>
                  <a:pt x="513165" y="101285"/>
                </a:cubicBezTo>
                <a:lnTo>
                  <a:pt x="723308" y="101285"/>
                </a:lnTo>
                <a:cubicBezTo>
                  <a:pt x="728267" y="101285"/>
                  <a:pt x="732292" y="97256"/>
                  <a:pt x="732292" y="92291"/>
                </a:cubicBezTo>
                <a:cubicBezTo>
                  <a:pt x="732292" y="87327"/>
                  <a:pt x="728267" y="83298"/>
                  <a:pt x="723308" y="83298"/>
                </a:cubicBezTo>
                <a:lnTo>
                  <a:pt x="513165" y="83298"/>
                </a:lnTo>
                <a:cubicBezTo>
                  <a:pt x="508206" y="83298"/>
                  <a:pt x="504181" y="87327"/>
                  <a:pt x="504181" y="92291"/>
                </a:cubicBezTo>
                <a:close/>
                <a:moveTo>
                  <a:pt x="504181" y="169797"/>
                </a:moveTo>
                <a:cubicBezTo>
                  <a:pt x="504181" y="174762"/>
                  <a:pt x="508206" y="178791"/>
                  <a:pt x="513165" y="178791"/>
                </a:cubicBezTo>
                <a:lnTo>
                  <a:pt x="723308" y="178791"/>
                </a:lnTo>
                <a:cubicBezTo>
                  <a:pt x="728267" y="178791"/>
                  <a:pt x="732292" y="174762"/>
                  <a:pt x="732292" y="169797"/>
                </a:cubicBezTo>
                <a:cubicBezTo>
                  <a:pt x="732292" y="164833"/>
                  <a:pt x="728267" y="160804"/>
                  <a:pt x="723308" y="160804"/>
                </a:cubicBezTo>
                <a:lnTo>
                  <a:pt x="513165" y="160804"/>
                </a:lnTo>
                <a:cubicBezTo>
                  <a:pt x="508206" y="160804"/>
                  <a:pt x="504181" y="164833"/>
                  <a:pt x="504181" y="169797"/>
                </a:cubicBezTo>
                <a:close/>
                <a:moveTo>
                  <a:pt x="504181" y="247285"/>
                </a:moveTo>
                <a:cubicBezTo>
                  <a:pt x="504181" y="252250"/>
                  <a:pt x="508206" y="256279"/>
                  <a:pt x="513165" y="256279"/>
                </a:cubicBezTo>
                <a:lnTo>
                  <a:pt x="723308" y="256279"/>
                </a:lnTo>
                <a:cubicBezTo>
                  <a:pt x="728267" y="256279"/>
                  <a:pt x="732292" y="252250"/>
                  <a:pt x="732292" y="247285"/>
                </a:cubicBezTo>
                <a:cubicBezTo>
                  <a:pt x="732292" y="242321"/>
                  <a:pt x="728267" y="238292"/>
                  <a:pt x="723308" y="238292"/>
                </a:cubicBezTo>
                <a:lnTo>
                  <a:pt x="513165" y="238292"/>
                </a:lnTo>
                <a:cubicBezTo>
                  <a:pt x="508206" y="238292"/>
                  <a:pt x="504181" y="242321"/>
                  <a:pt x="504181" y="247285"/>
                </a:cubicBezTo>
                <a:close/>
                <a:moveTo>
                  <a:pt x="504181" y="324791"/>
                </a:moveTo>
                <a:cubicBezTo>
                  <a:pt x="504181" y="329756"/>
                  <a:pt x="508206" y="333785"/>
                  <a:pt x="513165" y="333785"/>
                </a:cubicBezTo>
                <a:lnTo>
                  <a:pt x="723308" y="333785"/>
                </a:lnTo>
                <a:cubicBezTo>
                  <a:pt x="728267" y="333785"/>
                  <a:pt x="732292" y="329756"/>
                  <a:pt x="732292" y="324791"/>
                </a:cubicBezTo>
                <a:cubicBezTo>
                  <a:pt x="732292" y="319827"/>
                  <a:pt x="728267" y="315798"/>
                  <a:pt x="723308" y="315798"/>
                </a:cubicBezTo>
                <a:lnTo>
                  <a:pt x="513165" y="315798"/>
                </a:lnTo>
                <a:cubicBezTo>
                  <a:pt x="508206" y="315798"/>
                  <a:pt x="504181" y="319827"/>
                  <a:pt x="504181" y="324791"/>
                </a:cubicBezTo>
                <a:close/>
                <a:moveTo>
                  <a:pt x="415883" y="64591"/>
                </a:moveTo>
                <a:cubicBezTo>
                  <a:pt x="419764" y="75294"/>
                  <a:pt x="421723" y="86535"/>
                  <a:pt x="421723" y="97975"/>
                </a:cubicBezTo>
                <a:lnTo>
                  <a:pt x="421723" y="464676"/>
                </a:lnTo>
                <a:cubicBezTo>
                  <a:pt x="400987" y="433739"/>
                  <a:pt x="365445" y="413557"/>
                  <a:pt x="326040" y="413557"/>
                </a:cubicBezTo>
                <a:lnTo>
                  <a:pt x="68892" y="413557"/>
                </a:lnTo>
                <a:lnTo>
                  <a:pt x="68892" y="0"/>
                </a:lnTo>
                <a:lnTo>
                  <a:pt x="323848" y="0"/>
                </a:lnTo>
                <a:cubicBezTo>
                  <a:pt x="364906" y="0"/>
                  <a:pt x="401886" y="25955"/>
                  <a:pt x="415883" y="64591"/>
                </a:cubicBezTo>
                <a:close/>
                <a:moveTo>
                  <a:pt x="357234" y="324791"/>
                </a:moveTo>
                <a:cubicBezTo>
                  <a:pt x="357234" y="319827"/>
                  <a:pt x="353209" y="315798"/>
                  <a:pt x="348249" y="315798"/>
                </a:cubicBezTo>
                <a:lnTo>
                  <a:pt x="138107" y="315798"/>
                </a:lnTo>
                <a:cubicBezTo>
                  <a:pt x="133147" y="315798"/>
                  <a:pt x="129122" y="319827"/>
                  <a:pt x="129122" y="324791"/>
                </a:cubicBezTo>
                <a:cubicBezTo>
                  <a:pt x="129122" y="329756"/>
                  <a:pt x="133147" y="333785"/>
                  <a:pt x="138107" y="333785"/>
                </a:cubicBezTo>
                <a:lnTo>
                  <a:pt x="348249" y="333785"/>
                </a:lnTo>
                <a:cubicBezTo>
                  <a:pt x="353209" y="333785"/>
                  <a:pt x="357234" y="329756"/>
                  <a:pt x="357234" y="324791"/>
                </a:cubicBezTo>
                <a:close/>
                <a:moveTo>
                  <a:pt x="357234" y="247285"/>
                </a:moveTo>
                <a:cubicBezTo>
                  <a:pt x="357234" y="242321"/>
                  <a:pt x="353209" y="238292"/>
                  <a:pt x="348249" y="238292"/>
                </a:cubicBezTo>
                <a:lnTo>
                  <a:pt x="138107" y="238292"/>
                </a:lnTo>
                <a:cubicBezTo>
                  <a:pt x="133147" y="238292"/>
                  <a:pt x="129122" y="242321"/>
                  <a:pt x="129122" y="247285"/>
                </a:cubicBezTo>
                <a:cubicBezTo>
                  <a:pt x="129122" y="252250"/>
                  <a:pt x="133147" y="256279"/>
                  <a:pt x="138107" y="256279"/>
                </a:cubicBezTo>
                <a:lnTo>
                  <a:pt x="348249" y="256279"/>
                </a:lnTo>
                <a:cubicBezTo>
                  <a:pt x="353209" y="256279"/>
                  <a:pt x="357234" y="252250"/>
                  <a:pt x="357234" y="247285"/>
                </a:cubicBezTo>
                <a:close/>
                <a:moveTo>
                  <a:pt x="357234" y="169797"/>
                </a:moveTo>
                <a:cubicBezTo>
                  <a:pt x="357234" y="164833"/>
                  <a:pt x="353209" y="160804"/>
                  <a:pt x="348249" y="160804"/>
                </a:cubicBezTo>
                <a:lnTo>
                  <a:pt x="138107" y="160804"/>
                </a:lnTo>
                <a:cubicBezTo>
                  <a:pt x="133147" y="160804"/>
                  <a:pt x="129122" y="164833"/>
                  <a:pt x="129122" y="169797"/>
                </a:cubicBezTo>
                <a:cubicBezTo>
                  <a:pt x="129122" y="174762"/>
                  <a:pt x="133147" y="178791"/>
                  <a:pt x="138107" y="178791"/>
                </a:cubicBezTo>
                <a:lnTo>
                  <a:pt x="348249" y="178791"/>
                </a:lnTo>
                <a:cubicBezTo>
                  <a:pt x="353209" y="178791"/>
                  <a:pt x="357234" y="174762"/>
                  <a:pt x="357234" y="169797"/>
                </a:cubicBezTo>
                <a:close/>
                <a:moveTo>
                  <a:pt x="357234" y="92291"/>
                </a:moveTo>
                <a:cubicBezTo>
                  <a:pt x="357234" y="87327"/>
                  <a:pt x="353209" y="83298"/>
                  <a:pt x="348249" y="83298"/>
                </a:cubicBezTo>
                <a:lnTo>
                  <a:pt x="138107" y="83298"/>
                </a:lnTo>
                <a:cubicBezTo>
                  <a:pt x="133147" y="83298"/>
                  <a:pt x="129122" y="87327"/>
                  <a:pt x="129122" y="92291"/>
                </a:cubicBezTo>
                <a:cubicBezTo>
                  <a:pt x="129122" y="97256"/>
                  <a:pt x="133147" y="101285"/>
                  <a:pt x="138107" y="101285"/>
                </a:cubicBezTo>
                <a:lnTo>
                  <a:pt x="348249" y="101285"/>
                </a:lnTo>
                <a:cubicBezTo>
                  <a:pt x="353209" y="101285"/>
                  <a:pt x="357234" y="97256"/>
                  <a:pt x="357234" y="922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6"/>
          <p:cNvSpPr/>
          <p:nvPr/>
        </p:nvSpPr>
        <p:spPr>
          <a:xfrm>
            <a:off x="6852163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6"/>
          <p:cNvSpPr/>
          <p:nvPr/>
        </p:nvSpPr>
        <p:spPr>
          <a:xfrm>
            <a:off x="6860873" y="3120940"/>
            <a:ext cx="417159" cy="320742"/>
          </a:xfrm>
          <a:custGeom>
            <a:rect b="b" l="l" r="r" t="t"/>
            <a:pathLst>
              <a:path extrusionOk="0" h="641483" w="834317">
                <a:moveTo>
                  <a:pt x="821825" y="448242"/>
                </a:moveTo>
                <a:cubicBezTo>
                  <a:pt x="825571" y="449183"/>
                  <a:pt x="829386" y="449810"/>
                  <a:pt x="833202" y="450088"/>
                </a:cubicBezTo>
                <a:cubicBezTo>
                  <a:pt x="833585" y="450106"/>
                  <a:pt x="833951" y="450210"/>
                  <a:pt x="834317" y="450280"/>
                </a:cubicBezTo>
                <a:lnTo>
                  <a:pt x="834317" y="0"/>
                </a:lnTo>
                <a:lnTo>
                  <a:pt x="567833" y="118856"/>
                </a:lnTo>
                <a:lnTo>
                  <a:pt x="567833" y="257753"/>
                </a:lnTo>
                <a:cubicBezTo>
                  <a:pt x="570516" y="256081"/>
                  <a:pt x="573164" y="254532"/>
                  <a:pt x="575795" y="253121"/>
                </a:cubicBezTo>
                <a:cubicBezTo>
                  <a:pt x="580046" y="250858"/>
                  <a:pt x="585308" y="252460"/>
                  <a:pt x="587590" y="256691"/>
                </a:cubicBezTo>
                <a:cubicBezTo>
                  <a:pt x="589855" y="260939"/>
                  <a:pt x="588252" y="266215"/>
                  <a:pt x="584019" y="268479"/>
                </a:cubicBezTo>
                <a:cubicBezTo>
                  <a:pt x="578826" y="271247"/>
                  <a:pt x="573495" y="274660"/>
                  <a:pt x="567833" y="278822"/>
                </a:cubicBezTo>
                <a:lnTo>
                  <a:pt x="567833" y="641483"/>
                </a:lnTo>
                <a:lnTo>
                  <a:pt x="834317" y="522627"/>
                </a:lnTo>
                <a:lnTo>
                  <a:pt x="834317" y="467291"/>
                </a:lnTo>
                <a:cubicBezTo>
                  <a:pt x="833760" y="467413"/>
                  <a:pt x="833167" y="467483"/>
                  <a:pt x="832575" y="467483"/>
                </a:cubicBezTo>
                <a:cubicBezTo>
                  <a:pt x="832366" y="467483"/>
                  <a:pt x="832157" y="467466"/>
                  <a:pt x="831930" y="467448"/>
                </a:cubicBezTo>
                <a:cubicBezTo>
                  <a:pt x="827121" y="467100"/>
                  <a:pt x="822278" y="466316"/>
                  <a:pt x="817539" y="465115"/>
                </a:cubicBezTo>
                <a:cubicBezTo>
                  <a:pt x="812887" y="463931"/>
                  <a:pt x="810064" y="459195"/>
                  <a:pt x="811249" y="454546"/>
                </a:cubicBezTo>
                <a:cubicBezTo>
                  <a:pt x="812416" y="449879"/>
                  <a:pt x="817156" y="447058"/>
                  <a:pt x="821825" y="448242"/>
                </a:cubicBezTo>
                <a:close/>
                <a:moveTo>
                  <a:pt x="647717" y="254967"/>
                </a:moveTo>
                <a:cubicBezTo>
                  <a:pt x="646654" y="258832"/>
                  <a:pt x="643135" y="261357"/>
                  <a:pt x="639319" y="261357"/>
                </a:cubicBezTo>
                <a:cubicBezTo>
                  <a:pt x="638552" y="261357"/>
                  <a:pt x="637768" y="261270"/>
                  <a:pt x="637002" y="261044"/>
                </a:cubicBezTo>
                <a:cubicBezTo>
                  <a:pt x="631758" y="259616"/>
                  <a:pt x="626426" y="258832"/>
                  <a:pt x="621164" y="258745"/>
                </a:cubicBezTo>
                <a:cubicBezTo>
                  <a:pt x="618847" y="258711"/>
                  <a:pt x="616338" y="258780"/>
                  <a:pt x="613951" y="258989"/>
                </a:cubicBezTo>
                <a:cubicBezTo>
                  <a:pt x="609142" y="259459"/>
                  <a:pt x="604926" y="255907"/>
                  <a:pt x="604491" y="251101"/>
                </a:cubicBezTo>
                <a:cubicBezTo>
                  <a:pt x="604055" y="246313"/>
                  <a:pt x="607592" y="242082"/>
                  <a:pt x="612383" y="241664"/>
                </a:cubicBezTo>
                <a:cubicBezTo>
                  <a:pt x="615397" y="241385"/>
                  <a:pt x="618429" y="241281"/>
                  <a:pt x="621461" y="241333"/>
                </a:cubicBezTo>
                <a:cubicBezTo>
                  <a:pt x="628203" y="241455"/>
                  <a:pt x="634981" y="242448"/>
                  <a:pt x="641619" y="244258"/>
                </a:cubicBezTo>
                <a:cubicBezTo>
                  <a:pt x="646253" y="245530"/>
                  <a:pt x="648989" y="250318"/>
                  <a:pt x="647717" y="254967"/>
                </a:cubicBezTo>
                <a:close/>
                <a:moveTo>
                  <a:pt x="695334" y="293187"/>
                </a:moveTo>
                <a:cubicBezTo>
                  <a:pt x="693679" y="294632"/>
                  <a:pt x="691640" y="295328"/>
                  <a:pt x="689619" y="295328"/>
                </a:cubicBezTo>
                <a:cubicBezTo>
                  <a:pt x="687180" y="295328"/>
                  <a:pt x="684758" y="294319"/>
                  <a:pt x="683033" y="292351"/>
                </a:cubicBezTo>
                <a:cubicBezTo>
                  <a:pt x="677406" y="285874"/>
                  <a:pt x="671395" y="280197"/>
                  <a:pt x="665175" y="275461"/>
                </a:cubicBezTo>
                <a:cubicBezTo>
                  <a:pt x="661342" y="272553"/>
                  <a:pt x="660610" y="267086"/>
                  <a:pt x="663520" y="263273"/>
                </a:cubicBezTo>
                <a:cubicBezTo>
                  <a:pt x="666429" y="259442"/>
                  <a:pt x="671900" y="258693"/>
                  <a:pt x="675733" y="261618"/>
                </a:cubicBezTo>
                <a:cubicBezTo>
                  <a:pt x="682894" y="267068"/>
                  <a:pt x="689776" y="273563"/>
                  <a:pt x="696170" y="280911"/>
                </a:cubicBezTo>
                <a:cubicBezTo>
                  <a:pt x="699341" y="284533"/>
                  <a:pt x="698958" y="290035"/>
                  <a:pt x="695334" y="293187"/>
                </a:cubicBezTo>
                <a:close/>
                <a:moveTo>
                  <a:pt x="721660" y="347670"/>
                </a:moveTo>
                <a:cubicBezTo>
                  <a:pt x="718402" y="347670"/>
                  <a:pt x="715266" y="345824"/>
                  <a:pt x="713785" y="342690"/>
                </a:cubicBezTo>
                <a:cubicBezTo>
                  <a:pt x="709447" y="333548"/>
                  <a:pt x="705718" y="326270"/>
                  <a:pt x="702042" y="319758"/>
                </a:cubicBezTo>
                <a:cubicBezTo>
                  <a:pt x="699690" y="315579"/>
                  <a:pt x="701171" y="310268"/>
                  <a:pt x="705352" y="307900"/>
                </a:cubicBezTo>
                <a:cubicBezTo>
                  <a:pt x="709551" y="305532"/>
                  <a:pt x="714848" y="307012"/>
                  <a:pt x="717217" y="311208"/>
                </a:cubicBezTo>
                <a:cubicBezTo>
                  <a:pt x="721103" y="318069"/>
                  <a:pt x="725005" y="325713"/>
                  <a:pt x="729535" y="335220"/>
                </a:cubicBezTo>
                <a:cubicBezTo>
                  <a:pt x="731591" y="339573"/>
                  <a:pt x="729727" y="344762"/>
                  <a:pt x="725389" y="346816"/>
                </a:cubicBezTo>
                <a:cubicBezTo>
                  <a:pt x="724186" y="347391"/>
                  <a:pt x="722915" y="347670"/>
                  <a:pt x="721660" y="347670"/>
                </a:cubicBezTo>
                <a:close/>
                <a:moveTo>
                  <a:pt x="752847" y="401874"/>
                </a:moveTo>
                <a:cubicBezTo>
                  <a:pt x="751488" y="402657"/>
                  <a:pt x="750007" y="403023"/>
                  <a:pt x="748544" y="403023"/>
                </a:cubicBezTo>
                <a:cubicBezTo>
                  <a:pt x="745512" y="403023"/>
                  <a:pt x="742568" y="401438"/>
                  <a:pt x="740965" y="398618"/>
                </a:cubicBezTo>
                <a:cubicBezTo>
                  <a:pt x="737027" y="391722"/>
                  <a:pt x="733107" y="384079"/>
                  <a:pt x="728594" y="374606"/>
                </a:cubicBezTo>
                <a:cubicBezTo>
                  <a:pt x="726521" y="370271"/>
                  <a:pt x="728368" y="365064"/>
                  <a:pt x="732706" y="363010"/>
                </a:cubicBezTo>
                <a:cubicBezTo>
                  <a:pt x="737062" y="360938"/>
                  <a:pt x="742254" y="362783"/>
                  <a:pt x="744327" y="367136"/>
                </a:cubicBezTo>
                <a:cubicBezTo>
                  <a:pt x="748648" y="376208"/>
                  <a:pt x="752394" y="383486"/>
                  <a:pt x="756105" y="389999"/>
                </a:cubicBezTo>
                <a:cubicBezTo>
                  <a:pt x="758492" y="394178"/>
                  <a:pt x="757029" y="399488"/>
                  <a:pt x="752847" y="401874"/>
                </a:cubicBezTo>
                <a:close/>
                <a:moveTo>
                  <a:pt x="794941" y="446257"/>
                </a:moveTo>
                <a:cubicBezTo>
                  <a:pt x="793234" y="448538"/>
                  <a:pt x="790620" y="449740"/>
                  <a:pt x="787972" y="449740"/>
                </a:cubicBezTo>
                <a:cubicBezTo>
                  <a:pt x="786143" y="449740"/>
                  <a:pt x="784313" y="449165"/>
                  <a:pt x="782745" y="447999"/>
                </a:cubicBezTo>
                <a:cubicBezTo>
                  <a:pt x="775584" y="442618"/>
                  <a:pt x="768667" y="436158"/>
                  <a:pt x="762186" y="428793"/>
                </a:cubicBezTo>
                <a:cubicBezTo>
                  <a:pt x="759015" y="425171"/>
                  <a:pt x="759363" y="419669"/>
                  <a:pt x="762987" y="416500"/>
                </a:cubicBezTo>
                <a:cubicBezTo>
                  <a:pt x="766594" y="413331"/>
                  <a:pt x="772100" y="413679"/>
                  <a:pt x="775271" y="417301"/>
                </a:cubicBezTo>
                <a:cubicBezTo>
                  <a:pt x="780968" y="423761"/>
                  <a:pt x="786996" y="429420"/>
                  <a:pt x="793216" y="434069"/>
                </a:cubicBezTo>
                <a:cubicBezTo>
                  <a:pt x="797049" y="436959"/>
                  <a:pt x="797833" y="442409"/>
                  <a:pt x="794941" y="446257"/>
                </a:cubicBezTo>
                <a:close/>
                <a:moveTo>
                  <a:pt x="283925" y="522627"/>
                </a:moveTo>
                <a:lnTo>
                  <a:pt x="550410" y="641483"/>
                </a:lnTo>
                <a:lnTo>
                  <a:pt x="550410" y="279675"/>
                </a:lnTo>
                <a:cubicBezTo>
                  <a:pt x="548859" y="276941"/>
                  <a:pt x="548894" y="273650"/>
                  <a:pt x="550410" y="271021"/>
                </a:cubicBezTo>
                <a:lnTo>
                  <a:pt x="550410" y="118856"/>
                </a:lnTo>
                <a:lnTo>
                  <a:pt x="283925" y="0"/>
                </a:lnTo>
                <a:lnTo>
                  <a:pt x="283925" y="522627"/>
                </a:lnTo>
                <a:close/>
                <a:moveTo>
                  <a:pt x="388724" y="348819"/>
                </a:moveTo>
                <a:cubicBezTo>
                  <a:pt x="381372" y="354182"/>
                  <a:pt x="373566" y="359144"/>
                  <a:pt x="365517" y="363550"/>
                </a:cubicBezTo>
                <a:cubicBezTo>
                  <a:pt x="364193" y="364281"/>
                  <a:pt x="362747" y="364629"/>
                  <a:pt x="361335" y="364629"/>
                </a:cubicBezTo>
                <a:cubicBezTo>
                  <a:pt x="358251" y="364629"/>
                  <a:pt x="355272" y="362992"/>
                  <a:pt x="353687" y="360119"/>
                </a:cubicBezTo>
                <a:cubicBezTo>
                  <a:pt x="351369" y="355906"/>
                  <a:pt x="352903" y="350612"/>
                  <a:pt x="357136" y="348296"/>
                </a:cubicBezTo>
                <a:cubicBezTo>
                  <a:pt x="364524" y="344239"/>
                  <a:pt x="371702" y="339677"/>
                  <a:pt x="378445" y="334750"/>
                </a:cubicBezTo>
                <a:cubicBezTo>
                  <a:pt x="382330" y="331912"/>
                  <a:pt x="387783" y="332765"/>
                  <a:pt x="390623" y="336648"/>
                </a:cubicBezTo>
                <a:cubicBezTo>
                  <a:pt x="393463" y="340531"/>
                  <a:pt x="392610" y="345981"/>
                  <a:pt x="388724" y="348819"/>
                </a:cubicBezTo>
                <a:close/>
                <a:moveTo>
                  <a:pt x="426689" y="364089"/>
                </a:moveTo>
                <a:cubicBezTo>
                  <a:pt x="426410" y="364089"/>
                  <a:pt x="426131" y="364072"/>
                  <a:pt x="425870" y="364054"/>
                </a:cubicBezTo>
                <a:cubicBezTo>
                  <a:pt x="416287" y="363149"/>
                  <a:pt x="406809" y="360502"/>
                  <a:pt x="397662" y="356167"/>
                </a:cubicBezTo>
                <a:cubicBezTo>
                  <a:pt x="393324" y="354112"/>
                  <a:pt x="391477" y="348923"/>
                  <a:pt x="393533" y="344570"/>
                </a:cubicBezTo>
                <a:cubicBezTo>
                  <a:pt x="395589" y="340235"/>
                  <a:pt x="400798" y="338371"/>
                  <a:pt x="405137" y="340444"/>
                </a:cubicBezTo>
                <a:cubicBezTo>
                  <a:pt x="412437" y="343891"/>
                  <a:pt x="419946" y="346015"/>
                  <a:pt x="427490" y="346712"/>
                </a:cubicBezTo>
                <a:cubicBezTo>
                  <a:pt x="432282" y="347165"/>
                  <a:pt x="435801" y="351413"/>
                  <a:pt x="435348" y="356202"/>
                </a:cubicBezTo>
                <a:cubicBezTo>
                  <a:pt x="434930" y="360711"/>
                  <a:pt x="431132" y="364089"/>
                  <a:pt x="426689" y="364089"/>
                </a:cubicBezTo>
                <a:close/>
                <a:moveTo>
                  <a:pt x="506155" y="309868"/>
                </a:moveTo>
                <a:cubicBezTo>
                  <a:pt x="511016" y="305515"/>
                  <a:pt x="515964" y="300918"/>
                  <a:pt x="520738" y="296478"/>
                </a:cubicBezTo>
                <a:lnTo>
                  <a:pt x="525460" y="292090"/>
                </a:lnTo>
                <a:cubicBezTo>
                  <a:pt x="528997" y="288816"/>
                  <a:pt x="534502" y="289025"/>
                  <a:pt x="537778" y="292543"/>
                </a:cubicBezTo>
                <a:cubicBezTo>
                  <a:pt x="541053" y="296077"/>
                  <a:pt x="540844" y="301579"/>
                  <a:pt x="537308" y="304853"/>
                </a:cubicBezTo>
                <a:lnTo>
                  <a:pt x="532603" y="309223"/>
                </a:lnTo>
                <a:cubicBezTo>
                  <a:pt x="527760" y="313733"/>
                  <a:pt x="522759" y="318382"/>
                  <a:pt x="517776" y="322840"/>
                </a:cubicBezTo>
                <a:cubicBezTo>
                  <a:pt x="516104" y="324337"/>
                  <a:pt x="514030" y="325069"/>
                  <a:pt x="511957" y="325069"/>
                </a:cubicBezTo>
                <a:cubicBezTo>
                  <a:pt x="509570" y="325069"/>
                  <a:pt x="507201" y="324093"/>
                  <a:pt x="505476" y="322178"/>
                </a:cubicBezTo>
                <a:cubicBezTo>
                  <a:pt x="502270" y="318591"/>
                  <a:pt x="502566" y="313089"/>
                  <a:pt x="506155" y="309868"/>
                </a:cubicBezTo>
                <a:close/>
                <a:moveTo>
                  <a:pt x="491694" y="333426"/>
                </a:moveTo>
                <a:cubicBezTo>
                  <a:pt x="494360" y="337431"/>
                  <a:pt x="493280" y="342829"/>
                  <a:pt x="489272" y="345510"/>
                </a:cubicBezTo>
                <a:cubicBezTo>
                  <a:pt x="480648" y="351256"/>
                  <a:pt x="472442" y="355557"/>
                  <a:pt x="464201" y="358639"/>
                </a:cubicBezTo>
                <a:cubicBezTo>
                  <a:pt x="463207" y="359022"/>
                  <a:pt x="462162" y="359196"/>
                  <a:pt x="461152" y="359196"/>
                </a:cubicBezTo>
                <a:cubicBezTo>
                  <a:pt x="457615" y="359196"/>
                  <a:pt x="454304" y="357037"/>
                  <a:pt x="452998" y="353555"/>
                </a:cubicBezTo>
                <a:cubicBezTo>
                  <a:pt x="451308" y="349045"/>
                  <a:pt x="453590" y="344030"/>
                  <a:pt x="458085" y="342341"/>
                </a:cubicBezTo>
                <a:cubicBezTo>
                  <a:pt x="465072" y="339730"/>
                  <a:pt x="472111" y="336021"/>
                  <a:pt x="479620" y="331024"/>
                </a:cubicBezTo>
                <a:cubicBezTo>
                  <a:pt x="483610" y="328342"/>
                  <a:pt x="489028" y="329439"/>
                  <a:pt x="491694" y="333426"/>
                </a:cubicBezTo>
                <a:close/>
                <a:moveTo>
                  <a:pt x="459723" y="243614"/>
                </a:moveTo>
                <a:cubicBezTo>
                  <a:pt x="458503" y="252599"/>
                  <a:pt x="455960" y="261845"/>
                  <a:pt x="452179" y="271108"/>
                </a:cubicBezTo>
                <a:cubicBezTo>
                  <a:pt x="450802" y="274469"/>
                  <a:pt x="447544" y="276523"/>
                  <a:pt x="444112" y="276523"/>
                </a:cubicBezTo>
                <a:cubicBezTo>
                  <a:pt x="443014" y="276523"/>
                  <a:pt x="441899" y="276314"/>
                  <a:pt x="440819" y="275879"/>
                </a:cubicBezTo>
                <a:cubicBezTo>
                  <a:pt x="436376" y="274051"/>
                  <a:pt x="434233" y="268966"/>
                  <a:pt x="436063" y="264526"/>
                </a:cubicBezTo>
                <a:cubicBezTo>
                  <a:pt x="439286" y="256621"/>
                  <a:pt x="441429" y="248803"/>
                  <a:pt x="442457" y="241281"/>
                </a:cubicBezTo>
                <a:cubicBezTo>
                  <a:pt x="443101" y="236510"/>
                  <a:pt x="447475" y="233167"/>
                  <a:pt x="452248" y="233811"/>
                </a:cubicBezTo>
                <a:cubicBezTo>
                  <a:pt x="457022" y="234455"/>
                  <a:pt x="460368" y="238843"/>
                  <a:pt x="459723" y="243614"/>
                </a:cubicBezTo>
                <a:close/>
                <a:moveTo>
                  <a:pt x="429006" y="178580"/>
                </a:moveTo>
                <a:cubicBezTo>
                  <a:pt x="432595" y="175376"/>
                  <a:pt x="438118" y="175707"/>
                  <a:pt x="441307" y="179294"/>
                </a:cubicBezTo>
                <a:cubicBezTo>
                  <a:pt x="447753" y="186537"/>
                  <a:pt x="452911" y="195382"/>
                  <a:pt x="456221" y="204872"/>
                </a:cubicBezTo>
                <a:cubicBezTo>
                  <a:pt x="457806" y="209417"/>
                  <a:pt x="455419" y="214379"/>
                  <a:pt x="450872" y="215964"/>
                </a:cubicBezTo>
                <a:cubicBezTo>
                  <a:pt x="449931" y="216294"/>
                  <a:pt x="448956" y="216451"/>
                  <a:pt x="447997" y="216451"/>
                </a:cubicBezTo>
                <a:cubicBezTo>
                  <a:pt x="444408" y="216451"/>
                  <a:pt x="441028" y="214205"/>
                  <a:pt x="439774" y="210618"/>
                </a:cubicBezTo>
                <a:cubicBezTo>
                  <a:pt x="437195" y="203253"/>
                  <a:pt x="433223" y="196427"/>
                  <a:pt x="428292" y="190873"/>
                </a:cubicBezTo>
                <a:cubicBezTo>
                  <a:pt x="425086" y="187268"/>
                  <a:pt x="425417" y="181766"/>
                  <a:pt x="429006" y="178580"/>
                </a:cubicBezTo>
                <a:close/>
                <a:moveTo>
                  <a:pt x="431968" y="291324"/>
                </a:moveTo>
                <a:cubicBezTo>
                  <a:pt x="435871" y="294127"/>
                  <a:pt x="436777" y="299560"/>
                  <a:pt x="433972" y="303460"/>
                </a:cubicBezTo>
                <a:cubicBezTo>
                  <a:pt x="428658" y="310860"/>
                  <a:pt x="422734" y="317999"/>
                  <a:pt x="416340" y="324685"/>
                </a:cubicBezTo>
                <a:cubicBezTo>
                  <a:pt x="414632" y="326479"/>
                  <a:pt x="412332" y="327367"/>
                  <a:pt x="410050" y="327367"/>
                </a:cubicBezTo>
                <a:cubicBezTo>
                  <a:pt x="407872" y="327367"/>
                  <a:pt x="405712" y="326566"/>
                  <a:pt x="404022" y="324964"/>
                </a:cubicBezTo>
                <a:cubicBezTo>
                  <a:pt x="400537" y="321638"/>
                  <a:pt x="400415" y="316119"/>
                  <a:pt x="403743" y="312654"/>
                </a:cubicBezTo>
                <a:cubicBezTo>
                  <a:pt x="409562" y="306559"/>
                  <a:pt x="414981" y="300047"/>
                  <a:pt x="419807" y="293309"/>
                </a:cubicBezTo>
                <a:cubicBezTo>
                  <a:pt x="422612" y="289408"/>
                  <a:pt x="428065" y="288520"/>
                  <a:pt x="431968" y="291324"/>
                </a:cubicBezTo>
                <a:close/>
                <a:moveTo>
                  <a:pt x="375918" y="162421"/>
                </a:moveTo>
                <a:cubicBezTo>
                  <a:pt x="382888" y="159809"/>
                  <a:pt x="390014" y="158486"/>
                  <a:pt x="397105" y="158486"/>
                </a:cubicBezTo>
                <a:cubicBezTo>
                  <a:pt x="400136" y="158469"/>
                  <a:pt x="403325" y="158747"/>
                  <a:pt x="406374" y="159252"/>
                </a:cubicBezTo>
                <a:cubicBezTo>
                  <a:pt x="411113" y="160053"/>
                  <a:pt x="414301" y="164545"/>
                  <a:pt x="413500" y="169299"/>
                </a:cubicBezTo>
                <a:cubicBezTo>
                  <a:pt x="412698" y="174035"/>
                  <a:pt x="408203" y="177239"/>
                  <a:pt x="403464" y="176420"/>
                </a:cubicBezTo>
                <a:cubicBezTo>
                  <a:pt x="401373" y="176072"/>
                  <a:pt x="399248" y="175898"/>
                  <a:pt x="397122" y="175898"/>
                </a:cubicBezTo>
                <a:lnTo>
                  <a:pt x="397105" y="175898"/>
                </a:lnTo>
                <a:cubicBezTo>
                  <a:pt x="392122" y="175898"/>
                  <a:pt x="387052" y="176838"/>
                  <a:pt x="382034" y="178719"/>
                </a:cubicBezTo>
                <a:cubicBezTo>
                  <a:pt x="381023" y="179102"/>
                  <a:pt x="379995" y="179294"/>
                  <a:pt x="378967" y="179294"/>
                </a:cubicBezTo>
                <a:cubicBezTo>
                  <a:pt x="375448" y="179294"/>
                  <a:pt x="372138" y="177134"/>
                  <a:pt x="370813" y="173635"/>
                </a:cubicBezTo>
                <a:cubicBezTo>
                  <a:pt x="369123" y="169142"/>
                  <a:pt x="371406" y="164110"/>
                  <a:pt x="375918" y="162421"/>
                </a:cubicBezTo>
                <a:close/>
                <a:moveTo>
                  <a:pt x="364193" y="302293"/>
                </a:moveTo>
                <a:cubicBezTo>
                  <a:pt x="368705" y="309380"/>
                  <a:pt x="373810" y="315875"/>
                  <a:pt x="379368" y="321586"/>
                </a:cubicBezTo>
                <a:cubicBezTo>
                  <a:pt x="382731" y="325034"/>
                  <a:pt x="382661" y="330536"/>
                  <a:pt x="379211" y="333897"/>
                </a:cubicBezTo>
                <a:cubicBezTo>
                  <a:pt x="377521" y="335551"/>
                  <a:pt x="375326" y="336369"/>
                  <a:pt x="373131" y="336369"/>
                </a:cubicBezTo>
                <a:cubicBezTo>
                  <a:pt x="370866" y="336369"/>
                  <a:pt x="368601" y="335481"/>
                  <a:pt x="366893" y="333740"/>
                </a:cubicBezTo>
                <a:cubicBezTo>
                  <a:pt x="360482" y="327175"/>
                  <a:pt x="354627" y="319723"/>
                  <a:pt x="349488" y="311626"/>
                </a:cubicBezTo>
                <a:cubicBezTo>
                  <a:pt x="346909" y="307569"/>
                  <a:pt x="348111" y="302189"/>
                  <a:pt x="352171" y="299612"/>
                </a:cubicBezTo>
                <a:cubicBezTo>
                  <a:pt x="356230" y="297035"/>
                  <a:pt x="361614" y="298236"/>
                  <a:pt x="364193" y="302293"/>
                </a:cubicBezTo>
                <a:close/>
                <a:moveTo>
                  <a:pt x="330741" y="212185"/>
                </a:moveTo>
                <a:cubicBezTo>
                  <a:pt x="331437" y="209765"/>
                  <a:pt x="332256" y="207362"/>
                  <a:pt x="333162" y="205046"/>
                </a:cubicBezTo>
                <a:cubicBezTo>
                  <a:pt x="335811" y="198238"/>
                  <a:pt x="339539" y="191795"/>
                  <a:pt x="344226" y="185893"/>
                </a:cubicBezTo>
                <a:cubicBezTo>
                  <a:pt x="347223" y="182132"/>
                  <a:pt x="352694" y="181487"/>
                  <a:pt x="356474" y="184482"/>
                </a:cubicBezTo>
                <a:cubicBezTo>
                  <a:pt x="360238" y="187460"/>
                  <a:pt x="360865" y="192945"/>
                  <a:pt x="357886" y="196706"/>
                </a:cubicBezTo>
                <a:cubicBezTo>
                  <a:pt x="354279" y="201250"/>
                  <a:pt x="351422" y="206195"/>
                  <a:pt x="349401" y="211367"/>
                </a:cubicBezTo>
                <a:cubicBezTo>
                  <a:pt x="348686" y="213212"/>
                  <a:pt x="348024" y="215128"/>
                  <a:pt x="347467" y="217061"/>
                </a:cubicBezTo>
                <a:cubicBezTo>
                  <a:pt x="346352" y="220856"/>
                  <a:pt x="342884" y="223329"/>
                  <a:pt x="339104" y="223329"/>
                </a:cubicBezTo>
                <a:cubicBezTo>
                  <a:pt x="338302" y="223329"/>
                  <a:pt x="337483" y="223225"/>
                  <a:pt x="336664" y="222981"/>
                </a:cubicBezTo>
                <a:cubicBezTo>
                  <a:pt x="332047" y="221640"/>
                  <a:pt x="329382" y="216799"/>
                  <a:pt x="330741" y="212185"/>
                </a:cubicBezTo>
                <a:close/>
                <a:moveTo>
                  <a:pt x="335445" y="240811"/>
                </a:moveTo>
                <a:cubicBezTo>
                  <a:pt x="340236" y="240306"/>
                  <a:pt x="344505" y="243788"/>
                  <a:pt x="345010" y="248559"/>
                </a:cubicBezTo>
                <a:cubicBezTo>
                  <a:pt x="345811" y="256325"/>
                  <a:pt x="347571" y="264387"/>
                  <a:pt x="350219" y="272501"/>
                </a:cubicBezTo>
                <a:cubicBezTo>
                  <a:pt x="351700" y="277063"/>
                  <a:pt x="349209" y="281991"/>
                  <a:pt x="344627" y="283471"/>
                </a:cubicBezTo>
                <a:cubicBezTo>
                  <a:pt x="343738" y="283767"/>
                  <a:pt x="342832" y="283906"/>
                  <a:pt x="341926" y="283906"/>
                </a:cubicBezTo>
                <a:cubicBezTo>
                  <a:pt x="338267" y="283906"/>
                  <a:pt x="334852" y="281573"/>
                  <a:pt x="333650" y="277899"/>
                </a:cubicBezTo>
                <a:cubicBezTo>
                  <a:pt x="330619" y="268618"/>
                  <a:pt x="328615" y="259355"/>
                  <a:pt x="327674" y="250370"/>
                </a:cubicBezTo>
                <a:cubicBezTo>
                  <a:pt x="327186" y="245582"/>
                  <a:pt x="330653" y="241298"/>
                  <a:pt x="335445" y="240811"/>
                </a:cubicBezTo>
                <a:close/>
                <a:moveTo>
                  <a:pt x="301993" y="368651"/>
                </a:moveTo>
                <a:cubicBezTo>
                  <a:pt x="310181" y="366945"/>
                  <a:pt x="318370" y="364699"/>
                  <a:pt x="326350" y="361948"/>
                </a:cubicBezTo>
                <a:cubicBezTo>
                  <a:pt x="330897" y="360363"/>
                  <a:pt x="335845" y="362783"/>
                  <a:pt x="337431" y="367328"/>
                </a:cubicBezTo>
                <a:cubicBezTo>
                  <a:pt x="338999" y="371873"/>
                  <a:pt x="336577" y="376818"/>
                  <a:pt x="332030" y="378402"/>
                </a:cubicBezTo>
                <a:cubicBezTo>
                  <a:pt x="323353" y="381397"/>
                  <a:pt x="314450" y="383852"/>
                  <a:pt x="305529" y="385698"/>
                </a:cubicBezTo>
                <a:cubicBezTo>
                  <a:pt x="304937" y="385820"/>
                  <a:pt x="304345" y="385872"/>
                  <a:pt x="303752" y="385872"/>
                </a:cubicBezTo>
                <a:cubicBezTo>
                  <a:pt x="299710" y="385872"/>
                  <a:pt x="296086" y="383051"/>
                  <a:pt x="295233" y="378942"/>
                </a:cubicBezTo>
                <a:cubicBezTo>
                  <a:pt x="294257" y="374223"/>
                  <a:pt x="297288" y="369626"/>
                  <a:pt x="301993" y="368651"/>
                </a:cubicBezTo>
                <a:close/>
                <a:moveTo>
                  <a:pt x="0" y="407811"/>
                </a:moveTo>
                <a:cubicBezTo>
                  <a:pt x="2927" y="409622"/>
                  <a:pt x="4635" y="413070"/>
                  <a:pt x="4025" y="416657"/>
                </a:cubicBezTo>
                <a:cubicBezTo>
                  <a:pt x="3397" y="420348"/>
                  <a:pt x="3188" y="424057"/>
                  <a:pt x="3397" y="427731"/>
                </a:cubicBezTo>
                <a:cubicBezTo>
                  <a:pt x="3572" y="430726"/>
                  <a:pt x="2213" y="433442"/>
                  <a:pt x="0" y="435148"/>
                </a:cubicBezTo>
                <a:lnTo>
                  <a:pt x="0" y="641483"/>
                </a:lnTo>
                <a:lnTo>
                  <a:pt x="266502" y="522627"/>
                </a:lnTo>
                <a:lnTo>
                  <a:pt x="266502" y="389981"/>
                </a:lnTo>
                <a:cubicBezTo>
                  <a:pt x="265613" y="389981"/>
                  <a:pt x="264742" y="390016"/>
                  <a:pt x="263854" y="390016"/>
                </a:cubicBezTo>
                <a:cubicBezTo>
                  <a:pt x="256693" y="390016"/>
                  <a:pt x="249497" y="389616"/>
                  <a:pt x="242458" y="388849"/>
                </a:cubicBezTo>
                <a:lnTo>
                  <a:pt x="241535" y="388745"/>
                </a:lnTo>
                <a:cubicBezTo>
                  <a:pt x="236761" y="388205"/>
                  <a:pt x="233311" y="383887"/>
                  <a:pt x="233851" y="379116"/>
                </a:cubicBezTo>
                <a:cubicBezTo>
                  <a:pt x="234391" y="374345"/>
                  <a:pt x="238695" y="370897"/>
                  <a:pt x="243486" y="371437"/>
                </a:cubicBezTo>
                <a:lnTo>
                  <a:pt x="244392" y="371542"/>
                </a:lnTo>
                <a:cubicBezTo>
                  <a:pt x="251640" y="372343"/>
                  <a:pt x="259097" y="372673"/>
                  <a:pt x="266502" y="372552"/>
                </a:cubicBezTo>
                <a:lnTo>
                  <a:pt x="266502" y="0"/>
                </a:lnTo>
                <a:lnTo>
                  <a:pt x="0" y="118856"/>
                </a:lnTo>
                <a:lnTo>
                  <a:pt x="0" y="407811"/>
                </a:lnTo>
                <a:close/>
                <a:moveTo>
                  <a:pt x="174108" y="364246"/>
                </a:moveTo>
                <a:cubicBezTo>
                  <a:pt x="175432" y="359632"/>
                  <a:pt x="180258" y="356950"/>
                  <a:pt x="184893" y="358274"/>
                </a:cubicBezTo>
                <a:cubicBezTo>
                  <a:pt x="192925" y="360589"/>
                  <a:pt x="201532" y="363010"/>
                  <a:pt x="210052" y="365134"/>
                </a:cubicBezTo>
                <a:cubicBezTo>
                  <a:pt x="214721" y="366283"/>
                  <a:pt x="217561" y="371002"/>
                  <a:pt x="216411" y="375668"/>
                </a:cubicBezTo>
                <a:cubicBezTo>
                  <a:pt x="215418" y="379638"/>
                  <a:pt x="211864" y="382285"/>
                  <a:pt x="207961" y="382285"/>
                </a:cubicBezTo>
                <a:cubicBezTo>
                  <a:pt x="207264" y="382285"/>
                  <a:pt x="206550" y="382198"/>
                  <a:pt x="205853" y="382024"/>
                </a:cubicBezTo>
                <a:cubicBezTo>
                  <a:pt x="197071" y="379847"/>
                  <a:pt x="188273" y="377375"/>
                  <a:pt x="180067" y="375024"/>
                </a:cubicBezTo>
                <a:cubicBezTo>
                  <a:pt x="175449" y="373683"/>
                  <a:pt x="172784" y="368860"/>
                  <a:pt x="174108" y="364246"/>
                </a:cubicBezTo>
                <a:close/>
                <a:moveTo>
                  <a:pt x="114173" y="350281"/>
                </a:moveTo>
                <a:cubicBezTo>
                  <a:pt x="114974" y="345545"/>
                  <a:pt x="119435" y="342324"/>
                  <a:pt x="124191" y="343108"/>
                </a:cubicBezTo>
                <a:cubicBezTo>
                  <a:pt x="132258" y="344448"/>
                  <a:pt x="140621" y="346207"/>
                  <a:pt x="149803" y="348523"/>
                </a:cubicBezTo>
                <a:lnTo>
                  <a:pt x="150657" y="348749"/>
                </a:lnTo>
                <a:cubicBezTo>
                  <a:pt x="155309" y="349933"/>
                  <a:pt x="158166" y="354687"/>
                  <a:pt x="156981" y="359353"/>
                </a:cubicBezTo>
                <a:cubicBezTo>
                  <a:pt x="155971" y="363288"/>
                  <a:pt x="152451" y="365918"/>
                  <a:pt x="148583" y="365918"/>
                </a:cubicBezTo>
                <a:cubicBezTo>
                  <a:pt x="147869" y="365918"/>
                  <a:pt x="147155" y="365813"/>
                  <a:pt x="146423" y="365639"/>
                </a:cubicBezTo>
                <a:lnTo>
                  <a:pt x="145552" y="365413"/>
                </a:lnTo>
                <a:cubicBezTo>
                  <a:pt x="136840" y="363219"/>
                  <a:pt x="128930" y="361547"/>
                  <a:pt x="121351" y="360293"/>
                </a:cubicBezTo>
                <a:cubicBezTo>
                  <a:pt x="116612" y="359510"/>
                  <a:pt x="113389" y="355035"/>
                  <a:pt x="114173" y="350281"/>
                </a:cubicBezTo>
                <a:close/>
                <a:moveTo>
                  <a:pt x="59621" y="343595"/>
                </a:moveTo>
                <a:cubicBezTo>
                  <a:pt x="68385" y="341593"/>
                  <a:pt x="77776" y="340461"/>
                  <a:pt x="87551" y="340235"/>
                </a:cubicBezTo>
                <a:cubicBezTo>
                  <a:pt x="92359" y="340095"/>
                  <a:pt x="96349" y="343943"/>
                  <a:pt x="96454" y="348749"/>
                </a:cubicBezTo>
                <a:cubicBezTo>
                  <a:pt x="96558" y="353555"/>
                  <a:pt x="92743" y="357542"/>
                  <a:pt x="87934" y="357647"/>
                </a:cubicBezTo>
                <a:cubicBezTo>
                  <a:pt x="79344" y="357838"/>
                  <a:pt x="71138" y="358831"/>
                  <a:pt x="63542" y="360572"/>
                </a:cubicBezTo>
                <a:cubicBezTo>
                  <a:pt x="62880" y="360729"/>
                  <a:pt x="62217" y="360798"/>
                  <a:pt x="61573" y="360798"/>
                </a:cubicBezTo>
                <a:cubicBezTo>
                  <a:pt x="57600" y="360798"/>
                  <a:pt x="54029" y="358065"/>
                  <a:pt x="53088" y="354042"/>
                </a:cubicBezTo>
                <a:cubicBezTo>
                  <a:pt x="52008" y="349359"/>
                  <a:pt x="54935" y="344675"/>
                  <a:pt x="59621" y="343595"/>
                </a:cubicBezTo>
                <a:close/>
                <a:moveTo>
                  <a:pt x="3258" y="378211"/>
                </a:moveTo>
                <a:cubicBezTo>
                  <a:pt x="9217" y="370776"/>
                  <a:pt x="16360" y="364194"/>
                  <a:pt x="24532" y="358639"/>
                </a:cubicBezTo>
                <a:cubicBezTo>
                  <a:pt x="28504" y="355940"/>
                  <a:pt x="33923" y="356985"/>
                  <a:pt x="36623" y="360955"/>
                </a:cubicBezTo>
                <a:cubicBezTo>
                  <a:pt x="39324" y="364925"/>
                  <a:pt x="38296" y="370340"/>
                  <a:pt x="34323" y="373039"/>
                </a:cubicBezTo>
                <a:cubicBezTo>
                  <a:pt x="27598" y="377601"/>
                  <a:pt x="21744" y="382999"/>
                  <a:pt x="16883" y="389076"/>
                </a:cubicBezTo>
                <a:cubicBezTo>
                  <a:pt x="15158" y="391235"/>
                  <a:pt x="12632" y="392349"/>
                  <a:pt x="10070" y="392349"/>
                </a:cubicBezTo>
                <a:cubicBezTo>
                  <a:pt x="8154" y="392349"/>
                  <a:pt x="6237" y="391722"/>
                  <a:pt x="4635" y="390451"/>
                </a:cubicBezTo>
                <a:cubicBezTo>
                  <a:pt x="871" y="387439"/>
                  <a:pt x="261" y="381972"/>
                  <a:pt x="3258" y="3782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7165602" y="3312535"/>
            <a:ext cx="91627" cy="118864"/>
          </a:xfrm>
          <a:custGeom>
            <a:rect b="b" l="l" r="r" t="t"/>
            <a:pathLst>
              <a:path extrusionOk="0" h="237728" w="183255">
                <a:moveTo>
                  <a:pt x="183255" y="91571"/>
                </a:moveTo>
                <a:cubicBezTo>
                  <a:pt x="183255" y="157964"/>
                  <a:pt x="117692" y="218506"/>
                  <a:pt x="97482" y="235587"/>
                </a:cubicBezTo>
                <a:cubicBezTo>
                  <a:pt x="94102" y="238443"/>
                  <a:pt x="89153" y="238443"/>
                  <a:pt x="85773" y="235587"/>
                </a:cubicBezTo>
                <a:cubicBezTo>
                  <a:pt x="65563" y="218506"/>
                  <a:pt x="0" y="157964"/>
                  <a:pt x="0" y="91571"/>
                </a:cubicBezTo>
                <a:cubicBezTo>
                  <a:pt x="0" y="40988"/>
                  <a:pt x="41031" y="0"/>
                  <a:pt x="91628" y="0"/>
                </a:cubicBezTo>
                <a:cubicBezTo>
                  <a:pt x="142224" y="0"/>
                  <a:pt x="183255" y="41006"/>
                  <a:pt x="183255" y="91571"/>
                </a:cubicBezTo>
                <a:close/>
              </a:path>
            </a:pathLst>
          </a:custGeom>
          <a:solidFill>
            <a:srgbClr val="399BE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6"/>
          <p:cNvSpPr/>
          <p:nvPr/>
        </p:nvSpPr>
        <p:spPr>
          <a:xfrm>
            <a:off x="7161246" y="3308182"/>
            <a:ext cx="100338" cy="127579"/>
          </a:xfrm>
          <a:custGeom>
            <a:rect b="b" l="l" r="r" t="t"/>
            <a:pathLst>
              <a:path extrusionOk="0" h="255158" w="200677">
                <a:moveTo>
                  <a:pt x="100339" y="0"/>
                </a:moveTo>
                <a:cubicBezTo>
                  <a:pt x="45004" y="0"/>
                  <a:pt x="0" y="44976"/>
                  <a:pt x="0" y="100277"/>
                </a:cubicBezTo>
                <a:cubicBezTo>
                  <a:pt x="0" y="170378"/>
                  <a:pt x="68019" y="233324"/>
                  <a:pt x="88857" y="250945"/>
                </a:cubicBezTo>
                <a:cubicBezTo>
                  <a:pt x="92185" y="253748"/>
                  <a:pt x="96262" y="255158"/>
                  <a:pt x="100339" y="255158"/>
                </a:cubicBezTo>
                <a:cubicBezTo>
                  <a:pt x="104416" y="255158"/>
                  <a:pt x="108493" y="253748"/>
                  <a:pt x="111821" y="250945"/>
                </a:cubicBezTo>
                <a:cubicBezTo>
                  <a:pt x="132659" y="233324"/>
                  <a:pt x="200678" y="170378"/>
                  <a:pt x="200678" y="100277"/>
                </a:cubicBezTo>
                <a:cubicBezTo>
                  <a:pt x="200678" y="44993"/>
                  <a:pt x="155657" y="0"/>
                  <a:pt x="100339" y="0"/>
                </a:cubicBezTo>
                <a:close/>
                <a:moveTo>
                  <a:pt x="100565" y="237642"/>
                </a:moveTo>
                <a:cubicBezTo>
                  <a:pt x="100426" y="237764"/>
                  <a:pt x="100234" y="237764"/>
                  <a:pt x="100113" y="237642"/>
                </a:cubicBezTo>
                <a:cubicBezTo>
                  <a:pt x="89572" y="228727"/>
                  <a:pt x="69152" y="210096"/>
                  <a:pt x="51032" y="185597"/>
                </a:cubicBezTo>
                <a:cubicBezTo>
                  <a:pt x="28731" y="155456"/>
                  <a:pt x="17423" y="126761"/>
                  <a:pt x="17423" y="100277"/>
                </a:cubicBezTo>
                <a:cubicBezTo>
                  <a:pt x="17423" y="54587"/>
                  <a:pt x="54621" y="17412"/>
                  <a:pt x="100339" y="17412"/>
                </a:cubicBezTo>
                <a:cubicBezTo>
                  <a:pt x="146057" y="17412"/>
                  <a:pt x="183255" y="54587"/>
                  <a:pt x="183255" y="100277"/>
                </a:cubicBezTo>
                <a:cubicBezTo>
                  <a:pt x="183255" y="162891"/>
                  <a:pt x="119957" y="221257"/>
                  <a:pt x="100565" y="237642"/>
                </a:cubicBezTo>
                <a:close/>
                <a:moveTo>
                  <a:pt x="100339" y="56015"/>
                </a:moveTo>
                <a:cubicBezTo>
                  <a:pt x="75651" y="56015"/>
                  <a:pt x="55562" y="76091"/>
                  <a:pt x="55562" y="100764"/>
                </a:cubicBezTo>
                <a:cubicBezTo>
                  <a:pt x="55562" y="125438"/>
                  <a:pt x="75651" y="145514"/>
                  <a:pt x="100339" y="145514"/>
                </a:cubicBezTo>
                <a:cubicBezTo>
                  <a:pt x="125027" y="145514"/>
                  <a:pt x="145116" y="125438"/>
                  <a:pt x="145116" y="100764"/>
                </a:cubicBezTo>
                <a:cubicBezTo>
                  <a:pt x="145116" y="76091"/>
                  <a:pt x="125027" y="56015"/>
                  <a:pt x="100339" y="56015"/>
                </a:cubicBezTo>
                <a:close/>
                <a:moveTo>
                  <a:pt x="100339" y="128084"/>
                </a:moveTo>
                <a:cubicBezTo>
                  <a:pt x="85251" y="128084"/>
                  <a:pt x="72985" y="115826"/>
                  <a:pt x="72985" y="100747"/>
                </a:cubicBezTo>
                <a:cubicBezTo>
                  <a:pt x="72985" y="85668"/>
                  <a:pt x="85251" y="73410"/>
                  <a:pt x="100339" y="73410"/>
                </a:cubicBezTo>
                <a:cubicBezTo>
                  <a:pt x="115427" y="73410"/>
                  <a:pt x="127693" y="85668"/>
                  <a:pt x="127693" y="100747"/>
                </a:cubicBezTo>
                <a:cubicBezTo>
                  <a:pt x="127693" y="115826"/>
                  <a:pt x="115410" y="128084"/>
                  <a:pt x="100339" y="1280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6"/>
          <p:cNvSpPr/>
          <p:nvPr/>
        </p:nvSpPr>
        <p:spPr>
          <a:xfrm>
            <a:off x="7505392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478706" y="343103"/>
                </a:moveTo>
                <a:cubicBezTo>
                  <a:pt x="478706" y="417868"/>
                  <a:pt x="417895" y="478678"/>
                  <a:pt x="343130" y="478678"/>
                </a:cubicBez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7512252" y="3116744"/>
            <a:ext cx="329409" cy="329382"/>
          </a:xfrm>
          <a:custGeom>
            <a:rect b="b" l="l" r="r" t="t"/>
            <a:pathLst>
              <a:path extrusionOk="0" h="658764" w="658818">
                <a:moveTo>
                  <a:pt x="658819" y="274842"/>
                </a:moveTo>
                <a:lnTo>
                  <a:pt x="658819" y="383950"/>
                </a:lnTo>
                <a:cubicBezTo>
                  <a:pt x="658819" y="384512"/>
                  <a:pt x="658352" y="384965"/>
                  <a:pt x="657804" y="384965"/>
                </a:cubicBezTo>
                <a:lnTo>
                  <a:pt x="581653" y="384965"/>
                </a:lnTo>
                <a:cubicBezTo>
                  <a:pt x="575067" y="384965"/>
                  <a:pt x="569236" y="389383"/>
                  <a:pt x="567479" y="395708"/>
                </a:cubicBezTo>
                <a:cubicBezTo>
                  <a:pt x="562156" y="414822"/>
                  <a:pt x="554472" y="433372"/>
                  <a:pt x="544607" y="450825"/>
                </a:cubicBezTo>
                <a:cubicBezTo>
                  <a:pt x="541382" y="456533"/>
                  <a:pt x="542384" y="463777"/>
                  <a:pt x="547049" y="468443"/>
                </a:cubicBezTo>
                <a:lnTo>
                  <a:pt x="600917" y="522310"/>
                </a:lnTo>
                <a:cubicBezTo>
                  <a:pt x="601164" y="522557"/>
                  <a:pt x="601219" y="522846"/>
                  <a:pt x="601219" y="523038"/>
                </a:cubicBezTo>
                <a:cubicBezTo>
                  <a:pt x="601219" y="523230"/>
                  <a:pt x="601164" y="523504"/>
                  <a:pt x="600917" y="523751"/>
                </a:cubicBezTo>
                <a:lnTo>
                  <a:pt x="523765" y="600862"/>
                </a:lnTo>
                <a:cubicBezTo>
                  <a:pt x="523367" y="601260"/>
                  <a:pt x="522722" y="601260"/>
                  <a:pt x="522324" y="600862"/>
                </a:cubicBezTo>
                <a:lnTo>
                  <a:pt x="468456" y="546981"/>
                </a:lnTo>
                <a:cubicBezTo>
                  <a:pt x="463791" y="542315"/>
                  <a:pt x="456547" y="541328"/>
                  <a:pt x="450825" y="544552"/>
                </a:cubicBezTo>
                <a:cubicBezTo>
                  <a:pt x="433468" y="554390"/>
                  <a:pt x="414918" y="562087"/>
                  <a:pt x="395708" y="567425"/>
                </a:cubicBezTo>
                <a:cubicBezTo>
                  <a:pt x="389397" y="569181"/>
                  <a:pt x="384979" y="575012"/>
                  <a:pt x="384979" y="581598"/>
                </a:cubicBezTo>
                <a:lnTo>
                  <a:pt x="384979" y="657749"/>
                </a:lnTo>
                <a:cubicBezTo>
                  <a:pt x="384979" y="658311"/>
                  <a:pt x="384526" y="658764"/>
                  <a:pt x="383963" y="658764"/>
                </a:cubicBezTo>
                <a:lnTo>
                  <a:pt x="274869" y="658764"/>
                </a:lnTo>
                <a:cubicBezTo>
                  <a:pt x="274307" y="658764"/>
                  <a:pt x="273854" y="658311"/>
                  <a:pt x="273854" y="657749"/>
                </a:cubicBezTo>
                <a:lnTo>
                  <a:pt x="273854" y="581598"/>
                </a:lnTo>
                <a:cubicBezTo>
                  <a:pt x="273854" y="575012"/>
                  <a:pt x="269449" y="569181"/>
                  <a:pt x="263124" y="567425"/>
                </a:cubicBezTo>
                <a:cubicBezTo>
                  <a:pt x="243915" y="562087"/>
                  <a:pt x="225378" y="554390"/>
                  <a:pt x="208008" y="544552"/>
                </a:cubicBezTo>
                <a:cubicBezTo>
                  <a:pt x="205771" y="543290"/>
                  <a:pt x="203288" y="542672"/>
                  <a:pt x="200818" y="542672"/>
                </a:cubicBezTo>
                <a:cubicBezTo>
                  <a:pt x="197004" y="542672"/>
                  <a:pt x="193217" y="544154"/>
                  <a:pt x="190376" y="546981"/>
                </a:cubicBezTo>
                <a:lnTo>
                  <a:pt x="136508" y="600862"/>
                </a:lnTo>
                <a:cubicBezTo>
                  <a:pt x="136111" y="601260"/>
                  <a:pt x="135466" y="601260"/>
                  <a:pt x="135068" y="600862"/>
                </a:cubicBezTo>
                <a:lnTo>
                  <a:pt x="57916" y="523751"/>
                </a:lnTo>
                <a:cubicBezTo>
                  <a:pt x="57669" y="523504"/>
                  <a:pt x="57614" y="523230"/>
                  <a:pt x="57614" y="523038"/>
                </a:cubicBezTo>
                <a:cubicBezTo>
                  <a:pt x="57614" y="522846"/>
                  <a:pt x="57669" y="522557"/>
                  <a:pt x="57916" y="522310"/>
                </a:cubicBezTo>
                <a:lnTo>
                  <a:pt x="111797" y="468443"/>
                </a:lnTo>
                <a:cubicBezTo>
                  <a:pt x="116449" y="463777"/>
                  <a:pt x="117450" y="456533"/>
                  <a:pt x="114226" y="450825"/>
                </a:cubicBezTo>
                <a:cubicBezTo>
                  <a:pt x="104388" y="433400"/>
                  <a:pt x="96704" y="414863"/>
                  <a:pt x="91367" y="395695"/>
                </a:cubicBezTo>
                <a:cubicBezTo>
                  <a:pt x="89611" y="389383"/>
                  <a:pt x="83779" y="384965"/>
                  <a:pt x="77193" y="384965"/>
                </a:cubicBezTo>
                <a:lnTo>
                  <a:pt x="1015" y="384965"/>
                </a:lnTo>
                <a:cubicBezTo>
                  <a:pt x="467" y="384965"/>
                  <a:pt x="0" y="384512"/>
                  <a:pt x="0" y="383950"/>
                </a:cubicBezTo>
                <a:lnTo>
                  <a:pt x="0" y="274842"/>
                </a:lnTo>
                <a:cubicBezTo>
                  <a:pt x="0" y="274279"/>
                  <a:pt x="467" y="273826"/>
                  <a:pt x="1015" y="273826"/>
                </a:cubicBezTo>
                <a:lnTo>
                  <a:pt x="77180" y="273826"/>
                </a:lnTo>
                <a:cubicBezTo>
                  <a:pt x="83779" y="273826"/>
                  <a:pt x="89611" y="269408"/>
                  <a:pt x="91353" y="263097"/>
                </a:cubicBezTo>
                <a:cubicBezTo>
                  <a:pt x="96663" y="243984"/>
                  <a:pt x="104361" y="225447"/>
                  <a:pt x="114226" y="207980"/>
                </a:cubicBezTo>
                <a:cubicBezTo>
                  <a:pt x="117450" y="202259"/>
                  <a:pt x="116449" y="195014"/>
                  <a:pt x="111797" y="190363"/>
                </a:cubicBezTo>
                <a:lnTo>
                  <a:pt x="57902" y="136495"/>
                </a:lnTo>
                <a:cubicBezTo>
                  <a:pt x="57655" y="136248"/>
                  <a:pt x="57600" y="135973"/>
                  <a:pt x="57600" y="135781"/>
                </a:cubicBezTo>
                <a:cubicBezTo>
                  <a:pt x="57600" y="135589"/>
                  <a:pt x="57655" y="135315"/>
                  <a:pt x="57902" y="135068"/>
                </a:cubicBezTo>
                <a:lnTo>
                  <a:pt x="135054" y="57916"/>
                </a:lnTo>
                <a:cubicBezTo>
                  <a:pt x="135452" y="57531"/>
                  <a:pt x="136097" y="57531"/>
                  <a:pt x="136495" y="57916"/>
                </a:cubicBezTo>
                <a:lnTo>
                  <a:pt x="190390" y="111797"/>
                </a:lnTo>
                <a:cubicBezTo>
                  <a:pt x="195055" y="116462"/>
                  <a:pt x="202300" y="117464"/>
                  <a:pt x="208008" y="114226"/>
                </a:cubicBezTo>
                <a:cubicBezTo>
                  <a:pt x="225433" y="104361"/>
                  <a:pt x="243984" y="96663"/>
                  <a:pt x="263124" y="91353"/>
                </a:cubicBezTo>
                <a:cubicBezTo>
                  <a:pt x="269436" y="89597"/>
                  <a:pt x="273854" y="83766"/>
                  <a:pt x="273854" y="77180"/>
                </a:cubicBezTo>
                <a:lnTo>
                  <a:pt x="273854" y="1015"/>
                </a:lnTo>
                <a:cubicBezTo>
                  <a:pt x="273854" y="453"/>
                  <a:pt x="274307" y="0"/>
                  <a:pt x="274869" y="0"/>
                </a:cubicBezTo>
                <a:lnTo>
                  <a:pt x="383950" y="0"/>
                </a:lnTo>
                <a:cubicBezTo>
                  <a:pt x="384512" y="0"/>
                  <a:pt x="384965" y="453"/>
                  <a:pt x="384965" y="1015"/>
                </a:cubicBezTo>
                <a:lnTo>
                  <a:pt x="384965" y="77180"/>
                </a:lnTo>
                <a:cubicBezTo>
                  <a:pt x="384965" y="83766"/>
                  <a:pt x="389383" y="89597"/>
                  <a:pt x="395695" y="91353"/>
                </a:cubicBezTo>
                <a:cubicBezTo>
                  <a:pt x="414835" y="96663"/>
                  <a:pt x="433372" y="104361"/>
                  <a:pt x="450811" y="114212"/>
                </a:cubicBezTo>
                <a:cubicBezTo>
                  <a:pt x="456533" y="117450"/>
                  <a:pt x="463764" y="116449"/>
                  <a:pt x="468429" y="111784"/>
                </a:cubicBezTo>
                <a:lnTo>
                  <a:pt x="522324" y="57916"/>
                </a:lnTo>
                <a:cubicBezTo>
                  <a:pt x="522722" y="57531"/>
                  <a:pt x="523367" y="57531"/>
                  <a:pt x="523765" y="57916"/>
                </a:cubicBezTo>
                <a:lnTo>
                  <a:pt x="600903" y="135040"/>
                </a:lnTo>
                <a:cubicBezTo>
                  <a:pt x="601150" y="135287"/>
                  <a:pt x="601205" y="135575"/>
                  <a:pt x="601205" y="135768"/>
                </a:cubicBezTo>
                <a:cubicBezTo>
                  <a:pt x="601205" y="135960"/>
                  <a:pt x="601150" y="136234"/>
                  <a:pt x="600903" y="136481"/>
                </a:cubicBezTo>
                <a:lnTo>
                  <a:pt x="547022" y="190363"/>
                </a:lnTo>
                <a:cubicBezTo>
                  <a:pt x="542370" y="195014"/>
                  <a:pt x="541369" y="202259"/>
                  <a:pt x="544593" y="207980"/>
                </a:cubicBezTo>
                <a:cubicBezTo>
                  <a:pt x="554431" y="225364"/>
                  <a:pt x="562115" y="243915"/>
                  <a:pt x="567452" y="263097"/>
                </a:cubicBezTo>
                <a:cubicBezTo>
                  <a:pt x="569208" y="269422"/>
                  <a:pt x="575040" y="273826"/>
                  <a:pt x="581626" y="273826"/>
                </a:cubicBezTo>
                <a:lnTo>
                  <a:pt x="657804" y="273826"/>
                </a:lnTo>
                <a:cubicBezTo>
                  <a:pt x="658352" y="273826"/>
                  <a:pt x="658819" y="274279"/>
                  <a:pt x="658819" y="274842"/>
                </a:cubicBezTo>
                <a:close/>
                <a:moveTo>
                  <a:pt x="478706" y="329382"/>
                </a:moveTo>
                <a:cubicBezTo>
                  <a:pt x="478706" y="247057"/>
                  <a:pt x="411734" y="180086"/>
                  <a:pt x="329409" y="180086"/>
                </a:cubicBezTo>
                <a:cubicBezTo>
                  <a:pt x="247085" y="180086"/>
                  <a:pt x="180113" y="247057"/>
                  <a:pt x="180113" y="329382"/>
                </a:cubicBezTo>
                <a:cubicBezTo>
                  <a:pt x="180113" y="411707"/>
                  <a:pt x="247085" y="478678"/>
                  <a:pt x="329409" y="478678"/>
                </a:cubicBezTo>
                <a:cubicBezTo>
                  <a:pt x="411734" y="478678"/>
                  <a:pt x="478706" y="411707"/>
                  <a:pt x="478706" y="3293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6"/>
          <p:cNvSpPr/>
          <p:nvPr/>
        </p:nvSpPr>
        <p:spPr>
          <a:xfrm>
            <a:off x="5161100" y="3843028"/>
            <a:ext cx="327526" cy="380450"/>
          </a:xfrm>
          <a:custGeom>
            <a:rect b="b" l="l" r="r" t="t"/>
            <a:pathLst>
              <a:path extrusionOk="0" h="760901" w="655053">
                <a:moveTo>
                  <a:pt x="223766" y="380443"/>
                </a:moveTo>
                <a:cubicBezTo>
                  <a:pt x="223766" y="442242"/>
                  <a:pt x="173676" y="492338"/>
                  <a:pt x="111883" y="492338"/>
                </a:cubicBezTo>
                <a:cubicBezTo>
                  <a:pt x="50091" y="492338"/>
                  <a:pt x="0" y="442242"/>
                  <a:pt x="0" y="380443"/>
                </a:cubicBezTo>
                <a:cubicBezTo>
                  <a:pt x="0" y="318644"/>
                  <a:pt x="50091" y="268548"/>
                  <a:pt x="111883" y="268548"/>
                </a:cubicBezTo>
                <a:cubicBezTo>
                  <a:pt x="173676" y="268548"/>
                  <a:pt x="223766" y="318660"/>
                  <a:pt x="223766" y="380443"/>
                </a:cubicBezTo>
                <a:close/>
                <a:moveTo>
                  <a:pt x="543171" y="223790"/>
                </a:moveTo>
                <a:cubicBezTo>
                  <a:pt x="604963" y="223790"/>
                  <a:pt x="655054" y="173694"/>
                  <a:pt x="655054" y="111895"/>
                </a:cubicBezTo>
                <a:cubicBezTo>
                  <a:pt x="655054" y="50096"/>
                  <a:pt x="604963" y="0"/>
                  <a:pt x="543171" y="0"/>
                </a:cubicBezTo>
                <a:cubicBezTo>
                  <a:pt x="481378" y="0"/>
                  <a:pt x="431287" y="50096"/>
                  <a:pt x="431287" y="111895"/>
                </a:cubicBezTo>
                <a:cubicBezTo>
                  <a:pt x="431287" y="173694"/>
                  <a:pt x="481378" y="223790"/>
                  <a:pt x="543171" y="223790"/>
                </a:cubicBezTo>
                <a:close/>
                <a:moveTo>
                  <a:pt x="543171" y="537112"/>
                </a:moveTo>
                <a:cubicBezTo>
                  <a:pt x="481378" y="537112"/>
                  <a:pt x="431287" y="587208"/>
                  <a:pt x="431287" y="649007"/>
                </a:cubicBezTo>
                <a:cubicBezTo>
                  <a:pt x="431287" y="710806"/>
                  <a:pt x="481378" y="760901"/>
                  <a:pt x="543171" y="760901"/>
                </a:cubicBezTo>
                <a:cubicBezTo>
                  <a:pt x="604963" y="760901"/>
                  <a:pt x="655054" y="710806"/>
                  <a:pt x="655054" y="649007"/>
                </a:cubicBezTo>
                <a:cubicBezTo>
                  <a:pt x="655054" y="587208"/>
                  <a:pt x="604963" y="537112"/>
                  <a:pt x="543171" y="5371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6"/>
          <p:cNvSpPr/>
          <p:nvPr/>
        </p:nvSpPr>
        <p:spPr>
          <a:xfrm>
            <a:off x="453834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6"/>
          <p:cNvSpPr/>
          <p:nvPr/>
        </p:nvSpPr>
        <p:spPr>
          <a:xfrm>
            <a:off x="4547511" y="3813420"/>
            <a:ext cx="336660" cy="439425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6"/>
          <p:cNvSpPr/>
          <p:nvPr/>
        </p:nvSpPr>
        <p:spPr>
          <a:xfrm>
            <a:off x="8070368" y="3113313"/>
            <a:ext cx="336188" cy="336188"/>
          </a:xfrm>
          <a:custGeom>
            <a:rect b="b" l="l" r="r" t="t"/>
            <a:pathLst>
              <a:path extrusionOk="0" h="672375" w="672375">
                <a:moveTo>
                  <a:pt x="672375" y="336188"/>
                </a:moveTo>
                <a:cubicBezTo>
                  <a:pt x="672375" y="427211"/>
                  <a:pt x="636207" y="509783"/>
                  <a:pt x="577441" y="570320"/>
                </a:cubicBezTo>
                <a:cubicBezTo>
                  <a:pt x="516369" y="633243"/>
                  <a:pt x="430889" y="672348"/>
                  <a:pt x="336270" y="672375"/>
                </a:cubicBezTo>
                <a:lnTo>
                  <a:pt x="336188" y="672375"/>
                </a:lnTo>
                <a:cubicBezTo>
                  <a:pt x="241555" y="672375"/>
                  <a:pt x="156061" y="633284"/>
                  <a:pt x="94962" y="570361"/>
                </a:cubicBezTo>
                <a:cubicBezTo>
                  <a:pt x="36196" y="509825"/>
                  <a:pt x="0" y="427225"/>
                  <a:pt x="0" y="336188"/>
                </a:cubicBezTo>
                <a:cubicBezTo>
                  <a:pt x="0" y="334225"/>
                  <a:pt x="14" y="332263"/>
                  <a:pt x="55" y="330315"/>
                </a:cubicBezTo>
                <a:cubicBezTo>
                  <a:pt x="1564" y="241610"/>
                  <a:pt x="37458" y="161275"/>
                  <a:pt x="94948" y="102042"/>
                </a:cubicBezTo>
                <a:cubicBezTo>
                  <a:pt x="156019" y="39118"/>
                  <a:pt x="241514" y="14"/>
                  <a:pt x="336146" y="0"/>
                </a:cubicBezTo>
                <a:lnTo>
                  <a:pt x="336201" y="0"/>
                </a:lnTo>
                <a:cubicBezTo>
                  <a:pt x="336215" y="0"/>
                  <a:pt x="336215" y="0"/>
                  <a:pt x="336229" y="0"/>
                </a:cubicBezTo>
                <a:lnTo>
                  <a:pt x="336270" y="0"/>
                </a:lnTo>
                <a:cubicBezTo>
                  <a:pt x="430875" y="27"/>
                  <a:pt x="516356" y="39132"/>
                  <a:pt x="577427" y="102042"/>
                </a:cubicBezTo>
                <a:cubicBezTo>
                  <a:pt x="634917" y="161275"/>
                  <a:pt x="670811" y="241610"/>
                  <a:pt x="672320" y="330315"/>
                </a:cubicBezTo>
                <a:cubicBezTo>
                  <a:pt x="672361" y="332263"/>
                  <a:pt x="672375" y="334225"/>
                  <a:pt x="672375" y="3361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6"/>
          <p:cNvSpPr/>
          <p:nvPr/>
        </p:nvSpPr>
        <p:spPr>
          <a:xfrm>
            <a:off x="4032324" y="3808840"/>
            <a:ext cx="237190" cy="448533"/>
          </a:xfrm>
          <a:custGeom>
            <a:rect b="b" l="l" r="r" t="t"/>
            <a:pathLst>
              <a:path extrusionOk="0" h="897066" w="474380">
                <a:moveTo>
                  <a:pt x="453670" y="897066"/>
                </a:moveTo>
                <a:lnTo>
                  <a:pt x="20692" y="897066"/>
                </a:lnTo>
                <a:cubicBezTo>
                  <a:pt x="9274" y="897066"/>
                  <a:pt x="0" y="887814"/>
                  <a:pt x="0" y="876381"/>
                </a:cubicBezTo>
                <a:lnTo>
                  <a:pt x="0" y="20685"/>
                </a:lnTo>
                <a:cubicBezTo>
                  <a:pt x="0" y="9252"/>
                  <a:pt x="9256" y="0"/>
                  <a:pt x="20692" y="0"/>
                </a:cubicBezTo>
                <a:lnTo>
                  <a:pt x="453688" y="0"/>
                </a:lnTo>
                <a:cubicBezTo>
                  <a:pt x="465107" y="0"/>
                  <a:pt x="474381" y="9252"/>
                  <a:pt x="474381" y="20685"/>
                </a:cubicBezTo>
                <a:lnTo>
                  <a:pt x="474381" y="876381"/>
                </a:lnTo>
                <a:cubicBezTo>
                  <a:pt x="474362" y="887795"/>
                  <a:pt x="465107" y="897066"/>
                  <a:pt x="453670" y="8970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6"/>
          <p:cNvSpPr/>
          <p:nvPr/>
        </p:nvSpPr>
        <p:spPr>
          <a:xfrm>
            <a:off x="5760518" y="3843034"/>
            <a:ext cx="188031" cy="380609"/>
          </a:xfrm>
          <a:custGeom>
            <a:rect b="b" l="l" r="r" t="t"/>
            <a:pathLst>
              <a:path extrusionOk="0" h="761218" w="376062">
                <a:moveTo>
                  <a:pt x="375576" y="270840"/>
                </a:moveTo>
                <a:cubicBezTo>
                  <a:pt x="365038" y="297290"/>
                  <a:pt x="354903" y="322793"/>
                  <a:pt x="344753" y="348280"/>
                </a:cubicBezTo>
                <a:cubicBezTo>
                  <a:pt x="341230" y="357133"/>
                  <a:pt x="337459" y="365893"/>
                  <a:pt x="334292" y="374855"/>
                </a:cubicBezTo>
                <a:cubicBezTo>
                  <a:pt x="332709" y="379328"/>
                  <a:pt x="330366" y="380725"/>
                  <a:pt x="325663" y="380679"/>
                </a:cubicBezTo>
                <a:cubicBezTo>
                  <a:pt x="299449" y="380446"/>
                  <a:pt x="273220" y="380865"/>
                  <a:pt x="247006" y="380384"/>
                </a:cubicBezTo>
                <a:cubicBezTo>
                  <a:pt x="239324" y="380244"/>
                  <a:pt x="236934" y="381751"/>
                  <a:pt x="236949" y="390106"/>
                </a:cubicBezTo>
                <a:cubicBezTo>
                  <a:pt x="237275" y="510444"/>
                  <a:pt x="237089" y="630782"/>
                  <a:pt x="237353" y="751104"/>
                </a:cubicBezTo>
                <a:cubicBezTo>
                  <a:pt x="237368" y="758854"/>
                  <a:pt x="235894" y="761324"/>
                  <a:pt x="227560" y="761215"/>
                </a:cubicBezTo>
                <a:cubicBezTo>
                  <a:pt x="185981" y="760718"/>
                  <a:pt x="144386" y="760842"/>
                  <a:pt x="102808" y="761137"/>
                </a:cubicBezTo>
                <a:cubicBezTo>
                  <a:pt x="96180" y="761184"/>
                  <a:pt x="94504" y="759305"/>
                  <a:pt x="94520" y="752751"/>
                </a:cubicBezTo>
                <a:cubicBezTo>
                  <a:pt x="94721" y="631885"/>
                  <a:pt x="94566" y="511019"/>
                  <a:pt x="94877" y="390153"/>
                </a:cubicBezTo>
                <a:cubicBezTo>
                  <a:pt x="94892" y="381890"/>
                  <a:pt x="92626" y="380213"/>
                  <a:pt x="84835" y="380368"/>
                </a:cubicBezTo>
                <a:cubicBezTo>
                  <a:pt x="59149" y="380881"/>
                  <a:pt x="33447" y="380415"/>
                  <a:pt x="7761" y="380679"/>
                </a:cubicBezTo>
                <a:cubicBezTo>
                  <a:pt x="2298" y="380725"/>
                  <a:pt x="-61" y="379964"/>
                  <a:pt x="1" y="373534"/>
                </a:cubicBezTo>
                <a:cubicBezTo>
                  <a:pt x="358" y="338558"/>
                  <a:pt x="281" y="303565"/>
                  <a:pt x="48" y="268573"/>
                </a:cubicBezTo>
                <a:cubicBezTo>
                  <a:pt x="17" y="263075"/>
                  <a:pt x="1522" y="261366"/>
                  <a:pt x="7125" y="261428"/>
                </a:cubicBezTo>
                <a:cubicBezTo>
                  <a:pt x="33866" y="261708"/>
                  <a:pt x="60623" y="261351"/>
                  <a:pt x="87380" y="261708"/>
                </a:cubicBezTo>
                <a:cubicBezTo>
                  <a:pt x="93480" y="261786"/>
                  <a:pt x="94830" y="259922"/>
                  <a:pt x="94784" y="254113"/>
                </a:cubicBezTo>
                <a:cubicBezTo>
                  <a:pt x="94520" y="217272"/>
                  <a:pt x="94442" y="180432"/>
                  <a:pt x="94706" y="143591"/>
                </a:cubicBezTo>
                <a:cubicBezTo>
                  <a:pt x="95218" y="74197"/>
                  <a:pt x="141205" y="17615"/>
                  <a:pt x="208702" y="2907"/>
                </a:cubicBezTo>
                <a:cubicBezTo>
                  <a:pt x="218589" y="748"/>
                  <a:pt x="228599" y="143"/>
                  <a:pt x="238688" y="158"/>
                </a:cubicBezTo>
                <a:cubicBezTo>
                  <a:pt x="267028" y="189"/>
                  <a:pt x="295368" y="407"/>
                  <a:pt x="323708" y="3"/>
                </a:cubicBezTo>
                <a:cubicBezTo>
                  <a:pt x="330614" y="-90"/>
                  <a:pt x="331918" y="2177"/>
                  <a:pt x="331856" y="8545"/>
                </a:cubicBezTo>
                <a:cubicBezTo>
                  <a:pt x="331545" y="42466"/>
                  <a:pt x="331530" y="76402"/>
                  <a:pt x="331871" y="110323"/>
                </a:cubicBezTo>
                <a:cubicBezTo>
                  <a:pt x="331933" y="117079"/>
                  <a:pt x="330568" y="119704"/>
                  <a:pt x="323227" y="119331"/>
                </a:cubicBezTo>
                <a:cubicBezTo>
                  <a:pt x="310810" y="118679"/>
                  <a:pt x="298332" y="119036"/>
                  <a:pt x="285885" y="119176"/>
                </a:cubicBezTo>
                <a:cubicBezTo>
                  <a:pt x="256846" y="119502"/>
                  <a:pt x="237291" y="139227"/>
                  <a:pt x="237182" y="168410"/>
                </a:cubicBezTo>
                <a:cubicBezTo>
                  <a:pt x="237073" y="197035"/>
                  <a:pt x="237337" y="225659"/>
                  <a:pt x="237011" y="254284"/>
                </a:cubicBezTo>
                <a:cubicBezTo>
                  <a:pt x="236949" y="260310"/>
                  <a:pt x="238641" y="261754"/>
                  <a:pt x="244523" y="261723"/>
                </a:cubicBezTo>
                <a:cubicBezTo>
                  <a:pt x="286102" y="261459"/>
                  <a:pt x="327696" y="261584"/>
                  <a:pt x="369275" y="261584"/>
                </a:cubicBezTo>
                <a:cubicBezTo>
                  <a:pt x="374071" y="261553"/>
                  <a:pt x="377346" y="266383"/>
                  <a:pt x="375576" y="2708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6"/>
          <p:cNvSpPr/>
          <p:nvPr/>
        </p:nvSpPr>
        <p:spPr>
          <a:xfrm>
            <a:off x="6219147" y="3893055"/>
            <a:ext cx="280411" cy="280394"/>
          </a:xfrm>
          <a:custGeom>
            <a:rect b="b" l="l" r="r" t="t"/>
            <a:pathLst>
              <a:path extrusionOk="0" h="560788" w="560822">
                <a:moveTo>
                  <a:pt x="560823" y="83185"/>
                </a:moveTo>
                <a:lnTo>
                  <a:pt x="560823" y="477603"/>
                </a:lnTo>
                <a:cubicBezTo>
                  <a:pt x="560686" y="523494"/>
                  <a:pt x="523517" y="560686"/>
                  <a:pt x="477638" y="560789"/>
                </a:cubicBezTo>
                <a:lnTo>
                  <a:pt x="83185" y="560789"/>
                </a:lnTo>
                <a:cubicBezTo>
                  <a:pt x="37306" y="560686"/>
                  <a:pt x="137" y="523494"/>
                  <a:pt x="0" y="477603"/>
                </a:cubicBezTo>
                <a:lnTo>
                  <a:pt x="0" y="83185"/>
                </a:lnTo>
                <a:cubicBezTo>
                  <a:pt x="137" y="37271"/>
                  <a:pt x="37306" y="114"/>
                  <a:pt x="83185" y="0"/>
                </a:cubicBezTo>
                <a:lnTo>
                  <a:pt x="477626" y="0"/>
                </a:lnTo>
                <a:cubicBezTo>
                  <a:pt x="523517" y="114"/>
                  <a:pt x="560686" y="37271"/>
                  <a:pt x="560823" y="831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6770059" y="3893717"/>
            <a:ext cx="343066" cy="279326"/>
          </a:xfrm>
          <a:custGeom>
            <a:rect b="b" l="l" r="r" t="t"/>
            <a:pathLst>
              <a:path extrusionOk="0" h="558653" w="686133">
                <a:moveTo>
                  <a:pt x="229777" y="558653"/>
                </a:moveTo>
                <a:cubicBezTo>
                  <a:pt x="220777" y="558653"/>
                  <a:pt x="211791" y="558653"/>
                  <a:pt x="202791" y="558653"/>
                </a:cubicBezTo>
                <a:cubicBezTo>
                  <a:pt x="198614" y="557952"/>
                  <a:pt x="194380" y="558246"/>
                  <a:pt x="190188" y="558218"/>
                </a:cubicBezTo>
                <a:cubicBezTo>
                  <a:pt x="172763" y="558106"/>
                  <a:pt x="155632" y="555623"/>
                  <a:pt x="138585" y="552355"/>
                </a:cubicBezTo>
                <a:cubicBezTo>
                  <a:pt x="121076" y="549002"/>
                  <a:pt x="103888" y="544429"/>
                  <a:pt x="86996" y="538719"/>
                </a:cubicBezTo>
                <a:cubicBezTo>
                  <a:pt x="72963" y="533978"/>
                  <a:pt x="59295" y="528324"/>
                  <a:pt x="45851" y="522096"/>
                </a:cubicBezTo>
                <a:cubicBezTo>
                  <a:pt x="30878" y="515152"/>
                  <a:pt x="16467" y="507198"/>
                  <a:pt x="2476" y="498472"/>
                </a:cubicBezTo>
                <a:cubicBezTo>
                  <a:pt x="2182" y="498290"/>
                  <a:pt x="1860" y="498136"/>
                  <a:pt x="1579" y="497911"/>
                </a:cubicBezTo>
                <a:cubicBezTo>
                  <a:pt x="766" y="497238"/>
                  <a:pt x="-327" y="496564"/>
                  <a:pt x="93" y="495358"/>
                </a:cubicBezTo>
                <a:cubicBezTo>
                  <a:pt x="556" y="494011"/>
                  <a:pt x="1803" y="494194"/>
                  <a:pt x="3009" y="494306"/>
                </a:cubicBezTo>
                <a:cubicBezTo>
                  <a:pt x="13790" y="495288"/>
                  <a:pt x="24598" y="496200"/>
                  <a:pt x="35421" y="495989"/>
                </a:cubicBezTo>
                <a:cubicBezTo>
                  <a:pt x="55524" y="495582"/>
                  <a:pt x="75458" y="493492"/>
                  <a:pt x="95127" y="489073"/>
                </a:cubicBezTo>
                <a:cubicBezTo>
                  <a:pt x="119253" y="483644"/>
                  <a:pt x="142286" y="475242"/>
                  <a:pt x="164197" y="463809"/>
                </a:cubicBezTo>
                <a:cubicBezTo>
                  <a:pt x="178342" y="456416"/>
                  <a:pt x="191800" y="447901"/>
                  <a:pt x="204670" y="438025"/>
                </a:cubicBezTo>
                <a:cubicBezTo>
                  <a:pt x="188478" y="437183"/>
                  <a:pt x="172973" y="434083"/>
                  <a:pt x="158169" y="428037"/>
                </a:cubicBezTo>
                <a:cubicBezTo>
                  <a:pt x="143548" y="422061"/>
                  <a:pt x="130132" y="414079"/>
                  <a:pt x="118202" y="403628"/>
                </a:cubicBezTo>
                <a:cubicBezTo>
                  <a:pt x="107043" y="393850"/>
                  <a:pt x="97384" y="382824"/>
                  <a:pt x="89659" y="370185"/>
                </a:cubicBezTo>
                <a:cubicBezTo>
                  <a:pt x="84458" y="361669"/>
                  <a:pt x="80028" y="352761"/>
                  <a:pt x="76874" y="343264"/>
                </a:cubicBezTo>
                <a:cubicBezTo>
                  <a:pt x="76706" y="342759"/>
                  <a:pt x="76524" y="342268"/>
                  <a:pt x="76398" y="341749"/>
                </a:cubicBezTo>
                <a:cubicBezTo>
                  <a:pt x="75767" y="339056"/>
                  <a:pt x="76818" y="337836"/>
                  <a:pt x="79524" y="338186"/>
                </a:cubicBezTo>
                <a:cubicBezTo>
                  <a:pt x="83281" y="338663"/>
                  <a:pt x="87010" y="339280"/>
                  <a:pt x="90795" y="339547"/>
                </a:cubicBezTo>
                <a:cubicBezTo>
                  <a:pt x="100566" y="340234"/>
                  <a:pt x="110309" y="340290"/>
                  <a:pt x="120066" y="339140"/>
                </a:cubicBezTo>
                <a:cubicBezTo>
                  <a:pt x="124973" y="338551"/>
                  <a:pt x="129795" y="337555"/>
                  <a:pt x="134744" y="336629"/>
                </a:cubicBezTo>
                <a:cubicBezTo>
                  <a:pt x="120010" y="333164"/>
                  <a:pt x="106384" y="327244"/>
                  <a:pt x="93585" y="319416"/>
                </a:cubicBezTo>
                <a:cubicBezTo>
                  <a:pt x="83463" y="313230"/>
                  <a:pt x="74225" y="305879"/>
                  <a:pt x="66038" y="297308"/>
                </a:cubicBezTo>
                <a:cubicBezTo>
                  <a:pt x="57192" y="288035"/>
                  <a:pt x="49566" y="277837"/>
                  <a:pt x="43397" y="266530"/>
                </a:cubicBezTo>
                <a:cubicBezTo>
                  <a:pt x="34748" y="250706"/>
                  <a:pt x="29378" y="233859"/>
                  <a:pt x="27163" y="216001"/>
                </a:cubicBezTo>
                <a:cubicBezTo>
                  <a:pt x="26491" y="210586"/>
                  <a:pt x="25902" y="205143"/>
                  <a:pt x="25972" y="199686"/>
                </a:cubicBezTo>
                <a:cubicBezTo>
                  <a:pt x="26028" y="196081"/>
                  <a:pt x="27458" y="195169"/>
                  <a:pt x="30668" y="196824"/>
                </a:cubicBezTo>
                <a:cubicBezTo>
                  <a:pt x="39542" y="201411"/>
                  <a:pt x="48724" y="205185"/>
                  <a:pt x="58369" y="207836"/>
                </a:cubicBezTo>
                <a:cubicBezTo>
                  <a:pt x="67482" y="210347"/>
                  <a:pt x="76720" y="212073"/>
                  <a:pt x="86435" y="212592"/>
                </a:cubicBezTo>
                <a:cubicBezTo>
                  <a:pt x="79215" y="207121"/>
                  <a:pt x="72444" y="201496"/>
                  <a:pt x="66388" y="195057"/>
                </a:cubicBezTo>
                <a:cubicBezTo>
                  <a:pt x="58145" y="186289"/>
                  <a:pt x="51052" y="176680"/>
                  <a:pt x="45136" y="166173"/>
                </a:cubicBezTo>
                <a:cubicBezTo>
                  <a:pt x="36822" y="151415"/>
                  <a:pt x="31495" y="135633"/>
                  <a:pt x="28888" y="118926"/>
                </a:cubicBezTo>
                <a:cubicBezTo>
                  <a:pt x="28075" y="113707"/>
                  <a:pt x="27766" y="108433"/>
                  <a:pt x="27416" y="103158"/>
                </a:cubicBezTo>
                <a:cubicBezTo>
                  <a:pt x="26449" y="88751"/>
                  <a:pt x="28285" y="74667"/>
                  <a:pt x="31818" y="60779"/>
                </a:cubicBezTo>
                <a:cubicBezTo>
                  <a:pt x="34692" y="49458"/>
                  <a:pt x="38855" y="38600"/>
                  <a:pt x="44729" y="28458"/>
                </a:cubicBezTo>
                <a:cubicBezTo>
                  <a:pt x="46776" y="24923"/>
                  <a:pt x="48206" y="24797"/>
                  <a:pt x="50841" y="27925"/>
                </a:cubicBezTo>
                <a:cubicBezTo>
                  <a:pt x="60010" y="38867"/>
                  <a:pt x="69500" y="49528"/>
                  <a:pt x="79818" y="59404"/>
                </a:cubicBezTo>
                <a:cubicBezTo>
                  <a:pt x="95547" y="74470"/>
                  <a:pt x="112230" y="88400"/>
                  <a:pt x="130146" y="100843"/>
                </a:cubicBezTo>
                <a:cubicBezTo>
                  <a:pt x="147697" y="113048"/>
                  <a:pt x="166090" y="123765"/>
                  <a:pt x="185338" y="133066"/>
                </a:cubicBezTo>
                <a:cubicBezTo>
                  <a:pt x="204417" y="142283"/>
                  <a:pt x="224114" y="149900"/>
                  <a:pt x="244441" y="155918"/>
                </a:cubicBezTo>
                <a:cubicBezTo>
                  <a:pt x="261544" y="160968"/>
                  <a:pt x="278871" y="164924"/>
                  <a:pt x="296479" y="167674"/>
                </a:cubicBezTo>
                <a:cubicBezTo>
                  <a:pt x="306474" y="169231"/>
                  <a:pt x="316526" y="170507"/>
                  <a:pt x="326633" y="171153"/>
                </a:cubicBezTo>
                <a:cubicBezTo>
                  <a:pt x="328919" y="171293"/>
                  <a:pt x="331176" y="171714"/>
                  <a:pt x="333475" y="171644"/>
                </a:cubicBezTo>
                <a:cubicBezTo>
                  <a:pt x="335241" y="171601"/>
                  <a:pt x="336138" y="171068"/>
                  <a:pt x="335732" y="169104"/>
                </a:cubicBezTo>
                <a:cubicBezTo>
                  <a:pt x="333881" y="160197"/>
                  <a:pt x="333040" y="151134"/>
                  <a:pt x="333026" y="142072"/>
                </a:cubicBezTo>
                <a:cubicBezTo>
                  <a:pt x="333012" y="136293"/>
                  <a:pt x="333222" y="130457"/>
                  <a:pt x="333923" y="124677"/>
                </a:cubicBezTo>
                <a:cubicBezTo>
                  <a:pt x="336012" y="107619"/>
                  <a:pt x="340835" y="91402"/>
                  <a:pt x="348685" y="76112"/>
                </a:cubicBezTo>
                <a:cubicBezTo>
                  <a:pt x="357110" y="59685"/>
                  <a:pt x="368466" y="45544"/>
                  <a:pt x="382386" y="33438"/>
                </a:cubicBezTo>
                <a:cubicBezTo>
                  <a:pt x="399321" y="18708"/>
                  <a:pt x="418709" y="8720"/>
                  <a:pt x="440410" y="3109"/>
                </a:cubicBezTo>
                <a:cubicBezTo>
                  <a:pt x="447167" y="1355"/>
                  <a:pt x="454036" y="416"/>
                  <a:pt x="461018" y="303"/>
                </a:cubicBezTo>
                <a:cubicBezTo>
                  <a:pt x="463485" y="261"/>
                  <a:pt x="465938" y="-118"/>
                  <a:pt x="468406" y="37"/>
                </a:cubicBezTo>
                <a:cubicBezTo>
                  <a:pt x="472934" y="37"/>
                  <a:pt x="477448" y="37"/>
                  <a:pt x="481976" y="37"/>
                </a:cubicBezTo>
                <a:cubicBezTo>
                  <a:pt x="499822" y="-300"/>
                  <a:pt x="516701" y="3810"/>
                  <a:pt x="532920" y="11049"/>
                </a:cubicBezTo>
                <a:cubicBezTo>
                  <a:pt x="549028" y="18245"/>
                  <a:pt x="563411" y="27911"/>
                  <a:pt x="575692" y="40620"/>
                </a:cubicBezTo>
                <a:cubicBezTo>
                  <a:pt x="577556" y="42556"/>
                  <a:pt x="579379" y="43117"/>
                  <a:pt x="582028" y="42542"/>
                </a:cubicBezTo>
                <a:cubicBezTo>
                  <a:pt x="599299" y="38797"/>
                  <a:pt x="616080" y="33522"/>
                  <a:pt x="632384" y="26718"/>
                </a:cubicBezTo>
                <a:cubicBezTo>
                  <a:pt x="643305" y="22159"/>
                  <a:pt x="653833" y="16857"/>
                  <a:pt x="664109" y="11021"/>
                </a:cubicBezTo>
                <a:cubicBezTo>
                  <a:pt x="665146" y="10432"/>
                  <a:pt x="666197" y="9871"/>
                  <a:pt x="667291" y="10712"/>
                </a:cubicBezTo>
                <a:cubicBezTo>
                  <a:pt x="668412" y="11568"/>
                  <a:pt x="668034" y="12788"/>
                  <a:pt x="667711" y="13883"/>
                </a:cubicBezTo>
                <a:cubicBezTo>
                  <a:pt x="665300" y="21865"/>
                  <a:pt x="661627" y="29300"/>
                  <a:pt x="657646" y="36566"/>
                </a:cubicBezTo>
                <a:cubicBezTo>
                  <a:pt x="653076" y="44885"/>
                  <a:pt x="647622" y="52699"/>
                  <a:pt x="641440" y="59895"/>
                </a:cubicBezTo>
                <a:cubicBezTo>
                  <a:pt x="638314" y="63528"/>
                  <a:pt x="635019" y="67021"/>
                  <a:pt x="631501" y="70262"/>
                </a:cubicBezTo>
                <a:cubicBezTo>
                  <a:pt x="627912" y="73544"/>
                  <a:pt x="624029" y="76406"/>
                  <a:pt x="620145" y="79310"/>
                </a:cubicBezTo>
                <a:cubicBezTo>
                  <a:pt x="616725" y="81863"/>
                  <a:pt x="613290" y="84402"/>
                  <a:pt x="609786" y="86857"/>
                </a:cubicBezTo>
                <a:cubicBezTo>
                  <a:pt x="617089" y="85384"/>
                  <a:pt x="624463" y="84318"/>
                  <a:pt x="631753" y="82733"/>
                </a:cubicBezTo>
                <a:cubicBezTo>
                  <a:pt x="648758" y="79015"/>
                  <a:pt x="665300" y="73867"/>
                  <a:pt x="681338" y="67077"/>
                </a:cubicBezTo>
                <a:cubicBezTo>
                  <a:pt x="682754" y="66474"/>
                  <a:pt x="684548" y="65099"/>
                  <a:pt x="685697" y="66488"/>
                </a:cubicBezTo>
                <a:cubicBezTo>
                  <a:pt x="686791" y="67807"/>
                  <a:pt x="685585" y="69729"/>
                  <a:pt x="684730" y="71090"/>
                </a:cubicBezTo>
                <a:cubicBezTo>
                  <a:pt x="681632" y="76013"/>
                  <a:pt x="677959" y="80545"/>
                  <a:pt x="674412" y="85146"/>
                </a:cubicBezTo>
                <a:cubicBezTo>
                  <a:pt x="665482" y="96775"/>
                  <a:pt x="655361" y="107338"/>
                  <a:pt x="644763" y="117439"/>
                </a:cubicBezTo>
                <a:cubicBezTo>
                  <a:pt x="637248" y="124607"/>
                  <a:pt x="629286" y="131313"/>
                  <a:pt x="620846" y="137387"/>
                </a:cubicBezTo>
                <a:cubicBezTo>
                  <a:pt x="618631" y="138986"/>
                  <a:pt x="617636" y="140782"/>
                  <a:pt x="617692" y="143559"/>
                </a:cubicBezTo>
                <a:cubicBezTo>
                  <a:pt x="617846" y="150349"/>
                  <a:pt x="617748" y="157138"/>
                  <a:pt x="617748" y="163928"/>
                </a:cubicBezTo>
                <a:cubicBezTo>
                  <a:pt x="617748" y="178125"/>
                  <a:pt x="616473" y="192223"/>
                  <a:pt x="614706" y="206307"/>
                </a:cubicBezTo>
                <a:cubicBezTo>
                  <a:pt x="612029" y="227518"/>
                  <a:pt x="607711" y="248378"/>
                  <a:pt x="601753" y="268873"/>
                </a:cubicBezTo>
                <a:cubicBezTo>
                  <a:pt x="596706" y="286240"/>
                  <a:pt x="590608" y="303256"/>
                  <a:pt x="583332" y="319823"/>
                </a:cubicBezTo>
                <a:cubicBezTo>
                  <a:pt x="572706" y="344008"/>
                  <a:pt x="560131" y="367140"/>
                  <a:pt x="545243" y="388968"/>
                </a:cubicBezTo>
                <a:cubicBezTo>
                  <a:pt x="536103" y="402365"/>
                  <a:pt x="526149" y="415145"/>
                  <a:pt x="515481" y="427377"/>
                </a:cubicBezTo>
                <a:cubicBezTo>
                  <a:pt x="509172" y="434616"/>
                  <a:pt x="502696" y="441728"/>
                  <a:pt x="495841" y="448420"/>
                </a:cubicBezTo>
                <a:cubicBezTo>
                  <a:pt x="480560" y="463304"/>
                  <a:pt x="464354" y="477121"/>
                  <a:pt x="446859" y="489396"/>
                </a:cubicBezTo>
                <a:cubicBezTo>
                  <a:pt x="429293" y="501741"/>
                  <a:pt x="410859" y="512585"/>
                  <a:pt x="391471" y="521773"/>
                </a:cubicBezTo>
                <a:cubicBezTo>
                  <a:pt x="371213" y="531382"/>
                  <a:pt x="350241" y="539140"/>
                  <a:pt x="328596" y="545088"/>
                </a:cubicBezTo>
                <a:cubicBezTo>
                  <a:pt x="310806" y="549970"/>
                  <a:pt x="292750" y="553449"/>
                  <a:pt x="274512" y="556044"/>
                </a:cubicBezTo>
                <a:cubicBezTo>
                  <a:pt x="264656" y="557447"/>
                  <a:pt x="254731" y="557797"/>
                  <a:pt x="244792" y="558218"/>
                </a:cubicBezTo>
                <a:cubicBezTo>
                  <a:pt x="239759" y="558401"/>
                  <a:pt x="234754" y="558036"/>
                  <a:pt x="229777" y="558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7384509" y="3894293"/>
            <a:ext cx="401030" cy="277876"/>
          </a:xfrm>
          <a:custGeom>
            <a:rect b="b" l="l" r="r" t="t"/>
            <a:pathLst>
              <a:path extrusionOk="0" h="555753" w="802060">
                <a:moveTo>
                  <a:pt x="802060" y="135855"/>
                </a:moveTo>
                <a:lnTo>
                  <a:pt x="802060" y="419898"/>
                </a:lnTo>
                <a:cubicBezTo>
                  <a:pt x="802060" y="494993"/>
                  <a:pt x="741352" y="555754"/>
                  <a:pt x="666322" y="555754"/>
                </a:cubicBezTo>
                <a:lnTo>
                  <a:pt x="135739" y="555754"/>
                </a:lnTo>
                <a:cubicBezTo>
                  <a:pt x="60709" y="555754"/>
                  <a:pt x="0" y="494993"/>
                  <a:pt x="0" y="419898"/>
                </a:cubicBezTo>
                <a:lnTo>
                  <a:pt x="0" y="135855"/>
                </a:lnTo>
                <a:cubicBezTo>
                  <a:pt x="0" y="60761"/>
                  <a:pt x="60709" y="0"/>
                  <a:pt x="135739" y="0"/>
                </a:cubicBezTo>
                <a:lnTo>
                  <a:pt x="666322" y="0"/>
                </a:lnTo>
                <a:cubicBezTo>
                  <a:pt x="741352" y="0"/>
                  <a:pt x="802060" y="60761"/>
                  <a:pt x="802060" y="1358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6"/>
          <p:cNvSpPr/>
          <p:nvPr/>
        </p:nvSpPr>
        <p:spPr>
          <a:xfrm>
            <a:off x="8057273" y="3843020"/>
            <a:ext cx="331693" cy="380451"/>
          </a:xfrm>
          <a:custGeom>
            <a:rect b="b" l="l" r="r" t="t"/>
            <a:pathLst>
              <a:path extrusionOk="0" h="760903" w="663387">
                <a:moveTo>
                  <a:pt x="663341" y="305120"/>
                </a:moveTo>
                <a:cubicBezTo>
                  <a:pt x="663356" y="310240"/>
                  <a:pt x="661892" y="313104"/>
                  <a:pt x="656066" y="312870"/>
                </a:cubicBezTo>
                <a:cubicBezTo>
                  <a:pt x="595317" y="310380"/>
                  <a:pt x="539147" y="293775"/>
                  <a:pt x="488756" y="259117"/>
                </a:cubicBezTo>
                <a:cubicBezTo>
                  <a:pt x="488740" y="259101"/>
                  <a:pt x="488725" y="259101"/>
                  <a:pt x="488709" y="259086"/>
                </a:cubicBezTo>
                <a:cubicBezTo>
                  <a:pt x="485376" y="256860"/>
                  <a:pt x="480905" y="259459"/>
                  <a:pt x="480936" y="263459"/>
                </a:cubicBezTo>
                <a:lnTo>
                  <a:pt x="480936" y="263537"/>
                </a:lnTo>
                <a:cubicBezTo>
                  <a:pt x="480999" y="279084"/>
                  <a:pt x="481575" y="294646"/>
                  <a:pt x="481591" y="310193"/>
                </a:cubicBezTo>
                <a:cubicBezTo>
                  <a:pt x="481684" y="373269"/>
                  <a:pt x="481606" y="436328"/>
                  <a:pt x="481637" y="499403"/>
                </a:cubicBezTo>
                <a:cubicBezTo>
                  <a:pt x="481653" y="529579"/>
                  <a:pt x="480905" y="559755"/>
                  <a:pt x="471528" y="588748"/>
                </a:cubicBezTo>
                <a:cubicBezTo>
                  <a:pt x="443256" y="676225"/>
                  <a:pt x="384422" y="731364"/>
                  <a:pt x="294965" y="753214"/>
                </a:cubicBezTo>
                <a:cubicBezTo>
                  <a:pt x="253141" y="763423"/>
                  <a:pt x="211146" y="764621"/>
                  <a:pt x="170117" y="749728"/>
                </a:cubicBezTo>
                <a:cubicBezTo>
                  <a:pt x="109242" y="727644"/>
                  <a:pt x="59755" y="691383"/>
                  <a:pt x="28414" y="633102"/>
                </a:cubicBezTo>
                <a:cubicBezTo>
                  <a:pt x="-34609" y="515931"/>
                  <a:pt x="10844" y="367946"/>
                  <a:pt x="128807" y="306365"/>
                </a:cubicBezTo>
                <a:cubicBezTo>
                  <a:pt x="172001" y="283815"/>
                  <a:pt x="217688" y="275271"/>
                  <a:pt x="266085" y="280344"/>
                </a:cubicBezTo>
                <a:cubicBezTo>
                  <a:pt x="271568" y="280920"/>
                  <a:pt x="273765" y="283130"/>
                  <a:pt x="273749" y="288795"/>
                </a:cubicBezTo>
                <a:cubicBezTo>
                  <a:pt x="273593" y="328417"/>
                  <a:pt x="273671" y="368055"/>
                  <a:pt x="273640" y="407678"/>
                </a:cubicBezTo>
                <a:cubicBezTo>
                  <a:pt x="273640" y="414245"/>
                  <a:pt x="273064" y="414603"/>
                  <a:pt x="266537" y="413000"/>
                </a:cubicBezTo>
                <a:cubicBezTo>
                  <a:pt x="202610" y="397297"/>
                  <a:pt x="138402" y="442802"/>
                  <a:pt x="132016" y="508336"/>
                </a:cubicBezTo>
                <a:cubicBezTo>
                  <a:pt x="126143" y="568641"/>
                  <a:pt x="169353" y="621648"/>
                  <a:pt x="231022" y="627935"/>
                </a:cubicBezTo>
                <a:cubicBezTo>
                  <a:pt x="286382" y="633584"/>
                  <a:pt x="338331" y="595456"/>
                  <a:pt x="348471" y="538108"/>
                </a:cubicBezTo>
                <a:cubicBezTo>
                  <a:pt x="349608" y="531711"/>
                  <a:pt x="350044" y="525206"/>
                  <a:pt x="350060" y="518701"/>
                </a:cubicBezTo>
                <a:cubicBezTo>
                  <a:pt x="350153" y="488650"/>
                  <a:pt x="350076" y="458598"/>
                  <a:pt x="350107" y="428547"/>
                </a:cubicBezTo>
                <a:cubicBezTo>
                  <a:pt x="350231" y="303393"/>
                  <a:pt x="350387" y="178254"/>
                  <a:pt x="350496" y="53100"/>
                </a:cubicBezTo>
                <a:cubicBezTo>
                  <a:pt x="350512" y="38751"/>
                  <a:pt x="350044" y="24402"/>
                  <a:pt x="350247" y="10053"/>
                </a:cubicBezTo>
                <a:cubicBezTo>
                  <a:pt x="350247" y="10022"/>
                  <a:pt x="350247" y="9991"/>
                  <a:pt x="350247" y="9960"/>
                </a:cubicBezTo>
                <a:cubicBezTo>
                  <a:pt x="350325" y="4435"/>
                  <a:pt x="354780" y="0"/>
                  <a:pt x="360309" y="0"/>
                </a:cubicBezTo>
                <a:cubicBezTo>
                  <a:pt x="396946" y="0"/>
                  <a:pt x="435390" y="0"/>
                  <a:pt x="471902" y="0"/>
                </a:cubicBezTo>
                <a:cubicBezTo>
                  <a:pt x="476450" y="0"/>
                  <a:pt x="480625" y="3081"/>
                  <a:pt x="481450" y="7548"/>
                </a:cubicBezTo>
                <a:cubicBezTo>
                  <a:pt x="481497" y="7828"/>
                  <a:pt x="481544" y="8124"/>
                  <a:pt x="481559" y="8404"/>
                </a:cubicBezTo>
                <a:cubicBezTo>
                  <a:pt x="486793" y="91757"/>
                  <a:pt x="543259" y="158910"/>
                  <a:pt x="624259" y="177413"/>
                </a:cubicBezTo>
                <a:cubicBezTo>
                  <a:pt x="634461" y="179748"/>
                  <a:pt x="644991" y="180837"/>
                  <a:pt x="655428" y="181833"/>
                </a:cubicBezTo>
                <a:cubicBezTo>
                  <a:pt x="660880" y="182362"/>
                  <a:pt x="663419" y="184028"/>
                  <a:pt x="663388" y="189848"/>
                </a:cubicBezTo>
                <a:cubicBezTo>
                  <a:pt x="663232" y="228288"/>
                  <a:pt x="663263" y="266712"/>
                  <a:pt x="663341" y="3051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6"/>
          <p:cNvSpPr txBox="1"/>
          <p:nvPr/>
        </p:nvSpPr>
        <p:spPr>
          <a:xfrm>
            <a:off x="770413" y="2930774"/>
            <a:ext cx="245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2" name="Google Shape;692;p36"/>
          <p:cNvSpPr txBox="1"/>
          <p:nvPr/>
        </p:nvSpPr>
        <p:spPr>
          <a:xfrm>
            <a:off x="770413" y="770375"/>
            <a:ext cx="24501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ICONS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RESOURCE 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PAGE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693" name="Google Shape;693;p36"/>
          <p:cNvSpPr/>
          <p:nvPr/>
        </p:nvSpPr>
        <p:spPr>
          <a:xfrm>
            <a:off x="6439114" y="902327"/>
            <a:ext cx="354685" cy="354685"/>
          </a:xfrm>
          <a:custGeom>
            <a:rect b="b" l="l" r="r" t="t"/>
            <a:pathLst>
              <a:path extrusionOk="0" h="709371" w="709371">
                <a:moveTo>
                  <a:pt x="605484" y="103887"/>
                </a:moveTo>
                <a:cubicBezTo>
                  <a:pt x="538499" y="36888"/>
                  <a:pt x="449426" y="0"/>
                  <a:pt x="354686" y="0"/>
                </a:cubicBezTo>
                <a:cubicBezTo>
                  <a:pt x="259946" y="0"/>
                  <a:pt x="170873" y="36888"/>
                  <a:pt x="103887" y="103887"/>
                </a:cubicBezTo>
                <a:cubicBezTo>
                  <a:pt x="36902" y="170887"/>
                  <a:pt x="0" y="259946"/>
                  <a:pt x="0" y="354686"/>
                </a:cubicBezTo>
                <a:cubicBezTo>
                  <a:pt x="0" y="449426"/>
                  <a:pt x="36888" y="538499"/>
                  <a:pt x="103887" y="605484"/>
                </a:cubicBezTo>
                <a:cubicBezTo>
                  <a:pt x="170887" y="672470"/>
                  <a:pt x="259946" y="709372"/>
                  <a:pt x="354686" y="709372"/>
                </a:cubicBezTo>
                <a:cubicBezTo>
                  <a:pt x="449426" y="709372"/>
                  <a:pt x="538499" y="672484"/>
                  <a:pt x="605484" y="605484"/>
                </a:cubicBezTo>
                <a:cubicBezTo>
                  <a:pt x="672470" y="538484"/>
                  <a:pt x="709372" y="449426"/>
                  <a:pt x="709372" y="354686"/>
                </a:cubicBezTo>
                <a:cubicBezTo>
                  <a:pt x="709372" y="259946"/>
                  <a:pt x="672484" y="170873"/>
                  <a:pt x="605484" y="103887"/>
                </a:cubicBezTo>
                <a:close/>
                <a:moveTo>
                  <a:pt x="595442" y="595442"/>
                </a:moveTo>
                <a:cubicBezTo>
                  <a:pt x="531127" y="659757"/>
                  <a:pt x="445633" y="695168"/>
                  <a:pt x="354686" y="695168"/>
                </a:cubicBezTo>
                <a:cubicBezTo>
                  <a:pt x="263738" y="695168"/>
                  <a:pt x="178231" y="659757"/>
                  <a:pt x="113930" y="595442"/>
                </a:cubicBezTo>
                <a:cubicBezTo>
                  <a:pt x="49614" y="531141"/>
                  <a:pt x="14204" y="445633"/>
                  <a:pt x="14204" y="354686"/>
                </a:cubicBezTo>
                <a:cubicBezTo>
                  <a:pt x="14204" y="263738"/>
                  <a:pt x="49614" y="178231"/>
                  <a:pt x="113930" y="113930"/>
                </a:cubicBezTo>
                <a:cubicBezTo>
                  <a:pt x="178245" y="49614"/>
                  <a:pt x="263738" y="14204"/>
                  <a:pt x="354686" y="14204"/>
                </a:cubicBezTo>
                <a:cubicBezTo>
                  <a:pt x="445633" y="14204"/>
                  <a:pt x="531141" y="49614"/>
                  <a:pt x="595442" y="113930"/>
                </a:cubicBezTo>
                <a:cubicBezTo>
                  <a:pt x="659757" y="178245"/>
                  <a:pt x="695168" y="263738"/>
                  <a:pt x="695168" y="354686"/>
                </a:cubicBezTo>
                <a:cubicBezTo>
                  <a:pt x="695168" y="445633"/>
                  <a:pt x="659757" y="531141"/>
                  <a:pt x="595442" y="595442"/>
                </a:cubicBezTo>
                <a:close/>
                <a:moveTo>
                  <a:pt x="361788" y="633295"/>
                </a:moveTo>
                <a:lnTo>
                  <a:pt x="361788" y="673095"/>
                </a:lnTo>
                <a:cubicBezTo>
                  <a:pt x="361788" y="677015"/>
                  <a:pt x="358606" y="680197"/>
                  <a:pt x="354686" y="680197"/>
                </a:cubicBezTo>
                <a:cubicBezTo>
                  <a:pt x="350766" y="680197"/>
                  <a:pt x="347584" y="677015"/>
                  <a:pt x="347584" y="673095"/>
                </a:cubicBezTo>
                <a:lnTo>
                  <a:pt x="347584" y="633295"/>
                </a:lnTo>
                <a:cubicBezTo>
                  <a:pt x="347584" y="629375"/>
                  <a:pt x="350766" y="626193"/>
                  <a:pt x="354686" y="626193"/>
                </a:cubicBezTo>
                <a:cubicBezTo>
                  <a:pt x="358606" y="626193"/>
                  <a:pt x="361788" y="629375"/>
                  <a:pt x="361788" y="633295"/>
                </a:cubicBezTo>
                <a:close/>
                <a:moveTo>
                  <a:pt x="520048" y="626904"/>
                </a:moveTo>
                <a:cubicBezTo>
                  <a:pt x="522008" y="630298"/>
                  <a:pt x="520843" y="634645"/>
                  <a:pt x="517448" y="636605"/>
                </a:cubicBezTo>
                <a:cubicBezTo>
                  <a:pt x="516326" y="637258"/>
                  <a:pt x="515105" y="637557"/>
                  <a:pt x="513897" y="637557"/>
                </a:cubicBezTo>
                <a:cubicBezTo>
                  <a:pt x="511440" y="637557"/>
                  <a:pt x="509054" y="636278"/>
                  <a:pt x="507747" y="634006"/>
                </a:cubicBezTo>
                <a:lnTo>
                  <a:pt x="487862" y="599575"/>
                </a:lnTo>
                <a:cubicBezTo>
                  <a:pt x="485901" y="596181"/>
                  <a:pt x="487066" y="591834"/>
                  <a:pt x="490461" y="589874"/>
                </a:cubicBezTo>
                <a:cubicBezTo>
                  <a:pt x="493856" y="587914"/>
                  <a:pt x="498202" y="589079"/>
                  <a:pt x="500162" y="592473"/>
                </a:cubicBezTo>
                <a:lnTo>
                  <a:pt x="520048" y="626904"/>
                </a:lnTo>
                <a:close/>
                <a:moveTo>
                  <a:pt x="636605" y="517448"/>
                </a:moveTo>
                <a:cubicBezTo>
                  <a:pt x="635284" y="519721"/>
                  <a:pt x="632898" y="520999"/>
                  <a:pt x="630455" y="520999"/>
                </a:cubicBezTo>
                <a:cubicBezTo>
                  <a:pt x="629247" y="520999"/>
                  <a:pt x="628026" y="520687"/>
                  <a:pt x="626904" y="520048"/>
                </a:cubicBezTo>
                <a:lnTo>
                  <a:pt x="592473" y="500162"/>
                </a:lnTo>
                <a:cubicBezTo>
                  <a:pt x="589079" y="498202"/>
                  <a:pt x="587914" y="493856"/>
                  <a:pt x="589874" y="490461"/>
                </a:cubicBezTo>
                <a:cubicBezTo>
                  <a:pt x="591834" y="487066"/>
                  <a:pt x="596181" y="485901"/>
                  <a:pt x="599575" y="487862"/>
                </a:cubicBezTo>
                <a:lnTo>
                  <a:pt x="634006" y="507747"/>
                </a:lnTo>
                <a:cubicBezTo>
                  <a:pt x="637400" y="509707"/>
                  <a:pt x="638565" y="514054"/>
                  <a:pt x="636605" y="517448"/>
                </a:cubicBezTo>
                <a:close/>
                <a:moveTo>
                  <a:pt x="680211" y="354686"/>
                </a:moveTo>
                <a:cubicBezTo>
                  <a:pt x="680211" y="358606"/>
                  <a:pt x="677029" y="361788"/>
                  <a:pt x="673109" y="361788"/>
                </a:cubicBezTo>
                <a:lnTo>
                  <a:pt x="633310" y="361788"/>
                </a:lnTo>
                <a:cubicBezTo>
                  <a:pt x="629389" y="361788"/>
                  <a:pt x="626208" y="358606"/>
                  <a:pt x="626208" y="354686"/>
                </a:cubicBezTo>
                <a:cubicBezTo>
                  <a:pt x="626208" y="350766"/>
                  <a:pt x="629389" y="347584"/>
                  <a:pt x="633310" y="347584"/>
                </a:cubicBezTo>
                <a:lnTo>
                  <a:pt x="673109" y="347584"/>
                </a:lnTo>
                <a:cubicBezTo>
                  <a:pt x="677029" y="347584"/>
                  <a:pt x="680211" y="350766"/>
                  <a:pt x="680211" y="354686"/>
                </a:cubicBezTo>
                <a:close/>
                <a:moveTo>
                  <a:pt x="589860" y="218911"/>
                </a:moveTo>
                <a:cubicBezTo>
                  <a:pt x="587900" y="215516"/>
                  <a:pt x="589064" y="211170"/>
                  <a:pt x="592459" y="209209"/>
                </a:cubicBezTo>
                <a:lnTo>
                  <a:pt x="626890" y="189324"/>
                </a:lnTo>
                <a:cubicBezTo>
                  <a:pt x="630284" y="187364"/>
                  <a:pt x="634631" y="188528"/>
                  <a:pt x="636591" y="191923"/>
                </a:cubicBezTo>
                <a:cubicBezTo>
                  <a:pt x="638551" y="195318"/>
                  <a:pt x="637386" y="199664"/>
                  <a:pt x="633991" y="201624"/>
                </a:cubicBezTo>
                <a:lnTo>
                  <a:pt x="599561" y="221510"/>
                </a:lnTo>
                <a:cubicBezTo>
                  <a:pt x="598439" y="222149"/>
                  <a:pt x="597218" y="222462"/>
                  <a:pt x="596010" y="222462"/>
                </a:cubicBezTo>
                <a:cubicBezTo>
                  <a:pt x="593567" y="222462"/>
                  <a:pt x="591181" y="221183"/>
                  <a:pt x="589860" y="218911"/>
                </a:cubicBezTo>
                <a:close/>
                <a:moveTo>
                  <a:pt x="520048" y="82468"/>
                </a:moveTo>
                <a:lnTo>
                  <a:pt x="500162" y="116898"/>
                </a:lnTo>
                <a:cubicBezTo>
                  <a:pt x="498841" y="119171"/>
                  <a:pt x="496455" y="120449"/>
                  <a:pt x="494012" y="120449"/>
                </a:cubicBezTo>
                <a:cubicBezTo>
                  <a:pt x="492805" y="120449"/>
                  <a:pt x="491583" y="120137"/>
                  <a:pt x="490461" y="119497"/>
                </a:cubicBezTo>
                <a:cubicBezTo>
                  <a:pt x="487066" y="117537"/>
                  <a:pt x="485901" y="113191"/>
                  <a:pt x="487862" y="109796"/>
                </a:cubicBezTo>
                <a:lnTo>
                  <a:pt x="507747" y="75366"/>
                </a:lnTo>
                <a:cubicBezTo>
                  <a:pt x="509707" y="71971"/>
                  <a:pt x="514054" y="70806"/>
                  <a:pt x="517448" y="72767"/>
                </a:cubicBezTo>
                <a:cubicBezTo>
                  <a:pt x="520843" y="74727"/>
                  <a:pt x="522008" y="79073"/>
                  <a:pt x="520048" y="82468"/>
                </a:cubicBezTo>
                <a:close/>
                <a:moveTo>
                  <a:pt x="347584" y="76076"/>
                </a:moveTo>
                <a:lnTo>
                  <a:pt x="347584" y="36277"/>
                </a:lnTo>
                <a:cubicBezTo>
                  <a:pt x="347584" y="32357"/>
                  <a:pt x="350766" y="29175"/>
                  <a:pt x="354686" y="29175"/>
                </a:cubicBezTo>
                <a:cubicBezTo>
                  <a:pt x="358606" y="29175"/>
                  <a:pt x="361788" y="32357"/>
                  <a:pt x="361788" y="36277"/>
                </a:cubicBezTo>
                <a:lnTo>
                  <a:pt x="361788" y="76076"/>
                </a:lnTo>
                <a:cubicBezTo>
                  <a:pt x="361788" y="79996"/>
                  <a:pt x="358606" y="83178"/>
                  <a:pt x="354686" y="83178"/>
                </a:cubicBezTo>
                <a:cubicBezTo>
                  <a:pt x="350766" y="83178"/>
                  <a:pt x="347584" y="79996"/>
                  <a:pt x="347584" y="76076"/>
                </a:cubicBezTo>
                <a:close/>
                <a:moveTo>
                  <a:pt x="221510" y="109810"/>
                </a:moveTo>
                <a:cubicBezTo>
                  <a:pt x="223470" y="113205"/>
                  <a:pt x="222305" y="117552"/>
                  <a:pt x="218911" y="119512"/>
                </a:cubicBezTo>
                <a:cubicBezTo>
                  <a:pt x="217789" y="120151"/>
                  <a:pt x="216567" y="120463"/>
                  <a:pt x="215360" y="120463"/>
                </a:cubicBezTo>
                <a:cubicBezTo>
                  <a:pt x="212902" y="120463"/>
                  <a:pt x="210516" y="119185"/>
                  <a:pt x="209209" y="116912"/>
                </a:cubicBezTo>
                <a:lnTo>
                  <a:pt x="189324" y="82482"/>
                </a:lnTo>
                <a:cubicBezTo>
                  <a:pt x="187364" y="79087"/>
                  <a:pt x="188528" y="74741"/>
                  <a:pt x="191923" y="72781"/>
                </a:cubicBezTo>
                <a:cubicBezTo>
                  <a:pt x="195318" y="70821"/>
                  <a:pt x="199664" y="71985"/>
                  <a:pt x="201624" y="75380"/>
                </a:cubicBezTo>
                <a:lnTo>
                  <a:pt x="221510" y="109810"/>
                </a:lnTo>
                <a:close/>
                <a:moveTo>
                  <a:pt x="119512" y="218911"/>
                </a:moveTo>
                <a:cubicBezTo>
                  <a:pt x="118191" y="221183"/>
                  <a:pt x="115804" y="222462"/>
                  <a:pt x="113361" y="222462"/>
                </a:cubicBezTo>
                <a:cubicBezTo>
                  <a:pt x="112154" y="222462"/>
                  <a:pt x="110933" y="222149"/>
                  <a:pt x="109810" y="221510"/>
                </a:cubicBezTo>
                <a:lnTo>
                  <a:pt x="75380" y="201624"/>
                </a:lnTo>
                <a:cubicBezTo>
                  <a:pt x="71985" y="199664"/>
                  <a:pt x="70821" y="195318"/>
                  <a:pt x="72781" y="191923"/>
                </a:cubicBezTo>
                <a:cubicBezTo>
                  <a:pt x="74741" y="188528"/>
                  <a:pt x="79087" y="187364"/>
                  <a:pt x="82482" y="189324"/>
                </a:cubicBezTo>
                <a:lnTo>
                  <a:pt x="116912" y="209209"/>
                </a:lnTo>
                <a:cubicBezTo>
                  <a:pt x="120307" y="211170"/>
                  <a:pt x="121472" y="215516"/>
                  <a:pt x="119512" y="218911"/>
                </a:cubicBezTo>
                <a:close/>
                <a:moveTo>
                  <a:pt x="76076" y="361788"/>
                </a:moveTo>
                <a:lnTo>
                  <a:pt x="36277" y="361788"/>
                </a:lnTo>
                <a:cubicBezTo>
                  <a:pt x="32357" y="361788"/>
                  <a:pt x="29175" y="358606"/>
                  <a:pt x="29175" y="354686"/>
                </a:cubicBezTo>
                <a:cubicBezTo>
                  <a:pt x="29175" y="350766"/>
                  <a:pt x="32357" y="347584"/>
                  <a:pt x="36277" y="347584"/>
                </a:cubicBezTo>
                <a:lnTo>
                  <a:pt x="76076" y="347584"/>
                </a:lnTo>
                <a:cubicBezTo>
                  <a:pt x="79996" y="347584"/>
                  <a:pt x="83178" y="350766"/>
                  <a:pt x="83178" y="354686"/>
                </a:cubicBezTo>
                <a:cubicBezTo>
                  <a:pt x="83178" y="358606"/>
                  <a:pt x="79996" y="361788"/>
                  <a:pt x="76076" y="361788"/>
                </a:cubicBezTo>
                <a:close/>
                <a:moveTo>
                  <a:pt x="119512" y="490461"/>
                </a:moveTo>
                <a:cubicBezTo>
                  <a:pt x="121472" y="493856"/>
                  <a:pt x="120307" y="498202"/>
                  <a:pt x="116912" y="500162"/>
                </a:cubicBezTo>
                <a:lnTo>
                  <a:pt x="82482" y="520048"/>
                </a:lnTo>
                <a:cubicBezTo>
                  <a:pt x="81360" y="520701"/>
                  <a:pt x="80138" y="520999"/>
                  <a:pt x="78931" y="520999"/>
                </a:cubicBezTo>
                <a:cubicBezTo>
                  <a:pt x="76474" y="520999"/>
                  <a:pt x="74088" y="519721"/>
                  <a:pt x="72781" y="517448"/>
                </a:cubicBezTo>
                <a:cubicBezTo>
                  <a:pt x="70821" y="514054"/>
                  <a:pt x="71985" y="509707"/>
                  <a:pt x="75380" y="507747"/>
                </a:cubicBezTo>
                <a:lnTo>
                  <a:pt x="109810" y="487862"/>
                </a:lnTo>
                <a:cubicBezTo>
                  <a:pt x="113205" y="485901"/>
                  <a:pt x="117552" y="487066"/>
                  <a:pt x="119512" y="490461"/>
                </a:cubicBezTo>
                <a:close/>
                <a:moveTo>
                  <a:pt x="221510" y="599561"/>
                </a:moveTo>
                <a:lnTo>
                  <a:pt x="201624" y="633991"/>
                </a:lnTo>
                <a:cubicBezTo>
                  <a:pt x="200304" y="636264"/>
                  <a:pt x="197917" y="637542"/>
                  <a:pt x="195474" y="637542"/>
                </a:cubicBezTo>
                <a:cubicBezTo>
                  <a:pt x="194267" y="637542"/>
                  <a:pt x="193045" y="637230"/>
                  <a:pt x="191923" y="636591"/>
                </a:cubicBezTo>
                <a:cubicBezTo>
                  <a:pt x="188528" y="634631"/>
                  <a:pt x="187364" y="630284"/>
                  <a:pt x="189324" y="626890"/>
                </a:cubicBezTo>
                <a:lnTo>
                  <a:pt x="209209" y="592459"/>
                </a:lnTo>
                <a:cubicBezTo>
                  <a:pt x="211170" y="589064"/>
                  <a:pt x="215516" y="587900"/>
                  <a:pt x="218911" y="589860"/>
                </a:cubicBezTo>
                <a:cubicBezTo>
                  <a:pt x="222305" y="591834"/>
                  <a:pt x="223470" y="596166"/>
                  <a:pt x="221510" y="599561"/>
                </a:cubicBezTo>
                <a:close/>
                <a:moveTo>
                  <a:pt x="479481" y="354686"/>
                </a:moveTo>
                <a:cubicBezTo>
                  <a:pt x="479481" y="358606"/>
                  <a:pt x="476300" y="361788"/>
                  <a:pt x="472379" y="361788"/>
                </a:cubicBezTo>
                <a:lnTo>
                  <a:pt x="354686" y="361788"/>
                </a:lnTo>
                <a:cubicBezTo>
                  <a:pt x="350766" y="361788"/>
                  <a:pt x="347584" y="358606"/>
                  <a:pt x="347584" y="354686"/>
                </a:cubicBezTo>
                <a:lnTo>
                  <a:pt x="347584" y="154127"/>
                </a:lnTo>
                <a:cubicBezTo>
                  <a:pt x="347584" y="150206"/>
                  <a:pt x="350766" y="147025"/>
                  <a:pt x="354686" y="147025"/>
                </a:cubicBezTo>
                <a:cubicBezTo>
                  <a:pt x="358606" y="147025"/>
                  <a:pt x="361788" y="150206"/>
                  <a:pt x="361788" y="154127"/>
                </a:cubicBezTo>
                <a:lnTo>
                  <a:pt x="361788" y="347584"/>
                </a:lnTo>
                <a:lnTo>
                  <a:pt x="472379" y="347584"/>
                </a:lnTo>
                <a:cubicBezTo>
                  <a:pt x="476314" y="347584"/>
                  <a:pt x="479481" y="350766"/>
                  <a:pt x="479481" y="354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6"/>
          <p:cNvSpPr/>
          <p:nvPr/>
        </p:nvSpPr>
        <p:spPr>
          <a:xfrm>
            <a:off x="7018452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23574" y="206510"/>
                </a:moveTo>
                <a:lnTo>
                  <a:pt x="723574" y="16713"/>
                </a:lnTo>
                <a:cubicBezTo>
                  <a:pt x="723574" y="9987"/>
                  <a:pt x="719739" y="4125"/>
                  <a:pt x="713561" y="1421"/>
                </a:cubicBezTo>
                <a:cubicBezTo>
                  <a:pt x="707384" y="-1266"/>
                  <a:pt x="700499" y="-87"/>
                  <a:pt x="695579" y="4486"/>
                </a:cubicBezTo>
                <a:cubicBezTo>
                  <a:pt x="660024" y="37520"/>
                  <a:pt x="557727" y="114370"/>
                  <a:pt x="376162" y="114370"/>
                </a:cubicBezTo>
                <a:cubicBezTo>
                  <a:pt x="376146" y="114370"/>
                  <a:pt x="376146" y="114370"/>
                  <a:pt x="376130" y="114370"/>
                </a:cubicBezTo>
                <a:lnTo>
                  <a:pt x="159795" y="114370"/>
                </a:lnTo>
                <a:cubicBezTo>
                  <a:pt x="117104" y="114370"/>
                  <a:pt x="76974" y="130981"/>
                  <a:pt x="46794" y="161155"/>
                </a:cubicBezTo>
                <a:cubicBezTo>
                  <a:pt x="16630" y="191345"/>
                  <a:pt x="0" y="231451"/>
                  <a:pt x="0" y="274119"/>
                </a:cubicBezTo>
                <a:cubicBezTo>
                  <a:pt x="0" y="343567"/>
                  <a:pt x="45647" y="405549"/>
                  <a:pt x="111492" y="426404"/>
                </a:cubicBezTo>
                <a:lnTo>
                  <a:pt x="194738" y="693554"/>
                </a:lnTo>
                <a:cubicBezTo>
                  <a:pt x="197583" y="702716"/>
                  <a:pt x="205961" y="708876"/>
                  <a:pt x="215549" y="708876"/>
                </a:cubicBezTo>
                <a:lnTo>
                  <a:pt x="301671" y="708876"/>
                </a:lnTo>
                <a:cubicBezTo>
                  <a:pt x="308682" y="708876"/>
                  <a:pt x="315079" y="705639"/>
                  <a:pt x="319229" y="699997"/>
                </a:cubicBezTo>
                <a:cubicBezTo>
                  <a:pt x="323379" y="694355"/>
                  <a:pt x="324573" y="687283"/>
                  <a:pt x="322483" y="680588"/>
                </a:cubicBezTo>
                <a:lnTo>
                  <a:pt x="245619" y="433869"/>
                </a:lnTo>
                <a:lnTo>
                  <a:pt x="376052" y="433869"/>
                </a:lnTo>
                <a:cubicBezTo>
                  <a:pt x="376083" y="433869"/>
                  <a:pt x="376115" y="433884"/>
                  <a:pt x="376146" y="433884"/>
                </a:cubicBezTo>
                <a:cubicBezTo>
                  <a:pt x="557727" y="433884"/>
                  <a:pt x="660024" y="510718"/>
                  <a:pt x="695579" y="543768"/>
                </a:cubicBezTo>
                <a:cubicBezTo>
                  <a:pt x="698755" y="546707"/>
                  <a:pt x="702747" y="548247"/>
                  <a:pt x="706834" y="548247"/>
                </a:cubicBezTo>
                <a:cubicBezTo>
                  <a:pt x="709082" y="548247"/>
                  <a:pt x="711361" y="547775"/>
                  <a:pt x="713561" y="546817"/>
                </a:cubicBezTo>
                <a:cubicBezTo>
                  <a:pt x="719739" y="544129"/>
                  <a:pt x="723574" y="538268"/>
                  <a:pt x="723574" y="531525"/>
                </a:cubicBezTo>
                <a:lnTo>
                  <a:pt x="723574" y="341744"/>
                </a:lnTo>
                <a:cubicBezTo>
                  <a:pt x="757432" y="337830"/>
                  <a:pt x="783808" y="309008"/>
                  <a:pt x="783808" y="274119"/>
                </a:cubicBezTo>
                <a:cubicBezTo>
                  <a:pt x="783808" y="239230"/>
                  <a:pt x="757432" y="210424"/>
                  <a:pt x="723574" y="206510"/>
                </a:cubicBezTo>
                <a:close/>
                <a:moveTo>
                  <a:pt x="307487" y="685272"/>
                </a:moveTo>
                <a:cubicBezTo>
                  <a:pt x="308069" y="687126"/>
                  <a:pt x="307723" y="689106"/>
                  <a:pt x="306576" y="690678"/>
                </a:cubicBezTo>
                <a:cubicBezTo>
                  <a:pt x="305412" y="692265"/>
                  <a:pt x="303620" y="693161"/>
                  <a:pt x="301671" y="693161"/>
                </a:cubicBezTo>
                <a:lnTo>
                  <a:pt x="215549" y="693161"/>
                </a:lnTo>
                <a:cubicBezTo>
                  <a:pt x="212877" y="693161"/>
                  <a:pt x="210535" y="691448"/>
                  <a:pt x="209733" y="688886"/>
                </a:cubicBezTo>
                <a:lnTo>
                  <a:pt x="129380" y="430945"/>
                </a:lnTo>
                <a:cubicBezTo>
                  <a:pt x="139361" y="432878"/>
                  <a:pt x="149531" y="433869"/>
                  <a:pt x="159795" y="433869"/>
                </a:cubicBezTo>
                <a:lnTo>
                  <a:pt x="229146" y="433869"/>
                </a:lnTo>
                <a:lnTo>
                  <a:pt x="307487" y="685272"/>
                </a:lnTo>
                <a:close/>
                <a:moveTo>
                  <a:pt x="301326" y="418153"/>
                </a:moveTo>
                <a:lnTo>
                  <a:pt x="159795" y="418153"/>
                </a:lnTo>
                <a:cubicBezTo>
                  <a:pt x="146246" y="418153"/>
                  <a:pt x="132838" y="416267"/>
                  <a:pt x="119933" y="412558"/>
                </a:cubicBezTo>
                <a:cubicBezTo>
                  <a:pt x="58583" y="394957"/>
                  <a:pt x="15719" y="338035"/>
                  <a:pt x="15719" y="274119"/>
                </a:cubicBezTo>
                <a:cubicBezTo>
                  <a:pt x="15719" y="235647"/>
                  <a:pt x="30714" y="199486"/>
                  <a:pt x="57907" y="172266"/>
                </a:cubicBezTo>
                <a:cubicBezTo>
                  <a:pt x="85116" y="145062"/>
                  <a:pt x="121300" y="130085"/>
                  <a:pt x="159795" y="130085"/>
                </a:cubicBezTo>
                <a:lnTo>
                  <a:pt x="301326" y="130085"/>
                </a:lnTo>
                <a:lnTo>
                  <a:pt x="301326" y="418153"/>
                </a:lnTo>
                <a:close/>
                <a:moveTo>
                  <a:pt x="634387" y="480764"/>
                </a:moveTo>
                <a:cubicBezTo>
                  <a:pt x="577863" y="449128"/>
                  <a:pt x="492778" y="418184"/>
                  <a:pt x="376225" y="418169"/>
                </a:cubicBezTo>
                <a:cubicBezTo>
                  <a:pt x="376193" y="418169"/>
                  <a:pt x="376162" y="418153"/>
                  <a:pt x="376130" y="418153"/>
                </a:cubicBezTo>
                <a:lnTo>
                  <a:pt x="317044" y="418153"/>
                </a:lnTo>
                <a:lnTo>
                  <a:pt x="317044" y="130085"/>
                </a:lnTo>
                <a:lnTo>
                  <a:pt x="376115" y="130085"/>
                </a:lnTo>
                <a:cubicBezTo>
                  <a:pt x="376130" y="130085"/>
                  <a:pt x="376130" y="130085"/>
                  <a:pt x="376146" y="130085"/>
                </a:cubicBezTo>
                <a:cubicBezTo>
                  <a:pt x="492731" y="130085"/>
                  <a:pt x="577847" y="99126"/>
                  <a:pt x="634387" y="67474"/>
                </a:cubicBezTo>
                <a:lnTo>
                  <a:pt x="634387" y="480764"/>
                </a:lnTo>
                <a:close/>
                <a:moveTo>
                  <a:pt x="707856" y="274119"/>
                </a:moveTo>
                <a:lnTo>
                  <a:pt x="707856" y="531525"/>
                </a:lnTo>
                <a:cubicBezTo>
                  <a:pt x="707856" y="531730"/>
                  <a:pt x="707856" y="532154"/>
                  <a:pt x="707274" y="532421"/>
                </a:cubicBezTo>
                <a:cubicBezTo>
                  <a:pt x="706724" y="532657"/>
                  <a:pt x="706425" y="532390"/>
                  <a:pt x="706284" y="532248"/>
                </a:cubicBezTo>
                <a:cubicBezTo>
                  <a:pt x="694605" y="521405"/>
                  <a:pt x="675994" y="506003"/>
                  <a:pt x="650105" y="490005"/>
                </a:cubicBezTo>
                <a:lnTo>
                  <a:pt x="650105" y="58234"/>
                </a:lnTo>
                <a:cubicBezTo>
                  <a:pt x="675994" y="42251"/>
                  <a:pt x="694605" y="26849"/>
                  <a:pt x="706268" y="16006"/>
                </a:cubicBezTo>
                <a:cubicBezTo>
                  <a:pt x="706425" y="15848"/>
                  <a:pt x="706724" y="15581"/>
                  <a:pt x="707274" y="15833"/>
                </a:cubicBezTo>
                <a:cubicBezTo>
                  <a:pt x="707856" y="16084"/>
                  <a:pt x="707856" y="16508"/>
                  <a:pt x="707856" y="16713"/>
                </a:cubicBezTo>
                <a:lnTo>
                  <a:pt x="707856" y="274119"/>
                </a:lnTo>
                <a:close/>
                <a:moveTo>
                  <a:pt x="723574" y="325902"/>
                </a:moveTo>
                <a:lnTo>
                  <a:pt x="723574" y="274119"/>
                </a:lnTo>
                <a:lnTo>
                  <a:pt x="723574" y="222352"/>
                </a:lnTo>
                <a:cubicBezTo>
                  <a:pt x="748740" y="226155"/>
                  <a:pt x="768089" y="247921"/>
                  <a:pt x="768089" y="274119"/>
                </a:cubicBezTo>
                <a:cubicBezTo>
                  <a:pt x="768089" y="300333"/>
                  <a:pt x="748740" y="322099"/>
                  <a:pt x="723574" y="3259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6"/>
          <p:cNvSpPr/>
          <p:nvPr/>
        </p:nvSpPr>
        <p:spPr>
          <a:xfrm>
            <a:off x="7635581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238248" y="0"/>
                </a:moveTo>
                <a:lnTo>
                  <a:pt x="234726" y="0"/>
                </a:lnTo>
                <a:cubicBezTo>
                  <a:pt x="105298" y="0"/>
                  <a:pt x="0" y="105322"/>
                  <a:pt x="0" y="234762"/>
                </a:cubicBezTo>
                <a:cubicBezTo>
                  <a:pt x="0" y="292956"/>
                  <a:pt x="26800" y="343777"/>
                  <a:pt x="52706" y="392937"/>
                </a:cubicBezTo>
                <a:cubicBezTo>
                  <a:pt x="57975" y="402922"/>
                  <a:pt x="63415" y="413263"/>
                  <a:pt x="68485" y="423390"/>
                </a:cubicBezTo>
                <a:cubicBezTo>
                  <a:pt x="87104" y="460619"/>
                  <a:pt x="100071" y="498742"/>
                  <a:pt x="106960" y="536056"/>
                </a:cubicBezTo>
                <a:cubicBezTo>
                  <a:pt x="106945" y="536240"/>
                  <a:pt x="106903" y="536411"/>
                  <a:pt x="106903" y="536595"/>
                </a:cubicBezTo>
                <a:cubicBezTo>
                  <a:pt x="106903" y="537675"/>
                  <a:pt x="107158" y="538697"/>
                  <a:pt x="107599" y="539606"/>
                </a:cubicBezTo>
                <a:cubicBezTo>
                  <a:pt x="110993" y="559094"/>
                  <a:pt x="112740" y="578355"/>
                  <a:pt x="112740" y="597118"/>
                </a:cubicBezTo>
                <a:cubicBezTo>
                  <a:pt x="112740" y="615569"/>
                  <a:pt x="110738" y="625796"/>
                  <a:pt x="110723" y="625895"/>
                </a:cubicBezTo>
                <a:cubicBezTo>
                  <a:pt x="110297" y="627983"/>
                  <a:pt x="110880" y="630142"/>
                  <a:pt x="112229" y="631790"/>
                </a:cubicBezTo>
                <a:cubicBezTo>
                  <a:pt x="113578" y="633452"/>
                  <a:pt x="115652" y="634403"/>
                  <a:pt x="117782" y="634403"/>
                </a:cubicBezTo>
                <a:lnTo>
                  <a:pt x="147721" y="634403"/>
                </a:lnTo>
                <a:lnTo>
                  <a:pt x="147721" y="689841"/>
                </a:lnTo>
                <a:cubicBezTo>
                  <a:pt x="147721" y="700224"/>
                  <a:pt x="156172" y="708676"/>
                  <a:pt x="166568" y="708676"/>
                </a:cubicBezTo>
                <a:lnTo>
                  <a:pt x="302899" y="708676"/>
                </a:lnTo>
                <a:cubicBezTo>
                  <a:pt x="313295" y="708676"/>
                  <a:pt x="321745" y="700224"/>
                  <a:pt x="321745" y="689841"/>
                </a:cubicBezTo>
                <a:lnTo>
                  <a:pt x="321745" y="634403"/>
                </a:lnTo>
                <a:lnTo>
                  <a:pt x="355292" y="634403"/>
                </a:lnTo>
                <a:cubicBezTo>
                  <a:pt x="357422" y="634403"/>
                  <a:pt x="359425" y="633437"/>
                  <a:pt x="360774" y="631804"/>
                </a:cubicBezTo>
                <a:cubicBezTo>
                  <a:pt x="362123" y="630156"/>
                  <a:pt x="362663" y="627983"/>
                  <a:pt x="362251" y="625895"/>
                </a:cubicBezTo>
                <a:cubicBezTo>
                  <a:pt x="362237" y="625796"/>
                  <a:pt x="360234" y="615569"/>
                  <a:pt x="360234" y="597118"/>
                </a:cubicBezTo>
                <a:cubicBezTo>
                  <a:pt x="360234" y="541339"/>
                  <a:pt x="375545" y="481257"/>
                  <a:pt x="404490" y="423390"/>
                </a:cubicBezTo>
                <a:cubicBezTo>
                  <a:pt x="409560" y="413263"/>
                  <a:pt x="414999" y="402922"/>
                  <a:pt x="420269" y="392937"/>
                </a:cubicBezTo>
                <a:cubicBezTo>
                  <a:pt x="446174" y="343777"/>
                  <a:pt x="472974" y="292956"/>
                  <a:pt x="472974" y="234762"/>
                </a:cubicBezTo>
                <a:cubicBezTo>
                  <a:pt x="472974" y="105322"/>
                  <a:pt x="367676" y="0"/>
                  <a:pt x="238248" y="0"/>
                </a:cubicBezTo>
                <a:close/>
                <a:moveTo>
                  <a:pt x="307543" y="689841"/>
                </a:moveTo>
                <a:cubicBezTo>
                  <a:pt x="307543" y="692398"/>
                  <a:pt x="305455" y="694472"/>
                  <a:pt x="302899" y="694472"/>
                </a:cubicBezTo>
                <a:lnTo>
                  <a:pt x="166568" y="694472"/>
                </a:lnTo>
                <a:cubicBezTo>
                  <a:pt x="164011" y="694472"/>
                  <a:pt x="161924" y="692398"/>
                  <a:pt x="161924" y="689841"/>
                </a:cubicBezTo>
                <a:lnTo>
                  <a:pt x="161924" y="634403"/>
                </a:lnTo>
                <a:lnTo>
                  <a:pt x="307543" y="634403"/>
                </a:lnTo>
                <a:lnTo>
                  <a:pt x="307543" y="689841"/>
                </a:lnTo>
                <a:close/>
                <a:moveTo>
                  <a:pt x="314701" y="620199"/>
                </a:moveTo>
                <a:cubicBezTo>
                  <a:pt x="314687" y="620199"/>
                  <a:pt x="314658" y="620199"/>
                  <a:pt x="314644" y="620199"/>
                </a:cubicBezTo>
                <a:lnTo>
                  <a:pt x="154822" y="620199"/>
                </a:lnTo>
                <a:cubicBezTo>
                  <a:pt x="154808" y="620199"/>
                  <a:pt x="154780" y="620199"/>
                  <a:pt x="154766" y="620199"/>
                </a:cubicBezTo>
                <a:lnTo>
                  <a:pt x="125835" y="620199"/>
                </a:lnTo>
                <a:cubicBezTo>
                  <a:pt x="126389" y="614859"/>
                  <a:pt x="126943" y="607103"/>
                  <a:pt x="126943" y="597118"/>
                </a:cubicBezTo>
                <a:cubicBezTo>
                  <a:pt x="126943" y="593880"/>
                  <a:pt x="126886" y="590627"/>
                  <a:pt x="126786" y="587374"/>
                </a:cubicBezTo>
                <a:lnTo>
                  <a:pt x="346188" y="587374"/>
                </a:lnTo>
                <a:cubicBezTo>
                  <a:pt x="346089" y="590627"/>
                  <a:pt x="346032" y="593880"/>
                  <a:pt x="346032" y="597118"/>
                </a:cubicBezTo>
                <a:cubicBezTo>
                  <a:pt x="346032" y="607103"/>
                  <a:pt x="346586" y="614859"/>
                  <a:pt x="347140" y="620199"/>
                </a:cubicBezTo>
                <a:lnTo>
                  <a:pt x="314701" y="620199"/>
                </a:lnTo>
                <a:close/>
                <a:moveTo>
                  <a:pt x="346927" y="573170"/>
                </a:moveTo>
                <a:lnTo>
                  <a:pt x="126048" y="573170"/>
                </a:lnTo>
                <a:cubicBezTo>
                  <a:pt x="125352" y="563426"/>
                  <a:pt x="124216" y="553597"/>
                  <a:pt x="122668" y="543697"/>
                </a:cubicBezTo>
                <a:lnTo>
                  <a:pt x="350307" y="543697"/>
                </a:lnTo>
                <a:cubicBezTo>
                  <a:pt x="348759" y="553597"/>
                  <a:pt x="347622" y="563426"/>
                  <a:pt x="346927" y="573170"/>
                </a:cubicBezTo>
                <a:close/>
                <a:moveTo>
                  <a:pt x="407714" y="386318"/>
                </a:moveTo>
                <a:cubicBezTo>
                  <a:pt x="402402" y="396374"/>
                  <a:pt x="396920" y="406772"/>
                  <a:pt x="391792" y="417041"/>
                </a:cubicBezTo>
                <a:cubicBezTo>
                  <a:pt x="373215" y="454156"/>
                  <a:pt x="360092" y="492208"/>
                  <a:pt x="352792" y="529593"/>
                </a:cubicBezTo>
                <a:cubicBezTo>
                  <a:pt x="352451" y="529550"/>
                  <a:pt x="352125" y="529493"/>
                  <a:pt x="351770" y="529493"/>
                </a:cubicBezTo>
                <a:lnTo>
                  <a:pt x="243588" y="529493"/>
                </a:lnTo>
                <a:lnTo>
                  <a:pt x="243588" y="291848"/>
                </a:lnTo>
                <a:lnTo>
                  <a:pt x="308224" y="234748"/>
                </a:lnTo>
                <a:cubicBezTo>
                  <a:pt x="311164" y="232149"/>
                  <a:pt x="311448" y="227660"/>
                  <a:pt x="308849" y="224720"/>
                </a:cubicBezTo>
                <a:cubicBezTo>
                  <a:pt x="306250" y="221780"/>
                  <a:pt x="301762" y="221510"/>
                  <a:pt x="298822" y="224095"/>
                </a:cubicBezTo>
                <a:lnTo>
                  <a:pt x="234726" y="280726"/>
                </a:lnTo>
                <a:lnTo>
                  <a:pt x="170644" y="224095"/>
                </a:lnTo>
                <a:cubicBezTo>
                  <a:pt x="167704" y="221510"/>
                  <a:pt x="163216" y="221780"/>
                  <a:pt x="160617" y="224720"/>
                </a:cubicBezTo>
                <a:cubicBezTo>
                  <a:pt x="158018" y="227660"/>
                  <a:pt x="158302" y="232149"/>
                  <a:pt x="161242" y="234748"/>
                </a:cubicBezTo>
                <a:lnTo>
                  <a:pt x="229386" y="294958"/>
                </a:lnTo>
                <a:lnTo>
                  <a:pt x="229386" y="529493"/>
                </a:lnTo>
                <a:lnTo>
                  <a:pt x="120168" y="529493"/>
                </a:lnTo>
                <a:cubicBezTo>
                  <a:pt x="112868" y="492137"/>
                  <a:pt x="99731" y="454127"/>
                  <a:pt x="81182" y="417041"/>
                </a:cubicBezTo>
                <a:cubicBezTo>
                  <a:pt x="76055" y="406772"/>
                  <a:pt x="70573" y="396374"/>
                  <a:pt x="65261" y="386318"/>
                </a:cubicBezTo>
                <a:cubicBezTo>
                  <a:pt x="40165" y="338678"/>
                  <a:pt x="14203" y="289433"/>
                  <a:pt x="14203" y="234762"/>
                </a:cubicBezTo>
                <a:cubicBezTo>
                  <a:pt x="14203" y="113148"/>
                  <a:pt x="113138" y="14204"/>
                  <a:pt x="234726" y="14204"/>
                </a:cubicBezTo>
                <a:lnTo>
                  <a:pt x="238248" y="14204"/>
                </a:lnTo>
                <a:cubicBezTo>
                  <a:pt x="359837" y="14204"/>
                  <a:pt x="458772" y="113148"/>
                  <a:pt x="458772" y="234762"/>
                </a:cubicBezTo>
                <a:cubicBezTo>
                  <a:pt x="458772" y="289433"/>
                  <a:pt x="432810" y="338678"/>
                  <a:pt x="407714" y="386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6"/>
          <p:cNvSpPr/>
          <p:nvPr/>
        </p:nvSpPr>
        <p:spPr>
          <a:xfrm>
            <a:off x="3986973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438290"/>
                </a:moveTo>
                <a:cubicBezTo>
                  <a:pt x="520488" y="474240"/>
                  <a:pt x="496441" y="504949"/>
                  <a:pt x="464766" y="527107"/>
                </a:cubicBezTo>
                <a:cubicBezTo>
                  <a:pt x="432353" y="549776"/>
                  <a:pt x="394244" y="561765"/>
                  <a:pt x="354544" y="561765"/>
                </a:cubicBezTo>
                <a:cubicBezTo>
                  <a:pt x="314844" y="561765"/>
                  <a:pt x="276735" y="549776"/>
                  <a:pt x="244321" y="527107"/>
                </a:cubicBezTo>
                <a:cubicBezTo>
                  <a:pt x="212647" y="504949"/>
                  <a:pt x="188599" y="474240"/>
                  <a:pt x="174793" y="438290"/>
                </a:cubicBezTo>
                <a:cubicBezTo>
                  <a:pt x="173387" y="434625"/>
                  <a:pt x="175219" y="430520"/>
                  <a:pt x="178870" y="429114"/>
                </a:cubicBezTo>
                <a:cubicBezTo>
                  <a:pt x="182534" y="427708"/>
                  <a:pt x="186639" y="429540"/>
                  <a:pt x="188046" y="433205"/>
                </a:cubicBezTo>
                <a:cubicBezTo>
                  <a:pt x="200829" y="466499"/>
                  <a:pt x="223101" y="494949"/>
                  <a:pt x="252446" y="515474"/>
                </a:cubicBezTo>
                <a:cubicBezTo>
                  <a:pt x="282459" y="536467"/>
                  <a:pt x="317756" y="547561"/>
                  <a:pt x="354530" y="547561"/>
                </a:cubicBezTo>
                <a:cubicBezTo>
                  <a:pt x="391303" y="547561"/>
                  <a:pt x="426600" y="536467"/>
                  <a:pt x="456613" y="515474"/>
                </a:cubicBezTo>
                <a:cubicBezTo>
                  <a:pt x="485958" y="494949"/>
                  <a:pt x="508230" y="466499"/>
                  <a:pt x="521014" y="433205"/>
                </a:cubicBezTo>
                <a:cubicBezTo>
                  <a:pt x="522420" y="429540"/>
                  <a:pt x="526525" y="427722"/>
                  <a:pt x="530189" y="429114"/>
                </a:cubicBezTo>
                <a:cubicBezTo>
                  <a:pt x="533868" y="430520"/>
                  <a:pt x="535700" y="434625"/>
                  <a:pt x="534294" y="438290"/>
                </a:cubicBezTo>
                <a:close/>
                <a:moveTo>
                  <a:pt x="161797" y="284050"/>
                </a:moveTo>
                <a:cubicBezTo>
                  <a:pt x="161498" y="287956"/>
                  <a:pt x="158075" y="290882"/>
                  <a:pt x="154169" y="290584"/>
                </a:cubicBezTo>
                <a:cubicBezTo>
                  <a:pt x="150263" y="290285"/>
                  <a:pt x="147337" y="286862"/>
                  <a:pt x="147635" y="282956"/>
                </a:cubicBezTo>
                <a:cubicBezTo>
                  <a:pt x="150419" y="247347"/>
                  <a:pt x="180588" y="219450"/>
                  <a:pt x="216354" y="219450"/>
                </a:cubicBezTo>
                <a:cubicBezTo>
                  <a:pt x="252119" y="219450"/>
                  <a:pt x="282303" y="247347"/>
                  <a:pt x="285072" y="282956"/>
                </a:cubicBezTo>
                <a:cubicBezTo>
                  <a:pt x="285371" y="286862"/>
                  <a:pt x="282459" y="290285"/>
                  <a:pt x="278539" y="290584"/>
                </a:cubicBezTo>
                <a:cubicBezTo>
                  <a:pt x="278354" y="290598"/>
                  <a:pt x="278169" y="290612"/>
                  <a:pt x="277985" y="290612"/>
                </a:cubicBezTo>
                <a:cubicBezTo>
                  <a:pt x="274320" y="290612"/>
                  <a:pt x="271209" y="287785"/>
                  <a:pt x="270911" y="284064"/>
                </a:cubicBezTo>
                <a:cubicBezTo>
                  <a:pt x="268710" y="255798"/>
                  <a:pt x="244733" y="233654"/>
                  <a:pt x="216340" y="233654"/>
                </a:cubicBezTo>
                <a:cubicBezTo>
                  <a:pt x="187960" y="233640"/>
                  <a:pt x="163998" y="255784"/>
                  <a:pt x="161797" y="284050"/>
                </a:cubicBezTo>
                <a:close/>
                <a:moveTo>
                  <a:pt x="555799" y="282942"/>
                </a:moveTo>
                <a:cubicBezTo>
                  <a:pt x="556097" y="286848"/>
                  <a:pt x="553185" y="290271"/>
                  <a:pt x="549265" y="290569"/>
                </a:cubicBezTo>
                <a:cubicBezTo>
                  <a:pt x="549081" y="290584"/>
                  <a:pt x="548896" y="290598"/>
                  <a:pt x="548711" y="290598"/>
                </a:cubicBezTo>
                <a:cubicBezTo>
                  <a:pt x="545047" y="290598"/>
                  <a:pt x="541936" y="287771"/>
                  <a:pt x="541638" y="284050"/>
                </a:cubicBezTo>
                <a:cubicBezTo>
                  <a:pt x="539436" y="255784"/>
                  <a:pt x="515474" y="233640"/>
                  <a:pt x="487080" y="233640"/>
                </a:cubicBezTo>
                <a:cubicBezTo>
                  <a:pt x="458701" y="233640"/>
                  <a:pt x="434739" y="255784"/>
                  <a:pt x="432523" y="284050"/>
                </a:cubicBezTo>
                <a:cubicBezTo>
                  <a:pt x="432211" y="287956"/>
                  <a:pt x="428802" y="290882"/>
                  <a:pt x="424896" y="290584"/>
                </a:cubicBezTo>
                <a:cubicBezTo>
                  <a:pt x="420990" y="290285"/>
                  <a:pt x="418064" y="286862"/>
                  <a:pt x="418362" y="282956"/>
                </a:cubicBezTo>
                <a:cubicBezTo>
                  <a:pt x="421146" y="247347"/>
                  <a:pt x="451315" y="219450"/>
                  <a:pt x="487080" y="219450"/>
                </a:cubicBezTo>
                <a:cubicBezTo>
                  <a:pt x="522846" y="219436"/>
                  <a:pt x="553029" y="247333"/>
                  <a:pt x="555799" y="2829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4539816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531468"/>
                </a:moveTo>
                <a:cubicBezTo>
                  <a:pt x="535700" y="535132"/>
                  <a:pt x="533868" y="539237"/>
                  <a:pt x="530204" y="540643"/>
                </a:cubicBezTo>
                <a:cubicBezTo>
                  <a:pt x="529365" y="540970"/>
                  <a:pt x="528499" y="541112"/>
                  <a:pt x="527661" y="541112"/>
                </a:cubicBezTo>
                <a:cubicBezTo>
                  <a:pt x="524806" y="541112"/>
                  <a:pt x="522107" y="539379"/>
                  <a:pt x="521028" y="536553"/>
                </a:cubicBezTo>
                <a:cubicBezTo>
                  <a:pt x="508244" y="503259"/>
                  <a:pt x="485973" y="474808"/>
                  <a:pt x="456627" y="454284"/>
                </a:cubicBezTo>
                <a:cubicBezTo>
                  <a:pt x="426614" y="433290"/>
                  <a:pt x="391318" y="422197"/>
                  <a:pt x="354544" y="422197"/>
                </a:cubicBezTo>
                <a:cubicBezTo>
                  <a:pt x="317770" y="422197"/>
                  <a:pt x="282473" y="433290"/>
                  <a:pt x="252460" y="454284"/>
                </a:cubicBezTo>
                <a:cubicBezTo>
                  <a:pt x="223115" y="474808"/>
                  <a:pt x="200843" y="503259"/>
                  <a:pt x="188060" y="536553"/>
                </a:cubicBezTo>
                <a:cubicBezTo>
                  <a:pt x="186654" y="540217"/>
                  <a:pt x="182549" y="542035"/>
                  <a:pt x="178884" y="540643"/>
                </a:cubicBezTo>
                <a:cubicBezTo>
                  <a:pt x="175219" y="539237"/>
                  <a:pt x="173401" y="535132"/>
                  <a:pt x="174808" y="531468"/>
                </a:cubicBezTo>
                <a:cubicBezTo>
                  <a:pt x="188614" y="495518"/>
                  <a:pt x="212661" y="464809"/>
                  <a:pt x="244336" y="442651"/>
                </a:cubicBezTo>
                <a:cubicBezTo>
                  <a:pt x="276749" y="419981"/>
                  <a:pt x="314858" y="407993"/>
                  <a:pt x="354558" y="407993"/>
                </a:cubicBezTo>
                <a:cubicBezTo>
                  <a:pt x="394258" y="407993"/>
                  <a:pt x="432381" y="419981"/>
                  <a:pt x="464780" y="442651"/>
                </a:cubicBezTo>
                <a:cubicBezTo>
                  <a:pt x="496441" y="464809"/>
                  <a:pt x="520488" y="495532"/>
                  <a:pt x="534294" y="531468"/>
                </a:cubicBezTo>
                <a:close/>
                <a:moveTo>
                  <a:pt x="216340" y="290598"/>
                </a:moveTo>
                <a:cubicBezTo>
                  <a:pt x="180588" y="290598"/>
                  <a:pt x="150405" y="262701"/>
                  <a:pt x="147621" y="227092"/>
                </a:cubicBezTo>
                <a:cubicBezTo>
                  <a:pt x="147323" y="223186"/>
                  <a:pt x="150235" y="219763"/>
                  <a:pt x="154155" y="219465"/>
                </a:cubicBezTo>
                <a:cubicBezTo>
                  <a:pt x="158075" y="219166"/>
                  <a:pt x="161484" y="222078"/>
                  <a:pt x="161783" y="225998"/>
                </a:cubicBezTo>
                <a:cubicBezTo>
                  <a:pt x="163984" y="254264"/>
                  <a:pt x="187946" y="276408"/>
                  <a:pt x="216340" y="276408"/>
                </a:cubicBezTo>
                <a:cubicBezTo>
                  <a:pt x="244733" y="276408"/>
                  <a:pt x="268695" y="254264"/>
                  <a:pt x="270911" y="225998"/>
                </a:cubicBezTo>
                <a:cubicBezTo>
                  <a:pt x="271209" y="222092"/>
                  <a:pt x="274618" y="219166"/>
                  <a:pt x="278539" y="219465"/>
                </a:cubicBezTo>
                <a:cubicBezTo>
                  <a:pt x="282445" y="219763"/>
                  <a:pt x="285371" y="223186"/>
                  <a:pt x="285072" y="227092"/>
                </a:cubicBezTo>
                <a:cubicBezTo>
                  <a:pt x="282288" y="262701"/>
                  <a:pt x="252105" y="290598"/>
                  <a:pt x="216340" y="290598"/>
                </a:cubicBezTo>
                <a:close/>
                <a:moveTo>
                  <a:pt x="555799" y="227092"/>
                </a:moveTo>
                <a:cubicBezTo>
                  <a:pt x="553015" y="262701"/>
                  <a:pt x="522832" y="290598"/>
                  <a:pt x="487080" y="290598"/>
                </a:cubicBezTo>
                <a:cubicBezTo>
                  <a:pt x="451329" y="290598"/>
                  <a:pt x="421146" y="262701"/>
                  <a:pt x="418362" y="227092"/>
                </a:cubicBezTo>
                <a:cubicBezTo>
                  <a:pt x="418064" y="223186"/>
                  <a:pt x="420975" y="219763"/>
                  <a:pt x="424896" y="219465"/>
                </a:cubicBezTo>
                <a:cubicBezTo>
                  <a:pt x="428773" y="219166"/>
                  <a:pt x="432225" y="222078"/>
                  <a:pt x="432523" y="225998"/>
                </a:cubicBezTo>
                <a:cubicBezTo>
                  <a:pt x="434725" y="254264"/>
                  <a:pt x="458687" y="276408"/>
                  <a:pt x="487080" y="276408"/>
                </a:cubicBezTo>
                <a:cubicBezTo>
                  <a:pt x="515474" y="276408"/>
                  <a:pt x="539436" y="254264"/>
                  <a:pt x="541638" y="225998"/>
                </a:cubicBezTo>
                <a:cubicBezTo>
                  <a:pt x="541950" y="222092"/>
                  <a:pt x="545359" y="219166"/>
                  <a:pt x="549265" y="219465"/>
                </a:cubicBezTo>
                <a:cubicBezTo>
                  <a:pt x="553185" y="219763"/>
                  <a:pt x="556111" y="223186"/>
                  <a:pt x="555799" y="227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5092658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56" y="7821"/>
                </a:moveTo>
                <a:cubicBezTo>
                  <a:pt x="786740" y="7566"/>
                  <a:pt x="786708" y="7294"/>
                  <a:pt x="786676" y="7023"/>
                </a:cubicBezTo>
                <a:cubicBezTo>
                  <a:pt x="786644" y="6752"/>
                  <a:pt x="786612" y="6464"/>
                  <a:pt x="786549" y="6209"/>
                </a:cubicBezTo>
                <a:cubicBezTo>
                  <a:pt x="786549" y="6161"/>
                  <a:pt x="786549" y="6113"/>
                  <a:pt x="786533" y="6065"/>
                </a:cubicBezTo>
                <a:cubicBezTo>
                  <a:pt x="786485" y="5874"/>
                  <a:pt x="786405" y="5714"/>
                  <a:pt x="786341" y="5539"/>
                </a:cubicBezTo>
                <a:cubicBezTo>
                  <a:pt x="786261" y="5251"/>
                  <a:pt x="786165" y="4980"/>
                  <a:pt x="786053" y="4709"/>
                </a:cubicBezTo>
                <a:cubicBezTo>
                  <a:pt x="785942" y="4469"/>
                  <a:pt x="785814" y="4262"/>
                  <a:pt x="785686" y="4038"/>
                </a:cubicBezTo>
                <a:cubicBezTo>
                  <a:pt x="785558" y="3815"/>
                  <a:pt x="785430" y="3575"/>
                  <a:pt x="785287" y="3368"/>
                </a:cubicBezTo>
                <a:cubicBezTo>
                  <a:pt x="785127" y="3144"/>
                  <a:pt x="784951" y="2953"/>
                  <a:pt x="784775" y="2745"/>
                </a:cubicBezTo>
                <a:cubicBezTo>
                  <a:pt x="784616" y="2570"/>
                  <a:pt x="784456" y="2378"/>
                  <a:pt x="784280" y="2219"/>
                </a:cubicBezTo>
                <a:cubicBezTo>
                  <a:pt x="784089" y="2027"/>
                  <a:pt x="783881" y="1868"/>
                  <a:pt x="783673" y="1708"/>
                </a:cubicBezTo>
                <a:cubicBezTo>
                  <a:pt x="783466" y="1564"/>
                  <a:pt x="783274" y="1405"/>
                  <a:pt x="783066" y="1261"/>
                </a:cubicBezTo>
                <a:cubicBezTo>
                  <a:pt x="782859" y="1133"/>
                  <a:pt x="782619" y="1022"/>
                  <a:pt x="782395" y="894"/>
                </a:cubicBezTo>
                <a:cubicBezTo>
                  <a:pt x="782156" y="782"/>
                  <a:pt x="781932" y="654"/>
                  <a:pt x="781692" y="575"/>
                </a:cubicBezTo>
                <a:cubicBezTo>
                  <a:pt x="781453" y="463"/>
                  <a:pt x="781197" y="399"/>
                  <a:pt x="780926" y="335"/>
                </a:cubicBezTo>
                <a:cubicBezTo>
                  <a:pt x="780686" y="255"/>
                  <a:pt x="780462" y="192"/>
                  <a:pt x="780223" y="144"/>
                </a:cubicBezTo>
                <a:cubicBezTo>
                  <a:pt x="779919" y="96"/>
                  <a:pt x="779632" y="80"/>
                  <a:pt x="779328" y="48"/>
                </a:cubicBezTo>
                <a:cubicBezTo>
                  <a:pt x="779137" y="48"/>
                  <a:pt x="778961" y="0"/>
                  <a:pt x="778785" y="0"/>
                </a:cubicBezTo>
                <a:cubicBezTo>
                  <a:pt x="778737" y="0"/>
                  <a:pt x="778689" y="16"/>
                  <a:pt x="778625" y="16"/>
                </a:cubicBezTo>
                <a:cubicBezTo>
                  <a:pt x="778370" y="16"/>
                  <a:pt x="778098" y="64"/>
                  <a:pt x="777811" y="96"/>
                </a:cubicBezTo>
                <a:cubicBezTo>
                  <a:pt x="777539" y="128"/>
                  <a:pt x="777268" y="160"/>
                  <a:pt x="776996" y="208"/>
                </a:cubicBezTo>
                <a:cubicBezTo>
                  <a:pt x="776948" y="223"/>
                  <a:pt x="776900" y="223"/>
                  <a:pt x="776852" y="239"/>
                </a:cubicBezTo>
                <a:lnTo>
                  <a:pt x="232934" y="135163"/>
                </a:lnTo>
                <a:cubicBezTo>
                  <a:pt x="232743" y="135211"/>
                  <a:pt x="232583" y="135291"/>
                  <a:pt x="232407" y="135338"/>
                </a:cubicBezTo>
                <a:cubicBezTo>
                  <a:pt x="232120" y="135434"/>
                  <a:pt x="231848" y="135530"/>
                  <a:pt x="231576" y="135642"/>
                </a:cubicBezTo>
                <a:cubicBezTo>
                  <a:pt x="231337" y="135754"/>
                  <a:pt x="231129" y="135881"/>
                  <a:pt x="230906" y="136009"/>
                </a:cubicBezTo>
                <a:cubicBezTo>
                  <a:pt x="230682" y="136137"/>
                  <a:pt x="230458" y="136264"/>
                  <a:pt x="230235" y="136408"/>
                </a:cubicBezTo>
                <a:cubicBezTo>
                  <a:pt x="230027" y="136568"/>
                  <a:pt x="229819" y="136743"/>
                  <a:pt x="229628" y="136919"/>
                </a:cubicBezTo>
                <a:cubicBezTo>
                  <a:pt x="229436" y="137078"/>
                  <a:pt x="229244" y="137238"/>
                  <a:pt x="229085" y="137413"/>
                </a:cubicBezTo>
                <a:cubicBezTo>
                  <a:pt x="228893" y="137605"/>
                  <a:pt x="228749" y="137813"/>
                  <a:pt x="228589" y="138020"/>
                </a:cubicBezTo>
                <a:cubicBezTo>
                  <a:pt x="228430" y="138212"/>
                  <a:pt x="228270" y="138403"/>
                  <a:pt x="228126" y="138627"/>
                </a:cubicBezTo>
                <a:cubicBezTo>
                  <a:pt x="227998" y="138834"/>
                  <a:pt x="227886" y="139058"/>
                  <a:pt x="227775" y="139281"/>
                </a:cubicBezTo>
                <a:cubicBezTo>
                  <a:pt x="227647" y="139520"/>
                  <a:pt x="227535" y="139744"/>
                  <a:pt x="227439" y="139999"/>
                </a:cubicBezTo>
                <a:cubicBezTo>
                  <a:pt x="227327" y="140239"/>
                  <a:pt x="227263" y="140494"/>
                  <a:pt x="227200" y="140749"/>
                </a:cubicBezTo>
                <a:cubicBezTo>
                  <a:pt x="227136" y="140989"/>
                  <a:pt x="227056" y="141228"/>
                  <a:pt x="227008" y="141468"/>
                </a:cubicBezTo>
                <a:cubicBezTo>
                  <a:pt x="226960" y="141771"/>
                  <a:pt x="226944" y="142058"/>
                  <a:pt x="226912" y="142362"/>
                </a:cubicBezTo>
                <a:cubicBezTo>
                  <a:pt x="226912" y="142537"/>
                  <a:pt x="226864" y="142713"/>
                  <a:pt x="226864" y="142904"/>
                </a:cubicBezTo>
                <a:lnTo>
                  <a:pt x="226864" y="611872"/>
                </a:lnTo>
                <a:cubicBezTo>
                  <a:pt x="205922" y="575304"/>
                  <a:pt x="166514" y="550596"/>
                  <a:pt x="121419" y="550596"/>
                </a:cubicBezTo>
                <a:cubicBezTo>
                  <a:pt x="54472" y="550596"/>
                  <a:pt x="0" y="605009"/>
                  <a:pt x="0" y="671904"/>
                </a:cubicBezTo>
                <a:cubicBezTo>
                  <a:pt x="0" y="738799"/>
                  <a:pt x="54472" y="793228"/>
                  <a:pt x="121419" y="793228"/>
                </a:cubicBezTo>
                <a:cubicBezTo>
                  <a:pt x="188367" y="793228"/>
                  <a:pt x="242838" y="738799"/>
                  <a:pt x="242838" y="671904"/>
                </a:cubicBezTo>
                <a:lnTo>
                  <a:pt x="242838" y="284468"/>
                </a:lnTo>
                <a:lnTo>
                  <a:pt x="770798" y="153503"/>
                </a:lnTo>
                <a:lnTo>
                  <a:pt x="770798" y="498529"/>
                </a:lnTo>
                <a:cubicBezTo>
                  <a:pt x="749856" y="461961"/>
                  <a:pt x="710448" y="437252"/>
                  <a:pt x="665353" y="437252"/>
                </a:cubicBezTo>
                <a:cubicBezTo>
                  <a:pt x="598406" y="437252"/>
                  <a:pt x="543934" y="491665"/>
                  <a:pt x="543934" y="558577"/>
                </a:cubicBezTo>
                <a:cubicBezTo>
                  <a:pt x="543934" y="625472"/>
                  <a:pt x="598406" y="679885"/>
                  <a:pt x="665353" y="679885"/>
                </a:cubicBezTo>
                <a:cubicBezTo>
                  <a:pt x="730000" y="679885"/>
                  <a:pt x="782986" y="629143"/>
                  <a:pt x="786565" y="565424"/>
                </a:cubicBezTo>
                <a:cubicBezTo>
                  <a:pt x="786692" y="564849"/>
                  <a:pt x="786772" y="564275"/>
                  <a:pt x="786772" y="563668"/>
                </a:cubicBezTo>
                <a:lnTo>
                  <a:pt x="786772" y="7981"/>
                </a:lnTo>
                <a:cubicBezTo>
                  <a:pt x="786772" y="7933"/>
                  <a:pt x="786756" y="7885"/>
                  <a:pt x="786756" y="7821"/>
                </a:cubicBezTo>
                <a:close/>
                <a:moveTo>
                  <a:pt x="121419" y="777267"/>
                </a:moveTo>
                <a:cubicBezTo>
                  <a:pt x="63273" y="777267"/>
                  <a:pt x="15974" y="730004"/>
                  <a:pt x="15974" y="671904"/>
                </a:cubicBezTo>
                <a:cubicBezTo>
                  <a:pt x="15974" y="613820"/>
                  <a:pt x="63273" y="566557"/>
                  <a:pt x="121419" y="566557"/>
                </a:cubicBezTo>
                <a:cubicBezTo>
                  <a:pt x="179565" y="566557"/>
                  <a:pt x="226864" y="613820"/>
                  <a:pt x="226864" y="671904"/>
                </a:cubicBezTo>
                <a:cubicBezTo>
                  <a:pt x="226864" y="730004"/>
                  <a:pt x="179565" y="777267"/>
                  <a:pt x="121419" y="777267"/>
                </a:cubicBezTo>
                <a:close/>
                <a:moveTo>
                  <a:pt x="665353" y="663923"/>
                </a:moveTo>
                <a:cubicBezTo>
                  <a:pt x="607207" y="663923"/>
                  <a:pt x="559908" y="616661"/>
                  <a:pt x="559908" y="558577"/>
                </a:cubicBezTo>
                <a:cubicBezTo>
                  <a:pt x="559908" y="500476"/>
                  <a:pt x="607207" y="453214"/>
                  <a:pt x="665353" y="453214"/>
                </a:cubicBezTo>
                <a:cubicBezTo>
                  <a:pt x="723499" y="453214"/>
                  <a:pt x="770798" y="500476"/>
                  <a:pt x="770798" y="558577"/>
                </a:cubicBezTo>
                <a:cubicBezTo>
                  <a:pt x="770798" y="616661"/>
                  <a:pt x="723499" y="663923"/>
                  <a:pt x="665353" y="663923"/>
                </a:cubicBezTo>
                <a:close/>
                <a:moveTo>
                  <a:pt x="770798" y="137062"/>
                </a:moveTo>
                <a:lnTo>
                  <a:pt x="242838" y="268011"/>
                </a:lnTo>
                <a:lnTo>
                  <a:pt x="242838" y="149145"/>
                </a:lnTo>
                <a:lnTo>
                  <a:pt x="770798" y="18180"/>
                </a:lnTo>
                <a:lnTo>
                  <a:pt x="770798" y="1370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7369351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53755" y="161656"/>
                </a:moveTo>
                <a:lnTo>
                  <a:pt x="586612" y="161656"/>
                </a:lnTo>
                <a:cubicBezTo>
                  <a:pt x="593105" y="156024"/>
                  <a:pt x="598836" y="149741"/>
                  <a:pt x="603741" y="142824"/>
                </a:cubicBezTo>
                <a:cubicBezTo>
                  <a:pt x="622616" y="116232"/>
                  <a:pt x="628600" y="77837"/>
                  <a:pt x="618298" y="49453"/>
                </a:cubicBezTo>
                <a:cubicBezTo>
                  <a:pt x="604169" y="10471"/>
                  <a:pt x="566959" y="-1476"/>
                  <a:pt x="539385" y="142"/>
                </a:cubicBezTo>
                <a:cubicBezTo>
                  <a:pt x="503842" y="2205"/>
                  <a:pt x="468712" y="21561"/>
                  <a:pt x="442963" y="53261"/>
                </a:cubicBezTo>
                <a:cubicBezTo>
                  <a:pt x="424819" y="75648"/>
                  <a:pt x="403817" y="111552"/>
                  <a:pt x="394260" y="150392"/>
                </a:cubicBezTo>
                <a:cubicBezTo>
                  <a:pt x="384688" y="111552"/>
                  <a:pt x="363702" y="75648"/>
                  <a:pt x="345541" y="53261"/>
                </a:cubicBezTo>
                <a:cubicBezTo>
                  <a:pt x="319809" y="21561"/>
                  <a:pt x="284662" y="2205"/>
                  <a:pt x="249135" y="142"/>
                </a:cubicBezTo>
                <a:cubicBezTo>
                  <a:pt x="221561" y="-1476"/>
                  <a:pt x="184335" y="10471"/>
                  <a:pt x="170207" y="49453"/>
                </a:cubicBezTo>
                <a:cubicBezTo>
                  <a:pt x="159904" y="77837"/>
                  <a:pt x="165889" y="116232"/>
                  <a:pt x="184764" y="142824"/>
                </a:cubicBezTo>
                <a:cubicBezTo>
                  <a:pt x="189685" y="149741"/>
                  <a:pt x="195400" y="156040"/>
                  <a:pt x="201908" y="161656"/>
                </a:cubicBezTo>
                <a:lnTo>
                  <a:pt x="34749" y="161656"/>
                </a:lnTo>
                <a:cubicBezTo>
                  <a:pt x="15589" y="161656"/>
                  <a:pt x="0" y="177237"/>
                  <a:pt x="0" y="196387"/>
                </a:cubicBezTo>
                <a:lnTo>
                  <a:pt x="0" y="294453"/>
                </a:lnTo>
                <a:cubicBezTo>
                  <a:pt x="0" y="313603"/>
                  <a:pt x="15589" y="329184"/>
                  <a:pt x="34749" y="329184"/>
                </a:cubicBezTo>
                <a:lnTo>
                  <a:pt x="46227" y="329184"/>
                </a:lnTo>
                <a:lnTo>
                  <a:pt x="46227" y="753214"/>
                </a:lnTo>
                <a:cubicBezTo>
                  <a:pt x="46227" y="774919"/>
                  <a:pt x="63895" y="792577"/>
                  <a:pt x="85627" y="792577"/>
                </a:cubicBezTo>
                <a:lnTo>
                  <a:pt x="329111" y="792577"/>
                </a:lnTo>
                <a:lnTo>
                  <a:pt x="459409" y="792577"/>
                </a:lnTo>
                <a:lnTo>
                  <a:pt x="702893" y="792577"/>
                </a:lnTo>
                <a:cubicBezTo>
                  <a:pt x="724610" y="792577"/>
                  <a:pt x="742278" y="774919"/>
                  <a:pt x="742278" y="753214"/>
                </a:cubicBezTo>
                <a:lnTo>
                  <a:pt x="742278" y="329184"/>
                </a:lnTo>
                <a:lnTo>
                  <a:pt x="753755" y="329184"/>
                </a:lnTo>
                <a:cubicBezTo>
                  <a:pt x="772916" y="329184"/>
                  <a:pt x="788505" y="313603"/>
                  <a:pt x="788505" y="294453"/>
                </a:cubicBezTo>
                <a:lnTo>
                  <a:pt x="788505" y="196387"/>
                </a:lnTo>
                <a:cubicBezTo>
                  <a:pt x="788505" y="177237"/>
                  <a:pt x="772916" y="161656"/>
                  <a:pt x="753755" y="161656"/>
                </a:cubicBezTo>
                <a:close/>
                <a:moveTo>
                  <a:pt x="329111" y="776711"/>
                </a:moveTo>
                <a:lnTo>
                  <a:pt x="85627" y="776711"/>
                </a:lnTo>
                <a:cubicBezTo>
                  <a:pt x="72658" y="776711"/>
                  <a:pt x="62101" y="766177"/>
                  <a:pt x="62101" y="753214"/>
                </a:cubicBezTo>
                <a:lnTo>
                  <a:pt x="62101" y="329184"/>
                </a:lnTo>
                <a:lnTo>
                  <a:pt x="329111" y="329184"/>
                </a:lnTo>
                <a:lnTo>
                  <a:pt x="329111" y="776711"/>
                </a:lnTo>
                <a:close/>
                <a:moveTo>
                  <a:pt x="329111" y="313318"/>
                </a:moveTo>
                <a:lnTo>
                  <a:pt x="46227" y="313318"/>
                </a:lnTo>
                <a:lnTo>
                  <a:pt x="34749" y="313318"/>
                </a:lnTo>
                <a:cubicBezTo>
                  <a:pt x="24352" y="313318"/>
                  <a:pt x="15875" y="304861"/>
                  <a:pt x="15875" y="294453"/>
                </a:cubicBezTo>
                <a:lnTo>
                  <a:pt x="15875" y="196387"/>
                </a:lnTo>
                <a:cubicBezTo>
                  <a:pt x="15875" y="185979"/>
                  <a:pt x="24352" y="177522"/>
                  <a:pt x="34749" y="177522"/>
                </a:cubicBezTo>
                <a:lnTo>
                  <a:pt x="329111" y="177522"/>
                </a:lnTo>
                <a:lnTo>
                  <a:pt x="329111" y="313318"/>
                </a:lnTo>
                <a:close/>
                <a:moveTo>
                  <a:pt x="229657" y="161656"/>
                </a:moveTo>
                <a:cubicBezTo>
                  <a:pt x="216545" y="154421"/>
                  <a:pt x="205798" y="145029"/>
                  <a:pt x="197717" y="133637"/>
                </a:cubicBezTo>
                <a:cubicBezTo>
                  <a:pt x="181668" y="111044"/>
                  <a:pt x="176509" y="78646"/>
                  <a:pt x="185145" y="54863"/>
                </a:cubicBezTo>
                <a:cubicBezTo>
                  <a:pt x="196289" y="24084"/>
                  <a:pt x="226085" y="14675"/>
                  <a:pt x="248214" y="15976"/>
                </a:cubicBezTo>
                <a:cubicBezTo>
                  <a:pt x="279297" y="17785"/>
                  <a:pt x="310284" y="35015"/>
                  <a:pt x="333207" y="63256"/>
                </a:cubicBezTo>
                <a:cubicBezTo>
                  <a:pt x="351415" y="85707"/>
                  <a:pt x="372655" y="122579"/>
                  <a:pt x="380513" y="161656"/>
                </a:cubicBezTo>
                <a:lnTo>
                  <a:pt x="329111" y="161656"/>
                </a:lnTo>
                <a:lnTo>
                  <a:pt x="229657" y="161656"/>
                </a:lnTo>
                <a:close/>
                <a:moveTo>
                  <a:pt x="443535" y="776711"/>
                </a:moveTo>
                <a:lnTo>
                  <a:pt x="344986" y="776711"/>
                </a:lnTo>
                <a:lnTo>
                  <a:pt x="344986" y="329184"/>
                </a:lnTo>
                <a:lnTo>
                  <a:pt x="443535" y="329184"/>
                </a:lnTo>
                <a:lnTo>
                  <a:pt x="443535" y="776711"/>
                </a:lnTo>
                <a:close/>
                <a:moveTo>
                  <a:pt x="443535" y="313318"/>
                </a:moveTo>
                <a:lnTo>
                  <a:pt x="344986" y="313318"/>
                </a:lnTo>
                <a:lnTo>
                  <a:pt x="344986" y="177522"/>
                </a:lnTo>
                <a:lnTo>
                  <a:pt x="443535" y="177522"/>
                </a:lnTo>
                <a:lnTo>
                  <a:pt x="443535" y="313318"/>
                </a:lnTo>
                <a:close/>
                <a:moveTo>
                  <a:pt x="407992" y="161656"/>
                </a:moveTo>
                <a:cubicBezTo>
                  <a:pt x="415850" y="122579"/>
                  <a:pt x="437090" y="85707"/>
                  <a:pt x="455298" y="63256"/>
                </a:cubicBezTo>
                <a:cubicBezTo>
                  <a:pt x="478237" y="35015"/>
                  <a:pt x="509208" y="17785"/>
                  <a:pt x="540306" y="15976"/>
                </a:cubicBezTo>
                <a:cubicBezTo>
                  <a:pt x="562388" y="14691"/>
                  <a:pt x="592216" y="24084"/>
                  <a:pt x="603376" y="54863"/>
                </a:cubicBezTo>
                <a:cubicBezTo>
                  <a:pt x="612011" y="78646"/>
                  <a:pt x="606836" y="111044"/>
                  <a:pt x="590803" y="133637"/>
                </a:cubicBezTo>
                <a:cubicBezTo>
                  <a:pt x="582723" y="145029"/>
                  <a:pt x="571960" y="154421"/>
                  <a:pt x="558863" y="161656"/>
                </a:cubicBezTo>
                <a:lnTo>
                  <a:pt x="459409" y="161656"/>
                </a:lnTo>
                <a:lnTo>
                  <a:pt x="407992" y="161656"/>
                </a:lnTo>
                <a:close/>
                <a:moveTo>
                  <a:pt x="726403" y="753214"/>
                </a:moveTo>
                <a:cubicBezTo>
                  <a:pt x="726403" y="766177"/>
                  <a:pt x="715863" y="776711"/>
                  <a:pt x="702893" y="776711"/>
                </a:cubicBezTo>
                <a:lnTo>
                  <a:pt x="459409" y="776711"/>
                </a:lnTo>
                <a:lnTo>
                  <a:pt x="459409" y="329184"/>
                </a:lnTo>
                <a:lnTo>
                  <a:pt x="726403" y="329184"/>
                </a:lnTo>
                <a:lnTo>
                  <a:pt x="726403" y="753214"/>
                </a:lnTo>
                <a:close/>
                <a:moveTo>
                  <a:pt x="772630" y="294453"/>
                </a:moveTo>
                <a:cubicBezTo>
                  <a:pt x="772630" y="304861"/>
                  <a:pt x="764169" y="313318"/>
                  <a:pt x="753755" y="313318"/>
                </a:cubicBezTo>
                <a:lnTo>
                  <a:pt x="742278" y="313318"/>
                </a:lnTo>
                <a:lnTo>
                  <a:pt x="459409" y="313318"/>
                </a:lnTo>
                <a:lnTo>
                  <a:pt x="459409" y="177522"/>
                </a:lnTo>
                <a:lnTo>
                  <a:pt x="753755" y="177522"/>
                </a:lnTo>
                <a:cubicBezTo>
                  <a:pt x="764169" y="177522"/>
                  <a:pt x="772630" y="185979"/>
                  <a:pt x="772630" y="196387"/>
                </a:cubicBezTo>
                <a:lnTo>
                  <a:pt x="772630" y="29445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7962288" y="1665660"/>
            <a:ext cx="481745" cy="286601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4705388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80986" y="101276"/>
                </a:moveTo>
                <a:lnTo>
                  <a:pt x="692645" y="12935"/>
                </a:lnTo>
                <a:cubicBezTo>
                  <a:pt x="675415" y="-4312"/>
                  <a:pt x="647332" y="-4312"/>
                  <a:pt x="630086" y="12935"/>
                </a:cubicBezTo>
                <a:lnTo>
                  <a:pt x="567273" y="75763"/>
                </a:lnTo>
                <a:lnTo>
                  <a:pt x="540682" y="102339"/>
                </a:lnTo>
                <a:lnTo>
                  <a:pt x="50571" y="592450"/>
                </a:lnTo>
                <a:cubicBezTo>
                  <a:pt x="50459" y="592561"/>
                  <a:pt x="50333" y="592672"/>
                  <a:pt x="50221" y="592799"/>
                </a:cubicBezTo>
                <a:cubicBezTo>
                  <a:pt x="49888" y="593117"/>
                  <a:pt x="49571" y="593497"/>
                  <a:pt x="49301" y="593894"/>
                </a:cubicBezTo>
                <a:cubicBezTo>
                  <a:pt x="49270" y="593958"/>
                  <a:pt x="49222" y="594021"/>
                  <a:pt x="49174" y="594085"/>
                </a:cubicBezTo>
                <a:cubicBezTo>
                  <a:pt x="49047" y="594291"/>
                  <a:pt x="48921" y="594497"/>
                  <a:pt x="48809" y="594719"/>
                </a:cubicBezTo>
                <a:cubicBezTo>
                  <a:pt x="48714" y="594894"/>
                  <a:pt x="48619" y="595084"/>
                  <a:pt x="48540" y="595290"/>
                </a:cubicBezTo>
                <a:cubicBezTo>
                  <a:pt x="48397" y="595608"/>
                  <a:pt x="48286" y="595941"/>
                  <a:pt x="48191" y="596274"/>
                </a:cubicBezTo>
                <a:lnTo>
                  <a:pt x="11890" y="726326"/>
                </a:lnTo>
                <a:lnTo>
                  <a:pt x="720" y="766340"/>
                </a:lnTo>
                <a:cubicBezTo>
                  <a:pt x="-1295" y="773527"/>
                  <a:pt x="990" y="781539"/>
                  <a:pt x="6686" y="787235"/>
                </a:cubicBezTo>
                <a:cubicBezTo>
                  <a:pt x="11017" y="791567"/>
                  <a:pt x="16697" y="793915"/>
                  <a:pt x="22313" y="793915"/>
                </a:cubicBezTo>
                <a:cubicBezTo>
                  <a:pt x="24090" y="793915"/>
                  <a:pt x="25867" y="793693"/>
                  <a:pt x="27581" y="793201"/>
                </a:cubicBezTo>
                <a:lnTo>
                  <a:pt x="67595" y="782031"/>
                </a:lnTo>
                <a:lnTo>
                  <a:pt x="197615" y="745730"/>
                </a:lnTo>
                <a:lnTo>
                  <a:pt x="197647" y="745730"/>
                </a:lnTo>
                <a:cubicBezTo>
                  <a:pt x="197758" y="745698"/>
                  <a:pt x="197853" y="745667"/>
                  <a:pt x="197964" y="745635"/>
                </a:cubicBezTo>
                <a:cubicBezTo>
                  <a:pt x="198155" y="745572"/>
                  <a:pt x="198361" y="745492"/>
                  <a:pt x="198551" y="745413"/>
                </a:cubicBezTo>
                <a:cubicBezTo>
                  <a:pt x="198758" y="745334"/>
                  <a:pt x="198964" y="745238"/>
                  <a:pt x="199170" y="745127"/>
                </a:cubicBezTo>
                <a:cubicBezTo>
                  <a:pt x="199218" y="745111"/>
                  <a:pt x="199265" y="745080"/>
                  <a:pt x="199297" y="745064"/>
                </a:cubicBezTo>
                <a:cubicBezTo>
                  <a:pt x="199503" y="744953"/>
                  <a:pt x="199709" y="744826"/>
                  <a:pt x="199916" y="744683"/>
                </a:cubicBezTo>
                <a:cubicBezTo>
                  <a:pt x="200122" y="744540"/>
                  <a:pt x="200344" y="744397"/>
                  <a:pt x="200534" y="744223"/>
                </a:cubicBezTo>
                <a:cubicBezTo>
                  <a:pt x="200741" y="744064"/>
                  <a:pt x="200931" y="743890"/>
                  <a:pt x="201122" y="743699"/>
                </a:cubicBezTo>
                <a:lnTo>
                  <a:pt x="689805" y="255016"/>
                </a:lnTo>
                <a:cubicBezTo>
                  <a:pt x="690551" y="254651"/>
                  <a:pt x="691249" y="254159"/>
                  <a:pt x="691868" y="253540"/>
                </a:cubicBezTo>
                <a:cubicBezTo>
                  <a:pt x="692502" y="252905"/>
                  <a:pt x="692994" y="252207"/>
                  <a:pt x="693375" y="251446"/>
                </a:cubicBezTo>
                <a:lnTo>
                  <a:pt x="717126" y="227695"/>
                </a:lnTo>
                <a:cubicBezTo>
                  <a:pt x="717539" y="227425"/>
                  <a:pt x="717920" y="227108"/>
                  <a:pt x="718269" y="226759"/>
                </a:cubicBezTo>
                <a:cubicBezTo>
                  <a:pt x="718618" y="226410"/>
                  <a:pt x="718935" y="226029"/>
                  <a:pt x="719205" y="225616"/>
                </a:cubicBezTo>
                <a:lnTo>
                  <a:pt x="780986" y="163835"/>
                </a:lnTo>
                <a:cubicBezTo>
                  <a:pt x="789348" y="155473"/>
                  <a:pt x="793949" y="144367"/>
                  <a:pt x="793949" y="132547"/>
                </a:cubicBezTo>
                <a:cubicBezTo>
                  <a:pt x="793949" y="120727"/>
                  <a:pt x="789348" y="109621"/>
                  <a:pt x="780986" y="101276"/>
                </a:cubicBezTo>
                <a:close/>
                <a:moveTo>
                  <a:pt x="712557" y="209830"/>
                </a:moveTo>
                <a:lnTo>
                  <a:pt x="584091" y="81364"/>
                </a:lnTo>
                <a:lnTo>
                  <a:pt x="641303" y="24152"/>
                </a:lnTo>
                <a:cubicBezTo>
                  <a:pt x="652378" y="13093"/>
                  <a:pt x="670370" y="13093"/>
                  <a:pt x="681428" y="24152"/>
                </a:cubicBezTo>
                <a:lnTo>
                  <a:pt x="769769" y="112493"/>
                </a:lnTo>
                <a:cubicBezTo>
                  <a:pt x="775132" y="117840"/>
                  <a:pt x="778083" y="124979"/>
                  <a:pt x="778083" y="132547"/>
                </a:cubicBezTo>
                <a:cubicBezTo>
                  <a:pt x="778083" y="136339"/>
                  <a:pt x="777353" y="140020"/>
                  <a:pt x="775941" y="143415"/>
                </a:cubicBezTo>
                <a:cubicBezTo>
                  <a:pt x="774529" y="146811"/>
                  <a:pt x="772450" y="149936"/>
                  <a:pt x="769769" y="152617"/>
                </a:cubicBezTo>
                <a:lnTo>
                  <a:pt x="712557" y="209830"/>
                </a:lnTo>
                <a:close/>
                <a:moveTo>
                  <a:pt x="685966" y="236421"/>
                </a:moveTo>
                <a:lnTo>
                  <a:pt x="621804" y="172259"/>
                </a:lnTo>
                <a:cubicBezTo>
                  <a:pt x="621788" y="172228"/>
                  <a:pt x="621773" y="172212"/>
                  <a:pt x="621741" y="172180"/>
                </a:cubicBezTo>
                <a:cubicBezTo>
                  <a:pt x="621709" y="172148"/>
                  <a:pt x="621693" y="172132"/>
                  <a:pt x="621661" y="172117"/>
                </a:cubicBezTo>
                <a:lnTo>
                  <a:pt x="557516" y="107955"/>
                </a:lnTo>
                <a:lnTo>
                  <a:pt x="572874" y="92581"/>
                </a:lnTo>
                <a:lnTo>
                  <a:pt x="701340" y="221047"/>
                </a:lnTo>
                <a:lnTo>
                  <a:pt x="685966" y="236421"/>
                </a:lnTo>
                <a:close/>
                <a:moveTo>
                  <a:pt x="546299" y="119172"/>
                </a:moveTo>
                <a:lnTo>
                  <a:pt x="604907" y="177797"/>
                </a:lnTo>
                <a:lnTo>
                  <a:pt x="125679" y="657040"/>
                </a:lnTo>
                <a:lnTo>
                  <a:pt x="67055" y="598416"/>
                </a:lnTo>
                <a:lnTo>
                  <a:pt x="546299" y="119172"/>
                </a:lnTo>
                <a:close/>
                <a:moveTo>
                  <a:pt x="195505" y="726866"/>
                </a:moveTo>
                <a:lnTo>
                  <a:pt x="136897" y="668257"/>
                </a:lnTo>
                <a:lnTo>
                  <a:pt x="616124" y="189014"/>
                </a:lnTo>
                <a:lnTo>
                  <a:pt x="674749" y="247638"/>
                </a:lnTo>
                <a:lnTo>
                  <a:pt x="195505" y="726866"/>
                </a:lnTo>
                <a:close/>
                <a:moveTo>
                  <a:pt x="23313" y="777922"/>
                </a:moveTo>
                <a:cubicBezTo>
                  <a:pt x="21314" y="778477"/>
                  <a:pt x="19204" y="777303"/>
                  <a:pt x="17919" y="776002"/>
                </a:cubicBezTo>
                <a:cubicBezTo>
                  <a:pt x="16618" y="774717"/>
                  <a:pt x="15428" y="772623"/>
                  <a:pt x="15999" y="770608"/>
                </a:cubicBezTo>
                <a:lnTo>
                  <a:pt x="23488" y="743795"/>
                </a:lnTo>
                <a:lnTo>
                  <a:pt x="50126" y="770433"/>
                </a:lnTo>
                <a:lnTo>
                  <a:pt x="23313" y="777922"/>
                </a:lnTo>
                <a:close/>
                <a:moveTo>
                  <a:pt x="67674" y="765547"/>
                </a:moveTo>
                <a:lnTo>
                  <a:pt x="28374" y="726247"/>
                </a:lnTo>
                <a:lnTo>
                  <a:pt x="59820" y="613615"/>
                </a:lnTo>
                <a:lnTo>
                  <a:pt x="120063" y="673858"/>
                </a:lnTo>
                <a:lnTo>
                  <a:pt x="180306" y="734101"/>
                </a:lnTo>
                <a:lnTo>
                  <a:pt x="67674" y="7655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6"/>
          <p:cNvSpPr/>
          <p:nvPr/>
        </p:nvSpPr>
        <p:spPr>
          <a:xfrm>
            <a:off x="5359763" y="2359024"/>
            <a:ext cx="396350" cy="396431"/>
          </a:xfrm>
          <a:custGeom>
            <a:rect b="b" l="l" r="r" t="t"/>
            <a:pathLst>
              <a:path extrusionOk="0" h="792862" w="792701">
                <a:moveTo>
                  <a:pt x="715807" y="77024"/>
                </a:moveTo>
                <a:cubicBezTo>
                  <a:pt x="666143" y="27360"/>
                  <a:pt x="600104" y="0"/>
                  <a:pt x="529868" y="0"/>
                </a:cubicBezTo>
                <a:cubicBezTo>
                  <a:pt x="459632" y="0"/>
                  <a:pt x="393594" y="27360"/>
                  <a:pt x="343929" y="77024"/>
                </a:cubicBezTo>
                <a:cubicBezTo>
                  <a:pt x="294265" y="126688"/>
                  <a:pt x="266905" y="192727"/>
                  <a:pt x="266905" y="262963"/>
                </a:cubicBezTo>
                <a:cubicBezTo>
                  <a:pt x="266905" y="330544"/>
                  <a:pt x="292246" y="394230"/>
                  <a:pt x="338397" y="443194"/>
                </a:cubicBezTo>
                <a:lnTo>
                  <a:pt x="287254" y="494337"/>
                </a:lnTo>
                <a:cubicBezTo>
                  <a:pt x="259131" y="468774"/>
                  <a:pt x="215461" y="469568"/>
                  <a:pt x="188292" y="496722"/>
                </a:cubicBezTo>
                <a:lnTo>
                  <a:pt x="20985" y="664028"/>
                </a:lnTo>
                <a:cubicBezTo>
                  <a:pt x="-6995" y="691992"/>
                  <a:pt x="-6995" y="737523"/>
                  <a:pt x="20985" y="765487"/>
                </a:cubicBezTo>
                <a:lnTo>
                  <a:pt x="27344" y="771846"/>
                </a:lnTo>
                <a:lnTo>
                  <a:pt x="27344" y="771846"/>
                </a:lnTo>
                <a:cubicBezTo>
                  <a:pt x="40889" y="785391"/>
                  <a:pt x="58917" y="792863"/>
                  <a:pt x="78073" y="792863"/>
                </a:cubicBezTo>
                <a:cubicBezTo>
                  <a:pt x="97230" y="792863"/>
                  <a:pt x="115258" y="785407"/>
                  <a:pt x="128803" y="771846"/>
                </a:cubicBezTo>
                <a:lnTo>
                  <a:pt x="296125" y="604524"/>
                </a:lnTo>
                <a:cubicBezTo>
                  <a:pt x="323278" y="577370"/>
                  <a:pt x="324073" y="533684"/>
                  <a:pt x="298510" y="505577"/>
                </a:cubicBezTo>
                <a:lnTo>
                  <a:pt x="349653" y="454434"/>
                </a:lnTo>
                <a:cubicBezTo>
                  <a:pt x="400143" y="502000"/>
                  <a:pt x="465006" y="525798"/>
                  <a:pt x="529884" y="525798"/>
                </a:cubicBezTo>
                <a:cubicBezTo>
                  <a:pt x="597227" y="525798"/>
                  <a:pt x="664553" y="500171"/>
                  <a:pt x="715823" y="448902"/>
                </a:cubicBezTo>
                <a:cubicBezTo>
                  <a:pt x="818331" y="346378"/>
                  <a:pt x="818331" y="179548"/>
                  <a:pt x="715807" y="77024"/>
                </a:cubicBezTo>
                <a:close/>
                <a:moveTo>
                  <a:pt x="284870" y="593284"/>
                </a:moveTo>
                <a:lnTo>
                  <a:pt x="117547" y="760606"/>
                </a:lnTo>
                <a:cubicBezTo>
                  <a:pt x="95767" y="782370"/>
                  <a:pt x="60347" y="782386"/>
                  <a:pt x="38568" y="760606"/>
                </a:cubicBezTo>
                <a:cubicBezTo>
                  <a:pt x="38568" y="760606"/>
                  <a:pt x="38568" y="760606"/>
                  <a:pt x="38568" y="760606"/>
                </a:cubicBezTo>
                <a:lnTo>
                  <a:pt x="32209" y="754247"/>
                </a:lnTo>
                <a:cubicBezTo>
                  <a:pt x="21668" y="743707"/>
                  <a:pt x="15850" y="729670"/>
                  <a:pt x="15850" y="714758"/>
                </a:cubicBezTo>
                <a:cubicBezTo>
                  <a:pt x="15850" y="699846"/>
                  <a:pt x="21653" y="685808"/>
                  <a:pt x="32209" y="675268"/>
                </a:cubicBezTo>
                <a:lnTo>
                  <a:pt x="199531" y="507945"/>
                </a:lnTo>
                <a:cubicBezTo>
                  <a:pt x="210071" y="497405"/>
                  <a:pt x="224109" y="491587"/>
                  <a:pt x="239021" y="491587"/>
                </a:cubicBezTo>
                <a:cubicBezTo>
                  <a:pt x="253933" y="491587"/>
                  <a:pt x="267955" y="497389"/>
                  <a:pt x="278511" y="507945"/>
                </a:cubicBezTo>
                <a:lnTo>
                  <a:pt x="281690" y="511125"/>
                </a:lnTo>
                <a:cubicBezTo>
                  <a:pt x="281690" y="511125"/>
                  <a:pt x="281690" y="511125"/>
                  <a:pt x="281690" y="511125"/>
                </a:cubicBezTo>
                <a:cubicBezTo>
                  <a:pt x="281690" y="511125"/>
                  <a:pt x="281690" y="511125"/>
                  <a:pt x="281690" y="511125"/>
                </a:cubicBezTo>
                <a:lnTo>
                  <a:pt x="284870" y="514304"/>
                </a:lnTo>
                <a:cubicBezTo>
                  <a:pt x="306650" y="536084"/>
                  <a:pt x="306650" y="571520"/>
                  <a:pt x="284870" y="593284"/>
                </a:cubicBezTo>
                <a:close/>
                <a:moveTo>
                  <a:pt x="704567" y="437662"/>
                </a:moveTo>
                <a:cubicBezTo>
                  <a:pt x="608244" y="533986"/>
                  <a:pt x="451493" y="533986"/>
                  <a:pt x="355169" y="437662"/>
                </a:cubicBezTo>
                <a:cubicBezTo>
                  <a:pt x="308510" y="391002"/>
                  <a:pt x="282803" y="328954"/>
                  <a:pt x="282803" y="262963"/>
                </a:cubicBezTo>
                <a:cubicBezTo>
                  <a:pt x="282803" y="196972"/>
                  <a:pt x="308510" y="134923"/>
                  <a:pt x="355169" y="88264"/>
                </a:cubicBezTo>
                <a:cubicBezTo>
                  <a:pt x="401829" y="41604"/>
                  <a:pt x="463877" y="15898"/>
                  <a:pt x="529868" y="15898"/>
                </a:cubicBezTo>
                <a:cubicBezTo>
                  <a:pt x="595859" y="15898"/>
                  <a:pt x="657908" y="41604"/>
                  <a:pt x="704567" y="88264"/>
                </a:cubicBezTo>
                <a:cubicBezTo>
                  <a:pt x="800891" y="184587"/>
                  <a:pt x="800891" y="341322"/>
                  <a:pt x="704567" y="437662"/>
                </a:cubicBezTo>
                <a:close/>
                <a:moveTo>
                  <a:pt x="718128" y="262963"/>
                </a:moveTo>
                <a:cubicBezTo>
                  <a:pt x="718128" y="313247"/>
                  <a:pt x="698542" y="360527"/>
                  <a:pt x="662995" y="396090"/>
                </a:cubicBezTo>
                <a:cubicBezTo>
                  <a:pt x="627432" y="431653"/>
                  <a:pt x="580168" y="451238"/>
                  <a:pt x="529868" y="451238"/>
                </a:cubicBezTo>
                <a:cubicBezTo>
                  <a:pt x="525480" y="451238"/>
                  <a:pt x="521919" y="447677"/>
                  <a:pt x="521919" y="443290"/>
                </a:cubicBezTo>
                <a:cubicBezTo>
                  <a:pt x="521919" y="438902"/>
                  <a:pt x="525480" y="435341"/>
                  <a:pt x="529868" y="435341"/>
                </a:cubicBezTo>
                <a:cubicBezTo>
                  <a:pt x="575908" y="435341"/>
                  <a:pt x="619197" y="417408"/>
                  <a:pt x="651755" y="384850"/>
                </a:cubicBezTo>
                <a:cubicBezTo>
                  <a:pt x="684314" y="352276"/>
                  <a:pt x="702230" y="308986"/>
                  <a:pt x="702230" y="262963"/>
                </a:cubicBezTo>
                <a:cubicBezTo>
                  <a:pt x="702230" y="258575"/>
                  <a:pt x="705791" y="255014"/>
                  <a:pt x="710179" y="255014"/>
                </a:cubicBezTo>
                <a:cubicBezTo>
                  <a:pt x="714567" y="255014"/>
                  <a:pt x="718128" y="258575"/>
                  <a:pt x="718128" y="2629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6"/>
          <p:cNvSpPr/>
          <p:nvPr/>
        </p:nvSpPr>
        <p:spPr>
          <a:xfrm>
            <a:off x="6013871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82631" y="235142"/>
                </a:moveTo>
                <a:lnTo>
                  <a:pt x="556747" y="9284"/>
                </a:lnTo>
                <a:cubicBezTo>
                  <a:pt x="550752" y="3307"/>
                  <a:pt x="542802" y="0"/>
                  <a:pt x="534327" y="0"/>
                </a:cubicBezTo>
                <a:cubicBezTo>
                  <a:pt x="525852" y="0"/>
                  <a:pt x="517901" y="3307"/>
                  <a:pt x="511907" y="9284"/>
                </a:cubicBezTo>
                <a:lnTo>
                  <a:pt x="480106" y="41095"/>
                </a:lnTo>
                <a:cubicBezTo>
                  <a:pt x="467735" y="53448"/>
                  <a:pt x="467735" y="73558"/>
                  <a:pt x="480106" y="85911"/>
                </a:cubicBezTo>
                <a:lnTo>
                  <a:pt x="517138" y="122936"/>
                </a:lnTo>
                <a:lnTo>
                  <a:pt x="381347" y="258702"/>
                </a:lnTo>
                <a:cubicBezTo>
                  <a:pt x="306725" y="238512"/>
                  <a:pt x="226984" y="259608"/>
                  <a:pt x="172190" y="314376"/>
                </a:cubicBezTo>
                <a:lnTo>
                  <a:pt x="120450" y="366107"/>
                </a:lnTo>
                <a:cubicBezTo>
                  <a:pt x="111641" y="374914"/>
                  <a:pt x="111641" y="389238"/>
                  <a:pt x="120450" y="398045"/>
                </a:cubicBezTo>
                <a:lnTo>
                  <a:pt x="220115" y="497675"/>
                </a:lnTo>
                <a:lnTo>
                  <a:pt x="1656" y="781258"/>
                </a:lnTo>
                <a:cubicBezTo>
                  <a:pt x="-792" y="784437"/>
                  <a:pt x="-490" y="788904"/>
                  <a:pt x="2324" y="791734"/>
                </a:cubicBezTo>
                <a:cubicBezTo>
                  <a:pt x="3867" y="793276"/>
                  <a:pt x="5902" y="794071"/>
                  <a:pt x="7953" y="794071"/>
                </a:cubicBezTo>
                <a:cubicBezTo>
                  <a:pt x="9654" y="794071"/>
                  <a:pt x="11356" y="793515"/>
                  <a:pt x="12803" y="792418"/>
                </a:cubicBezTo>
                <a:lnTo>
                  <a:pt x="296438" y="573984"/>
                </a:lnTo>
                <a:lnTo>
                  <a:pt x="393813" y="671357"/>
                </a:lnTo>
                <a:cubicBezTo>
                  <a:pt x="398074" y="675618"/>
                  <a:pt x="403751" y="677971"/>
                  <a:pt x="409793" y="677971"/>
                </a:cubicBezTo>
                <a:cubicBezTo>
                  <a:pt x="415820" y="677971"/>
                  <a:pt x="421496" y="675618"/>
                  <a:pt x="425757" y="671357"/>
                </a:cubicBezTo>
                <a:lnTo>
                  <a:pt x="477482" y="619626"/>
                </a:lnTo>
                <a:cubicBezTo>
                  <a:pt x="518267" y="578865"/>
                  <a:pt x="540719" y="524670"/>
                  <a:pt x="540719" y="467009"/>
                </a:cubicBezTo>
                <a:cubicBezTo>
                  <a:pt x="540719" y="447884"/>
                  <a:pt x="538159" y="428886"/>
                  <a:pt x="533182" y="410493"/>
                </a:cubicBezTo>
                <a:lnTo>
                  <a:pt x="668957" y="274743"/>
                </a:lnTo>
                <a:lnTo>
                  <a:pt x="705990" y="311769"/>
                </a:lnTo>
                <a:cubicBezTo>
                  <a:pt x="711984" y="317762"/>
                  <a:pt x="719950" y="321053"/>
                  <a:pt x="728409" y="321053"/>
                </a:cubicBezTo>
                <a:cubicBezTo>
                  <a:pt x="736884" y="321053"/>
                  <a:pt x="744835" y="317762"/>
                  <a:pt x="750829" y="311769"/>
                </a:cubicBezTo>
                <a:lnTo>
                  <a:pt x="782631" y="279957"/>
                </a:lnTo>
                <a:cubicBezTo>
                  <a:pt x="788625" y="273980"/>
                  <a:pt x="791916" y="266015"/>
                  <a:pt x="791916" y="257558"/>
                </a:cubicBezTo>
                <a:cubicBezTo>
                  <a:pt x="791916" y="249084"/>
                  <a:pt x="788625" y="241119"/>
                  <a:pt x="782631" y="235142"/>
                </a:cubicBezTo>
                <a:close/>
                <a:moveTo>
                  <a:pt x="51616" y="742451"/>
                </a:moveTo>
                <a:lnTo>
                  <a:pt x="231452" y="509010"/>
                </a:lnTo>
                <a:lnTo>
                  <a:pt x="285101" y="562665"/>
                </a:lnTo>
                <a:lnTo>
                  <a:pt x="51616" y="742451"/>
                </a:lnTo>
                <a:close/>
                <a:moveTo>
                  <a:pt x="414516" y="660118"/>
                </a:moveTo>
                <a:cubicBezTo>
                  <a:pt x="413244" y="661373"/>
                  <a:pt x="411574" y="662073"/>
                  <a:pt x="409793" y="662073"/>
                </a:cubicBezTo>
                <a:cubicBezTo>
                  <a:pt x="407996" y="662073"/>
                  <a:pt x="406327" y="661373"/>
                  <a:pt x="405055" y="660118"/>
                </a:cubicBezTo>
                <a:lnTo>
                  <a:pt x="131692" y="386805"/>
                </a:lnTo>
                <a:cubicBezTo>
                  <a:pt x="129084" y="384198"/>
                  <a:pt x="129084" y="379953"/>
                  <a:pt x="131692" y="377346"/>
                </a:cubicBezTo>
                <a:lnTo>
                  <a:pt x="171411" y="337650"/>
                </a:lnTo>
                <a:lnTo>
                  <a:pt x="454219" y="620405"/>
                </a:lnTo>
                <a:lnTo>
                  <a:pt x="414516" y="660118"/>
                </a:lnTo>
                <a:close/>
                <a:moveTo>
                  <a:pt x="518665" y="402512"/>
                </a:moveTo>
                <a:cubicBezTo>
                  <a:pt x="518585" y="402608"/>
                  <a:pt x="518537" y="402703"/>
                  <a:pt x="518458" y="402783"/>
                </a:cubicBezTo>
                <a:cubicBezTo>
                  <a:pt x="518251" y="402989"/>
                  <a:pt x="518076" y="403212"/>
                  <a:pt x="517901" y="403450"/>
                </a:cubicBezTo>
                <a:cubicBezTo>
                  <a:pt x="517758" y="403657"/>
                  <a:pt x="517615" y="403848"/>
                  <a:pt x="517488" y="404054"/>
                </a:cubicBezTo>
                <a:cubicBezTo>
                  <a:pt x="517361" y="404277"/>
                  <a:pt x="517249" y="404515"/>
                  <a:pt x="517138" y="404738"/>
                </a:cubicBezTo>
                <a:cubicBezTo>
                  <a:pt x="517027" y="404976"/>
                  <a:pt x="516916" y="405215"/>
                  <a:pt x="516836" y="405453"/>
                </a:cubicBezTo>
                <a:cubicBezTo>
                  <a:pt x="516741" y="405692"/>
                  <a:pt x="516677" y="405930"/>
                  <a:pt x="516613" y="406185"/>
                </a:cubicBezTo>
                <a:cubicBezTo>
                  <a:pt x="516550" y="406423"/>
                  <a:pt x="516502" y="406677"/>
                  <a:pt x="516454" y="406916"/>
                </a:cubicBezTo>
                <a:cubicBezTo>
                  <a:pt x="516423" y="407186"/>
                  <a:pt x="516391" y="407441"/>
                  <a:pt x="516375" y="407695"/>
                </a:cubicBezTo>
                <a:cubicBezTo>
                  <a:pt x="516375" y="407949"/>
                  <a:pt x="516359" y="408204"/>
                  <a:pt x="516375" y="408458"/>
                </a:cubicBezTo>
                <a:cubicBezTo>
                  <a:pt x="516375" y="408712"/>
                  <a:pt x="516407" y="408967"/>
                  <a:pt x="516439" y="409205"/>
                </a:cubicBezTo>
                <a:cubicBezTo>
                  <a:pt x="516486" y="409491"/>
                  <a:pt x="516534" y="409762"/>
                  <a:pt x="516598" y="410032"/>
                </a:cubicBezTo>
                <a:cubicBezTo>
                  <a:pt x="516629" y="410143"/>
                  <a:pt x="516629" y="410270"/>
                  <a:pt x="516661" y="410382"/>
                </a:cubicBezTo>
                <a:cubicBezTo>
                  <a:pt x="522067" y="428743"/>
                  <a:pt x="524818" y="447805"/>
                  <a:pt x="524818" y="467009"/>
                </a:cubicBezTo>
                <a:cubicBezTo>
                  <a:pt x="524818" y="520425"/>
                  <a:pt x="504020" y="570630"/>
                  <a:pt x="466240" y="608387"/>
                </a:cubicBezTo>
                <a:lnTo>
                  <a:pt x="465461" y="609166"/>
                </a:lnTo>
                <a:lnTo>
                  <a:pt x="182653" y="326410"/>
                </a:lnTo>
                <a:lnTo>
                  <a:pt x="183432" y="325631"/>
                </a:lnTo>
                <a:cubicBezTo>
                  <a:pt x="235220" y="273837"/>
                  <a:pt x="311114" y="254521"/>
                  <a:pt x="381458" y="275220"/>
                </a:cubicBezTo>
                <a:cubicBezTo>
                  <a:pt x="381570" y="275252"/>
                  <a:pt x="381681" y="275252"/>
                  <a:pt x="381808" y="275283"/>
                </a:cubicBezTo>
                <a:cubicBezTo>
                  <a:pt x="382078" y="275347"/>
                  <a:pt x="382349" y="275395"/>
                  <a:pt x="382635" y="275442"/>
                </a:cubicBezTo>
                <a:cubicBezTo>
                  <a:pt x="382889" y="275474"/>
                  <a:pt x="383128" y="275490"/>
                  <a:pt x="383366" y="275506"/>
                </a:cubicBezTo>
                <a:cubicBezTo>
                  <a:pt x="383637" y="275522"/>
                  <a:pt x="383891" y="275506"/>
                  <a:pt x="384161" y="275490"/>
                </a:cubicBezTo>
                <a:cubicBezTo>
                  <a:pt x="384416" y="275474"/>
                  <a:pt x="384654" y="275458"/>
                  <a:pt x="384909" y="275427"/>
                </a:cubicBezTo>
                <a:cubicBezTo>
                  <a:pt x="385163" y="275379"/>
                  <a:pt x="385418" y="275331"/>
                  <a:pt x="385672" y="275252"/>
                </a:cubicBezTo>
                <a:cubicBezTo>
                  <a:pt x="385910" y="275204"/>
                  <a:pt x="386149" y="275140"/>
                  <a:pt x="386372" y="275045"/>
                </a:cubicBezTo>
                <a:cubicBezTo>
                  <a:pt x="386626" y="274966"/>
                  <a:pt x="386864" y="274854"/>
                  <a:pt x="387119" y="274743"/>
                </a:cubicBezTo>
                <a:cubicBezTo>
                  <a:pt x="387342" y="274632"/>
                  <a:pt x="387548" y="274520"/>
                  <a:pt x="387771" y="274393"/>
                </a:cubicBezTo>
                <a:cubicBezTo>
                  <a:pt x="387993" y="274266"/>
                  <a:pt x="388200" y="274123"/>
                  <a:pt x="388407" y="273964"/>
                </a:cubicBezTo>
                <a:cubicBezTo>
                  <a:pt x="388629" y="273805"/>
                  <a:pt x="388836" y="273630"/>
                  <a:pt x="389043" y="273439"/>
                </a:cubicBezTo>
                <a:cubicBezTo>
                  <a:pt x="389138" y="273360"/>
                  <a:pt x="389234" y="273296"/>
                  <a:pt x="389329" y="273217"/>
                </a:cubicBezTo>
                <a:lnTo>
                  <a:pt x="528364" y="134192"/>
                </a:lnTo>
                <a:lnTo>
                  <a:pt x="623004" y="228799"/>
                </a:lnTo>
                <a:lnTo>
                  <a:pt x="657715" y="263503"/>
                </a:lnTo>
                <a:lnTo>
                  <a:pt x="518665" y="402512"/>
                </a:lnTo>
                <a:close/>
                <a:moveTo>
                  <a:pt x="771389" y="268718"/>
                </a:moveTo>
                <a:lnTo>
                  <a:pt x="739588" y="300529"/>
                </a:lnTo>
                <a:cubicBezTo>
                  <a:pt x="736598" y="303518"/>
                  <a:pt x="732623" y="305155"/>
                  <a:pt x="728409" y="305155"/>
                </a:cubicBezTo>
                <a:cubicBezTo>
                  <a:pt x="724196" y="305155"/>
                  <a:pt x="720221" y="303518"/>
                  <a:pt x="717231" y="300529"/>
                </a:cubicBezTo>
                <a:lnTo>
                  <a:pt x="674602" y="257907"/>
                </a:lnTo>
                <a:cubicBezTo>
                  <a:pt x="674602" y="257891"/>
                  <a:pt x="674586" y="257876"/>
                  <a:pt x="674586" y="257876"/>
                </a:cubicBezTo>
                <a:lnTo>
                  <a:pt x="634405" y="217718"/>
                </a:lnTo>
                <a:lnTo>
                  <a:pt x="491347" y="74671"/>
                </a:lnTo>
                <a:cubicBezTo>
                  <a:pt x="485178" y="68519"/>
                  <a:pt x="485178" y="58487"/>
                  <a:pt x="491347" y="52335"/>
                </a:cubicBezTo>
                <a:lnTo>
                  <a:pt x="523149" y="20524"/>
                </a:lnTo>
                <a:cubicBezTo>
                  <a:pt x="526138" y="17551"/>
                  <a:pt x="530113" y="15898"/>
                  <a:pt x="534327" y="15898"/>
                </a:cubicBezTo>
                <a:cubicBezTo>
                  <a:pt x="538540" y="15898"/>
                  <a:pt x="542516" y="17551"/>
                  <a:pt x="545505" y="20524"/>
                </a:cubicBezTo>
                <a:lnTo>
                  <a:pt x="771389" y="246382"/>
                </a:lnTo>
                <a:cubicBezTo>
                  <a:pt x="774378" y="249370"/>
                  <a:pt x="776016" y="253329"/>
                  <a:pt x="776016" y="257558"/>
                </a:cubicBezTo>
                <a:cubicBezTo>
                  <a:pt x="776016" y="261770"/>
                  <a:pt x="774378" y="265745"/>
                  <a:pt x="771389" y="2687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6667259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57579" y="364227"/>
                </a:moveTo>
                <a:lnTo>
                  <a:pt x="722000" y="246806"/>
                </a:lnTo>
                <a:lnTo>
                  <a:pt x="722000" y="70951"/>
                </a:lnTo>
                <a:cubicBezTo>
                  <a:pt x="722000" y="62621"/>
                  <a:pt x="715243" y="55846"/>
                  <a:pt x="706914" y="55846"/>
                </a:cubicBezTo>
                <a:lnTo>
                  <a:pt x="603580" y="55846"/>
                </a:lnTo>
                <a:cubicBezTo>
                  <a:pt x="595268" y="55846"/>
                  <a:pt x="588494" y="62621"/>
                  <a:pt x="588494" y="70951"/>
                </a:cubicBezTo>
                <a:lnTo>
                  <a:pt x="588494" y="131165"/>
                </a:lnTo>
                <a:lnTo>
                  <a:pt x="441285" y="3668"/>
                </a:lnTo>
                <a:cubicBezTo>
                  <a:pt x="435652" y="-1223"/>
                  <a:pt x="427168" y="-1223"/>
                  <a:pt x="421517" y="3668"/>
                </a:cubicBezTo>
                <a:lnTo>
                  <a:pt x="5241" y="364227"/>
                </a:lnTo>
                <a:cubicBezTo>
                  <a:pt x="420" y="368410"/>
                  <a:pt x="-1256" y="374960"/>
                  <a:pt x="973" y="380923"/>
                </a:cubicBezTo>
                <a:cubicBezTo>
                  <a:pt x="3202" y="386885"/>
                  <a:pt x="8749" y="390740"/>
                  <a:pt x="15125" y="390740"/>
                </a:cubicBezTo>
                <a:lnTo>
                  <a:pt x="101491" y="390740"/>
                </a:lnTo>
                <a:lnTo>
                  <a:pt x="101491" y="777482"/>
                </a:lnTo>
                <a:cubicBezTo>
                  <a:pt x="101491" y="785796"/>
                  <a:pt x="108265" y="792570"/>
                  <a:pt x="116576" y="792570"/>
                </a:cubicBezTo>
                <a:lnTo>
                  <a:pt x="331194" y="792570"/>
                </a:lnTo>
                <a:cubicBezTo>
                  <a:pt x="335964" y="792570"/>
                  <a:pt x="339834" y="788699"/>
                  <a:pt x="339834" y="783929"/>
                </a:cubicBezTo>
                <a:lnTo>
                  <a:pt x="339834" y="551351"/>
                </a:lnTo>
                <a:lnTo>
                  <a:pt x="528636" y="551351"/>
                </a:lnTo>
                <a:lnTo>
                  <a:pt x="528636" y="783929"/>
                </a:lnTo>
                <a:cubicBezTo>
                  <a:pt x="528636" y="788699"/>
                  <a:pt x="532507" y="792570"/>
                  <a:pt x="537276" y="792570"/>
                </a:cubicBezTo>
                <a:lnTo>
                  <a:pt x="751877" y="792570"/>
                </a:lnTo>
                <a:cubicBezTo>
                  <a:pt x="760206" y="792570"/>
                  <a:pt x="766980" y="785796"/>
                  <a:pt x="766980" y="777482"/>
                </a:cubicBezTo>
                <a:lnTo>
                  <a:pt x="766980" y="390740"/>
                </a:lnTo>
                <a:lnTo>
                  <a:pt x="847695" y="390740"/>
                </a:lnTo>
                <a:cubicBezTo>
                  <a:pt x="854071" y="390740"/>
                  <a:pt x="859618" y="386885"/>
                  <a:pt x="861847" y="380923"/>
                </a:cubicBezTo>
                <a:cubicBezTo>
                  <a:pt x="864059" y="374960"/>
                  <a:pt x="862400" y="368410"/>
                  <a:pt x="857579" y="364227"/>
                </a:cubicBezTo>
                <a:close/>
                <a:moveTo>
                  <a:pt x="605774" y="73129"/>
                </a:moveTo>
                <a:lnTo>
                  <a:pt x="704720" y="73129"/>
                </a:lnTo>
                <a:lnTo>
                  <a:pt x="704720" y="231839"/>
                </a:lnTo>
                <a:lnTo>
                  <a:pt x="605774" y="146133"/>
                </a:lnTo>
                <a:lnTo>
                  <a:pt x="605774" y="73129"/>
                </a:lnTo>
                <a:close/>
                <a:moveTo>
                  <a:pt x="758340" y="373456"/>
                </a:moveTo>
                <a:cubicBezTo>
                  <a:pt x="753570" y="373456"/>
                  <a:pt x="749700" y="377328"/>
                  <a:pt x="749700" y="382098"/>
                </a:cubicBezTo>
                <a:lnTo>
                  <a:pt x="749700" y="775287"/>
                </a:lnTo>
                <a:lnTo>
                  <a:pt x="545916" y="775287"/>
                </a:lnTo>
                <a:lnTo>
                  <a:pt x="545916" y="549156"/>
                </a:lnTo>
                <a:cubicBezTo>
                  <a:pt x="545916" y="540826"/>
                  <a:pt x="539142" y="534068"/>
                  <a:pt x="530813" y="534068"/>
                </a:cubicBezTo>
                <a:lnTo>
                  <a:pt x="337640" y="534068"/>
                </a:lnTo>
                <a:cubicBezTo>
                  <a:pt x="329328" y="534068"/>
                  <a:pt x="322554" y="540826"/>
                  <a:pt x="322554" y="549156"/>
                </a:cubicBezTo>
                <a:lnTo>
                  <a:pt x="322554" y="775287"/>
                </a:lnTo>
                <a:lnTo>
                  <a:pt x="118771" y="775287"/>
                </a:lnTo>
                <a:lnTo>
                  <a:pt x="118771" y="382098"/>
                </a:lnTo>
                <a:cubicBezTo>
                  <a:pt x="118771" y="377328"/>
                  <a:pt x="114900" y="373456"/>
                  <a:pt x="110131" y="373456"/>
                </a:cubicBezTo>
                <a:lnTo>
                  <a:pt x="20983" y="373456"/>
                </a:lnTo>
                <a:lnTo>
                  <a:pt x="431401" y="17961"/>
                </a:lnTo>
                <a:lnTo>
                  <a:pt x="841837" y="373456"/>
                </a:lnTo>
                <a:lnTo>
                  <a:pt x="758340" y="37345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7363739" y="2368623"/>
            <a:ext cx="301436" cy="377684"/>
          </a:xfrm>
          <a:custGeom>
            <a:rect b="b" l="l" r="r" t="t"/>
            <a:pathLst>
              <a:path extrusionOk="0" h="755368" w="602872">
                <a:moveTo>
                  <a:pt x="344300" y="464237"/>
                </a:moveTo>
                <a:cubicBezTo>
                  <a:pt x="356509" y="476010"/>
                  <a:pt x="363236" y="491817"/>
                  <a:pt x="363236" y="508774"/>
                </a:cubicBezTo>
                <a:cubicBezTo>
                  <a:pt x="363236" y="532446"/>
                  <a:pt x="350034" y="553690"/>
                  <a:pt x="328799" y="564202"/>
                </a:cubicBezTo>
                <a:cubicBezTo>
                  <a:pt x="326121" y="565525"/>
                  <a:pt x="324420" y="568268"/>
                  <a:pt x="324420" y="571262"/>
                </a:cubicBezTo>
                <a:lnTo>
                  <a:pt x="324420" y="616871"/>
                </a:lnTo>
                <a:lnTo>
                  <a:pt x="278452" y="616871"/>
                </a:lnTo>
                <a:lnTo>
                  <a:pt x="278452" y="571262"/>
                </a:lnTo>
                <a:cubicBezTo>
                  <a:pt x="278452" y="568268"/>
                  <a:pt x="276751" y="565525"/>
                  <a:pt x="274073" y="564202"/>
                </a:cubicBezTo>
                <a:cubicBezTo>
                  <a:pt x="251373" y="552965"/>
                  <a:pt x="237935" y="529357"/>
                  <a:pt x="239810" y="504031"/>
                </a:cubicBezTo>
                <a:cubicBezTo>
                  <a:pt x="242110" y="473204"/>
                  <a:pt x="268118" y="448162"/>
                  <a:pt x="299057" y="446996"/>
                </a:cubicBezTo>
                <a:cubicBezTo>
                  <a:pt x="316055" y="446365"/>
                  <a:pt x="332107" y="452480"/>
                  <a:pt x="344300" y="464237"/>
                </a:cubicBezTo>
                <a:close/>
                <a:moveTo>
                  <a:pt x="602872" y="320602"/>
                </a:moveTo>
                <a:lnTo>
                  <a:pt x="602872" y="743217"/>
                </a:lnTo>
                <a:cubicBezTo>
                  <a:pt x="602872" y="749931"/>
                  <a:pt x="597422" y="755368"/>
                  <a:pt x="590727" y="755368"/>
                </a:cubicBezTo>
                <a:lnTo>
                  <a:pt x="12146" y="755368"/>
                </a:lnTo>
                <a:cubicBezTo>
                  <a:pt x="5451" y="755368"/>
                  <a:pt x="0" y="749931"/>
                  <a:pt x="0" y="743217"/>
                </a:cubicBezTo>
                <a:lnTo>
                  <a:pt x="0" y="320602"/>
                </a:lnTo>
                <a:cubicBezTo>
                  <a:pt x="0" y="313904"/>
                  <a:pt x="5451" y="308451"/>
                  <a:pt x="12146" y="308451"/>
                </a:cubicBezTo>
                <a:lnTo>
                  <a:pt x="105766" y="308451"/>
                </a:lnTo>
                <a:lnTo>
                  <a:pt x="170701" y="308451"/>
                </a:lnTo>
                <a:lnTo>
                  <a:pt x="432171" y="308451"/>
                </a:lnTo>
                <a:lnTo>
                  <a:pt x="497106" y="308451"/>
                </a:lnTo>
                <a:lnTo>
                  <a:pt x="590727" y="308451"/>
                </a:lnTo>
                <a:cubicBezTo>
                  <a:pt x="597422" y="308451"/>
                  <a:pt x="602872" y="313904"/>
                  <a:pt x="602872" y="320602"/>
                </a:cubicBezTo>
                <a:close/>
                <a:moveTo>
                  <a:pt x="378989" y="508774"/>
                </a:moveTo>
                <a:cubicBezTo>
                  <a:pt x="378989" y="487498"/>
                  <a:pt x="370545" y="467657"/>
                  <a:pt x="355233" y="452890"/>
                </a:cubicBezTo>
                <a:cubicBezTo>
                  <a:pt x="339921" y="438139"/>
                  <a:pt x="319757" y="430432"/>
                  <a:pt x="298459" y="431252"/>
                </a:cubicBezTo>
                <a:cubicBezTo>
                  <a:pt x="258997" y="432733"/>
                  <a:pt x="227034" y="463512"/>
                  <a:pt x="224104" y="502864"/>
                </a:cubicBezTo>
                <a:cubicBezTo>
                  <a:pt x="221867" y="532950"/>
                  <a:pt x="236896" y="561113"/>
                  <a:pt x="262699" y="575974"/>
                </a:cubicBezTo>
                <a:lnTo>
                  <a:pt x="262699" y="620590"/>
                </a:lnTo>
                <a:cubicBezTo>
                  <a:pt x="262699" y="627241"/>
                  <a:pt x="268102" y="632631"/>
                  <a:pt x="274735" y="632631"/>
                </a:cubicBezTo>
                <a:lnTo>
                  <a:pt x="328138" y="632631"/>
                </a:lnTo>
                <a:cubicBezTo>
                  <a:pt x="334770" y="632631"/>
                  <a:pt x="340173" y="627241"/>
                  <a:pt x="340173" y="620590"/>
                </a:cubicBezTo>
                <a:lnTo>
                  <a:pt x="340173" y="575974"/>
                </a:lnTo>
                <a:cubicBezTo>
                  <a:pt x="364244" y="562137"/>
                  <a:pt x="378989" y="536827"/>
                  <a:pt x="378989" y="508774"/>
                </a:cubicBezTo>
                <a:close/>
                <a:moveTo>
                  <a:pt x="162824" y="190284"/>
                </a:moveTo>
                <a:cubicBezTo>
                  <a:pt x="162824" y="113817"/>
                  <a:pt x="225002" y="51613"/>
                  <a:pt x="301436" y="51613"/>
                </a:cubicBezTo>
                <a:cubicBezTo>
                  <a:pt x="377870" y="51613"/>
                  <a:pt x="440048" y="113817"/>
                  <a:pt x="440048" y="190284"/>
                </a:cubicBezTo>
                <a:lnTo>
                  <a:pt x="440048" y="292691"/>
                </a:lnTo>
                <a:lnTo>
                  <a:pt x="489229" y="292691"/>
                </a:lnTo>
                <a:lnTo>
                  <a:pt x="489229" y="187873"/>
                </a:lnTo>
                <a:cubicBezTo>
                  <a:pt x="489229" y="84284"/>
                  <a:pt x="404981" y="0"/>
                  <a:pt x="301436" y="0"/>
                </a:cubicBezTo>
                <a:cubicBezTo>
                  <a:pt x="197891" y="0"/>
                  <a:pt x="113643" y="84284"/>
                  <a:pt x="113643" y="187873"/>
                </a:cubicBezTo>
                <a:lnTo>
                  <a:pt x="113643" y="292691"/>
                </a:lnTo>
                <a:lnTo>
                  <a:pt x="162824" y="292691"/>
                </a:lnTo>
                <a:lnTo>
                  <a:pt x="162824" y="1902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3960609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88296" y="359867"/>
                </a:moveTo>
                <a:lnTo>
                  <a:pt x="888296" y="352788"/>
                </a:lnTo>
                <a:cubicBezTo>
                  <a:pt x="888296" y="316094"/>
                  <a:pt x="858474" y="286229"/>
                  <a:pt x="821810" y="286229"/>
                </a:cubicBezTo>
                <a:lnTo>
                  <a:pt x="611386" y="286229"/>
                </a:lnTo>
                <a:cubicBezTo>
                  <a:pt x="652991" y="216719"/>
                  <a:pt x="659104" y="114889"/>
                  <a:pt x="624821" y="36965"/>
                </a:cubicBezTo>
                <a:cubicBezTo>
                  <a:pt x="616895" y="18983"/>
                  <a:pt x="602144" y="5714"/>
                  <a:pt x="585385" y="1480"/>
                </a:cubicBezTo>
                <a:cubicBezTo>
                  <a:pt x="570332" y="-2326"/>
                  <a:pt x="554745" y="1267"/>
                  <a:pt x="541469" y="11583"/>
                </a:cubicBezTo>
                <a:cubicBezTo>
                  <a:pt x="519414" y="28730"/>
                  <a:pt x="510723" y="60942"/>
                  <a:pt x="506120" y="83691"/>
                </a:cubicBezTo>
                <a:cubicBezTo>
                  <a:pt x="499402" y="116917"/>
                  <a:pt x="489361" y="151565"/>
                  <a:pt x="461689" y="179935"/>
                </a:cubicBezTo>
                <a:cubicBezTo>
                  <a:pt x="450671" y="191230"/>
                  <a:pt x="438177" y="201671"/>
                  <a:pt x="426091" y="211774"/>
                </a:cubicBezTo>
                <a:cubicBezTo>
                  <a:pt x="410292" y="224989"/>
                  <a:pt x="393959" y="238667"/>
                  <a:pt x="379990" y="254871"/>
                </a:cubicBezTo>
                <a:cubicBezTo>
                  <a:pt x="349439" y="290356"/>
                  <a:pt x="334795" y="334307"/>
                  <a:pt x="325465" y="368636"/>
                </a:cubicBezTo>
                <a:cubicBezTo>
                  <a:pt x="322639" y="379005"/>
                  <a:pt x="313166" y="386227"/>
                  <a:pt x="302432" y="386227"/>
                </a:cubicBezTo>
                <a:cubicBezTo>
                  <a:pt x="302414" y="386227"/>
                  <a:pt x="302414" y="386227"/>
                  <a:pt x="302396" y="386227"/>
                </a:cubicBezTo>
                <a:lnTo>
                  <a:pt x="219559" y="386209"/>
                </a:lnTo>
                <a:lnTo>
                  <a:pt x="219559" y="385907"/>
                </a:lnTo>
                <a:cubicBezTo>
                  <a:pt x="219559" y="355011"/>
                  <a:pt x="194447" y="329860"/>
                  <a:pt x="163576" y="329860"/>
                </a:cubicBezTo>
                <a:lnTo>
                  <a:pt x="56001" y="329860"/>
                </a:lnTo>
                <a:cubicBezTo>
                  <a:pt x="25130" y="329860"/>
                  <a:pt x="0" y="355011"/>
                  <a:pt x="0" y="385907"/>
                </a:cubicBezTo>
                <a:lnTo>
                  <a:pt x="0" y="737570"/>
                </a:lnTo>
                <a:cubicBezTo>
                  <a:pt x="0" y="768466"/>
                  <a:pt x="25130" y="793598"/>
                  <a:pt x="56001" y="793598"/>
                </a:cubicBezTo>
                <a:lnTo>
                  <a:pt x="163576" y="793598"/>
                </a:lnTo>
                <a:cubicBezTo>
                  <a:pt x="194447" y="793598"/>
                  <a:pt x="219559" y="768466"/>
                  <a:pt x="219559" y="737570"/>
                </a:cubicBezTo>
                <a:lnTo>
                  <a:pt x="219559" y="725599"/>
                </a:lnTo>
                <a:lnTo>
                  <a:pt x="280483" y="725599"/>
                </a:lnTo>
                <a:cubicBezTo>
                  <a:pt x="289707" y="725599"/>
                  <a:pt x="298220" y="729690"/>
                  <a:pt x="303818" y="736805"/>
                </a:cubicBezTo>
                <a:cubicBezTo>
                  <a:pt x="316934" y="753436"/>
                  <a:pt x="346383" y="781361"/>
                  <a:pt x="396518" y="781361"/>
                </a:cubicBezTo>
                <a:lnTo>
                  <a:pt x="565569" y="778515"/>
                </a:lnTo>
                <a:cubicBezTo>
                  <a:pt x="566457" y="778497"/>
                  <a:pt x="567293" y="778319"/>
                  <a:pt x="568092" y="778053"/>
                </a:cubicBezTo>
                <a:cubicBezTo>
                  <a:pt x="580266" y="788120"/>
                  <a:pt x="595355" y="793598"/>
                  <a:pt x="611421" y="793598"/>
                </a:cubicBezTo>
                <a:lnTo>
                  <a:pt x="788522" y="793598"/>
                </a:lnTo>
                <a:cubicBezTo>
                  <a:pt x="826164" y="793598"/>
                  <a:pt x="856786" y="762952"/>
                  <a:pt x="856786" y="725279"/>
                </a:cubicBezTo>
                <a:lnTo>
                  <a:pt x="856786" y="721740"/>
                </a:lnTo>
                <a:cubicBezTo>
                  <a:pt x="856786" y="701267"/>
                  <a:pt x="847740" y="682893"/>
                  <a:pt x="833433" y="670354"/>
                </a:cubicBezTo>
                <a:cubicBezTo>
                  <a:pt x="864499" y="665338"/>
                  <a:pt x="888296" y="638319"/>
                  <a:pt x="888296" y="605841"/>
                </a:cubicBezTo>
                <a:lnTo>
                  <a:pt x="888296" y="596396"/>
                </a:lnTo>
                <a:cubicBezTo>
                  <a:pt x="888296" y="572330"/>
                  <a:pt x="875216" y="551271"/>
                  <a:pt x="855808" y="539923"/>
                </a:cubicBezTo>
                <a:cubicBezTo>
                  <a:pt x="875216" y="528575"/>
                  <a:pt x="888296" y="507515"/>
                  <a:pt x="888296" y="483450"/>
                </a:cubicBezTo>
                <a:lnTo>
                  <a:pt x="888296" y="473987"/>
                </a:lnTo>
                <a:cubicBezTo>
                  <a:pt x="888296" y="449744"/>
                  <a:pt x="875020" y="428560"/>
                  <a:pt x="855382" y="417283"/>
                </a:cubicBezTo>
                <a:cubicBezTo>
                  <a:pt x="875056" y="405703"/>
                  <a:pt x="888296" y="384306"/>
                  <a:pt x="888296" y="359867"/>
                </a:cubicBezTo>
                <a:close/>
                <a:moveTo>
                  <a:pt x="201787" y="737570"/>
                </a:moveTo>
                <a:cubicBezTo>
                  <a:pt x="201787" y="758665"/>
                  <a:pt x="184654" y="775812"/>
                  <a:pt x="163576" y="775812"/>
                </a:cubicBezTo>
                <a:lnTo>
                  <a:pt x="56001" y="775812"/>
                </a:lnTo>
                <a:cubicBezTo>
                  <a:pt x="34923" y="775812"/>
                  <a:pt x="17772" y="758665"/>
                  <a:pt x="17772" y="737570"/>
                </a:cubicBezTo>
                <a:lnTo>
                  <a:pt x="17772" y="385907"/>
                </a:lnTo>
                <a:cubicBezTo>
                  <a:pt x="17772" y="364812"/>
                  <a:pt x="34923" y="347647"/>
                  <a:pt x="56001" y="347647"/>
                </a:cubicBezTo>
                <a:lnTo>
                  <a:pt x="163576" y="347647"/>
                </a:lnTo>
                <a:cubicBezTo>
                  <a:pt x="184654" y="347647"/>
                  <a:pt x="201787" y="364812"/>
                  <a:pt x="201787" y="385907"/>
                </a:cubicBezTo>
                <a:lnTo>
                  <a:pt x="201787" y="737570"/>
                </a:lnTo>
                <a:close/>
                <a:moveTo>
                  <a:pt x="396376" y="763574"/>
                </a:moveTo>
                <a:cubicBezTo>
                  <a:pt x="355997" y="763574"/>
                  <a:pt x="331347" y="743030"/>
                  <a:pt x="317787" y="725777"/>
                </a:cubicBezTo>
                <a:cubicBezTo>
                  <a:pt x="308776" y="714358"/>
                  <a:pt x="295180" y="707813"/>
                  <a:pt x="280483" y="707813"/>
                </a:cubicBezTo>
                <a:lnTo>
                  <a:pt x="219559" y="707813"/>
                </a:lnTo>
                <a:lnTo>
                  <a:pt x="219559" y="403996"/>
                </a:lnTo>
                <a:lnTo>
                  <a:pt x="302378" y="404014"/>
                </a:lnTo>
                <a:cubicBezTo>
                  <a:pt x="302396" y="404014"/>
                  <a:pt x="302414" y="404014"/>
                  <a:pt x="302432" y="404014"/>
                </a:cubicBezTo>
                <a:cubicBezTo>
                  <a:pt x="321164" y="404014"/>
                  <a:pt x="337674" y="391403"/>
                  <a:pt x="342597" y="373314"/>
                </a:cubicBezTo>
                <a:cubicBezTo>
                  <a:pt x="351448" y="340799"/>
                  <a:pt x="365221" y="299267"/>
                  <a:pt x="393461" y="266486"/>
                </a:cubicBezTo>
                <a:cubicBezTo>
                  <a:pt x="406471" y="251385"/>
                  <a:pt x="421542" y="238774"/>
                  <a:pt x="437501" y="225434"/>
                </a:cubicBezTo>
                <a:cubicBezTo>
                  <a:pt x="449924" y="215047"/>
                  <a:pt x="462756" y="204303"/>
                  <a:pt x="474414" y="192351"/>
                </a:cubicBezTo>
                <a:cubicBezTo>
                  <a:pt x="505303" y="160690"/>
                  <a:pt x="516268" y="123107"/>
                  <a:pt x="523537" y="87213"/>
                </a:cubicBezTo>
                <a:cubicBezTo>
                  <a:pt x="527589" y="67256"/>
                  <a:pt x="534982" y="39153"/>
                  <a:pt x="552382" y="25635"/>
                </a:cubicBezTo>
                <a:cubicBezTo>
                  <a:pt x="561357" y="18645"/>
                  <a:pt x="571273" y="16261"/>
                  <a:pt x="581030" y="18716"/>
                </a:cubicBezTo>
                <a:cubicBezTo>
                  <a:pt x="592529" y="21633"/>
                  <a:pt x="602819" y="31131"/>
                  <a:pt x="608542" y="44151"/>
                </a:cubicBezTo>
                <a:cubicBezTo>
                  <a:pt x="642860" y="122110"/>
                  <a:pt x="634099" y="225487"/>
                  <a:pt x="587713" y="289929"/>
                </a:cubicBezTo>
                <a:cubicBezTo>
                  <a:pt x="587713" y="289929"/>
                  <a:pt x="587713" y="289929"/>
                  <a:pt x="587713" y="289947"/>
                </a:cubicBezTo>
                <a:cubicBezTo>
                  <a:pt x="561214" y="299196"/>
                  <a:pt x="543158" y="324275"/>
                  <a:pt x="543158" y="352788"/>
                </a:cubicBezTo>
                <a:lnTo>
                  <a:pt x="543158" y="359867"/>
                </a:lnTo>
                <a:cubicBezTo>
                  <a:pt x="543158" y="380571"/>
                  <a:pt x="552648" y="399087"/>
                  <a:pt x="567524" y="411306"/>
                </a:cubicBezTo>
                <a:cubicBezTo>
                  <a:pt x="540456" y="419293"/>
                  <a:pt x="520658" y="444372"/>
                  <a:pt x="520658" y="473987"/>
                </a:cubicBezTo>
                <a:lnTo>
                  <a:pt x="520658" y="483450"/>
                </a:lnTo>
                <a:cubicBezTo>
                  <a:pt x="520658" y="507515"/>
                  <a:pt x="533738" y="528575"/>
                  <a:pt x="553146" y="539923"/>
                </a:cubicBezTo>
                <a:cubicBezTo>
                  <a:pt x="533738" y="551271"/>
                  <a:pt x="520658" y="572330"/>
                  <a:pt x="520658" y="596396"/>
                </a:cubicBezTo>
                <a:lnTo>
                  <a:pt x="520658" y="605841"/>
                </a:lnTo>
                <a:cubicBezTo>
                  <a:pt x="520658" y="635776"/>
                  <a:pt x="540883" y="661069"/>
                  <a:pt x="568359" y="668770"/>
                </a:cubicBezTo>
                <a:cubicBezTo>
                  <a:pt x="553004" y="681310"/>
                  <a:pt x="543158" y="700395"/>
                  <a:pt x="543158" y="721740"/>
                </a:cubicBezTo>
                <a:lnTo>
                  <a:pt x="543158" y="725279"/>
                </a:lnTo>
                <a:cubicBezTo>
                  <a:pt x="543158" y="738032"/>
                  <a:pt x="546677" y="750305"/>
                  <a:pt x="553199" y="760942"/>
                </a:cubicBezTo>
                <a:lnTo>
                  <a:pt x="396376" y="763574"/>
                </a:lnTo>
                <a:close/>
                <a:moveTo>
                  <a:pt x="839013" y="721740"/>
                </a:moveTo>
                <a:lnTo>
                  <a:pt x="839013" y="725279"/>
                </a:lnTo>
                <a:cubicBezTo>
                  <a:pt x="839013" y="753151"/>
                  <a:pt x="816354" y="775812"/>
                  <a:pt x="788522" y="775812"/>
                </a:cubicBezTo>
                <a:lnTo>
                  <a:pt x="611421" y="775812"/>
                </a:lnTo>
                <a:cubicBezTo>
                  <a:pt x="597470" y="775812"/>
                  <a:pt x="584496" y="770244"/>
                  <a:pt x="574881" y="760141"/>
                </a:cubicBezTo>
                <a:cubicBezTo>
                  <a:pt x="565888" y="750714"/>
                  <a:pt x="560930" y="738335"/>
                  <a:pt x="560930" y="725279"/>
                </a:cubicBezTo>
                <a:lnTo>
                  <a:pt x="560930" y="721740"/>
                </a:lnTo>
                <a:cubicBezTo>
                  <a:pt x="560930" y="693885"/>
                  <a:pt x="583590" y="671207"/>
                  <a:pt x="611421" y="671207"/>
                </a:cubicBezTo>
                <a:lnTo>
                  <a:pt x="788522" y="671207"/>
                </a:lnTo>
                <a:cubicBezTo>
                  <a:pt x="816354" y="671207"/>
                  <a:pt x="839013" y="693885"/>
                  <a:pt x="839013" y="721740"/>
                </a:cubicBezTo>
                <a:close/>
                <a:moveTo>
                  <a:pt x="870524" y="596396"/>
                </a:moveTo>
                <a:lnTo>
                  <a:pt x="870524" y="605841"/>
                </a:lnTo>
                <a:cubicBezTo>
                  <a:pt x="870524" y="632076"/>
                  <a:pt x="849197" y="653420"/>
                  <a:pt x="822983" y="653420"/>
                </a:cubicBezTo>
                <a:lnTo>
                  <a:pt x="788522" y="653420"/>
                </a:lnTo>
                <a:lnTo>
                  <a:pt x="611421" y="653420"/>
                </a:lnTo>
                <a:lnTo>
                  <a:pt x="585971" y="653420"/>
                </a:lnTo>
                <a:cubicBezTo>
                  <a:pt x="559757" y="653420"/>
                  <a:pt x="538430" y="632076"/>
                  <a:pt x="538430" y="605841"/>
                </a:cubicBezTo>
                <a:lnTo>
                  <a:pt x="538430" y="596396"/>
                </a:lnTo>
                <a:cubicBezTo>
                  <a:pt x="538430" y="570160"/>
                  <a:pt x="559757" y="548816"/>
                  <a:pt x="585971" y="548816"/>
                </a:cubicBezTo>
                <a:lnTo>
                  <a:pt x="822983" y="548816"/>
                </a:lnTo>
                <a:cubicBezTo>
                  <a:pt x="849197" y="548816"/>
                  <a:pt x="870524" y="570160"/>
                  <a:pt x="870524" y="596396"/>
                </a:cubicBezTo>
                <a:close/>
                <a:moveTo>
                  <a:pt x="870524" y="473987"/>
                </a:moveTo>
                <a:lnTo>
                  <a:pt x="870524" y="483450"/>
                </a:lnTo>
                <a:cubicBezTo>
                  <a:pt x="870524" y="509685"/>
                  <a:pt x="849197" y="531029"/>
                  <a:pt x="822983" y="531029"/>
                </a:cubicBezTo>
                <a:lnTo>
                  <a:pt x="585971" y="531029"/>
                </a:lnTo>
                <a:cubicBezTo>
                  <a:pt x="559757" y="531029"/>
                  <a:pt x="538430" y="509685"/>
                  <a:pt x="538430" y="483450"/>
                </a:cubicBezTo>
                <a:lnTo>
                  <a:pt x="538430" y="473987"/>
                </a:lnTo>
                <a:cubicBezTo>
                  <a:pt x="538430" y="447769"/>
                  <a:pt x="559757" y="426425"/>
                  <a:pt x="585971" y="426425"/>
                </a:cubicBezTo>
                <a:lnTo>
                  <a:pt x="822983" y="426425"/>
                </a:lnTo>
                <a:cubicBezTo>
                  <a:pt x="849197" y="426425"/>
                  <a:pt x="870524" y="447769"/>
                  <a:pt x="870524" y="473987"/>
                </a:cubicBezTo>
                <a:close/>
                <a:moveTo>
                  <a:pt x="821810" y="408638"/>
                </a:moveTo>
                <a:lnTo>
                  <a:pt x="609662" y="408638"/>
                </a:lnTo>
                <a:cubicBezTo>
                  <a:pt x="582790" y="408638"/>
                  <a:pt x="560930" y="386761"/>
                  <a:pt x="560930" y="359867"/>
                </a:cubicBezTo>
                <a:lnTo>
                  <a:pt x="560930" y="352788"/>
                </a:lnTo>
                <a:cubicBezTo>
                  <a:pt x="560930" y="330519"/>
                  <a:pt x="575965" y="311095"/>
                  <a:pt x="597488" y="305546"/>
                </a:cubicBezTo>
                <a:cubicBezTo>
                  <a:pt x="601415" y="304532"/>
                  <a:pt x="605503" y="304016"/>
                  <a:pt x="609662" y="304016"/>
                </a:cubicBezTo>
                <a:lnTo>
                  <a:pt x="821810" y="304016"/>
                </a:lnTo>
                <a:cubicBezTo>
                  <a:pt x="848664" y="304016"/>
                  <a:pt x="870524" y="325894"/>
                  <a:pt x="870524" y="352788"/>
                </a:cubicBezTo>
                <a:lnTo>
                  <a:pt x="870524" y="359867"/>
                </a:lnTo>
                <a:cubicBezTo>
                  <a:pt x="870524" y="386761"/>
                  <a:pt x="848664" y="408638"/>
                  <a:pt x="821810" y="4086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4623443" y="3084790"/>
            <a:ext cx="286494" cy="393586"/>
          </a:xfrm>
          <a:custGeom>
            <a:rect b="b" l="l" r="r" t="t"/>
            <a:pathLst>
              <a:path extrusionOk="0" h="787171" w="572989">
                <a:moveTo>
                  <a:pt x="560688" y="31110"/>
                </a:moveTo>
                <a:cubicBezTo>
                  <a:pt x="476793" y="-3325"/>
                  <a:pt x="392584" y="15602"/>
                  <a:pt x="311147" y="33899"/>
                </a:cubicBezTo>
                <a:cubicBezTo>
                  <a:pt x="227615" y="52669"/>
                  <a:pt x="148603" y="70383"/>
                  <a:pt x="68521" y="36389"/>
                </a:cubicBezTo>
                <a:lnTo>
                  <a:pt x="68521" y="28383"/>
                </a:lnTo>
                <a:cubicBezTo>
                  <a:pt x="68521" y="12734"/>
                  <a:pt x="55793" y="0"/>
                  <a:pt x="40136" y="0"/>
                </a:cubicBezTo>
                <a:lnTo>
                  <a:pt x="28369" y="0"/>
                </a:lnTo>
                <a:cubicBezTo>
                  <a:pt x="12728" y="0"/>
                  <a:pt x="0" y="12734"/>
                  <a:pt x="0" y="28383"/>
                </a:cubicBezTo>
                <a:lnTo>
                  <a:pt x="0" y="758788"/>
                </a:lnTo>
                <a:cubicBezTo>
                  <a:pt x="0" y="774438"/>
                  <a:pt x="12728" y="787172"/>
                  <a:pt x="28369" y="787172"/>
                </a:cubicBezTo>
                <a:lnTo>
                  <a:pt x="40136" y="787172"/>
                </a:lnTo>
                <a:cubicBezTo>
                  <a:pt x="55777" y="787172"/>
                  <a:pt x="68505" y="774438"/>
                  <a:pt x="68505" y="758788"/>
                </a:cubicBezTo>
                <a:lnTo>
                  <a:pt x="68505" y="368323"/>
                </a:lnTo>
                <a:cubicBezTo>
                  <a:pt x="101442" y="381262"/>
                  <a:pt x="134411" y="386131"/>
                  <a:pt x="167238" y="386131"/>
                </a:cubicBezTo>
                <a:cubicBezTo>
                  <a:pt x="216903" y="386131"/>
                  <a:pt x="266222" y="375052"/>
                  <a:pt x="314596" y="364178"/>
                </a:cubicBezTo>
                <a:cubicBezTo>
                  <a:pt x="394458" y="346227"/>
                  <a:pt x="469894" y="329286"/>
                  <a:pt x="546495" y="357401"/>
                </a:cubicBezTo>
                <a:cubicBezTo>
                  <a:pt x="552497" y="359608"/>
                  <a:pt x="559223" y="358725"/>
                  <a:pt x="564500" y="355053"/>
                </a:cubicBezTo>
                <a:cubicBezTo>
                  <a:pt x="569824" y="351334"/>
                  <a:pt x="572990" y="345250"/>
                  <a:pt x="572990" y="338773"/>
                </a:cubicBezTo>
                <a:lnTo>
                  <a:pt x="572990" y="49454"/>
                </a:lnTo>
                <a:cubicBezTo>
                  <a:pt x="572990" y="41370"/>
                  <a:pt x="568170" y="34167"/>
                  <a:pt x="560688" y="31110"/>
                </a:cubicBezTo>
                <a:close/>
                <a:moveTo>
                  <a:pt x="52769" y="758804"/>
                </a:moveTo>
                <a:cubicBezTo>
                  <a:pt x="52769" y="765770"/>
                  <a:pt x="47114" y="771427"/>
                  <a:pt x="40152" y="771427"/>
                </a:cubicBezTo>
                <a:lnTo>
                  <a:pt x="28385" y="771427"/>
                </a:lnTo>
                <a:cubicBezTo>
                  <a:pt x="21423" y="771427"/>
                  <a:pt x="15768" y="765770"/>
                  <a:pt x="15768" y="758804"/>
                </a:cubicBezTo>
                <a:lnTo>
                  <a:pt x="15768" y="28383"/>
                </a:lnTo>
                <a:cubicBezTo>
                  <a:pt x="15768" y="21418"/>
                  <a:pt x="21423" y="15760"/>
                  <a:pt x="28385" y="15760"/>
                </a:cubicBezTo>
                <a:lnTo>
                  <a:pt x="40152" y="15760"/>
                </a:lnTo>
                <a:cubicBezTo>
                  <a:pt x="47114" y="15760"/>
                  <a:pt x="52769" y="21418"/>
                  <a:pt x="52769" y="28383"/>
                </a:cubicBezTo>
                <a:lnTo>
                  <a:pt x="52769" y="41574"/>
                </a:lnTo>
                <a:lnTo>
                  <a:pt x="52769" y="356487"/>
                </a:lnTo>
                <a:lnTo>
                  <a:pt x="52769" y="758804"/>
                </a:lnTo>
                <a:close/>
                <a:moveTo>
                  <a:pt x="557238" y="338773"/>
                </a:moveTo>
                <a:cubicBezTo>
                  <a:pt x="557238" y="340696"/>
                  <a:pt x="556009" y="341767"/>
                  <a:pt x="555474" y="342130"/>
                </a:cubicBezTo>
                <a:cubicBezTo>
                  <a:pt x="554844" y="342571"/>
                  <a:pt x="553552" y="343202"/>
                  <a:pt x="551914" y="342618"/>
                </a:cubicBezTo>
                <a:cubicBezTo>
                  <a:pt x="470949" y="312895"/>
                  <a:pt x="389701" y="331161"/>
                  <a:pt x="311131" y="348812"/>
                </a:cubicBezTo>
                <a:cubicBezTo>
                  <a:pt x="227615" y="367582"/>
                  <a:pt x="148603" y="385328"/>
                  <a:pt x="68521" y="351334"/>
                </a:cubicBezTo>
                <a:lnTo>
                  <a:pt x="68521" y="53442"/>
                </a:lnTo>
                <a:cubicBezTo>
                  <a:pt x="101474" y="66380"/>
                  <a:pt x="134426" y="71219"/>
                  <a:pt x="167253" y="71219"/>
                </a:cubicBezTo>
                <a:cubicBezTo>
                  <a:pt x="216919" y="71219"/>
                  <a:pt x="266238" y="60139"/>
                  <a:pt x="314612" y="49265"/>
                </a:cubicBezTo>
                <a:cubicBezTo>
                  <a:pt x="397309" y="30684"/>
                  <a:pt x="475407" y="13128"/>
                  <a:pt x="554718" y="45672"/>
                </a:cubicBezTo>
                <a:cubicBezTo>
                  <a:pt x="556262" y="46302"/>
                  <a:pt x="557254" y="47784"/>
                  <a:pt x="557254" y="49439"/>
                </a:cubicBezTo>
                <a:lnTo>
                  <a:pt x="557254" y="3387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5128650" y="3084790"/>
            <a:ext cx="368706" cy="392917"/>
          </a:xfrm>
          <a:custGeom>
            <a:rect b="b" l="l" r="r" t="t"/>
            <a:pathLst>
              <a:path extrusionOk="0" h="785833" w="737411">
                <a:moveTo>
                  <a:pt x="713970" y="128500"/>
                </a:moveTo>
                <a:lnTo>
                  <a:pt x="599839" y="128500"/>
                </a:lnTo>
                <a:lnTo>
                  <a:pt x="599839" y="18040"/>
                </a:lnTo>
                <a:cubicBezTo>
                  <a:pt x="599839" y="8100"/>
                  <a:pt x="591737" y="0"/>
                  <a:pt x="581795" y="0"/>
                </a:cubicBezTo>
                <a:lnTo>
                  <a:pt x="155570" y="0"/>
                </a:lnTo>
                <a:cubicBezTo>
                  <a:pt x="145612" y="0"/>
                  <a:pt x="137526" y="8100"/>
                  <a:pt x="137526" y="18040"/>
                </a:cubicBezTo>
                <a:lnTo>
                  <a:pt x="137526" y="128500"/>
                </a:lnTo>
                <a:lnTo>
                  <a:pt x="23379" y="128500"/>
                </a:lnTo>
                <a:cubicBezTo>
                  <a:pt x="10511" y="128500"/>
                  <a:pt x="34" y="138975"/>
                  <a:pt x="3" y="151857"/>
                </a:cubicBezTo>
                <a:cubicBezTo>
                  <a:pt x="-343" y="335831"/>
                  <a:pt x="33699" y="448036"/>
                  <a:pt x="101187" y="485391"/>
                </a:cubicBezTo>
                <a:cubicBezTo>
                  <a:pt x="118774" y="495127"/>
                  <a:pt x="136503" y="498556"/>
                  <a:pt x="152738" y="498556"/>
                </a:cubicBezTo>
                <a:cubicBezTo>
                  <a:pt x="182266" y="498556"/>
                  <a:pt x="206838" y="487231"/>
                  <a:pt x="216733" y="481931"/>
                </a:cubicBezTo>
                <a:cubicBezTo>
                  <a:pt x="242391" y="504359"/>
                  <a:pt x="273036" y="521220"/>
                  <a:pt x="306764" y="530610"/>
                </a:cubicBezTo>
                <a:lnTo>
                  <a:pt x="287414" y="671834"/>
                </a:lnTo>
                <a:lnTo>
                  <a:pt x="256109" y="671834"/>
                </a:lnTo>
                <a:cubicBezTo>
                  <a:pt x="242391" y="671834"/>
                  <a:pt x="231238" y="682986"/>
                  <a:pt x="231238" y="696701"/>
                </a:cubicBezTo>
                <a:lnTo>
                  <a:pt x="231238" y="760967"/>
                </a:lnTo>
                <a:cubicBezTo>
                  <a:pt x="231238" y="774682"/>
                  <a:pt x="242391" y="785833"/>
                  <a:pt x="256109" y="785833"/>
                </a:cubicBezTo>
                <a:lnTo>
                  <a:pt x="481303" y="785833"/>
                </a:lnTo>
                <a:cubicBezTo>
                  <a:pt x="495021" y="785833"/>
                  <a:pt x="506174" y="774682"/>
                  <a:pt x="506174" y="760967"/>
                </a:cubicBezTo>
                <a:lnTo>
                  <a:pt x="506174" y="696701"/>
                </a:lnTo>
                <a:cubicBezTo>
                  <a:pt x="506174" y="682986"/>
                  <a:pt x="495021" y="671834"/>
                  <a:pt x="481303" y="671834"/>
                </a:cubicBezTo>
                <a:lnTo>
                  <a:pt x="449998" y="671834"/>
                </a:lnTo>
                <a:lnTo>
                  <a:pt x="430648" y="530610"/>
                </a:lnTo>
                <a:cubicBezTo>
                  <a:pt x="464376" y="521220"/>
                  <a:pt x="495021" y="504359"/>
                  <a:pt x="520679" y="481931"/>
                </a:cubicBezTo>
                <a:cubicBezTo>
                  <a:pt x="530574" y="487231"/>
                  <a:pt x="555146" y="498556"/>
                  <a:pt x="584674" y="498556"/>
                </a:cubicBezTo>
                <a:cubicBezTo>
                  <a:pt x="600909" y="498556"/>
                  <a:pt x="618622" y="495127"/>
                  <a:pt x="636225" y="485391"/>
                </a:cubicBezTo>
                <a:cubicBezTo>
                  <a:pt x="703713" y="448052"/>
                  <a:pt x="737755" y="335831"/>
                  <a:pt x="737409" y="151857"/>
                </a:cubicBezTo>
                <a:cubicBezTo>
                  <a:pt x="737331" y="138975"/>
                  <a:pt x="726838" y="128500"/>
                  <a:pt x="713970" y="128500"/>
                </a:cubicBezTo>
                <a:close/>
                <a:moveTo>
                  <a:pt x="490412" y="696701"/>
                </a:moveTo>
                <a:lnTo>
                  <a:pt x="490412" y="760967"/>
                </a:lnTo>
                <a:cubicBezTo>
                  <a:pt x="490412" y="766015"/>
                  <a:pt x="486306" y="770105"/>
                  <a:pt x="481272" y="770105"/>
                </a:cubicBezTo>
                <a:lnTo>
                  <a:pt x="256093" y="770105"/>
                </a:lnTo>
                <a:cubicBezTo>
                  <a:pt x="251043" y="770105"/>
                  <a:pt x="246953" y="766000"/>
                  <a:pt x="246953" y="760967"/>
                </a:cubicBezTo>
                <a:lnTo>
                  <a:pt x="246953" y="696701"/>
                </a:lnTo>
                <a:cubicBezTo>
                  <a:pt x="246953" y="691652"/>
                  <a:pt x="251059" y="687563"/>
                  <a:pt x="256093" y="687563"/>
                </a:cubicBezTo>
                <a:lnTo>
                  <a:pt x="481287" y="687563"/>
                </a:lnTo>
                <a:cubicBezTo>
                  <a:pt x="486321" y="687547"/>
                  <a:pt x="490412" y="691652"/>
                  <a:pt x="490412" y="696701"/>
                </a:cubicBezTo>
                <a:close/>
                <a:moveTo>
                  <a:pt x="155570" y="15728"/>
                </a:moveTo>
                <a:lnTo>
                  <a:pt x="581795" y="15728"/>
                </a:lnTo>
                <a:cubicBezTo>
                  <a:pt x="583069" y="15728"/>
                  <a:pt x="584107" y="16766"/>
                  <a:pt x="584107" y="18040"/>
                </a:cubicBezTo>
                <a:lnTo>
                  <a:pt x="584107" y="136317"/>
                </a:lnTo>
                <a:cubicBezTo>
                  <a:pt x="584107" y="136333"/>
                  <a:pt x="584107" y="136333"/>
                  <a:pt x="584107" y="136349"/>
                </a:cubicBezTo>
                <a:cubicBezTo>
                  <a:pt x="584107" y="136364"/>
                  <a:pt x="584107" y="136364"/>
                  <a:pt x="584107" y="136380"/>
                </a:cubicBezTo>
                <a:lnTo>
                  <a:pt x="584107" y="307913"/>
                </a:lnTo>
                <a:cubicBezTo>
                  <a:pt x="584107" y="426677"/>
                  <a:pt x="487470" y="523296"/>
                  <a:pt x="368682" y="523296"/>
                </a:cubicBezTo>
                <a:cubicBezTo>
                  <a:pt x="249895" y="523296"/>
                  <a:pt x="153257" y="426677"/>
                  <a:pt x="153257" y="307913"/>
                </a:cubicBezTo>
                <a:lnTo>
                  <a:pt x="153257" y="136396"/>
                </a:lnTo>
                <a:cubicBezTo>
                  <a:pt x="153257" y="136380"/>
                  <a:pt x="153257" y="136380"/>
                  <a:pt x="153257" y="136364"/>
                </a:cubicBezTo>
                <a:cubicBezTo>
                  <a:pt x="153257" y="136349"/>
                  <a:pt x="153257" y="136349"/>
                  <a:pt x="153257" y="136333"/>
                </a:cubicBezTo>
                <a:lnTo>
                  <a:pt x="153257" y="18056"/>
                </a:lnTo>
                <a:cubicBezTo>
                  <a:pt x="153257" y="16766"/>
                  <a:pt x="154296" y="15728"/>
                  <a:pt x="155570" y="15728"/>
                </a:cubicBezTo>
                <a:close/>
                <a:moveTo>
                  <a:pt x="108675" y="471550"/>
                </a:moveTo>
                <a:cubicBezTo>
                  <a:pt x="31450" y="428659"/>
                  <a:pt x="15514" y="274034"/>
                  <a:pt x="15734" y="151888"/>
                </a:cubicBezTo>
                <a:cubicBezTo>
                  <a:pt x="15734" y="147657"/>
                  <a:pt x="19179" y="144229"/>
                  <a:pt x="23379" y="144229"/>
                </a:cubicBezTo>
                <a:lnTo>
                  <a:pt x="137510" y="144229"/>
                </a:lnTo>
                <a:lnTo>
                  <a:pt x="137510" y="307929"/>
                </a:lnTo>
                <a:cubicBezTo>
                  <a:pt x="137510" y="371219"/>
                  <a:pt x="163089" y="428643"/>
                  <a:pt x="204447" y="470418"/>
                </a:cubicBezTo>
                <a:cubicBezTo>
                  <a:pt x="187316" y="478455"/>
                  <a:pt x="146839" y="492752"/>
                  <a:pt x="108675" y="471550"/>
                </a:cubicBezTo>
                <a:close/>
                <a:moveTo>
                  <a:pt x="434093" y="671819"/>
                </a:moveTo>
                <a:lnTo>
                  <a:pt x="303271" y="671819"/>
                </a:lnTo>
                <a:lnTo>
                  <a:pt x="322118" y="534322"/>
                </a:lnTo>
                <a:cubicBezTo>
                  <a:pt x="337157" y="537405"/>
                  <a:pt x="352747" y="539040"/>
                  <a:pt x="368682" y="539040"/>
                </a:cubicBezTo>
                <a:cubicBezTo>
                  <a:pt x="384634" y="539040"/>
                  <a:pt x="400208" y="537420"/>
                  <a:pt x="415247" y="534322"/>
                </a:cubicBezTo>
                <a:lnTo>
                  <a:pt x="434093" y="671819"/>
                </a:lnTo>
                <a:close/>
                <a:moveTo>
                  <a:pt x="628690" y="471550"/>
                </a:moveTo>
                <a:cubicBezTo>
                  <a:pt x="613950" y="479745"/>
                  <a:pt x="598863" y="482623"/>
                  <a:pt x="584894" y="482623"/>
                </a:cubicBezTo>
                <a:cubicBezTo>
                  <a:pt x="562729" y="482623"/>
                  <a:pt x="543426" y="475325"/>
                  <a:pt x="532886" y="470402"/>
                </a:cubicBezTo>
                <a:cubicBezTo>
                  <a:pt x="574244" y="428628"/>
                  <a:pt x="599839" y="371204"/>
                  <a:pt x="599839" y="307913"/>
                </a:cubicBezTo>
                <a:lnTo>
                  <a:pt x="599839" y="144229"/>
                </a:lnTo>
                <a:lnTo>
                  <a:pt x="713970" y="144229"/>
                </a:lnTo>
                <a:cubicBezTo>
                  <a:pt x="718186" y="144229"/>
                  <a:pt x="721615" y="147673"/>
                  <a:pt x="721615" y="151888"/>
                </a:cubicBezTo>
                <a:cubicBezTo>
                  <a:pt x="721851" y="274034"/>
                  <a:pt x="705915" y="428659"/>
                  <a:pt x="628690" y="471550"/>
                </a:cubicBezTo>
                <a:close/>
                <a:moveTo>
                  <a:pt x="323061" y="728834"/>
                </a:moveTo>
                <a:cubicBezTo>
                  <a:pt x="323061" y="724493"/>
                  <a:pt x="326585" y="720970"/>
                  <a:pt x="330927" y="720970"/>
                </a:cubicBezTo>
                <a:lnTo>
                  <a:pt x="406438" y="720970"/>
                </a:lnTo>
                <a:cubicBezTo>
                  <a:pt x="410779" y="720970"/>
                  <a:pt x="414303" y="724493"/>
                  <a:pt x="414303" y="728834"/>
                </a:cubicBezTo>
                <a:cubicBezTo>
                  <a:pt x="414303" y="733175"/>
                  <a:pt x="410779" y="736698"/>
                  <a:pt x="406438" y="736698"/>
                </a:cubicBezTo>
                <a:lnTo>
                  <a:pt x="330927" y="736698"/>
                </a:lnTo>
                <a:cubicBezTo>
                  <a:pt x="326585" y="736698"/>
                  <a:pt x="323061" y="733175"/>
                  <a:pt x="323061" y="728834"/>
                </a:cubicBezTo>
                <a:close/>
                <a:moveTo>
                  <a:pt x="304561" y="271628"/>
                </a:moveTo>
                <a:lnTo>
                  <a:pt x="293392" y="336774"/>
                </a:lnTo>
                <a:cubicBezTo>
                  <a:pt x="292637" y="341147"/>
                  <a:pt x="294399" y="345472"/>
                  <a:pt x="297986" y="348083"/>
                </a:cubicBezTo>
                <a:cubicBezTo>
                  <a:pt x="300015" y="349561"/>
                  <a:pt x="302391" y="350301"/>
                  <a:pt x="304766" y="350301"/>
                </a:cubicBezTo>
                <a:cubicBezTo>
                  <a:pt x="306606" y="350301"/>
                  <a:pt x="308447" y="349860"/>
                  <a:pt x="310162" y="348964"/>
                </a:cubicBezTo>
                <a:lnTo>
                  <a:pt x="368667" y="318215"/>
                </a:lnTo>
                <a:lnTo>
                  <a:pt x="427172" y="348964"/>
                </a:lnTo>
                <a:cubicBezTo>
                  <a:pt x="431089" y="351024"/>
                  <a:pt x="435761" y="350694"/>
                  <a:pt x="439348" y="348083"/>
                </a:cubicBezTo>
                <a:cubicBezTo>
                  <a:pt x="442934" y="345472"/>
                  <a:pt x="444696" y="341147"/>
                  <a:pt x="443941" y="336774"/>
                </a:cubicBezTo>
                <a:lnTo>
                  <a:pt x="432772" y="271628"/>
                </a:lnTo>
                <a:lnTo>
                  <a:pt x="480107" y="225497"/>
                </a:lnTo>
                <a:cubicBezTo>
                  <a:pt x="483285" y="222398"/>
                  <a:pt x="484402" y="217868"/>
                  <a:pt x="483034" y="213653"/>
                </a:cubicBezTo>
                <a:cubicBezTo>
                  <a:pt x="481665" y="209438"/>
                  <a:pt x="478094" y="206418"/>
                  <a:pt x="473705" y="205789"/>
                </a:cubicBezTo>
                <a:lnTo>
                  <a:pt x="408294" y="196289"/>
                </a:lnTo>
                <a:lnTo>
                  <a:pt x="379034" y="137025"/>
                </a:lnTo>
                <a:cubicBezTo>
                  <a:pt x="379034" y="137025"/>
                  <a:pt x="379034" y="137025"/>
                  <a:pt x="379034" y="137025"/>
                </a:cubicBezTo>
                <a:cubicBezTo>
                  <a:pt x="377067" y="133046"/>
                  <a:pt x="373103" y="130576"/>
                  <a:pt x="368667" y="130576"/>
                </a:cubicBezTo>
                <a:cubicBezTo>
                  <a:pt x="364230" y="130576"/>
                  <a:pt x="360266" y="133046"/>
                  <a:pt x="358300" y="137025"/>
                </a:cubicBezTo>
                <a:lnTo>
                  <a:pt x="329039" y="196289"/>
                </a:lnTo>
                <a:lnTo>
                  <a:pt x="263613" y="205789"/>
                </a:lnTo>
                <a:cubicBezTo>
                  <a:pt x="259224" y="206434"/>
                  <a:pt x="255653" y="209438"/>
                  <a:pt x="254284" y="213653"/>
                </a:cubicBezTo>
                <a:cubicBezTo>
                  <a:pt x="252915" y="217868"/>
                  <a:pt x="254032" y="222414"/>
                  <a:pt x="257210" y="225497"/>
                </a:cubicBezTo>
                <a:lnTo>
                  <a:pt x="304561" y="271628"/>
                </a:lnTo>
                <a:close/>
                <a:moveTo>
                  <a:pt x="335411" y="211247"/>
                </a:moveTo>
                <a:cubicBezTo>
                  <a:pt x="337975" y="210869"/>
                  <a:pt x="340193" y="209265"/>
                  <a:pt x="341341" y="206937"/>
                </a:cubicBezTo>
                <a:lnTo>
                  <a:pt x="368682" y="151542"/>
                </a:lnTo>
                <a:lnTo>
                  <a:pt x="396023" y="206937"/>
                </a:lnTo>
                <a:cubicBezTo>
                  <a:pt x="397172" y="209265"/>
                  <a:pt x="399390" y="210869"/>
                  <a:pt x="401938" y="211247"/>
                </a:cubicBezTo>
                <a:lnTo>
                  <a:pt x="463086" y="220133"/>
                </a:lnTo>
                <a:lnTo>
                  <a:pt x="418834" y="263260"/>
                </a:lnTo>
                <a:cubicBezTo>
                  <a:pt x="416978" y="265069"/>
                  <a:pt x="416128" y="267664"/>
                  <a:pt x="416569" y="270228"/>
                </a:cubicBezTo>
                <a:lnTo>
                  <a:pt x="427014" y="331112"/>
                </a:lnTo>
                <a:lnTo>
                  <a:pt x="372316" y="302361"/>
                </a:lnTo>
                <a:cubicBezTo>
                  <a:pt x="370020" y="301150"/>
                  <a:pt x="367282" y="301150"/>
                  <a:pt x="365001" y="302361"/>
                </a:cubicBezTo>
                <a:lnTo>
                  <a:pt x="310303" y="331112"/>
                </a:lnTo>
                <a:lnTo>
                  <a:pt x="320749" y="270228"/>
                </a:lnTo>
                <a:cubicBezTo>
                  <a:pt x="321189" y="267680"/>
                  <a:pt x="320340" y="265069"/>
                  <a:pt x="318484" y="263260"/>
                </a:cubicBezTo>
                <a:lnTo>
                  <a:pt x="274231" y="220133"/>
                </a:lnTo>
                <a:lnTo>
                  <a:pt x="335411" y="2112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6"/>
          <p:cNvSpPr/>
          <p:nvPr/>
        </p:nvSpPr>
        <p:spPr>
          <a:xfrm>
            <a:off x="5716078" y="3109890"/>
            <a:ext cx="250469" cy="342918"/>
          </a:xfrm>
          <a:custGeom>
            <a:rect b="b" l="l" r="r" t="t"/>
            <a:pathLst>
              <a:path extrusionOk="0" h="685835" w="500939">
                <a:moveTo>
                  <a:pt x="500802" y="147430"/>
                </a:moveTo>
                <a:cubicBezTo>
                  <a:pt x="500747" y="147156"/>
                  <a:pt x="500651" y="146895"/>
                  <a:pt x="500555" y="146621"/>
                </a:cubicBezTo>
                <a:cubicBezTo>
                  <a:pt x="500500" y="146470"/>
                  <a:pt x="500472" y="146305"/>
                  <a:pt x="500404" y="146141"/>
                </a:cubicBezTo>
                <a:cubicBezTo>
                  <a:pt x="500280" y="145852"/>
                  <a:pt x="500115" y="145578"/>
                  <a:pt x="499964" y="145304"/>
                </a:cubicBezTo>
                <a:cubicBezTo>
                  <a:pt x="499895" y="145194"/>
                  <a:pt x="499854" y="145070"/>
                  <a:pt x="499772" y="144961"/>
                </a:cubicBezTo>
                <a:cubicBezTo>
                  <a:pt x="499524" y="144590"/>
                  <a:pt x="499236" y="144247"/>
                  <a:pt x="498920" y="143918"/>
                </a:cubicBezTo>
                <a:lnTo>
                  <a:pt x="356829" y="2003"/>
                </a:lnTo>
                <a:cubicBezTo>
                  <a:pt x="356513" y="1688"/>
                  <a:pt x="356169" y="1400"/>
                  <a:pt x="355785" y="1153"/>
                </a:cubicBezTo>
                <a:cubicBezTo>
                  <a:pt x="355675" y="1084"/>
                  <a:pt x="355565" y="1043"/>
                  <a:pt x="355455" y="974"/>
                </a:cubicBezTo>
                <a:cubicBezTo>
                  <a:pt x="355180" y="810"/>
                  <a:pt x="354905" y="645"/>
                  <a:pt x="354603" y="521"/>
                </a:cubicBezTo>
                <a:cubicBezTo>
                  <a:pt x="354452" y="467"/>
                  <a:pt x="354301" y="439"/>
                  <a:pt x="354150" y="384"/>
                </a:cubicBezTo>
                <a:cubicBezTo>
                  <a:pt x="353875" y="288"/>
                  <a:pt x="353600" y="192"/>
                  <a:pt x="353312" y="137"/>
                </a:cubicBezTo>
                <a:cubicBezTo>
                  <a:pt x="352872" y="41"/>
                  <a:pt x="352419" y="0"/>
                  <a:pt x="351952" y="0"/>
                </a:cubicBezTo>
                <a:lnTo>
                  <a:pt x="6869" y="0"/>
                </a:lnTo>
                <a:cubicBezTo>
                  <a:pt x="3077" y="-14"/>
                  <a:pt x="0" y="3060"/>
                  <a:pt x="0" y="6847"/>
                </a:cubicBezTo>
                <a:lnTo>
                  <a:pt x="0" y="678975"/>
                </a:lnTo>
                <a:cubicBezTo>
                  <a:pt x="0" y="682762"/>
                  <a:pt x="3077" y="685835"/>
                  <a:pt x="6869" y="685835"/>
                </a:cubicBezTo>
                <a:lnTo>
                  <a:pt x="494071" y="685835"/>
                </a:lnTo>
                <a:cubicBezTo>
                  <a:pt x="497862" y="685835"/>
                  <a:pt x="500939" y="682762"/>
                  <a:pt x="500939" y="678975"/>
                </a:cubicBezTo>
                <a:lnTo>
                  <a:pt x="500939" y="148775"/>
                </a:lnTo>
                <a:cubicBezTo>
                  <a:pt x="500939" y="148322"/>
                  <a:pt x="500898" y="147869"/>
                  <a:pt x="500802" y="147430"/>
                </a:cubicBezTo>
                <a:close/>
                <a:moveTo>
                  <a:pt x="358834" y="141914"/>
                </a:moveTo>
                <a:lnTo>
                  <a:pt x="358834" y="23408"/>
                </a:lnTo>
                <a:lnTo>
                  <a:pt x="477489" y="141914"/>
                </a:lnTo>
                <a:lnTo>
                  <a:pt x="358834" y="141914"/>
                </a:lnTo>
                <a:close/>
                <a:moveTo>
                  <a:pt x="13738" y="672114"/>
                </a:moveTo>
                <a:lnTo>
                  <a:pt x="13738" y="13707"/>
                </a:lnTo>
                <a:lnTo>
                  <a:pt x="345097" y="13707"/>
                </a:lnTo>
                <a:lnTo>
                  <a:pt x="345097" y="148775"/>
                </a:lnTo>
                <a:cubicBezTo>
                  <a:pt x="345097" y="152562"/>
                  <a:pt x="348174" y="155635"/>
                  <a:pt x="351965" y="155635"/>
                </a:cubicBezTo>
                <a:lnTo>
                  <a:pt x="487202" y="155635"/>
                </a:lnTo>
                <a:lnTo>
                  <a:pt x="487202" y="672101"/>
                </a:lnTo>
                <a:lnTo>
                  <a:pt x="13738" y="672101"/>
                </a:lnTo>
                <a:close/>
                <a:moveTo>
                  <a:pt x="85944" y="154593"/>
                </a:moveTo>
                <a:cubicBezTo>
                  <a:pt x="85944" y="150806"/>
                  <a:pt x="89022" y="147732"/>
                  <a:pt x="92813" y="147732"/>
                </a:cubicBezTo>
                <a:lnTo>
                  <a:pt x="229684" y="147732"/>
                </a:lnTo>
                <a:cubicBezTo>
                  <a:pt x="233476" y="147732"/>
                  <a:pt x="236553" y="150806"/>
                  <a:pt x="236553" y="154593"/>
                </a:cubicBezTo>
                <a:cubicBezTo>
                  <a:pt x="236553" y="158379"/>
                  <a:pt x="233476" y="161453"/>
                  <a:pt x="229684" y="161453"/>
                </a:cubicBezTo>
                <a:lnTo>
                  <a:pt x="92813" y="161453"/>
                </a:lnTo>
                <a:cubicBezTo>
                  <a:pt x="89022" y="161453"/>
                  <a:pt x="85944" y="158379"/>
                  <a:pt x="85944" y="154593"/>
                </a:cubicBezTo>
                <a:close/>
                <a:moveTo>
                  <a:pt x="236553" y="564708"/>
                </a:moveTo>
                <a:cubicBezTo>
                  <a:pt x="236553" y="568495"/>
                  <a:pt x="233476" y="571568"/>
                  <a:pt x="229684" y="571568"/>
                </a:cubicBezTo>
                <a:lnTo>
                  <a:pt x="92813" y="571568"/>
                </a:lnTo>
                <a:cubicBezTo>
                  <a:pt x="89022" y="571568"/>
                  <a:pt x="85944" y="568495"/>
                  <a:pt x="85944" y="564708"/>
                </a:cubicBezTo>
                <a:cubicBezTo>
                  <a:pt x="85944" y="560921"/>
                  <a:pt x="89022" y="557847"/>
                  <a:pt x="92813" y="557847"/>
                </a:cubicBezTo>
                <a:lnTo>
                  <a:pt x="229684" y="557847"/>
                </a:lnTo>
                <a:cubicBezTo>
                  <a:pt x="233490" y="557847"/>
                  <a:pt x="236553" y="560921"/>
                  <a:pt x="236553" y="564708"/>
                </a:cubicBezTo>
                <a:close/>
                <a:moveTo>
                  <a:pt x="414995" y="236616"/>
                </a:moveTo>
                <a:cubicBezTo>
                  <a:pt x="414995" y="240403"/>
                  <a:pt x="411918" y="243476"/>
                  <a:pt x="408126" y="243476"/>
                </a:cubicBezTo>
                <a:lnTo>
                  <a:pt x="92813" y="243476"/>
                </a:lnTo>
                <a:cubicBezTo>
                  <a:pt x="89022" y="243476"/>
                  <a:pt x="85944" y="240403"/>
                  <a:pt x="85944" y="236616"/>
                </a:cubicBezTo>
                <a:cubicBezTo>
                  <a:pt x="85944" y="232829"/>
                  <a:pt x="89022" y="229755"/>
                  <a:pt x="92813" y="229755"/>
                </a:cubicBezTo>
                <a:lnTo>
                  <a:pt x="408126" y="229755"/>
                </a:lnTo>
                <a:cubicBezTo>
                  <a:pt x="411918" y="229755"/>
                  <a:pt x="414995" y="232829"/>
                  <a:pt x="414995" y="236616"/>
                </a:cubicBezTo>
                <a:close/>
                <a:moveTo>
                  <a:pt x="414995" y="318639"/>
                </a:moveTo>
                <a:cubicBezTo>
                  <a:pt x="414995" y="322426"/>
                  <a:pt x="411918" y="325499"/>
                  <a:pt x="408126" y="325499"/>
                </a:cubicBezTo>
                <a:lnTo>
                  <a:pt x="92813" y="325499"/>
                </a:lnTo>
                <a:cubicBezTo>
                  <a:pt x="89022" y="325499"/>
                  <a:pt x="85944" y="322426"/>
                  <a:pt x="85944" y="318639"/>
                </a:cubicBezTo>
                <a:cubicBezTo>
                  <a:pt x="85944" y="314852"/>
                  <a:pt x="89022" y="311778"/>
                  <a:pt x="92813" y="311778"/>
                </a:cubicBezTo>
                <a:lnTo>
                  <a:pt x="408126" y="311778"/>
                </a:lnTo>
                <a:cubicBezTo>
                  <a:pt x="411918" y="311778"/>
                  <a:pt x="414995" y="314852"/>
                  <a:pt x="414995" y="318639"/>
                </a:cubicBezTo>
                <a:close/>
                <a:moveTo>
                  <a:pt x="414995" y="400662"/>
                </a:moveTo>
                <a:cubicBezTo>
                  <a:pt x="414995" y="404449"/>
                  <a:pt x="411918" y="407522"/>
                  <a:pt x="408126" y="407522"/>
                </a:cubicBezTo>
                <a:lnTo>
                  <a:pt x="92813" y="407522"/>
                </a:lnTo>
                <a:cubicBezTo>
                  <a:pt x="89022" y="407522"/>
                  <a:pt x="85944" y="404449"/>
                  <a:pt x="85944" y="400662"/>
                </a:cubicBezTo>
                <a:cubicBezTo>
                  <a:pt x="85944" y="396875"/>
                  <a:pt x="89022" y="393801"/>
                  <a:pt x="92813" y="393801"/>
                </a:cubicBezTo>
                <a:lnTo>
                  <a:pt x="408126" y="393801"/>
                </a:lnTo>
                <a:cubicBezTo>
                  <a:pt x="411918" y="393801"/>
                  <a:pt x="414995" y="396875"/>
                  <a:pt x="414995" y="400662"/>
                </a:cubicBezTo>
                <a:close/>
                <a:moveTo>
                  <a:pt x="414995" y="482685"/>
                </a:moveTo>
                <a:cubicBezTo>
                  <a:pt x="414995" y="486472"/>
                  <a:pt x="411918" y="489545"/>
                  <a:pt x="408126" y="489545"/>
                </a:cubicBezTo>
                <a:lnTo>
                  <a:pt x="92813" y="489545"/>
                </a:lnTo>
                <a:cubicBezTo>
                  <a:pt x="89022" y="489545"/>
                  <a:pt x="85944" y="486472"/>
                  <a:pt x="85944" y="482685"/>
                </a:cubicBezTo>
                <a:cubicBezTo>
                  <a:pt x="85944" y="478898"/>
                  <a:pt x="89022" y="475824"/>
                  <a:pt x="92813" y="475824"/>
                </a:cubicBezTo>
                <a:lnTo>
                  <a:pt x="408126" y="475824"/>
                </a:lnTo>
                <a:cubicBezTo>
                  <a:pt x="411918" y="475824"/>
                  <a:pt x="414995" y="478898"/>
                  <a:pt x="414995" y="48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6"/>
          <p:cNvSpPr/>
          <p:nvPr/>
        </p:nvSpPr>
        <p:spPr>
          <a:xfrm>
            <a:off x="6185320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88367" y="70509"/>
                </a:moveTo>
                <a:lnTo>
                  <a:pt x="828460" y="70509"/>
                </a:lnTo>
                <a:lnTo>
                  <a:pt x="828460" y="8994"/>
                </a:lnTo>
                <a:cubicBezTo>
                  <a:pt x="828460" y="4029"/>
                  <a:pt x="824435" y="0"/>
                  <a:pt x="819476" y="0"/>
                </a:cubicBezTo>
                <a:lnTo>
                  <a:pt x="555535" y="0"/>
                </a:lnTo>
                <a:cubicBezTo>
                  <a:pt x="508835" y="0"/>
                  <a:pt x="466591" y="28401"/>
                  <a:pt x="448676" y="71193"/>
                </a:cubicBezTo>
                <a:cubicBezTo>
                  <a:pt x="430761" y="28383"/>
                  <a:pt x="388517" y="0"/>
                  <a:pt x="341817" y="0"/>
                </a:cubicBezTo>
                <a:lnTo>
                  <a:pt x="77876" y="0"/>
                </a:lnTo>
                <a:cubicBezTo>
                  <a:pt x="72917" y="0"/>
                  <a:pt x="68892" y="4029"/>
                  <a:pt x="68892" y="8994"/>
                </a:cubicBezTo>
                <a:lnTo>
                  <a:pt x="68892" y="70509"/>
                </a:lnTo>
                <a:lnTo>
                  <a:pt x="8984" y="70509"/>
                </a:lnTo>
                <a:cubicBezTo>
                  <a:pt x="4007" y="70509"/>
                  <a:pt x="0" y="74538"/>
                  <a:pt x="0" y="79503"/>
                </a:cubicBezTo>
                <a:lnTo>
                  <a:pt x="0" y="530545"/>
                </a:lnTo>
                <a:cubicBezTo>
                  <a:pt x="0" y="535527"/>
                  <a:pt x="4007" y="539538"/>
                  <a:pt x="8984" y="539538"/>
                </a:cubicBezTo>
                <a:lnTo>
                  <a:pt x="888367" y="539538"/>
                </a:lnTo>
                <a:cubicBezTo>
                  <a:pt x="893345" y="539538"/>
                  <a:pt x="897352" y="535527"/>
                  <a:pt x="897352" y="530545"/>
                </a:cubicBezTo>
                <a:lnTo>
                  <a:pt x="897352" y="79503"/>
                </a:lnTo>
                <a:cubicBezTo>
                  <a:pt x="897352" y="74538"/>
                  <a:pt x="893345" y="70509"/>
                  <a:pt x="888367" y="70509"/>
                </a:cubicBezTo>
                <a:close/>
                <a:moveTo>
                  <a:pt x="17969" y="521551"/>
                </a:moveTo>
                <a:lnTo>
                  <a:pt x="17969" y="88496"/>
                </a:lnTo>
                <a:lnTo>
                  <a:pt x="68892" y="88496"/>
                </a:lnTo>
                <a:lnTo>
                  <a:pt x="68892" y="440538"/>
                </a:lnTo>
                <a:cubicBezTo>
                  <a:pt x="68892" y="445502"/>
                  <a:pt x="72917" y="449531"/>
                  <a:pt x="77876" y="449531"/>
                </a:cubicBezTo>
                <a:lnTo>
                  <a:pt x="344009" y="449531"/>
                </a:lnTo>
                <a:cubicBezTo>
                  <a:pt x="388409" y="449531"/>
                  <a:pt x="426970" y="479857"/>
                  <a:pt x="437715" y="521551"/>
                </a:cubicBezTo>
                <a:lnTo>
                  <a:pt x="17969" y="521551"/>
                </a:lnTo>
                <a:close/>
                <a:moveTo>
                  <a:pt x="439692" y="482663"/>
                </a:moveTo>
                <a:cubicBezTo>
                  <a:pt x="418956" y="451726"/>
                  <a:pt x="383414" y="431544"/>
                  <a:pt x="344009" y="431544"/>
                </a:cubicBezTo>
                <a:lnTo>
                  <a:pt x="86860" y="431544"/>
                </a:lnTo>
                <a:lnTo>
                  <a:pt x="86860" y="17987"/>
                </a:lnTo>
                <a:lnTo>
                  <a:pt x="341817" y="17987"/>
                </a:lnTo>
                <a:cubicBezTo>
                  <a:pt x="382875" y="17987"/>
                  <a:pt x="419854" y="43942"/>
                  <a:pt x="433852" y="82578"/>
                </a:cubicBezTo>
                <a:cubicBezTo>
                  <a:pt x="437733" y="93281"/>
                  <a:pt x="439692" y="104522"/>
                  <a:pt x="439692" y="115962"/>
                </a:cubicBezTo>
                <a:lnTo>
                  <a:pt x="439692" y="482663"/>
                </a:lnTo>
                <a:close/>
                <a:moveTo>
                  <a:pt x="457660" y="115962"/>
                </a:moveTo>
                <a:cubicBezTo>
                  <a:pt x="457660" y="104522"/>
                  <a:pt x="459619" y="93281"/>
                  <a:pt x="463500" y="82578"/>
                </a:cubicBezTo>
                <a:cubicBezTo>
                  <a:pt x="477497" y="43942"/>
                  <a:pt x="514477" y="17987"/>
                  <a:pt x="555535" y="17987"/>
                </a:cubicBezTo>
                <a:lnTo>
                  <a:pt x="810492" y="17987"/>
                </a:lnTo>
                <a:lnTo>
                  <a:pt x="810492" y="431544"/>
                </a:lnTo>
                <a:lnTo>
                  <a:pt x="553343" y="431544"/>
                </a:lnTo>
                <a:cubicBezTo>
                  <a:pt x="513938" y="431544"/>
                  <a:pt x="478396" y="451726"/>
                  <a:pt x="457660" y="482663"/>
                </a:cubicBezTo>
                <a:lnTo>
                  <a:pt x="457660" y="115962"/>
                </a:lnTo>
                <a:close/>
                <a:moveTo>
                  <a:pt x="879383" y="521551"/>
                </a:moveTo>
                <a:lnTo>
                  <a:pt x="459637" y="521551"/>
                </a:lnTo>
                <a:cubicBezTo>
                  <a:pt x="470382" y="479857"/>
                  <a:pt x="508943" y="449531"/>
                  <a:pt x="553343" y="449531"/>
                </a:cubicBezTo>
                <a:lnTo>
                  <a:pt x="819476" y="449531"/>
                </a:lnTo>
                <a:cubicBezTo>
                  <a:pt x="824435" y="449531"/>
                  <a:pt x="828460" y="445502"/>
                  <a:pt x="828460" y="440538"/>
                </a:cubicBezTo>
                <a:lnTo>
                  <a:pt x="828460" y="88496"/>
                </a:lnTo>
                <a:lnTo>
                  <a:pt x="879383" y="88496"/>
                </a:lnTo>
                <a:lnTo>
                  <a:pt x="879383" y="521551"/>
                </a:lnTo>
                <a:close/>
                <a:moveTo>
                  <a:pt x="522149" y="110278"/>
                </a:moveTo>
                <a:cubicBezTo>
                  <a:pt x="522149" y="105314"/>
                  <a:pt x="526174" y="101285"/>
                  <a:pt x="531134" y="101285"/>
                </a:cubicBezTo>
                <a:lnTo>
                  <a:pt x="741277" y="101285"/>
                </a:lnTo>
                <a:cubicBezTo>
                  <a:pt x="746236" y="101285"/>
                  <a:pt x="750261" y="105314"/>
                  <a:pt x="750261" y="110278"/>
                </a:cubicBezTo>
                <a:cubicBezTo>
                  <a:pt x="750261" y="115243"/>
                  <a:pt x="746236" y="119272"/>
                  <a:pt x="741277" y="119272"/>
                </a:cubicBezTo>
                <a:lnTo>
                  <a:pt x="531134" y="119272"/>
                </a:lnTo>
                <a:cubicBezTo>
                  <a:pt x="526174" y="119272"/>
                  <a:pt x="522149" y="115243"/>
                  <a:pt x="522149" y="110278"/>
                </a:cubicBezTo>
                <a:close/>
                <a:moveTo>
                  <a:pt x="522149" y="187784"/>
                </a:moveTo>
                <a:cubicBezTo>
                  <a:pt x="522149" y="182820"/>
                  <a:pt x="526174" y="178791"/>
                  <a:pt x="531134" y="178791"/>
                </a:cubicBezTo>
                <a:lnTo>
                  <a:pt x="741277" y="178791"/>
                </a:lnTo>
                <a:cubicBezTo>
                  <a:pt x="746236" y="178791"/>
                  <a:pt x="750261" y="182820"/>
                  <a:pt x="750261" y="187784"/>
                </a:cubicBezTo>
                <a:cubicBezTo>
                  <a:pt x="750261" y="192749"/>
                  <a:pt x="746236" y="196778"/>
                  <a:pt x="741277" y="196778"/>
                </a:cubicBezTo>
                <a:lnTo>
                  <a:pt x="531134" y="196778"/>
                </a:lnTo>
                <a:cubicBezTo>
                  <a:pt x="526174" y="196778"/>
                  <a:pt x="522149" y="192749"/>
                  <a:pt x="522149" y="187784"/>
                </a:cubicBezTo>
                <a:close/>
                <a:moveTo>
                  <a:pt x="522149" y="265272"/>
                </a:moveTo>
                <a:cubicBezTo>
                  <a:pt x="522149" y="260308"/>
                  <a:pt x="526174" y="256279"/>
                  <a:pt x="531134" y="256279"/>
                </a:cubicBezTo>
                <a:lnTo>
                  <a:pt x="741277" y="256279"/>
                </a:lnTo>
                <a:cubicBezTo>
                  <a:pt x="746236" y="256279"/>
                  <a:pt x="750261" y="260308"/>
                  <a:pt x="750261" y="265272"/>
                </a:cubicBezTo>
                <a:cubicBezTo>
                  <a:pt x="750261" y="270237"/>
                  <a:pt x="746236" y="274266"/>
                  <a:pt x="741277" y="274266"/>
                </a:cubicBezTo>
                <a:lnTo>
                  <a:pt x="531134" y="274266"/>
                </a:lnTo>
                <a:cubicBezTo>
                  <a:pt x="526174" y="274266"/>
                  <a:pt x="522149" y="270237"/>
                  <a:pt x="522149" y="265272"/>
                </a:cubicBezTo>
                <a:close/>
                <a:moveTo>
                  <a:pt x="522149" y="342778"/>
                </a:moveTo>
                <a:cubicBezTo>
                  <a:pt x="522149" y="337814"/>
                  <a:pt x="526174" y="333785"/>
                  <a:pt x="531134" y="333785"/>
                </a:cubicBezTo>
                <a:lnTo>
                  <a:pt x="741277" y="333785"/>
                </a:lnTo>
                <a:cubicBezTo>
                  <a:pt x="746236" y="333785"/>
                  <a:pt x="750261" y="337814"/>
                  <a:pt x="750261" y="342778"/>
                </a:cubicBezTo>
                <a:cubicBezTo>
                  <a:pt x="750261" y="347743"/>
                  <a:pt x="746236" y="351772"/>
                  <a:pt x="741277" y="351772"/>
                </a:cubicBezTo>
                <a:lnTo>
                  <a:pt x="531134" y="351772"/>
                </a:lnTo>
                <a:cubicBezTo>
                  <a:pt x="526174" y="351772"/>
                  <a:pt x="522149" y="347743"/>
                  <a:pt x="522149" y="342778"/>
                </a:cubicBezTo>
                <a:close/>
                <a:moveTo>
                  <a:pt x="375202" y="110278"/>
                </a:moveTo>
                <a:cubicBezTo>
                  <a:pt x="375202" y="115243"/>
                  <a:pt x="371177" y="119272"/>
                  <a:pt x="366218" y="119272"/>
                </a:cubicBezTo>
                <a:lnTo>
                  <a:pt x="156075" y="119272"/>
                </a:lnTo>
                <a:cubicBezTo>
                  <a:pt x="151116" y="119272"/>
                  <a:pt x="147091" y="115243"/>
                  <a:pt x="147091" y="110278"/>
                </a:cubicBezTo>
                <a:cubicBezTo>
                  <a:pt x="147091" y="105314"/>
                  <a:pt x="151116" y="101285"/>
                  <a:pt x="156075" y="101285"/>
                </a:cubicBezTo>
                <a:lnTo>
                  <a:pt x="366218" y="101285"/>
                </a:lnTo>
                <a:cubicBezTo>
                  <a:pt x="371177" y="101285"/>
                  <a:pt x="375202" y="105314"/>
                  <a:pt x="375202" y="110278"/>
                </a:cubicBezTo>
                <a:close/>
                <a:moveTo>
                  <a:pt x="375202" y="187784"/>
                </a:moveTo>
                <a:cubicBezTo>
                  <a:pt x="375202" y="192749"/>
                  <a:pt x="371177" y="196778"/>
                  <a:pt x="366218" y="196778"/>
                </a:cubicBezTo>
                <a:lnTo>
                  <a:pt x="156075" y="196778"/>
                </a:lnTo>
                <a:cubicBezTo>
                  <a:pt x="151116" y="196778"/>
                  <a:pt x="147091" y="192749"/>
                  <a:pt x="147091" y="187784"/>
                </a:cubicBezTo>
                <a:cubicBezTo>
                  <a:pt x="147091" y="182820"/>
                  <a:pt x="151116" y="178791"/>
                  <a:pt x="156075" y="178791"/>
                </a:cubicBezTo>
                <a:lnTo>
                  <a:pt x="366218" y="178791"/>
                </a:lnTo>
                <a:cubicBezTo>
                  <a:pt x="371177" y="178791"/>
                  <a:pt x="375202" y="182820"/>
                  <a:pt x="375202" y="187784"/>
                </a:cubicBezTo>
                <a:close/>
                <a:moveTo>
                  <a:pt x="375202" y="265272"/>
                </a:moveTo>
                <a:cubicBezTo>
                  <a:pt x="375202" y="270237"/>
                  <a:pt x="371177" y="274266"/>
                  <a:pt x="366218" y="274266"/>
                </a:cubicBezTo>
                <a:lnTo>
                  <a:pt x="156075" y="274266"/>
                </a:lnTo>
                <a:cubicBezTo>
                  <a:pt x="151116" y="274266"/>
                  <a:pt x="147091" y="270237"/>
                  <a:pt x="147091" y="265272"/>
                </a:cubicBezTo>
                <a:cubicBezTo>
                  <a:pt x="147091" y="260308"/>
                  <a:pt x="151116" y="256279"/>
                  <a:pt x="156075" y="256279"/>
                </a:cubicBezTo>
                <a:lnTo>
                  <a:pt x="366218" y="256279"/>
                </a:lnTo>
                <a:cubicBezTo>
                  <a:pt x="371177" y="256279"/>
                  <a:pt x="375202" y="260308"/>
                  <a:pt x="375202" y="265272"/>
                </a:cubicBezTo>
                <a:close/>
                <a:moveTo>
                  <a:pt x="375202" y="342778"/>
                </a:moveTo>
                <a:cubicBezTo>
                  <a:pt x="375202" y="347743"/>
                  <a:pt x="371177" y="351772"/>
                  <a:pt x="366218" y="351772"/>
                </a:cubicBezTo>
                <a:lnTo>
                  <a:pt x="156075" y="351772"/>
                </a:lnTo>
                <a:cubicBezTo>
                  <a:pt x="151116" y="351772"/>
                  <a:pt x="147091" y="347743"/>
                  <a:pt x="147091" y="342778"/>
                </a:cubicBezTo>
                <a:cubicBezTo>
                  <a:pt x="147091" y="337814"/>
                  <a:pt x="151116" y="333785"/>
                  <a:pt x="156075" y="333785"/>
                </a:cubicBezTo>
                <a:lnTo>
                  <a:pt x="366218" y="333785"/>
                </a:lnTo>
                <a:cubicBezTo>
                  <a:pt x="371177" y="333785"/>
                  <a:pt x="375202" y="337814"/>
                  <a:pt x="375202" y="3427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6"/>
          <p:cNvSpPr/>
          <p:nvPr/>
        </p:nvSpPr>
        <p:spPr>
          <a:xfrm>
            <a:off x="6852163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779609" y="450907"/>
                </a:moveTo>
                <a:cubicBezTo>
                  <a:pt x="776438" y="447285"/>
                  <a:pt x="776786" y="441783"/>
                  <a:pt x="780410" y="438614"/>
                </a:cubicBezTo>
                <a:cubicBezTo>
                  <a:pt x="784017" y="435445"/>
                  <a:pt x="789523" y="435793"/>
                  <a:pt x="792694" y="439415"/>
                </a:cubicBezTo>
                <a:cubicBezTo>
                  <a:pt x="798391" y="445874"/>
                  <a:pt x="804419" y="451533"/>
                  <a:pt x="810639" y="456182"/>
                </a:cubicBezTo>
                <a:cubicBezTo>
                  <a:pt x="814472" y="459073"/>
                  <a:pt x="815256" y="464523"/>
                  <a:pt x="812364" y="468371"/>
                </a:cubicBezTo>
                <a:cubicBezTo>
                  <a:pt x="810657" y="470652"/>
                  <a:pt x="808043" y="471853"/>
                  <a:pt x="805395" y="471853"/>
                </a:cubicBezTo>
                <a:cubicBezTo>
                  <a:pt x="803566" y="471853"/>
                  <a:pt x="801736" y="471279"/>
                  <a:pt x="800168" y="470112"/>
                </a:cubicBezTo>
                <a:cubicBezTo>
                  <a:pt x="793007" y="464732"/>
                  <a:pt x="786090" y="458272"/>
                  <a:pt x="779609" y="450907"/>
                </a:cubicBezTo>
                <a:close/>
                <a:moveTo>
                  <a:pt x="746017" y="396720"/>
                </a:moveTo>
                <a:cubicBezTo>
                  <a:pt x="750530" y="406192"/>
                  <a:pt x="754450" y="413836"/>
                  <a:pt x="758388" y="420731"/>
                </a:cubicBezTo>
                <a:cubicBezTo>
                  <a:pt x="759991" y="423552"/>
                  <a:pt x="762935" y="425136"/>
                  <a:pt x="765967" y="425136"/>
                </a:cubicBezTo>
                <a:cubicBezTo>
                  <a:pt x="767430" y="425136"/>
                  <a:pt x="768911" y="424771"/>
                  <a:pt x="770270" y="423987"/>
                </a:cubicBezTo>
                <a:cubicBezTo>
                  <a:pt x="774452" y="421602"/>
                  <a:pt x="775915" y="416291"/>
                  <a:pt x="773528" y="412112"/>
                </a:cubicBezTo>
                <a:cubicBezTo>
                  <a:pt x="769817" y="405600"/>
                  <a:pt x="766071" y="398322"/>
                  <a:pt x="761750" y="389250"/>
                </a:cubicBezTo>
                <a:cubicBezTo>
                  <a:pt x="759677" y="384897"/>
                  <a:pt x="754485" y="383051"/>
                  <a:pt x="750129" y="385123"/>
                </a:cubicBezTo>
                <a:cubicBezTo>
                  <a:pt x="745791" y="387178"/>
                  <a:pt x="743944" y="392384"/>
                  <a:pt x="746017" y="396720"/>
                </a:cubicBezTo>
                <a:close/>
                <a:moveTo>
                  <a:pt x="731208" y="364803"/>
                </a:moveTo>
                <a:cubicBezTo>
                  <a:pt x="732689" y="367937"/>
                  <a:pt x="735825" y="369783"/>
                  <a:pt x="739083" y="369783"/>
                </a:cubicBezTo>
                <a:cubicBezTo>
                  <a:pt x="740338" y="369783"/>
                  <a:pt x="741609" y="369504"/>
                  <a:pt x="742812" y="368930"/>
                </a:cubicBezTo>
                <a:cubicBezTo>
                  <a:pt x="747150" y="366875"/>
                  <a:pt x="749014" y="361686"/>
                  <a:pt x="746958" y="357333"/>
                </a:cubicBezTo>
                <a:cubicBezTo>
                  <a:pt x="742428" y="347826"/>
                  <a:pt x="738526" y="340182"/>
                  <a:pt x="734640" y="333322"/>
                </a:cubicBezTo>
                <a:cubicBezTo>
                  <a:pt x="732271" y="329126"/>
                  <a:pt x="726974" y="327646"/>
                  <a:pt x="722775" y="330014"/>
                </a:cubicBezTo>
                <a:cubicBezTo>
                  <a:pt x="718594" y="332382"/>
                  <a:pt x="717113" y="337692"/>
                  <a:pt x="719465" y="341871"/>
                </a:cubicBezTo>
                <a:cubicBezTo>
                  <a:pt x="723141" y="348383"/>
                  <a:pt x="726870" y="355662"/>
                  <a:pt x="731208" y="364803"/>
                </a:cubicBezTo>
                <a:close/>
                <a:moveTo>
                  <a:pt x="682598" y="297575"/>
                </a:moveTo>
                <a:cubicBezTo>
                  <a:pt x="688818" y="302311"/>
                  <a:pt x="694829" y="307987"/>
                  <a:pt x="700456" y="314465"/>
                </a:cubicBezTo>
                <a:cubicBezTo>
                  <a:pt x="702181" y="316432"/>
                  <a:pt x="704603" y="317442"/>
                  <a:pt x="707042" y="317442"/>
                </a:cubicBezTo>
                <a:cubicBezTo>
                  <a:pt x="709063" y="317442"/>
                  <a:pt x="711102" y="316745"/>
                  <a:pt x="712757" y="315300"/>
                </a:cubicBezTo>
                <a:cubicBezTo>
                  <a:pt x="716381" y="312149"/>
                  <a:pt x="716764" y="306646"/>
                  <a:pt x="713593" y="303025"/>
                </a:cubicBezTo>
                <a:cubicBezTo>
                  <a:pt x="707199" y="295677"/>
                  <a:pt x="700317" y="289182"/>
                  <a:pt x="693156" y="283732"/>
                </a:cubicBezTo>
                <a:cubicBezTo>
                  <a:pt x="689323" y="280807"/>
                  <a:pt x="683852" y="281555"/>
                  <a:pt x="680943" y="285386"/>
                </a:cubicBezTo>
                <a:cubicBezTo>
                  <a:pt x="678033" y="289199"/>
                  <a:pt x="678765" y="294667"/>
                  <a:pt x="682598" y="297575"/>
                </a:cubicBezTo>
                <a:close/>
                <a:moveTo>
                  <a:pt x="631374" y="281103"/>
                </a:moveTo>
                <a:cubicBezTo>
                  <a:pt x="633761" y="280894"/>
                  <a:pt x="636270" y="280824"/>
                  <a:pt x="638587" y="280859"/>
                </a:cubicBezTo>
                <a:cubicBezTo>
                  <a:pt x="643849" y="280946"/>
                  <a:pt x="649180" y="281730"/>
                  <a:pt x="654425" y="283157"/>
                </a:cubicBezTo>
                <a:cubicBezTo>
                  <a:pt x="655191" y="283384"/>
                  <a:pt x="655975" y="283471"/>
                  <a:pt x="656742" y="283471"/>
                </a:cubicBezTo>
                <a:cubicBezTo>
                  <a:pt x="660558" y="283471"/>
                  <a:pt x="664077" y="280946"/>
                  <a:pt x="665140" y="277080"/>
                </a:cubicBezTo>
                <a:cubicBezTo>
                  <a:pt x="666412" y="272431"/>
                  <a:pt x="663676" y="267643"/>
                  <a:pt x="659042" y="266372"/>
                </a:cubicBezTo>
                <a:cubicBezTo>
                  <a:pt x="652404" y="264561"/>
                  <a:pt x="645626" y="263569"/>
                  <a:pt x="638884" y="263447"/>
                </a:cubicBezTo>
                <a:cubicBezTo>
                  <a:pt x="635852" y="263394"/>
                  <a:pt x="632820" y="263499"/>
                  <a:pt x="629806" y="263778"/>
                </a:cubicBezTo>
                <a:cubicBezTo>
                  <a:pt x="625015" y="264195"/>
                  <a:pt x="621478" y="268427"/>
                  <a:pt x="621914" y="273215"/>
                </a:cubicBezTo>
                <a:cubicBezTo>
                  <a:pt x="622349" y="278021"/>
                  <a:pt x="626565" y="281573"/>
                  <a:pt x="631374" y="281103"/>
                </a:cubicBezTo>
                <a:close/>
                <a:moveTo>
                  <a:pt x="529380" y="347182"/>
                </a:moveTo>
                <a:cubicBezTo>
                  <a:pt x="531453" y="347182"/>
                  <a:pt x="533527" y="346451"/>
                  <a:pt x="535199" y="344953"/>
                </a:cubicBezTo>
                <a:cubicBezTo>
                  <a:pt x="540182" y="340496"/>
                  <a:pt x="545183" y="335847"/>
                  <a:pt x="550026" y="331337"/>
                </a:cubicBezTo>
                <a:lnTo>
                  <a:pt x="554731" y="326966"/>
                </a:lnTo>
                <a:cubicBezTo>
                  <a:pt x="558267" y="323693"/>
                  <a:pt x="558476" y="318191"/>
                  <a:pt x="555201" y="314656"/>
                </a:cubicBezTo>
                <a:cubicBezTo>
                  <a:pt x="551925" y="311139"/>
                  <a:pt x="546420" y="310930"/>
                  <a:pt x="542883" y="314203"/>
                </a:cubicBezTo>
                <a:lnTo>
                  <a:pt x="538161" y="318591"/>
                </a:lnTo>
                <a:cubicBezTo>
                  <a:pt x="533387" y="323031"/>
                  <a:pt x="528439" y="327628"/>
                  <a:pt x="523578" y="331981"/>
                </a:cubicBezTo>
                <a:cubicBezTo>
                  <a:pt x="519989" y="335202"/>
                  <a:pt x="519693" y="340705"/>
                  <a:pt x="522899" y="344292"/>
                </a:cubicBezTo>
                <a:cubicBezTo>
                  <a:pt x="524624" y="346207"/>
                  <a:pt x="526993" y="347182"/>
                  <a:pt x="529380" y="347182"/>
                </a:cubicBezTo>
                <a:close/>
                <a:moveTo>
                  <a:pt x="470421" y="375668"/>
                </a:moveTo>
                <a:cubicBezTo>
                  <a:pt x="471727" y="379151"/>
                  <a:pt x="475038" y="381310"/>
                  <a:pt x="478575" y="381310"/>
                </a:cubicBezTo>
                <a:cubicBezTo>
                  <a:pt x="479585" y="381310"/>
                  <a:pt x="480630" y="381136"/>
                  <a:pt x="481624" y="380753"/>
                </a:cubicBezTo>
                <a:cubicBezTo>
                  <a:pt x="489865" y="377671"/>
                  <a:pt x="498071" y="373370"/>
                  <a:pt x="506695" y="367624"/>
                </a:cubicBezTo>
                <a:cubicBezTo>
                  <a:pt x="510703" y="364942"/>
                  <a:pt x="511783" y="359545"/>
                  <a:pt x="509117" y="355540"/>
                </a:cubicBezTo>
                <a:cubicBezTo>
                  <a:pt x="506451" y="351552"/>
                  <a:pt x="501033" y="350456"/>
                  <a:pt x="497043" y="353137"/>
                </a:cubicBezTo>
                <a:cubicBezTo>
                  <a:pt x="489534" y="358134"/>
                  <a:pt x="482495" y="361843"/>
                  <a:pt x="475508" y="364455"/>
                </a:cubicBezTo>
                <a:cubicBezTo>
                  <a:pt x="471013" y="366144"/>
                  <a:pt x="468731" y="371159"/>
                  <a:pt x="470421" y="375668"/>
                </a:cubicBezTo>
                <a:close/>
                <a:moveTo>
                  <a:pt x="459880" y="263394"/>
                </a:moveTo>
                <a:cubicBezTo>
                  <a:pt x="458852" y="270917"/>
                  <a:pt x="456709" y="278735"/>
                  <a:pt x="453485" y="286640"/>
                </a:cubicBezTo>
                <a:cubicBezTo>
                  <a:pt x="451656" y="291080"/>
                  <a:pt x="453799" y="296164"/>
                  <a:pt x="458242" y="297993"/>
                </a:cubicBezTo>
                <a:cubicBezTo>
                  <a:pt x="459322" y="298428"/>
                  <a:pt x="460437" y="298637"/>
                  <a:pt x="461535" y="298637"/>
                </a:cubicBezTo>
                <a:cubicBezTo>
                  <a:pt x="464967" y="298637"/>
                  <a:pt x="468225" y="296582"/>
                  <a:pt x="469602" y="293222"/>
                </a:cubicBezTo>
                <a:cubicBezTo>
                  <a:pt x="473383" y="283958"/>
                  <a:pt x="475926" y="274712"/>
                  <a:pt x="477146" y="265728"/>
                </a:cubicBezTo>
                <a:cubicBezTo>
                  <a:pt x="477791" y="260957"/>
                  <a:pt x="474445" y="256569"/>
                  <a:pt x="469671" y="255925"/>
                </a:cubicBezTo>
                <a:cubicBezTo>
                  <a:pt x="464898" y="255280"/>
                  <a:pt x="460524" y="258624"/>
                  <a:pt x="459880" y="263394"/>
                </a:cubicBezTo>
                <a:close/>
                <a:moveTo>
                  <a:pt x="457197" y="232732"/>
                </a:moveTo>
                <a:cubicBezTo>
                  <a:pt x="458451" y="236318"/>
                  <a:pt x="461831" y="238565"/>
                  <a:pt x="465420" y="238565"/>
                </a:cubicBezTo>
                <a:cubicBezTo>
                  <a:pt x="466378" y="238565"/>
                  <a:pt x="467354" y="238408"/>
                  <a:pt x="468295" y="238077"/>
                </a:cubicBezTo>
                <a:cubicBezTo>
                  <a:pt x="472842" y="236493"/>
                  <a:pt x="475229" y="231530"/>
                  <a:pt x="473644" y="226986"/>
                </a:cubicBezTo>
                <a:cubicBezTo>
                  <a:pt x="470334" y="217496"/>
                  <a:pt x="465176" y="208651"/>
                  <a:pt x="458730" y="201407"/>
                </a:cubicBezTo>
                <a:cubicBezTo>
                  <a:pt x="455541" y="197820"/>
                  <a:pt x="450018" y="197489"/>
                  <a:pt x="446429" y="200693"/>
                </a:cubicBezTo>
                <a:cubicBezTo>
                  <a:pt x="442840" y="203880"/>
                  <a:pt x="442509" y="209382"/>
                  <a:pt x="445715" y="212986"/>
                </a:cubicBezTo>
                <a:cubicBezTo>
                  <a:pt x="450646" y="218541"/>
                  <a:pt x="454618" y="225366"/>
                  <a:pt x="457197" y="232732"/>
                </a:cubicBezTo>
                <a:close/>
                <a:moveTo>
                  <a:pt x="444913" y="368825"/>
                </a:moveTo>
                <a:cubicBezTo>
                  <a:pt x="437369" y="368129"/>
                  <a:pt x="429860" y="366005"/>
                  <a:pt x="422560" y="362557"/>
                </a:cubicBezTo>
                <a:cubicBezTo>
                  <a:pt x="418221" y="360485"/>
                  <a:pt x="413012" y="362348"/>
                  <a:pt x="410956" y="366684"/>
                </a:cubicBezTo>
                <a:cubicBezTo>
                  <a:pt x="408900" y="371037"/>
                  <a:pt x="410747" y="376226"/>
                  <a:pt x="415085" y="378280"/>
                </a:cubicBezTo>
                <a:cubicBezTo>
                  <a:pt x="424232" y="382616"/>
                  <a:pt x="433710" y="385263"/>
                  <a:pt x="443293" y="386168"/>
                </a:cubicBezTo>
                <a:cubicBezTo>
                  <a:pt x="443554" y="386185"/>
                  <a:pt x="443833" y="386203"/>
                  <a:pt x="444112" y="386203"/>
                </a:cubicBezTo>
                <a:cubicBezTo>
                  <a:pt x="448555" y="386203"/>
                  <a:pt x="452353" y="382825"/>
                  <a:pt x="452771" y="378315"/>
                </a:cubicBezTo>
                <a:cubicBezTo>
                  <a:pt x="453224" y="373527"/>
                  <a:pt x="449705" y="369278"/>
                  <a:pt x="444913" y="368825"/>
                </a:cubicBezTo>
                <a:close/>
                <a:moveTo>
                  <a:pt x="421445" y="347078"/>
                </a:moveTo>
                <a:cubicBezTo>
                  <a:pt x="423135" y="348679"/>
                  <a:pt x="425295" y="349480"/>
                  <a:pt x="427473" y="349480"/>
                </a:cubicBezTo>
                <a:cubicBezTo>
                  <a:pt x="429755" y="349480"/>
                  <a:pt x="432055" y="348592"/>
                  <a:pt x="433763" y="346799"/>
                </a:cubicBezTo>
                <a:cubicBezTo>
                  <a:pt x="440157" y="340113"/>
                  <a:pt x="446081" y="332974"/>
                  <a:pt x="451395" y="325573"/>
                </a:cubicBezTo>
                <a:cubicBezTo>
                  <a:pt x="454200" y="321673"/>
                  <a:pt x="453294" y="316241"/>
                  <a:pt x="449391" y="313437"/>
                </a:cubicBezTo>
                <a:cubicBezTo>
                  <a:pt x="445488" y="310634"/>
                  <a:pt x="440035" y="311522"/>
                  <a:pt x="437230" y="315422"/>
                </a:cubicBezTo>
                <a:cubicBezTo>
                  <a:pt x="432404" y="322161"/>
                  <a:pt x="426985" y="328673"/>
                  <a:pt x="421166" y="334767"/>
                </a:cubicBezTo>
                <a:cubicBezTo>
                  <a:pt x="417838" y="338232"/>
                  <a:pt x="417960" y="343752"/>
                  <a:pt x="421445" y="347078"/>
                </a:cubicBezTo>
                <a:close/>
                <a:moveTo>
                  <a:pt x="396390" y="201407"/>
                </a:moveTo>
                <a:cubicBezTo>
                  <a:pt x="397418" y="201407"/>
                  <a:pt x="398446" y="201215"/>
                  <a:pt x="399457" y="200832"/>
                </a:cubicBezTo>
                <a:cubicBezTo>
                  <a:pt x="404475" y="198952"/>
                  <a:pt x="409545" y="198012"/>
                  <a:pt x="414528" y="198012"/>
                </a:cubicBezTo>
                <a:lnTo>
                  <a:pt x="414545" y="198012"/>
                </a:lnTo>
                <a:cubicBezTo>
                  <a:pt x="416671" y="198012"/>
                  <a:pt x="418796" y="198186"/>
                  <a:pt x="420887" y="198534"/>
                </a:cubicBezTo>
                <a:cubicBezTo>
                  <a:pt x="425626" y="199352"/>
                  <a:pt x="430121" y="196149"/>
                  <a:pt x="430923" y="191412"/>
                </a:cubicBezTo>
                <a:cubicBezTo>
                  <a:pt x="431724" y="186659"/>
                  <a:pt x="428536" y="182167"/>
                  <a:pt x="423797" y="181366"/>
                </a:cubicBezTo>
                <a:cubicBezTo>
                  <a:pt x="420748" y="180861"/>
                  <a:pt x="417559" y="180582"/>
                  <a:pt x="414528" y="180599"/>
                </a:cubicBezTo>
                <a:cubicBezTo>
                  <a:pt x="407437" y="180599"/>
                  <a:pt x="400311" y="181923"/>
                  <a:pt x="393341" y="184535"/>
                </a:cubicBezTo>
                <a:cubicBezTo>
                  <a:pt x="388829" y="186224"/>
                  <a:pt x="386546" y="191256"/>
                  <a:pt x="388236" y="195748"/>
                </a:cubicBezTo>
                <a:cubicBezTo>
                  <a:pt x="389561" y="199248"/>
                  <a:pt x="392871" y="201407"/>
                  <a:pt x="396390" y="201407"/>
                </a:cubicBezTo>
                <a:close/>
                <a:moveTo>
                  <a:pt x="395868" y="356863"/>
                </a:moveTo>
                <a:cubicBezTo>
                  <a:pt x="389125" y="361791"/>
                  <a:pt x="381947" y="366353"/>
                  <a:pt x="374559" y="370410"/>
                </a:cubicBezTo>
                <a:cubicBezTo>
                  <a:pt x="370326" y="372726"/>
                  <a:pt x="368792" y="378019"/>
                  <a:pt x="371110" y="382233"/>
                </a:cubicBezTo>
                <a:cubicBezTo>
                  <a:pt x="372695" y="385106"/>
                  <a:pt x="375674" y="386743"/>
                  <a:pt x="378758" y="386743"/>
                </a:cubicBezTo>
                <a:cubicBezTo>
                  <a:pt x="380170" y="386743"/>
                  <a:pt x="381616" y="386394"/>
                  <a:pt x="382940" y="385663"/>
                </a:cubicBezTo>
                <a:cubicBezTo>
                  <a:pt x="390989" y="381258"/>
                  <a:pt x="398795" y="376295"/>
                  <a:pt x="406147" y="370932"/>
                </a:cubicBezTo>
                <a:cubicBezTo>
                  <a:pt x="410033" y="368094"/>
                  <a:pt x="410886" y="362644"/>
                  <a:pt x="408046" y="358761"/>
                </a:cubicBezTo>
                <a:cubicBezTo>
                  <a:pt x="405206" y="354878"/>
                  <a:pt x="399753" y="354025"/>
                  <a:pt x="395868" y="356863"/>
                </a:cubicBezTo>
                <a:close/>
                <a:moveTo>
                  <a:pt x="369594" y="321725"/>
                </a:moveTo>
                <a:cubicBezTo>
                  <a:pt x="365534" y="324302"/>
                  <a:pt x="364332" y="329683"/>
                  <a:pt x="366911" y="333740"/>
                </a:cubicBezTo>
                <a:cubicBezTo>
                  <a:pt x="372050" y="341836"/>
                  <a:pt x="377905" y="349289"/>
                  <a:pt x="384316" y="355853"/>
                </a:cubicBezTo>
                <a:cubicBezTo>
                  <a:pt x="386024" y="357595"/>
                  <a:pt x="388289" y="358483"/>
                  <a:pt x="390554" y="358483"/>
                </a:cubicBezTo>
                <a:cubicBezTo>
                  <a:pt x="392749" y="358483"/>
                  <a:pt x="394944" y="357664"/>
                  <a:pt x="396634" y="356010"/>
                </a:cubicBezTo>
                <a:cubicBezTo>
                  <a:pt x="400084" y="352649"/>
                  <a:pt x="400154" y="347147"/>
                  <a:pt x="396791" y="343700"/>
                </a:cubicBezTo>
                <a:cubicBezTo>
                  <a:pt x="391233" y="337988"/>
                  <a:pt x="386128" y="331494"/>
                  <a:pt x="381616" y="324407"/>
                </a:cubicBezTo>
                <a:cubicBezTo>
                  <a:pt x="379037" y="320350"/>
                  <a:pt x="373653" y="319148"/>
                  <a:pt x="369594" y="321725"/>
                </a:cubicBezTo>
                <a:close/>
                <a:moveTo>
                  <a:pt x="354087" y="245094"/>
                </a:moveTo>
                <a:cubicBezTo>
                  <a:pt x="354906" y="245338"/>
                  <a:pt x="355725" y="245443"/>
                  <a:pt x="356527" y="245443"/>
                </a:cubicBezTo>
                <a:cubicBezTo>
                  <a:pt x="360307" y="245443"/>
                  <a:pt x="363775" y="242970"/>
                  <a:pt x="364890" y="239174"/>
                </a:cubicBezTo>
                <a:cubicBezTo>
                  <a:pt x="365447" y="237241"/>
                  <a:pt x="366109" y="235326"/>
                  <a:pt x="366824" y="233480"/>
                </a:cubicBezTo>
                <a:cubicBezTo>
                  <a:pt x="368845" y="228309"/>
                  <a:pt x="371702" y="223364"/>
                  <a:pt x="375309" y="218819"/>
                </a:cubicBezTo>
                <a:cubicBezTo>
                  <a:pt x="378288" y="215058"/>
                  <a:pt x="377661" y="209573"/>
                  <a:pt x="373897" y="206596"/>
                </a:cubicBezTo>
                <a:cubicBezTo>
                  <a:pt x="370116" y="203601"/>
                  <a:pt x="364646" y="204245"/>
                  <a:pt x="361649" y="208006"/>
                </a:cubicBezTo>
                <a:cubicBezTo>
                  <a:pt x="356962" y="213909"/>
                  <a:pt x="353234" y="220352"/>
                  <a:pt x="350585" y="227160"/>
                </a:cubicBezTo>
                <a:cubicBezTo>
                  <a:pt x="349679" y="229475"/>
                  <a:pt x="348860" y="231878"/>
                  <a:pt x="348164" y="234299"/>
                </a:cubicBezTo>
                <a:cubicBezTo>
                  <a:pt x="346805" y="238913"/>
                  <a:pt x="349470" y="243754"/>
                  <a:pt x="354087" y="245094"/>
                </a:cubicBezTo>
                <a:close/>
                <a:moveTo>
                  <a:pt x="351073" y="300012"/>
                </a:moveTo>
                <a:cubicBezTo>
                  <a:pt x="352275" y="303686"/>
                  <a:pt x="355690" y="306020"/>
                  <a:pt x="359349" y="306020"/>
                </a:cubicBezTo>
                <a:cubicBezTo>
                  <a:pt x="360255" y="306020"/>
                  <a:pt x="361161" y="305880"/>
                  <a:pt x="362050" y="305584"/>
                </a:cubicBezTo>
                <a:cubicBezTo>
                  <a:pt x="366632" y="304104"/>
                  <a:pt x="369123" y="299177"/>
                  <a:pt x="367642" y="294615"/>
                </a:cubicBezTo>
                <a:cubicBezTo>
                  <a:pt x="364994" y="286500"/>
                  <a:pt x="363234" y="278439"/>
                  <a:pt x="362433" y="270673"/>
                </a:cubicBezTo>
                <a:cubicBezTo>
                  <a:pt x="361928" y="265902"/>
                  <a:pt x="357659" y="262419"/>
                  <a:pt x="352868" y="262924"/>
                </a:cubicBezTo>
                <a:cubicBezTo>
                  <a:pt x="348076" y="263412"/>
                  <a:pt x="344609" y="267695"/>
                  <a:pt x="345097" y="272484"/>
                </a:cubicBezTo>
                <a:cubicBezTo>
                  <a:pt x="346038" y="281468"/>
                  <a:pt x="348042" y="290732"/>
                  <a:pt x="351073" y="300012"/>
                </a:cubicBezTo>
                <a:close/>
                <a:moveTo>
                  <a:pt x="321175" y="407985"/>
                </a:moveTo>
                <a:cubicBezTo>
                  <a:pt x="321768" y="407985"/>
                  <a:pt x="322360" y="407933"/>
                  <a:pt x="322952" y="407811"/>
                </a:cubicBezTo>
                <a:cubicBezTo>
                  <a:pt x="331873" y="405966"/>
                  <a:pt x="340776" y="403511"/>
                  <a:pt x="349453" y="400516"/>
                </a:cubicBezTo>
                <a:cubicBezTo>
                  <a:pt x="354000" y="398931"/>
                  <a:pt x="356422" y="393986"/>
                  <a:pt x="354854" y="389441"/>
                </a:cubicBezTo>
                <a:cubicBezTo>
                  <a:pt x="353268" y="384897"/>
                  <a:pt x="348320" y="382477"/>
                  <a:pt x="343773" y="384061"/>
                </a:cubicBezTo>
                <a:cubicBezTo>
                  <a:pt x="335793" y="386812"/>
                  <a:pt x="327604" y="389058"/>
                  <a:pt x="319416" y="390765"/>
                </a:cubicBezTo>
                <a:cubicBezTo>
                  <a:pt x="314711" y="391740"/>
                  <a:pt x="311680" y="396337"/>
                  <a:pt x="312655" y="401055"/>
                </a:cubicBezTo>
                <a:cubicBezTo>
                  <a:pt x="313509" y="405165"/>
                  <a:pt x="317133" y="407985"/>
                  <a:pt x="321175" y="407985"/>
                </a:cubicBezTo>
                <a:close/>
                <a:moveTo>
                  <a:pt x="197490" y="397138"/>
                </a:moveTo>
                <a:cubicBezTo>
                  <a:pt x="205696" y="399488"/>
                  <a:pt x="214494" y="401961"/>
                  <a:pt x="223276" y="404137"/>
                </a:cubicBezTo>
                <a:cubicBezTo>
                  <a:pt x="223972" y="404311"/>
                  <a:pt x="224687" y="404399"/>
                  <a:pt x="225384" y="404399"/>
                </a:cubicBezTo>
                <a:cubicBezTo>
                  <a:pt x="229287" y="404399"/>
                  <a:pt x="232841" y="401752"/>
                  <a:pt x="233834" y="397782"/>
                </a:cubicBezTo>
                <a:cubicBezTo>
                  <a:pt x="234984" y="393115"/>
                  <a:pt x="232144" y="388397"/>
                  <a:pt x="227475" y="387248"/>
                </a:cubicBezTo>
                <a:cubicBezTo>
                  <a:pt x="218955" y="385123"/>
                  <a:pt x="210348" y="382703"/>
                  <a:pt x="202316" y="380387"/>
                </a:cubicBezTo>
                <a:cubicBezTo>
                  <a:pt x="197681" y="379064"/>
                  <a:pt x="192855" y="381745"/>
                  <a:pt x="191531" y="386360"/>
                </a:cubicBezTo>
                <a:cubicBezTo>
                  <a:pt x="190207" y="390974"/>
                  <a:pt x="192872" y="395797"/>
                  <a:pt x="197490" y="397138"/>
                </a:cubicBezTo>
                <a:close/>
                <a:moveTo>
                  <a:pt x="138774" y="382407"/>
                </a:moveTo>
                <a:cubicBezTo>
                  <a:pt x="146353" y="383661"/>
                  <a:pt x="154263" y="385332"/>
                  <a:pt x="162975" y="387526"/>
                </a:cubicBezTo>
                <a:lnTo>
                  <a:pt x="163846" y="387752"/>
                </a:lnTo>
                <a:cubicBezTo>
                  <a:pt x="164578" y="387927"/>
                  <a:pt x="165292" y="388031"/>
                  <a:pt x="166006" y="388031"/>
                </a:cubicBezTo>
                <a:cubicBezTo>
                  <a:pt x="169874" y="388031"/>
                  <a:pt x="173394" y="385402"/>
                  <a:pt x="174404" y="381467"/>
                </a:cubicBezTo>
                <a:cubicBezTo>
                  <a:pt x="175589" y="376800"/>
                  <a:pt x="172731" y="372047"/>
                  <a:pt x="168080" y="370863"/>
                </a:cubicBezTo>
                <a:lnTo>
                  <a:pt x="167226" y="370636"/>
                </a:lnTo>
                <a:cubicBezTo>
                  <a:pt x="158044" y="368320"/>
                  <a:pt x="149681" y="366562"/>
                  <a:pt x="141614" y="365221"/>
                </a:cubicBezTo>
                <a:cubicBezTo>
                  <a:pt x="136858" y="364438"/>
                  <a:pt x="132397" y="367659"/>
                  <a:pt x="131596" y="372395"/>
                </a:cubicBezTo>
                <a:cubicBezTo>
                  <a:pt x="130812" y="377148"/>
                  <a:pt x="134035" y="381623"/>
                  <a:pt x="138774" y="382407"/>
                </a:cubicBezTo>
                <a:close/>
                <a:moveTo>
                  <a:pt x="78996" y="382912"/>
                </a:moveTo>
                <a:cubicBezTo>
                  <a:pt x="79640" y="382912"/>
                  <a:pt x="80303" y="382842"/>
                  <a:pt x="80965" y="382686"/>
                </a:cubicBezTo>
                <a:cubicBezTo>
                  <a:pt x="88561" y="380944"/>
                  <a:pt x="96767" y="379952"/>
                  <a:pt x="105357" y="379760"/>
                </a:cubicBezTo>
                <a:cubicBezTo>
                  <a:pt x="110166" y="379656"/>
                  <a:pt x="113981" y="375668"/>
                  <a:pt x="113877" y="370863"/>
                </a:cubicBezTo>
                <a:cubicBezTo>
                  <a:pt x="113772" y="366057"/>
                  <a:pt x="109782" y="362209"/>
                  <a:pt x="104973" y="362348"/>
                </a:cubicBezTo>
                <a:cubicBezTo>
                  <a:pt x="95199" y="362574"/>
                  <a:pt x="85808" y="363706"/>
                  <a:pt x="77044" y="365709"/>
                </a:cubicBezTo>
                <a:cubicBezTo>
                  <a:pt x="72358" y="366788"/>
                  <a:pt x="69431" y="371472"/>
                  <a:pt x="70511" y="376156"/>
                </a:cubicBezTo>
                <a:cubicBezTo>
                  <a:pt x="71452" y="380178"/>
                  <a:pt x="75023" y="382912"/>
                  <a:pt x="78996" y="382912"/>
                </a:cubicBezTo>
                <a:close/>
                <a:moveTo>
                  <a:pt x="22058" y="412565"/>
                </a:moveTo>
                <a:cubicBezTo>
                  <a:pt x="23660" y="413836"/>
                  <a:pt x="25577" y="414463"/>
                  <a:pt x="27493" y="414463"/>
                </a:cubicBezTo>
                <a:cubicBezTo>
                  <a:pt x="30055" y="414463"/>
                  <a:pt x="32581" y="413348"/>
                  <a:pt x="34306" y="411189"/>
                </a:cubicBezTo>
                <a:cubicBezTo>
                  <a:pt x="39167" y="405112"/>
                  <a:pt x="45021" y="399715"/>
                  <a:pt x="51746" y="395153"/>
                </a:cubicBezTo>
                <a:cubicBezTo>
                  <a:pt x="55719" y="392454"/>
                  <a:pt x="56747" y="387039"/>
                  <a:pt x="54046" y="383069"/>
                </a:cubicBezTo>
                <a:cubicBezTo>
                  <a:pt x="51346" y="379099"/>
                  <a:pt x="45927" y="378054"/>
                  <a:pt x="41955" y="380753"/>
                </a:cubicBezTo>
                <a:cubicBezTo>
                  <a:pt x="33783" y="386307"/>
                  <a:pt x="26640" y="392889"/>
                  <a:pt x="20681" y="400324"/>
                </a:cubicBezTo>
                <a:cubicBezTo>
                  <a:pt x="17684" y="404085"/>
                  <a:pt x="18294" y="409553"/>
                  <a:pt x="22058" y="412565"/>
                </a:cubicBezTo>
                <a:close/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  <a:moveTo>
                  <a:pt x="283925" y="22114"/>
                </a:moveTo>
                <a:lnTo>
                  <a:pt x="17423" y="140969"/>
                </a:lnTo>
                <a:lnTo>
                  <a:pt x="17423" y="429925"/>
                </a:lnTo>
                <a:cubicBezTo>
                  <a:pt x="20350" y="431736"/>
                  <a:pt x="22058" y="435183"/>
                  <a:pt x="21448" y="438770"/>
                </a:cubicBezTo>
                <a:cubicBezTo>
                  <a:pt x="20820" y="442462"/>
                  <a:pt x="20611" y="446170"/>
                  <a:pt x="20820" y="449844"/>
                </a:cubicBezTo>
                <a:cubicBezTo>
                  <a:pt x="20995" y="452839"/>
                  <a:pt x="19636" y="455556"/>
                  <a:pt x="17423" y="457262"/>
                </a:cubicBezTo>
                <a:lnTo>
                  <a:pt x="17423" y="663597"/>
                </a:lnTo>
                <a:lnTo>
                  <a:pt x="283925" y="544741"/>
                </a:lnTo>
                <a:lnTo>
                  <a:pt x="283925" y="412095"/>
                </a:lnTo>
                <a:cubicBezTo>
                  <a:pt x="283036" y="412095"/>
                  <a:pt x="282165" y="412130"/>
                  <a:pt x="281277" y="412130"/>
                </a:cubicBezTo>
                <a:cubicBezTo>
                  <a:pt x="274116" y="412130"/>
                  <a:pt x="266920" y="411729"/>
                  <a:pt x="259881" y="410963"/>
                </a:cubicBezTo>
                <a:lnTo>
                  <a:pt x="258958" y="410858"/>
                </a:lnTo>
                <a:cubicBezTo>
                  <a:pt x="254184" y="410319"/>
                  <a:pt x="250734" y="406000"/>
                  <a:pt x="251274" y="401230"/>
                </a:cubicBezTo>
                <a:cubicBezTo>
                  <a:pt x="251814" y="396459"/>
                  <a:pt x="256118" y="393011"/>
                  <a:pt x="260909" y="393551"/>
                </a:cubicBezTo>
                <a:lnTo>
                  <a:pt x="261815" y="393655"/>
                </a:lnTo>
                <a:cubicBezTo>
                  <a:pt x="269063" y="394456"/>
                  <a:pt x="276520" y="394787"/>
                  <a:pt x="283925" y="394665"/>
                </a:cubicBezTo>
                <a:lnTo>
                  <a:pt x="283925" y="22114"/>
                </a:lnTo>
                <a:close/>
                <a:moveTo>
                  <a:pt x="567833" y="140969"/>
                </a:moveTo>
                <a:lnTo>
                  <a:pt x="301348" y="22114"/>
                </a:lnTo>
                <a:lnTo>
                  <a:pt x="301348" y="544741"/>
                </a:lnTo>
                <a:lnTo>
                  <a:pt x="567833" y="663597"/>
                </a:lnTo>
                <a:lnTo>
                  <a:pt x="567833" y="301788"/>
                </a:lnTo>
                <a:cubicBezTo>
                  <a:pt x="566282" y="299055"/>
                  <a:pt x="566317" y="295764"/>
                  <a:pt x="567833" y="293135"/>
                </a:cubicBezTo>
                <a:lnTo>
                  <a:pt x="567833" y="140969"/>
                </a:lnTo>
                <a:close/>
                <a:moveTo>
                  <a:pt x="851740" y="22114"/>
                </a:moveTo>
                <a:lnTo>
                  <a:pt x="585256" y="140969"/>
                </a:lnTo>
                <a:lnTo>
                  <a:pt x="585256" y="279866"/>
                </a:lnTo>
                <a:cubicBezTo>
                  <a:pt x="587939" y="278195"/>
                  <a:pt x="590587" y="276645"/>
                  <a:pt x="593218" y="275235"/>
                </a:cubicBezTo>
                <a:cubicBezTo>
                  <a:pt x="597469" y="272971"/>
                  <a:pt x="602731" y="274573"/>
                  <a:pt x="605013" y="278804"/>
                </a:cubicBezTo>
                <a:cubicBezTo>
                  <a:pt x="607278" y="283053"/>
                  <a:pt x="605675" y="288329"/>
                  <a:pt x="601442" y="290592"/>
                </a:cubicBezTo>
                <a:cubicBezTo>
                  <a:pt x="596249" y="293361"/>
                  <a:pt x="590918" y="296774"/>
                  <a:pt x="585256" y="300935"/>
                </a:cubicBezTo>
                <a:lnTo>
                  <a:pt x="585256" y="663597"/>
                </a:lnTo>
                <a:lnTo>
                  <a:pt x="851740" y="544741"/>
                </a:lnTo>
                <a:lnTo>
                  <a:pt x="851740" y="489405"/>
                </a:lnTo>
                <a:cubicBezTo>
                  <a:pt x="851183" y="489527"/>
                  <a:pt x="850590" y="489596"/>
                  <a:pt x="849998" y="489596"/>
                </a:cubicBezTo>
                <a:cubicBezTo>
                  <a:pt x="849789" y="489596"/>
                  <a:pt x="849580" y="489579"/>
                  <a:pt x="849353" y="489562"/>
                </a:cubicBezTo>
                <a:cubicBezTo>
                  <a:pt x="844544" y="489213"/>
                  <a:pt x="839701" y="488430"/>
                  <a:pt x="834962" y="487228"/>
                </a:cubicBezTo>
                <a:cubicBezTo>
                  <a:pt x="830310" y="486044"/>
                  <a:pt x="827487" y="481308"/>
                  <a:pt x="828672" y="476659"/>
                </a:cubicBezTo>
                <a:cubicBezTo>
                  <a:pt x="829839" y="471993"/>
                  <a:pt x="834578" y="469172"/>
                  <a:pt x="839248" y="470356"/>
                </a:cubicBezTo>
                <a:cubicBezTo>
                  <a:pt x="842994" y="471296"/>
                  <a:pt x="846809" y="471923"/>
                  <a:pt x="850625" y="472202"/>
                </a:cubicBezTo>
                <a:cubicBezTo>
                  <a:pt x="851008" y="472219"/>
                  <a:pt x="851374" y="472324"/>
                  <a:pt x="851740" y="472393"/>
                </a:cubicBezTo>
                <a:lnTo>
                  <a:pt x="851740" y="2211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6"/>
          <p:cNvSpPr/>
          <p:nvPr/>
        </p:nvSpPr>
        <p:spPr>
          <a:xfrm>
            <a:off x="7505392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672540" y="397671"/>
                </a:moveTo>
                <a:cubicBezTo>
                  <a:pt x="672540" y="398233"/>
                  <a:pt x="672073" y="398686"/>
                  <a:pt x="671524" y="398686"/>
                </a:cubicBezTo>
                <a:lnTo>
                  <a:pt x="595374" y="398686"/>
                </a:lnTo>
                <a:cubicBezTo>
                  <a:pt x="588788" y="398686"/>
                  <a:pt x="582957" y="403104"/>
                  <a:pt x="581200" y="409429"/>
                </a:cubicBezTo>
                <a:cubicBezTo>
                  <a:pt x="575877" y="428542"/>
                  <a:pt x="568193" y="447093"/>
                  <a:pt x="558328" y="464546"/>
                </a:cubicBezTo>
                <a:cubicBezTo>
                  <a:pt x="555103" y="470254"/>
                  <a:pt x="556105" y="477498"/>
                  <a:pt x="560770" y="482163"/>
                </a:cubicBezTo>
                <a:lnTo>
                  <a:pt x="614638" y="536031"/>
                </a:lnTo>
                <a:cubicBezTo>
                  <a:pt x="614885" y="536278"/>
                  <a:pt x="614940" y="536566"/>
                  <a:pt x="614940" y="536759"/>
                </a:cubicBezTo>
                <a:cubicBezTo>
                  <a:pt x="614940" y="536951"/>
                  <a:pt x="614885" y="537225"/>
                  <a:pt x="614638" y="537472"/>
                </a:cubicBezTo>
                <a:lnTo>
                  <a:pt x="537486" y="614583"/>
                </a:lnTo>
                <a:cubicBezTo>
                  <a:pt x="537088" y="614981"/>
                  <a:pt x="536443" y="614981"/>
                  <a:pt x="536045" y="614583"/>
                </a:cubicBezTo>
                <a:lnTo>
                  <a:pt x="482177" y="560701"/>
                </a:lnTo>
                <a:cubicBezTo>
                  <a:pt x="477512" y="556036"/>
                  <a:pt x="470267" y="555048"/>
                  <a:pt x="464546" y="558273"/>
                </a:cubicBezTo>
                <a:cubicBezTo>
                  <a:pt x="447189" y="568111"/>
                  <a:pt x="428638" y="575808"/>
                  <a:pt x="409429" y="581145"/>
                </a:cubicBezTo>
                <a:cubicBezTo>
                  <a:pt x="403118" y="582902"/>
                  <a:pt x="398700" y="588733"/>
                  <a:pt x="398700" y="595319"/>
                </a:cubicBezTo>
                <a:lnTo>
                  <a:pt x="398700" y="671470"/>
                </a:lnTo>
                <a:cubicBezTo>
                  <a:pt x="398700" y="672032"/>
                  <a:pt x="398247" y="672485"/>
                  <a:pt x="397684" y="672485"/>
                </a:cubicBezTo>
                <a:lnTo>
                  <a:pt x="288590" y="672485"/>
                </a:lnTo>
                <a:cubicBezTo>
                  <a:pt x="288027" y="672485"/>
                  <a:pt x="287575" y="672032"/>
                  <a:pt x="287575" y="671470"/>
                </a:cubicBezTo>
                <a:lnTo>
                  <a:pt x="287575" y="595319"/>
                </a:lnTo>
                <a:cubicBezTo>
                  <a:pt x="287575" y="588733"/>
                  <a:pt x="283170" y="582902"/>
                  <a:pt x="276845" y="581145"/>
                </a:cubicBezTo>
                <a:cubicBezTo>
                  <a:pt x="257636" y="575808"/>
                  <a:pt x="239099" y="568111"/>
                  <a:pt x="221728" y="558273"/>
                </a:cubicBezTo>
                <a:cubicBezTo>
                  <a:pt x="219492" y="557010"/>
                  <a:pt x="217009" y="556393"/>
                  <a:pt x="214539" y="556393"/>
                </a:cubicBezTo>
                <a:cubicBezTo>
                  <a:pt x="210724" y="556393"/>
                  <a:pt x="206937" y="557875"/>
                  <a:pt x="204097" y="560701"/>
                </a:cubicBezTo>
                <a:lnTo>
                  <a:pt x="150229" y="614583"/>
                </a:lnTo>
                <a:cubicBezTo>
                  <a:pt x="149831" y="614981"/>
                  <a:pt x="149186" y="614981"/>
                  <a:pt x="148789" y="614583"/>
                </a:cubicBezTo>
                <a:lnTo>
                  <a:pt x="71636" y="537472"/>
                </a:lnTo>
                <a:cubicBezTo>
                  <a:pt x="71389" y="537225"/>
                  <a:pt x="71335" y="536951"/>
                  <a:pt x="71335" y="536759"/>
                </a:cubicBezTo>
                <a:cubicBezTo>
                  <a:pt x="71335" y="536566"/>
                  <a:pt x="71389" y="536278"/>
                  <a:pt x="71636" y="536031"/>
                </a:cubicBezTo>
                <a:lnTo>
                  <a:pt x="125518" y="482163"/>
                </a:lnTo>
                <a:cubicBezTo>
                  <a:pt x="130169" y="477498"/>
                  <a:pt x="131171" y="470254"/>
                  <a:pt x="127947" y="464546"/>
                </a:cubicBezTo>
                <a:cubicBezTo>
                  <a:pt x="118109" y="447120"/>
                  <a:pt x="110425" y="428584"/>
                  <a:pt x="105088" y="409416"/>
                </a:cubicBezTo>
                <a:cubicBezTo>
                  <a:pt x="103331" y="403104"/>
                  <a:pt x="97500" y="398686"/>
                  <a:pt x="90914" y="398686"/>
                </a:cubicBezTo>
                <a:lnTo>
                  <a:pt x="14736" y="398686"/>
                </a:lnTo>
                <a:cubicBezTo>
                  <a:pt x="14187" y="398686"/>
                  <a:pt x="13721" y="398233"/>
                  <a:pt x="13721" y="397671"/>
                </a:cubicBezTo>
                <a:lnTo>
                  <a:pt x="13721" y="288563"/>
                </a:lnTo>
                <a:cubicBezTo>
                  <a:pt x="13721" y="288000"/>
                  <a:pt x="14187" y="287547"/>
                  <a:pt x="14736" y="287547"/>
                </a:cubicBezTo>
                <a:lnTo>
                  <a:pt x="90900" y="287547"/>
                </a:lnTo>
                <a:cubicBezTo>
                  <a:pt x="97500" y="287547"/>
                  <a:pt x="103331" y="283129"/>
                  <a:pt x="105074" y="276818"/>
                </a:cubicBezTo>
                <a:cubicBezTo>
                  <a:pt x="110384" y="257704"/>
                  <a:pt x="118081" y="239168"/>
                  <a:pt x="127947" y="221701"/>
                </a:cubicBezTo>
                <a:cubicBezTo>
                  <a:pt x="131171" y="215979"/>
                  <a:pt x="130169" y="208735"/>
                  <a:pt x="125518" y="204083"/>
                </a:cubicBezTo>
                <a:lnTo>
                  <a:pt x="71623" y="150216"/>
                </a:lnTo>
                <a:cubicBezTo>
                  <a:pt x="71376" y="149969"/>
                  <a:pt x="71321" y="149694"/>
                  <a:pt x="71321" y="149502"/>
                </a:cubicBezTo>
                <a:cubicBezTo>
                  <a:pt x="71321" y="149310"/>
                  <a:pt x="71376" y="149036"/>
                  <a:pt x="71623" y="148789"/>
                </a:cubicBezTo>
                <a:lnTo>
                  <a:pt x="148775" y="71636"/>
                </a:lnTo>
                <a:cubicBezTo>
                  <a:pt x="149173" y="71252"/>
                  <a:pt x="149818" y="71252"/>
                  <a:pt x="150216" y="71636"/>
                </a:cubicBezTo>
                <a:lnTo>
                  <a:pt x="204111" y="125518"/>
                </a:lnTo>
                <a:cubicBezTo>
                  <a:pt x="208776" y="130183"/>
                  <a:pt x="216021" y="131185"/>
                  <a:pt x="221728" y="127947"/>
                </a:cubicBezTo>
                <a:cubicBezTo>
                  <a:pt x="239154" y="118081"/>
                  <a:pt x="257704" y="110384"/>
                  <a:pt x="276845" y="105074"/>
                </a:cubicBezTo>
                <a:cubicBezTo>
                  <a:pt x="283157" y="103318"/>
                  <a:pt x="287575" y="97486"/>
                  <a:pt x="287575" y="90900"/>
                </a:cubicBezTo>
                <a:lnTo>
                  <a:pt x="287575" y="14736"/>
                </a:lnTo>
                <a:cubicBezTo>
                  <a:pt x="287575" y="14174"/>
                  <a:pt x="288027" y="13721"/>
                  <a:pt x="288590" y="13721"/>
                </a:cubicBezTo>
                <a:lnTo>
                  <a:pt x="397671" y="13721"/>
                </a:lnTo>
                <a:cubicBezTo>
                  <a:pt x="398233" y="13721"/>
                  <a:pt x="398686" y="14174"/>
                  <a:pt x="398686" y="14736"/>
                </a:cubicBezTo>
                <a:lnTo>
                  <a:pt x="398686" y="90900"/>
                </a:lnTo>
                <a:cubicBezTo>
                  <a:pt x="398686" y="97486"/>
                  <a:pt x="403104" y="103318"/>
                  <a:pt x="409416" y="105074"/>
                </a:cubicBezTo>
                <a:cubicBezTo>
                  <a:pt x="428556" y="110384"/>
                  <a:pt x="447093" y="118081"/>
                  <a:pt x="464532" y="127933"/>
                </a:cubicBezTo>
                <a:cubicBezTo>
                  <a:pt x="470254" y="131171"/>
                  <a:pt x="477485" y="130169"/>
                  <a:pt x="482150" y="125504"/>
                </a:cubicBezTo>
                <a:lnTo>
                  <a:pt x="536045" y="71636"/>
                </a:lnTo>
                <a:cubicBezTo>
                  <a:pt x="536443" y="71252"/>
                  <a:pt x="537088" y="71252"/>
                  <a:pt x="537486" y="71636"/>
                </a:cubicBezTo>
                <a:lnTo>
                  <a:pt x="614624" y="148761"/>
                </a:lnTo>
                <a:cubicBezTo>
                  <a:pt x="614871" y="149008"/>
                  <a:pt x="614926" y="149296"/>
                  <a:pt x="614926" y="149488"/>
                </a:cubicBezTo>
                <a:cubicBezTo>
                  <a:pt x="614926" y="149680"/>
                  <a:pt x="614871" y="149955"/>
                  <a:pt x="614624" y="150202"/>
                </a:cubicBezTo>
                <a:lnTo>
                  <a:pt x="560742" y="204083"/>
                </a:lnTo>
                <a:cubicBezTo>
                  <a:pt x="556091" y="208735"/>
                  <a:pt x="555090" y="215979"/>
                  <a:pt x="558314" y="221701"/>
                </a:cubicBezTo>
                <a:cubicBezTo>
                  <a:pt x="568152" y="239085"/>
                  <a:pt x="575835" y="257636"/>
                  <a:pt x="581173" y="276818"/>
                </a:cubicBezTo>
                <a:cubicBezTo>
                  <a:pt x="582929" y="283143"/>
                  <a:pt x="588760" y="287547"/>
                  <a:pt x="595346" y="287547"/>
                </a:cubicBezTo>
                <a:lnTo>
                  <a:pt x="671524" y="287547"/>
                </a:lnTo>
                <a:cubicBezTo>
                  <a:pt x="672073" y="287547"/>
                  <a:pt x="672540" y="288000"/>
                  <a:pt x="672540" y="288563"/>
                </a:cubicBezTo>
                <a:lnTo>
                  <a:pt x="672540" y="397671"/>
                </a:lnTo>
                <a:close/>
                <a:moveTo>
                  <a:pt x="343130" y="193807"/>
                </a:moveTo>
                <a:cubicBezTo>
                  <a:pt x="260805" y="193807"/>
                  <a:pt x="193834" y="260778"/>
                  <a:pt x="193834" y="343103"/>
                </a:cubicBezTo>
                <a:cubicBezTo>
                  <a:pt x="193834" y="425428"/>
                  <a:pt x="260805" y="492399"/>
                  <a:pt x="343130" y="492399"/>
                </a:cubicBezTo>
                <a:cubicBezTo>
                  <a:pt x="425455" y="492399"/>
                  <a:pt x="492427" y="425428"/>
                  <a:pt x="492427" y="343103"/>
                </a:cubicBezTo>
                <a:cubicBezTo>
                  <a:pt x="492427" y="260778"/>
                  <a:pt x="425455" y="193807"/>
                  <a:pt x="343130" y="193807"/>
                </a:cubicBezTo>
                <a:close/>
                <a:moveTo>
                  <a:pt x="343130" y="478678"/>
                </a:move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ubicBezTo>
                  <a:pt x="478706" y="417868"/>
                  <a:pt x="417895" y="478678"/>
                  <a:pt x="343130" y="4786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6"/>
          <p:cNvSpPr/>
          <p:nvPr/>
        </p:nvSpPr>
        <p:spPr>
          <a:xfrm>
            <a:off x="8066938" y="3109877"/>
            <a:ext cx="343054" cy="343054"/>
          </a:xfrm>
          <a:custGeom>
            <a:rect b="b" l="l" r="r" t="t"/>
            <a:pathLst>
              <a:path extrusionOk="0" h="686109" w="686109">
                <a:moveTo>
                  <a:pt x="686110" y="337189"/>
                </a:moveTo>
                <a:cubicBezTo>
                  <a:pt x="686110" y="336846"/>
                  <a:pt x="686055" y="336503"/>
                  <a:pt x="686014" y="336174"/>
                </a:cubicBezTo>
                <a:cubicBezTo>
                  <a:pt x="684312" y="249101"/>
                  <a:pt x="649955" y="166722"/>
                  <a:pt x="589213" y="104141"/>
                </a:cubicBezTo>
                <a:cubicBezTo>
                  <a:pt x="557587" y="71568"/>
                  <a:pt x="520513" y="45951"/>
                  <a:pt x="479008" y="28018"/>
                </a:cubicBezTo>
                <a:cubicBezTo>
                  <a:pt x="476318" y="26852"/>
                  <a:pt x="473629" y="25727"/>
                  <a:pt x="470912" y="24643"/>
                </a:cubicBezTo>
                <a:cubicBezTo>
                  <a:pt x="430340" y="8315"/>
                  <a:pt x="387421" y="41"/>
                  <a:pt x="343130" y="14"/>
                </a:cubicBezTo>
                <a:cubicBezTo>
                  <a:pt x="343103" y="14"/>
                  <a:pt x="343089" y="0"/>
                  <a:pt x="343062" y="0"/>
                </a:cubicBezTo>
                <a:cubicBezTo>
                  <a:pt x="343048" y="0"/>
                  <a:pt x="343021" y="0"/>
                  <a:pt x="343007" y="0"/>
                </a:cubicBezTo>
                <a:cubicBezTo>
                  <a:pt x="343007" y="0"/>
                  <a:pt x="343007" y="0"/>
                  <a:pt x="343007" y="0"/>
                </a:cubicBezTo>
                <a:cubicBezTo>
                  <a:pt x="343007" y="0"/>
                  <a:pt x="342993" y="0"/>
                  <a:pt x="342993" y="0"/>
                </a:cubicBezTo>
                <a:cubicBezTo>
                  <a:pt x="341690" y="0"/>
                  <a:pt x="340400" y="41"/>
                  <a:pt x="339096" y="55"/>
                </a:cubicBezTo>
                <a:cubicBezTo>
                  <a:pt x="337464" y="69"/>
                  <a:pt x="335831" y="82"/>
                  <a:pt x="334198" y="123"/>
                </a:cubicBezTo>
                <a:cubicBezTo>
                  <a:pt x="333375" y="151"/>
                  <a:pt x="332552" y="192"/>
                  <a:pt x="331715" y="220"/>
                </a:cubicBezTo>
                <a:cubicBezTo>
                  <a:pt x="329602" y="288"/>
                  <a:pt x="327489" y="357"/>
                  <a:pt x="325389" y="453"/>
                </a:cubicBezTo>
                <a:cubicBezTo>
                  <a:pt x="325225" y="467"/>
                  <a:pt x="325060" y="480"/>
                  <a:pt x="324895" y="480"/>
                </a:cubicBezTo>
                <a:cubicBezTo>
                  <a:pt x="284117" y="2593"/>
                  <a:pt x="244574" y="11814"/>
                  <a:pt x="207130" y="27990"/>
                </a:cubicBezTo>
                <a:cubicBezTo>
                  <a:pt x="165610" y="45937"/>
                  <a:pt x="128523" y="71554"/>
                  <a:pt x="96883" y="104141"/>
                </a:cubicBezTo>
                <a:cubicBezTo>
                  <a:pt x="35935" y="166941"/>
                  <a:pt x="1537" y="249664"/>
                  <a:pt x="55" y="337052"/>
                </a:cubicBezTo>
                <a:cubicBezTo>
                  <a:pt x="14" y="339041"/>
                  <a:pt x="0" y="341058"/>
                  <a:pt x="0" y="343062"/>
                </a:cubicBezTo>
                <a:cubicBezTo>
                  <a:pt x="0" y="432782"/>
                  <a:pt x="34412" y="517645"/>
                  <a:pt x="96896" y="582010"/>
                </a:cubicBezTo>
                <a:cubicBezTo>
                  <a:pt x="128537" y="614597"/>
                  <a:pt x="165624" y="640200"/>
                  <a:pt x="207130" y="658133"/>
                </a:cubicBezTo>
                <a:cubicBezTo>
                  <a:pt x="250103" y="676697"/>
                  <a:pt x="295835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90316" y="686096"/>
                  <a:pt x="436034" y="676670"/>
                  <a:pt x="478994" y="658105"/>
                </a:cubicBezTo>
                <a:cubicBezTo>
                  <a:pt x="520499" y="640172"/>
                  <a:pt x="557573" y="614556"/>
                  <a:pt x="589200" y="581969"/>
                </a:cubicBezTo>
                <a:cubicBezTo>
                  <a:pt x="651670" y="517618"/>
                  <a:pt x="686068" y="432768"/>
                  <a:pt x="686068" y="343062"/>
                </a:cubicBezTo>
                <a:cubicBezTo>
                  <a:pt x="686068" y="341319"/>
                  <a:pt x="686055" y="339590"/>
                  <a:pt x="686014" y="337875"/>
                </a:cubicBezTo>
                <a:cubicBezTo>
                  <a:pt x="686068" y="337642"/>
                  <a:pt x="686110" y="337422"/>
                  <a:pt x="686110" y="337189"/>
                </a:cubicBezTo>
                <a:close/>
                <a:moveTo>
                  <a:pt x="496172" y="504322"/>
                </a:moveTo>
                <a:cubicBezTo>
                  <a:pt x="509262" y="455312"/>
                  <a:pt x="516205" y="400072"/>
                  <a:pt x="516287" y="344063"/>
                </a:cubicBezTo>
                <a:lnTo>
                  <a:pt x="672361" y="344063"/>
                </a:lnTo>
                <a:cubicBezTo>
                  <a:pt x="672114" y="427486"/>
                  <a:pt x="640886" y="506477"/>
                  <a:pt x="584191" y="567356"/>
                </a:cubicBezTo>
                <a:cubicBezTo>
                  <a:pt x="558259" y="541712"/>
                  <a:pt x="528704" y="520554"/>
                  <a:pt x="496172" y="504322"/>
                </a:cubicBezTo>
                <a:close/>
                <a:moveTo>
                  <a:pt x="282265" y="666832"/>
                </a:moveTo>
                <a:cubicBezTo>
                  <a:pt x="280769" y="666557"/>
                  <a:pt x="279287" y="666283"/>
                  <a:pt x="277792" y="665981"/>
                </a:cubicBezTo>
                <a:cubicBezTo>
                  <a:pt x="276612" y="665748"/>
                  <a:pt x="275445" y="665487"/>
                  <a:pt x="274279" y="665240"/>
                </a:cubicBezTo>
                <a:cubicBezTo>
                  <a:pt x="272811" y="664925"/>
                  <a:pt x="271329" y="664623"/>
                  <a:pt x="269861" y="664294"/>
                </a:cubicBezTo>
                <a:cubicBezTo>
                  <a:pt x="268695" y="664033"/>
                  <a:pt x="267529" y="663745"/>
                  <a:pt x="266362" y="663470"/>
                </a:cubicBezTo>
                <a:cubicBezTo>
                  <a:pt x="264894" y="663127"/>
                  <a:pt x="263440" y="662784"/>
                  <a:pt x="261972" y="662414"/>
                </a:cubicBezTo>
                <a:cubicBezTo>
                  <a:pt x="260819" y="662126"/>
                  <a:pt x="259667" y="661810"/>
                  <a:pt x="258514" y="661508"/>
                </a:cubicBezTo>
                <a:cubicBezTo>
                  <a:pt x="257060" y="661124"/>
                  <a:pt x="255605" y="660740"/>
                  <a:pt x="254151" y="660342"/>
                </a:cubicBezTo>
                <a:cubicBezTo>
                  <a:pt x="252998" y="660026"/>
                  <a:pt x="251859" y="659683"/>
                  <a:pt x="250707" y="659354"/>
                </a:cubicBezTo>
                <a:cubicBezTo>
                  <a:pt x="249266" y="658942"/>
                  <a:pt x="247825" y="658517"/>
                  <a:pt x="246385" y="658078"/>
                </a:cubicBezTo>
                <a:cubicBezTo>
                  <a:pt x="245246" y="657735"/>
                  <a:pt x="244107" y="657365"/>
                  <a:pt x="242968" y="657008"/>
                </a:cubicBezTo>
                <a:cubicBezTo>
                  <a:pt x="241541" y="656555"/>
                  <a:pt x="240114" y="656102"/>
                  <a:pt x="238687" y="655622"/>
                </a:cubicBezTo>
                <a:cubicBezTo>
                  <a:pt x="237562" y="655251"/>
                  <a:pt x="236437" y="654854"/>
                  <a:pt x="235312" y="654469"/>
                </a:cubicBezTo>
                <a:cubicBezTo>
                  <a:pt x="233899" y="653975"/>
                  <a:pt x="232472" y="653495"/>
                  <a:pt x="231072" y="652988"/>
                </a:cubicBezTo>
                <a:cubicBezTo>
                  <a:pt x="229947" y="652590"/>
                  <a:pt x="228836" y="652164"/>
                  <a:pt x="227724" y="651753"/>
                </a:cubicBezTo>
                <a:cubicBezTo>
                  <a:pt x="226325" y="651231"/>
                  <a:pt x="224925" y="650696"/>
                  <a:pt x="223526" y="650161"/>
                </a:cubicBezTo>
                <a:cubicBezTo>
                  <a:pt x="222415" y="649736"/>
                  <a:pt x="221317" y="649283"/>
                  <a:pt x="220205" y="648844"/>
                </a:cubicBezTo>
                <a:cubicBezTo>
                  <a:pt x="218820" y="648281"/>
                  <a:pt x="217434" y="647719"/>
                  <a:pt x="216048" y="647143"/>
                </a:cubicBezTo>
                <a:cubicBezTo>
                  <a:pt x="214950" y="646690"/>
                  <a:pt x="213853" y="646223"/>
                  <a:pt x="212769" y="645743"/>
                </a:cubicBezTo>
                <a:cubicBezTo>
                  <a:pt x="211397" y="645153"/>
                  <a:pt x="210025" y="644549"/>
                  <a:pt x="208653" y="643946"/>
                </a:cubicBezTo>
                <a:cubicBezTo>
                  <a:pt x="207569" y="643465"/>
                  <a:pt x="206485" y="642971"/>
                  <a:pt x="205401" y="642464"/>
                </a:cubicBezTo>
                <a:cubicBezTo>
                  <a:pt x="204042" y="641833"/>
                  <a:pt x="202684" y="641201"/>
                  <a:pt x="201326" y="640557"/>
                </a:cubicBezTo>
                <a:cubicBezTo>
                  <a:pt x="200255" y="640049"/>
                  <a:pt x="199185" y="639527"/>
                  <a:pt x="198115" y="639006"/>
                </a:cubicBezTo>
                <a:cubicBezTo>
                  <a:pt x="196770" y="638347"/>
                  <a:pt x="195426" y="637675"/>
                  <a:pt x="194095" y="637003"/>
                </a:cubicBezTo>
                <a:cubicBezTo>
                  <a:pt x="193038" y="636468"/>
                  <a:pt x="191968" y="635919"/>
                  <a:pt x="190911" y="635370"/>
                </a:cubicBezTo>
                <a:cubicBezTo>
                  <a:pt x="189581" y="634670"/>
                  <a:pt x="188263" y="633971"/>
                  <a:pt x="186946" y="633257"/>
                </a:cubicBezTo>
                <a:cubicBezTo>
                  <a:pt x="185890" y="632694"/>
                  <a:pt x="184847" y="632118"/>
                  <a:pt x="183804" y="631542"/>
                </a:cubicBezTo>
                <a:cubicBezTo>
                  <a:pt x="182501" y="630815"/>
                  <a:pt x="181197" y="630088"/>
                  <a:pt x="179894" y="629333"/>
                </a:cubicBezTo>
                <a:cubicBezTo>
                  <a:pt x="178851" y="628743"/>
                  <a:pt x="177808" y="628139"/>
                  <a:pt x="176779" y="627535"/>
                </a:cubicBezTo>
                <a:cubicBezTo>
                  <a:pt x="175489" y="626781"/>
                  <a:pt x="174213" y="626012"/>
                  <a:pt x="172937" y="625244"/>
                </a:cubicBezTo>
                <a:cubicBezTo>
                  <a:pt x="171908" y="624613"/>
                  <a:pt x="170879" y="623995"/>
                  <a:pt x="169850" y="623351"/>
                </a:cubicBezTo>
                <a:cubicBezTo>
                  <a:pt x="168588" y="622569"/>
                  <a:pt x="167325" y="621759"/>
                  <a:pt x="166063" y="620963"/>
                </a:cubicBezTo>
                <a:cubicBezTo>
                  <a:pt x="165048" y="620305"/>
                  <a:pt x="164032" y="619660"/>
                  <a:pt x="163017" y="618987"/>
                </a:cubicBezTo>
                <a:cubicBezTo>
                  <a:pt x="161768" y="618164"/>
                  <a:pt x="160534" y="617341"/>
                  <a:pt x="159299" y="616504"/>
                </a:cubicBezTo>
                <a:cubicBezTo>
                  <a:pt x="158283" y="615818"/>
                  <a:pt x="157282" y="615146"/>
                  <a:pt x="156280" y="614446"/>
                </a:cubicBezTo>
                <a:cubicBezTo>
                  <a:pt x="155059" y="613595"/>
                  <a:pt x="153852" y="612744"/>
                  <a:pt x="152630" y="611880"/>
                </a:cubicBezTo>
                <a:cubicBezTo>
                  <a:pt x="151629" y="611167"/>
                  <a:pt x="150627" y="610453"/>
                  <a:pt x="149639" y="609726"/>
                </a:cubicBezTo>
                <a:cubicBezTo>
                  <a:pt x="148446" y="608848"/>
                  <a:pt x="147252" y="607970"/>
                  <a:pt x="146058" y="607078"/>
                </a:cubicBezTo>
                <a:cubicBezTo>
                  <a:pt x="145070" y="606337"/>
                  <a:pt x="144082" y="605596"/>
                  <a:pt x="143094" y="604841"/>
                </a:cubicBezTo>
                <a:cubicBezTo>
                  <a:pt x="141914" y="603936"/>
                  <a:pt x="140762" y="603016"/>
                  <a:pt x="139596" y="602111"/>
                </a:cubicBezTo>
                <a:cubicBezTo>
                  <a:pt x="138621" y="601342"/>
                  <a:pt x="137634" y="600574"/>
                  <a:pt x="136673" y="599778"/>
                </a:cubicBezTo>
                <a:cubicBezTo>
                  <a:pt x="135521" y="598845"/>
                  <a:pt x="134395" y="597912"/>
                  <a:pt x="133257" y="596965"/>
                </a:cubicBezTo>
                <a:cubicBezTo>
                  <a:pt x="132282" y="596156"/>
                  <a:pt x="131322" y="595360"/>
                  <a:pt x="130362" y="594551"/>
                </a:cubicBezTo>
                <a:cubicBezTo>
                  <a:pt x="129236" y="593604"/>
                  <a:pt x="128139" y="592630"/>
                  <a:pt x="127027" y="591669"/>
                </a:cubicBezTo>
                <a:cubicBezTo>
                  <a:pt x="126067" y="590832"/>
                  <a:pt x="125106" y="589995"/>
                  <a:pt x="124160" y="589158"/>
                </a:cubicBezTo>
                <a:cubicBezTo>
                  <a:pt x="123076" y="588184"/>
                  <a:pt x="121992" y="587196"/>
                  <a:pt x="120908" y="586208"/>
                </a:cubicBezTo>
                <a:cubicBezTo>
                  <a:pt x="119961" y="585344"/>
                  <a:pt x="119001" y="584466"/>
                  <a:pt x="118068" y="583588"/>
                </a:cubicBezTo>
                <a:cubicBezTo>
                  <a:pt x="117011" y="582586"/>
                  <a:pt x="115955" y="581584"/>
                  <a:pt x="114912" y="580569"/>
                </a:cubicBezTo>
                <a:cubicBezTo>
                  <a:pt x="113965" y="579664"/>
                  <a:pt x="113032" y="578758"/>
                  <a:pt x="112099" y="577852"/>
                </a:cubicBezTo>
                <a:cubicBezTo>
                  <a:pt x="111893" y="577660"/>
                  <a:pt x="111701" y="577454"/>
                  <a:pt x="111509" y="577262"/>
                </a:cubicBezTo>
                <a:cubicBezTo>
                  <a:pt x="135809" y="553210"/>
                  <a:pt x="163442" y="533246"/>
                  <a:pt x="193820" y="517769"/>
                </a:cubicBezTo>
                <a:cubicBezTo>
                  <a:pt x="208213" y="566245"/>
                  <a:pt x="228479" y="607133"/>
                  <a:pt x="252683" y="636331"/>
                </a:cubicBezTo>
                <a:cubicBezTo>
                  <a:pt x="263344" y="649187"/>
                  <a:pt x="274663" y="659642"/>
                  <a:pt x="286436" y="667600"/>
                </a:cubicBezTo>
                <a:cubicBezTo>
                  <a:pt x="286230" y="667559"/>
                  <a:pt x="286011" y="667532"/>
                  <a:pt x="285805" y="667504"/>
                </a:cubicBezTo>
                <a:cubicBezTo>
                  <a:pt x="284611" y="667271"/>
                  <a:pt x="283431" y="667051"/>
                  <a:pt x="282265" y="666832"/>
                </a:cubicBezTo>
                <a:close/>
                <a:moveTo>
                  <a:pt x="101932" y="567383"/>
                </a:moveTo>
                <a:cubicBezTo>
                  <a:pt x="45224" y="506477"/>
                  <a:pt x="13982" y="427486"/>
                  <a:pt x="13735" y="344050"/>
                </a:cubicBezTo>
                <a:lnTo>
                  <a:pt x="169905" y="344050"/>
                </a:lnTo>
                <a:cubicBezTo>
                  <a:pt x="169987" y="400058"/>
                  <a:pt x="176930" y="455284"/>
                  <a:pt x="190020" y="504281"/>
                </a:cubicBezTo>
                <a:cubicBezTo>
                  <a:pt x="157446" y="520540"/>
                  <a:pt x="127864" y="541725"/>
                  <a:pt x="101932" y="567383"/>
                </a:cubicBezTo>
                <a:close/>
                <a:moveTo>
                  <a:pt x="101918" y="118781"/>
                </a:moveTo>
                <a:cubicBezTo>
                  <a:pt x="127864" y="144439"/>
                  <a:pt x="157446" y="165610"/>
                  <a:pt x="190006" y="181856"/>
                </a:cubicBezTo>
                <a:cubicBezTo>
                  <a:pt x="177849" y="227423"/>
                  <a:pt x="170975" y="278478"/>
                  <a:pt x="170028" y="330342"/>
                </a:cubicBezTo>
                <a:lnTo>
                  <a:pt x="13982" y="330342"/>
                </a:lnTo>
                <a:cubicBezTo>
                  <a:pt x="16973" y="251338"/>
                  <a:pt x="47995" y="176710"/>
                  <a:pt x="101918" y="118781"/>
                </a:cubicBezTo>
                <a:close/>
                <a:moveTo>
                  <a:pt x="117725" y="102892"/>
                </a:moveTo>
                <a:cubicBezTo>
                  <a:pt x="118562" y="102097"/>
                  <a:pt x="119412" y="101328"/>
                  <a:pt x="120263" y="100546"/>
                </a:cubicBezTo>
                <a:cubicBezTo>
                  <a:pt x="121361" y="99545"/>
                  <a:pt x="122458" y="98529"/>
                  <a:pt x="123556" y="97541"/>
                </a:cubicBezTo>
                <a:cubicBezTo>
                  <a:pt x="124420" y="96759"/>
                  <a:pt x="125312" y="95991"/>
                  <a:pt x="126190" y="95222"/>
                </a:cubicBezTo>
                <a:cubicBezTo>
                  <a:pt x="127288" y="94248"/>
                  <a:pt x="128399" y="93288"/>
                  <a:pt x="129511" y="92327"/>
                </a:cubicBezTo>
                <a:cubicBezTo>
                  <a:pt x="130403" y="91559"/>
                  <a:pt x="131308" y="90818"/>
                  <a:pt x="132214" y="90063"/>
                </a:cubicBezTo>
                <a:cubicBezTo>
                  <a:pt x="133339" y="89130"/>
                  <a:pt x="134464" y="88197"/>
                  <a:pt x="135589" y="87278"/>
                </a:cubicBezTo>
                <a:cubicBezTo>
                  <a:pt x="136495" y="86537"/>
                  <a:pt x="137414" y="85810"/>
                  <a:pt x="138333" y="85069"/>
                </a:cubicBezTo>
                <a:cubicBezTo>
                  <a:pt x="139472" y="84164"/>
                  <a:pt x="140625" y="83258"/>
                  <a:pt x="141777" y="82366"/>
                </a:cubicBezTo>
                <a:cubicBezTo>
                  <a:pt x="142697" y="81653"/>
                  <a:pt x="143630" y="80939"/>
                  <a:pt x="144563" y="80239"/>
                </a:cubicBezTo>
                <a:cubicBezTo>
                  <a:pt x="145729" y="79361"/>
                  <a:pt x="146895" y="78483"/>
                  <a:pt x="148075" y="77619"/>
                </a:cubicBezTo>
                <a:cubicBezTo>
                  <a:pt x="149008" y="76933"/>
                  <a:pt x="149955" y="76247"/>
                  <a:pt x="150902" y="75561"/>
                </a:cubicBezTo>
                <a:cubicBezTo>
                  <a:pt x="152095" y="74696"/>
                  <a:pt x="153289" y="73859"/>
                  <a:pt x="154496" y="73008"/>
                </a:cubicBezTo>
                <a:cubicBezTo>
                  <a:pt x="155443" y="72350"/>
                  <a:pt x="156390" y="71691"/>
                  <a:pt x="157337" y="71033"/>
                </a:cubicBezTo>
                <a:cubicBezTo>
                  <a:pt x="158558" y="70196"/>
                  <a:pt x="159793" y="69372"/>
                  <a:pt x="161014" y="68549"/>
                </a:cubicBezTo>
                <a:cubicBezTo>
                  <a:pt x="161961" y="67918"/>
                  <a:pt x="162921" y="67287"/>
                  <a:pt x="163881" y="66669"/>
                </a:cubicBezTo>
                <a:cubicBezTo>
                  <a:pt x="165144" y="65860"/>
                  <a:pt x="166406" y="65050"/>
                  <a:pt x="167668" y="64255"/>
                </a:cubicBezTo>
                <a:cubicBezTo>
                  <a:pt x="168615" y="63651"/>
                  <a:pt x="169562" y="63061"/>
                  <a:pt x="170522" y="62471"/>
                </a:cubicBezTo>
                <a:cubicBezTo>
                  <a:pt x="171826" y="61675"/>
                  <a:pt x="173143" y="60879"/>
                  <a:pt x="174447" y="60097"/>
                </a:cubicBezTo>
                <a:cubicBezTo>
                  <a:pt x="175380" y="59535"/>
                  <a:pt x="176313" y="58972"/>
                  <a:pt x="177259" y="58423"/>
                </a:cubicBezTo>
                <a:cubicBezTo>
                  <a:pt x="178618" y="57627"/>
                  <a:pt x="179990" y="56859"/>
                  <a:pt x="181362" y="56077"/>
                </a:cubicBezTo>
                <a:cubicBezTo>
                  <a:pt x="182281" y="55556"/>
                  <a:pt x="183187" y="55034"/>
                  <a:pt x="184106" y="54540"/>
                </a:cubicBezTo>
                <a:cubicBezTo>
                  <a:pt x="185547" y="53744"/>
                  <a:pt x="187001" y="52976"/>
                  <a:pt x="188455" y="52194"/>
                </a:cubicBezTo>
                <a:cubicBezTo>
                  <a:pt x="189320" y="51741"/>
                  <a:pt x="190184" y="51261"/>
                  <a:pt x="191049" y="50808"/>
                </a:cubicBezTo>
                <a:cubicBezTo>
                  <a:pt x="192627" y="49985"/>
                  <a:pt x="194204" y="49203"/>
                  <a:pt x="195796" y="48407"/>
                </a:cubicBezTo>
                <a:cubicBezTo>
                  <a:pt x="196564" y="48023"/>
                  <a:pt x="197319" y="47625"/>
                  <a:pt x="198101" y="47255"/>
                </a:cubicBezTo>
                <a:cubicBezTo>
                  <a:pt x="199954" y="46349"/>
                  <a:pt x="201833" y="45457"/>
                  <a:pt x="203699" y="44593"/>
                </a:cubicBezTo>
                <a:cubicBezTo>
                  <a:pt x="204207" y="44359"/>
                  <a:pt x="204715" y="44099"/>
                  <a:pt x="205236" y="43865"/>
                </a:cubicBezTo>
                <a:cubicBezTo>
                  <a:pt x="207651" y="42754"/>
                  <a:pt x="210079" y="41670"/>
                  <a:pt x="212536" y="40600"/>
                </a:cubicBezTo>
                <a:cubicBezTo>
                  <a:pt x="236327" y="30323"/>
                  <a:pt x="260997" y="22982"/>
                  <a:pt x="286326" y="18592"/>
                </a:cubicBezTo>
                <a:cubicBezTo>
                  <a:pt x="274567" y="26550"/>
                  <a:pt x="263261" y="36991"/>
                  <a:pt x="252628" y="49834"/>
                </a:cubicBezTo>
                <a:cubicBezTo>
                  <a:pt x="228438" y="79046"/>
                  <a:pt x="208172" y="119906"/>
                  <a:pt x="193779" y="168382"/>
                </a:cubicBezTo>
                <a:cubicBezTo>
                  <a:pt x="163401" y="152932"/>
                  <a:pt x="135768" y="132968"/>
                  <a:pt x="111454" y="108916"/>
                </a:cubicBezTo>
                <a:cubicBezTo>
                  <a:pt x="111633" y="108737"/>
                  <a:pt x="111811" y="108559"/>
                  <a:pt x="111989" y="108381"/>
                </a:cubicBezTo>
                <a:cubicBezTo>
                  <a:pt x="112799" y="107585"/>
                  <a:pt x="113608" y="106817"/>
                  <a:pt x="114418" y="106034"/>
                </a:cubicBezTo>
                <a:cubicBezTo>
                  <a:pt x="115529" y="104992"/>
                  <a:pt x="116627" y="103935"/>
                  <a:pt x="117725" y="102892"/>
                </a:cubicBezTo>
                <a:close/>
                <a:moveTo>
                  <a:pt x="349922" y="468401"/>
                </a:moveTo>
                <a:lnTo>
                  <a:pt x="349922" y="344050"/>
                </a:lnTo>
                <a:lnTo>
                  <a:pt x="502566" y="344050"/>
                </a:lnTo>
                <a:cubicBezTo>
                  <a:pt x="502484" y="397959"/>
                  <a:pt x="495939" y="451072"/>
                  <a:pt x="483577" y="498340"/>
                </a:cubicBezTo>
                <a:cubicBezTo>
                  <a:pt x="441413" y="479351"/>
                  <a:pt x="396518" y="469307"/>
                  <a:pt x="349922" y="468401"/>
                </a:cubicBezTo>
                <a:close/>
                <a:moveTo>
                  <a:pt x="336201" y="204015"/>
                </a:moveTo>
                <a:cubicBezTo>
                  <a:pt x="290868" y="203109"/>
                  <a:pt x="247235" y="193162"/>
                  <a:pt x="206306" y="174433"/>
                </a:cubicBezTo>
                <a:cubicBezTo>
                  <a:pt x="234050" y="79320"/>
                  <a:pt x="283061" y="18976"/>
                  <a:pt x="336201" y="14078"/>
                </a:cubicBezTo>
                <a:lnTo>
                  <a:pt x="336201" y="204015"/>
                </a:lnTo>
                <a:close/>
                <a:moveTo>
                  <a:pt x="202615" y="187824"/>
                </a:moveTo>
                <a:cubicBezTo>
                  <a:pt x="244752" y="206800"/>
                  <a:pt x="289619" y="216830"/>
                  <a:pt x="336201" y="217722"/>
                </a:cubicBezTo>
                <a:lnTo>
                  <a:pt x="336201" y="330329"/>
                </a:lnTo>
                <a:lnTo>
                  <a:pt x="183749" y="330329"/>
                </a:lnTo>
                <a:cubicBezTo>
                  <a:pt x="184682" y="280591"/>
                  <a:pt x="191158" y="231649"/>
                  <a:pt x="202615" y="187824"/>
                </a:cubicBezTo>
                <a:close/>
                <a:moveTo>
                  <a:pt x="336201" y="344050"/>
                </a:moveTo>
                <a:lnTo>
                  <a:pt x="336201" y="468401"/>
                </a:lnTo>
                <a:cubicBezTo>
                  <a:pt x="289647" y="469293"/>
                  <a:pt x="244779" y="479337"/>
                  <a:pt x="202615" y="498313"/>
                </a:cubicBezTo>
                <a:cubicBezTo>
                  <a:pt x="190253" y="451072"/>
                  <a:pt x="183694" y="397959"/>
                  <a:pt x="183626" y="344050"/>
                </a:cubicBezTo>
                <a:lnTo>
                  <a:pt x="336201" y="344050"/>
                </a:lnTo>
                <a:close/>
                <a:moveTo>
                  <a:pt x="336201" y="482122"/>
                </a:moveTo>
                <a:lnTo>
                  <a:pt x="336201" y="672073"/>
                </a:lnTo>
                <a:cubicBezTo>
                  <a:pt x="283115" y="667244"/>
                  <a:pt x="234063" y="606886"/>
                  <a:pt x="206306" y="511718"/>
                </a:cubicBezTo>
                <a:cubicBezTo>
                  <a:pt x="247263" y="492975"/>
                  <a:pt x="290895" y="483041"/>
                  <a:pt x="336201" y="482122"/>
                </a:cubicBezTo>
                <a:close/>
                <a:moveTo>
                  <a:pt x="349922" y="330329"/>
                </a:moveTo>
                <a:lnTo>
                  <a:pt x="349922" y="217722"/>
                </a:lnTo>
                <a:cubicBezTo>
                  <a:pt x="396518" y="216816"/>
                  <a:pt x="441413" y="206773"/>
                  <a:pt x="483563" y="187783"/>
                </a:cubicBezTo>
                <a:cubicBezTo>
                  <a:pt x="495020" y="231594"/>
                  <a:pt x="501510" y="280563"/>
                  <a:pt x="502443" y="330329"/>
                </a:cubicBezTo>
                <a:lnTo>
                  <a:pt x="349922" y="330329"/>
                </a:lnTo>
                <a:close/>
                <a:moveTo>
                  <a:pt x="349922" y="204015"/>
                </a:moveTo>
                <a:lnTo>
                  <a:pt x="349922" y="14064"/>
                </a:lnTo>
                <a:cubicBezTo>
                  <a:pt x="403022" y="18852"/>
                  <a:pt x="452087" y="79210"/>
                  <a:pt x="479872" y="174392"/>
                </a:cubicBezTo>
                <a:cubicBezTo>
                  <a:pt x="438929" y="193148"/>
                  <a:pt x="395283" y="203096"/>
                  <a:pt x="349922" y="204015"/>
                </a:cubicBezTo>
                <a:close/>
                <a:moveTo>
                  <a:pt x="349922" y="482122"/>
                </a:moveTo>
                <a:cubicBezTo>
                  <a:pt x="395269" y="483028"/>
                  <a:pt x="438929" y="492989"/>
                  <a:pt x="479886" y="511732"/>
                </a:cubicBezTo>
                <a:cubicBezTo>
                  <a:pt x="452115" y="606886"/>
                  <a:pt x="403077" y="667230"/>
                  <a:pt x="349922" y="672059"/>
                </a:cubicBezTo>
                <a:lnTo>
                  <a:pt x="349922" y="482122"/>
                </a:lnTo>
                <a:close/>
                <a:moveTo>
                  <a:pt x="516164" y="330329"/>
                </a:moveTo>
                <a:cubicBezTo>
                  <a:pt x="515217" y="278437"/>
                  <a:pt x="508329" y="227368"/>
                  <a:pt x="496172" y="181801"/>
                </a:cubicBezTo>
                <a:cubicBezTo>
                  <a:pt x="528704" y="165569"/>
                  <a:pt x="558259" y="144412"/>
                  <a:pt x="584178" y="118767"/>
                </a:cubicBezTo>
                <a:cubicBezTo>
                  <a:pt x="638100" y="176697"/>
                  <a:pt x="669110" y="251311"/>
                  <a:pt x="672128" y="330329"/>
                </a:cubicBezTo>
                <a:lnTo>
                  <a:pt x="516164" y="330329"/>
                </a:lnTo>
                <a:close/>
                <a:moveTo>
                  <a:pt x="473560" y="40614"/>
                </a:moveTo>
                <a:cubicBezTo>
                  <a:pt x="475989" y="41656"/>
                  <a:pt x="478404" y="42740"/>
                  <a:pt x="480791" y="43852"/>
                </a:cubicBezTo>
                <a:cubicBezTo>
                  <a:pt x="481587" y="44222"/>
                  <a:pt x="482383" y="44606"/>
                  <a:pt x="483179" y="44991"/>
                </a:cubicBezTo>
                <a:cubicBezTo>
                  <a:pt x="484770" y="45731"/>
                  <a:pt x="486348" y="46486"/>
                  <a:pt x="487926" y="47255"/>
                </a:cubicBezTo>
                <a:cubicBezTo>
                  <a:pt x="488887" y="47721"/>
                  <a:pt x="489820" y="48215"/>
                  <a:pt x="490766" y="48681"/>
                </a:cubicBezTo>
                <a:cubicBezTo>
                  <a:pt x="492166" y="49381"/>
                  <a:pt x="493565" y="50081"/>
                  <a:pt x="494965" y="50808"/>
                </a:cubicBezTo>
                <a:cubicBezTo>
                  <a:pt x="495966" y="51330"/>
                  <a:pt x="496968" y="51878"/>
                  <a:pt x="497970" y="52400"/>
                </a:cubicBezTo>
                <a:cubicBezTo>
                  <a:pt x="499287" y="53100"/>
                  <a:pt x="500604" y="53799"/>
                  <a:pt x="501908" y="54513"/>
                </a:cubicBezTo>
                <a:cubicBezTo>
                  <a:pt x="502937" y="55075"/>
                  <a:pt x="503952" y="55652"/>
                  <a:pt x="504967" y="56228"/>
                </a:cubicBezTo>
                <a:cubicBezTo>
                  <a:pt x="506230" y="56941"/>
                  <a:pt x="507506" y="57655"/>
                  <a:pt x="508754" y="58396"/>
                </a:cubicBezTo>
                <a:cubicBezTo>
                  <a:pt x="509783" y="59000"/>
                  <a:pt x="510799" y="59603"/>
                  <a:pt x="511814" y="60221"/>
                </a:cubicBezTo>
                <a:cubicBezTo>
                  <a:pt x="513049" y="60948"/>
                  <a:pt x="514270" y="61689"/>
                  <a:pt x="515491" y="62443"/>
                </a:cubicBezTo>
                <a:cubicBezTo>
                  <a:pt x="516520" y="63075"/>
                  <a:pt x="517536" y="63719"/>
                  <a:pt x="518551" y="64364"/>
                </a:cubicBezTo>
                <a:cubicBezTo>
                  <a:pt x="519745" y="65119"/>
                  <a:pt x="520938" y="65874"/>
                  <a:pt x="522132" y="66642"/>
                </a:cubicBezTo>
                <a:cubicBezTo>
                  <a:pt x="523147" y="67301"/>
                  <a:pt x="524163" y="67973"/>
                  <a:pt x="525178" y="68645"/>
                </a:cubicBezTo>
                <a:cubicBezTo>
                  <a:pt x="526344" y="69427"/>
                  <a:pt x="527511" y="70209"/>
                  <a:pt x="528677" y="70992"/>
                </a:cubicBezTo>
                <a:cubicBezTo>
                  <a:pt x="529679" y="71678"/>
                  <a:pt x="530680" y="72377"/>
                  <a:pt x="531682" y="73077"/>
                </a:cubicBezTo>
                <a:cubicBezTo>
                  <a:pt x="532834" y="73887"/>
                  <a:pt x="533973" y="74696"/>
                  <a:pt x="535112" y="75506"/>
                </a:cubicBezTo>
                <a:cubicBezTo>
                  <a:pt x="536100" y="76219"/>
                  <a:pt x="537088" y="76933"/>
                  <a:pt x="538076" y="77660"/>
                </a:cubicBezTo>
                <a:cubicBezTo>
                  <a:pt x="539201" y="78497"/>
                  <a:pt x="540326" y="79334"/>
                  <a:pt x="541451" y="80184"/>
                </a:cubicBezTo>
                <a:cubicBezTo>
                  <a:pt x="542425" y="80925"/>
                  <a:pt x="543399" y="81666"/>
                  <a:pt x="544360" y="82407"/>
                </a:cubicBezTo>
                <a:cubicBezTo>
                  <a:pt x="545471" y="83272"/>
                  <a:pt x="546583" y="84136"/>
                  <a:pt x="547680" y="85014"/>
                </a:cubicBezTo>
                <a:cubicBezTo>
                  <a:pt x="548627" y="85769"/>
                  <a:pt x="549587" y="86523"/>
                  <a:pt x="550521" y="87292"/>
                </a:cubicBezTo>
                <a:cubicBezTo>
                  <a:pt x="551618" y="88184"/>
                  <a:pt x="552716" y="89103"/>
                  <a:pt x="553813" y="90009"/>
                </a:cubicBezTo>
                <a:cubicBezTo>
                  <a:pt x="554733" y="90777"/>
                  <a:pt x="555666" y="91559"/>
                  <a:pt x="556585" y="92341"/>
                </a:cubicBezTo>
                <a:cubicBezTo>
                  <a:pt x="557683" y="93274"/>
                  <a:pt x="558767" y="94221"/>
                  <a:pt x="559851" y="95181"/>
                </a:cubicBezTo>
                <a:cubicBezTo>
                  <a:pt x="560742" y="95963"/>
                  <a:pt x="561648" y="96746"/>
                  <a:pt x="562540" y="97541"/>
                </a:cubicBezTo>
                <a:cubicBezTo>
                  <a:pt x="563638" y="98515"/>
                  <a:pt x="564708" y="99517"/>
                  <a:pt x="565792" y="100505"/>
                </a:cubicBezTo>
                <a:cubicBezTo>
                  <a:pt x="566656" y="101301"/>
                  <a:pt x="567521" y="102083"/>
                  <a:pt x="568371" y="102879"/>
                </a:cubicBezTo>
                <a:cubicBezTo>
                  <a:pt x="569469" y="103921"/>
                  <a:pt x="570567" y="104978"/>
                  <a:pt x="571651" y="106021"/>
                </a:cubicBezTo>
                <a:cubicBezTo>
                  <a:pt x="572460" y="106803"/>
                  <a:pt x="573283" y="107585"/>
                  <a:pt x="574079" y="108367"/>
                </a:cubicBezTo>
                <a:cubicBezTo>
                  <a:pt x="574258" y="108545"/>
                  <a:pt x="574436" y="108724"/>
                  <a:pt x="574614" y="108902"/>
                </a:cubicBezTo>
                <a:cubicBezTo>
                  <a:pt x="550328" y="132941"/>
                  <a:pt x="522708" y="152877"/>
                  <a:pt x="492372" y="168327"/>
                </a:cubicBezTo>
                <a:cubicBezTo>
                  <a:pt x="477978" y="119851"/>
                  <a:pt x="457699" y="78991"/>
                  <a:pt x="433496" y="49793"/>
                </a:cubicBezTo>
                <a:cubicBezTo>
                  <a:pt x="422876" y="36978"/>
                  <a:pt x="411583" y="26550"/>
                  <a:pt x="399838" y="18592"/>
                </a:cubicBezTo>
                <a:cubicBezTo>
                  <a:pt x="425140" y="23010"/>
                  <a:pt x="449796" y="30350"/>
                  <a:pt x="473560" y="40614"/>
                </a:cubicBezTo>
                <a:close/>
                <a:moveTo>
                  <a:pt x="399880" y="667504"/>
                </a:moveTo>
                <a:cubicBezTo>
                  <a:pt x="411625" y="659560"/>
                  <a:pt x="422903" y="649132"/>
                  <a:pt x="433523" y="636317"/>
                </a:cubicBezTo>
                <a:cubicBezTo>
                  <a:pt x="457727" y="607119"/>
                  <a:pt x="477992" y="566245"/>
                  <a:pt x="492399" y="517769"/>
                </a:cubicBezTo>
                <a:cubicBezTo>
                  <a:pt x="522736" y="533219"/>
                  <a:pt x="550342" y="553155"/>
                  <a:pt x="574642" y="577194"/>
                </a:cubicBezTo>
                <a:cubicBezTo>
                  <a:pt x="574477" y="577358"/>
                  <a:pt x="574299" y="577537"/>
                  <a:pt x="574134" y="577701"/>
                </a:cubicBezTo>
                <a:cubicBezTo>
                  <a:pt x="573297" y="578525"/>
                  <a:pt x="572446" y="579334"/>
                  <a:pt x="571596" y="580157"/>
                </a:cubicBezTo>
                <a:cubicBezTo>
                  <a:pt x="570539" y="581173"/>
                  <a:pt x="569483" y="582202"/>
                  <a:pt x="568412" y="583203"/>
                </a:cubicBezTo>
                <a:cubicBezTo>
                  <a:pt x="567534" y="584027"/>
                  <a:pt x="566656" y="584836"/>
                  <a:pt x="565778" y="585646"/>
                </a:cubicBezTo>
                <a:cubicBezTo>
                  <a:pt x="564722" y="586620"/>
                  <a:pt x="563651" y="587594"/>
                  <a:pt x="562581" y="588555"/>
                </a:cubicBezTo>
                <a:cubicBezTo>
                  <a:pt x="561675" y="589364"/>
                  <a:pt x="560770" y="590160"/>
                  <a:pt x="559864" y="590956"/>
                </a:cubicBezTo>
                <a:cubicBezTo>
                  <a:pt x="558794" y="591902"/>
                  <a:pt x="557724" y="592835"/>
                  <a:pt x="556640" y="593755"/>
                </a:cubicBezTo>
                <a:cubicBezTo>
                  <a:pt x="555721" y="594551"/>
                  <a:pt x="554774" y="595319"/>
                  <a:pt x="553841" y="596101"/>
                </a:cubicBezTo>
                <a:cubicBezTo>
                  <a:pt x="552757" y="597007"/>
                  <a:pt x="551673" y="597912"/>
                  <a:pt x="550575" y="598804"/>
                </a:cubicBezTo>
                <a:cubicBezTo>
                  <a:pt x="549629" y="599572"/>
                  <a:pt x="548668" y="600341"/>
                  <a:pt x="547721" y="601095"/>
                </a:cubicBezTo>
                <a:cubicBezTo>
                  <a:pt x="546624" y="601974"/>
                  <a:pt x="545512" y="602838"/>
                  <a:pt x="544401" y="603702"/>
                </a:cubicBezTo>
                <a:cubicBezTo>
                  <a:pt x="543441" y="604457"/>
                  <a:pt x="542466" y="605198"/>
                  <a:pt x="541492" y="605925"/>
                </a:cubicBezTo>
                <a:cubicBezTo>
                  <a:pt x="540381" y="606776"/>
                  <a:pt x="539256" y="607613"/>
                  <a:pt x="538131" y="608436"/>
                </a:cubicBezTo>
                <a:cubicBezTo>
                  <a:pt x="537143" y="609163"/>
                  <a:pt x="536155" y="609877"/>
                  <a:pt x="535167" y="610604"/>
                </a:cubicBezTo>
                <a:cubicBezTo>
                  <a:pt x="534028" y="611427"/>
                  <a:pt x="532889" y="612237"/>
                  <a:pt x="531737" y="613033"/>
                </a:cubicBezTo>
                <a:cubicBezTo>
                  <a:pt x="530735" y="613732"/>
                  <a:pt x="529733" y="614432"/>
                  <a:pt x="528732" y="615118"/>
                </a:cubicBezTo>
                <a:cubicBezTo>
                  <a:pt x="527566" y="615914"/>
                  <a:pt x="526399" y="616696"/>
                  <a:pt x="525233" y="617478"/>
                </a:cubicBezTo>
                <a:cubicBezTo>
                  <a:pt x="524218" y="618150"/>
                  <a:pt x="523216" y="618823"/>
                  <a:pt x="522201" y="619481"/>
                </a:cubicBezTo>
                <a:cubicBezTo>
                  <a:pt x="521007" y="620250"/>
                  <a:pt x="519813" y="621018"/>
                  <a:pt x="518620" y="621773"/>
                </a:cubicBezTo>
                <a:cubicBezTo>
                  <a:pt x="517604" y="622418"/>
                  <a:pt x="516589" y="623062"/>
                  <a:pt x="515560" y="623680"/>
                </a:cubicBezTo>
                <a:cubicBezTo>
                  <a:pt x="514339" y="624435"/>
                  <a:pt x="513118" y="625162"/>
                  <a:pt x="511883" y="625903"/>
                </a:cubicBezTo>
                <a:cubicBezTo>
                  <a:pt x="510854" y="626520"/>
                  <a:pt x="509838" y="627124"/>
                  <a:pt x="508809" y="627728"/>
                </a:cubicBezTo>
                <a:cubicBezTo>
                  <a:pt x="507561" y="628455"/>
                  <a:pt x="506285" y="629168"/>
                  <a:pt x="505022" y="629882"/>
                </a:cubicBezTo>
                <a:cubicBezTo>
                  <a:pt x="504007" y="630458"/>
                  <a:pt x="502992" y="631034"/>
                  <a:pt x="501962" y="631597"/>
                </a:cubicBezTo>
                <a:cubicBezTo>
                  <a:pt x="500645" y="632324"/>
                  <a:pt x="499328" y="633024"/>
                  <a:pt x="497997" y="633724"/>
                </a:cubicBezTo>
                <a:cubicBezTo>
                  <a:pt x="497009" y="634259"/>
                  <a:pt x="496008" y="634794"/>
                  <a:pt x="495020" y="635315"/>
                </a:cubicBezTo>
                <a:cubicBezTo>
                  <a:pt x="493620" y="636042"/>
                  <a:pt x="492221" y="636742"/>
                  <a:pt x="490807" y="637456"/>
                </a:cubicBezTo>
                <a:cubicBezTo>
                  <a:pt x="489861" y="637936"/>
                  <a:pt x="488928" y="638416"/>
                  <a:pt x="487981" y="638883"/>
                </a:cubicBezTo>
                <a:cubicBezTo>
                  <a:pt x="486403" y="639651"/>
                  <a:pt x="484811" y="640406"/>
                  <a:pt x="483220" y="641146"/>
                </a:cubicBezTo>
                <a:cubicBezTo>
                  <a:pt x="482424" y="641517"/>
                  <a:pt x="481642" y="641901"/>
                  <a:pt x="480832" y="642272"/>
                </a:cubicBezTo>
                <a:cubicBezTo>
                  <a:pt x="478431" y="643369"/>
                  <a:pt x="476030" y="644453"/>
                  <a:pt x="473602" y="645510"/>
                </a:cubicBezTo>
                <a:cubicBezTo>
                  <a:pt x="449810" y="655787"/>
                  <a:pt x="425181" y="663114"/>
                  <a:pt x="399880" y="6675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6"/>
          <p:cNvSpPr/>
          <p:nvPr/>
        </p:nvSpPr>
        <p:spPr>
          <a:xfrm>
            <a:off x="4027743" y="3804260"/>
            <a:ext cx="246354" cy="457693"/>
          </a:xfrm>
          <a:custGeom>
            <a:rect b="b" l="l" r="r" t="t"/>
            <a:pathLst>
              <a:path extrusionOk="0" h="915387" w="492708">
                <a:moveTo>
                  <a:pt x="462834" y="0"/>
                </a:moveTo>
                <a:lnTo>
                  <a:pt x="349641" y="0"/>
                </a:lnTo>
                <a:lnTo>
                  <a:pt x="143049" y="0"/>
                </a:lnTo>
                <a:lnTo>
                  <a:pt x="29856" y="0"/>
                </a:lnTo>
                <a:cubicBezTo>
                  <a:pt x="13398" y="0"/>
                  <a:pt x="0" y="13393"/>
                  <a:pt x="0" y="29846"/>
                </a:cubicBezTo>
                <a:lnTo>
                  <a:pt x="0" y="885542"/>
                </a:lnTo>
                <a:cubicBezTo>
                  <a:pt x="0" y="901995"/>
                  <a:pt x="13398" y="915388"/>
                  <a:pt x="29856" y="915388"/>
                </a:cubicBezTo>
                <a:lnTo>
                  <a:pt x="462852" y="915388"/>
                </a:lnTo>
                <a:cubicBezTo>
                  <a:pt x="479311" y="915388"/>
                  <a:pt x="492708" y="901995"/>
                  <a:pt x="492708" y="885542"/>
                </a:cubicBezTo>
                <a:lnTo>
                  <a:pt x="492708" y="29846"/>
                </a:lnTo>
                <a:cubicBezTo>
                  <a:pt x="492690" y="13393"/>
                  <a:pt x="479311" y="0"/>
                  <a:pt x="462834" y="0"/>
                </a:cubicBezTo>
                <a:close/>
                <a:moveTo>
                  <a:pt x="340477" y="18322"/>
                </a:moveTo>
                <a:lnTo>
                  <a:pt x="340477" y="58263"/>
                </a:lnTo>
                <a:lnTo>
                  <a:pt x="152213" y="58263"/>
                </a:lnTo>
                <a:lnTo>
                  <a:pt x="152213" y="18322"/>
                </a:lnTo>
                <a:lnTo>
                  <a:pt x="340477" y="18322"/>
                </a:lnTo>
                <a:close/>
                <a:moveTo>
                  <a:pt x="29856" y="18322"/>
                </a:moveTo>
                <a:lnTo>
                  <a:pt x="133885" y="18322"/>
                </a:lnTo>
                <a:lnTo>
                  <a:pt x="133885" y="67424"/>
                </a:lnTo>
                <a:cubicBezTo>
                  <a:pt x="133885" y="72481"/>
                  <a:pt x="137991" y="76585"/>
                  <a:pt x="143049" y="76585"/>
                </a:cubicBezTo>
                <a:lnTo>
                  <a:pt x="349641" y="76585"/>
                </a:lnTo>
                <a:cubicBezTo>
                  <a:pt x="354699" y="76585"/>
                  <a:pt x="358805" y="72481"/>
                  <a:pt x="358805" y="67424"/>
                </a:cubicBezTo>
                <a:lnTo>
                  <a:pt x="358805" y="18322"/>
                </a:lnTo>
                <a:lnTo>
                  <a:pt x="462834" y="18322"/>
                </a:lnTo>
                <a:cubicBezTo>
                  <a:pt x="469194" y="18322"/>
                  <a:pt x="474362" y="23488"/>
                  <a:pt x="474362" y="29846"/>
                </a:cubicBezTo>
                <a:lnTo>
                  <a:pt x="474362" y="796590"/>
                </a:lnTo>
                <a:lnTo>
                  <a:pt x="18328" y="796590"/>
                </a:lnTo>
                <a:lnTo>
                  <a:pt x="18328" y="29846"/>
                </a:lnTo>
                <a:cubicBezTo>
                  <a:pt x="18328" y="23488"/>
                  <a:pt x="23496" y="18322"/>
                  <a:pt x="29856" y="18322"/>
                </a:cubicBezTo>
                <a:close/>
                <a:moveTo>
                  <a:pt x="462834" y="897066"/>
                </a:moveTo>
                <a:lnTo>
                  <a:pt x="29856" y="897066"/>
                </a:lnTo>
                <a:cubicBezTo>
                  <a:pt x="23496" y="897066"/>
                  <a:pt x="18328" y="891899"/>
                  <a:pt x="18328" y="885542"/>
                </a:cubicBezTo>
                <a:lnTo>
                  <a:pt x="18328" y="814912"/>
                </a:lnTo>
                <a:lnTo>
                  <a:pt x="474362" y="814912"/>
                </a:lnTo>
                <a:lnTo>
                  <a:pt x="474362" y="885542"/>
                </a:lnTo>
                <a:cubicBezTo>
                  <a:pt x="474362" y="891881"/>
                  <a:pt x="469194" y="897066"/>
                  <a:pt x="462834" y="897066"/>
                </a:cubicBezTo>
                <a:close/>
                <a:moveTo>
                  <a:pt x="322058" y="855971"/>
                </a:moveTo>
                <a:cubicBezTo>
                  <a:pt x="322058" y="861027"/>
                  <a:pt x="317952" y="865131"/>
                  <a:pt x="312894" y="865131"/>
                </a:cubicBezTo>
                <a:lnTo>
                  <a:pt x="179797" y="865131"/>
                </a:lnTo>
                <a:cubicBezTo>
                  <a:pt x="174738" y="865131"/>
                  <a:pt x="170633" y="861027"/>
                  <a:pt x="170633" y="855971"/>
                </a:cubicBezTo>
                <a:cubicBezTo>
                  <a:pt x="170633" y="850914"/>
                  <a:pt x="174738" y="846810"/>
                  <a:pt x="179797" y="846810"/>
                </a:cubicBezTo>
                <a:lnTo>
                  <a:pt x="312894" y="846810"/>
                </a:lnTo>
                <a:cubicBezTo>
                  <a:pt x="317952" y="846810"/>
                  <a:pt x="322058" y="850914"/>
                  <a:pt x="322058" y="8559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6"/>
          <p:cNvSpPr/>
          <p:nvPr/>
        </p:nvSpPr>
        <p:spPr>
          <a:xfrm>
            <a:off x="453834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71184" y="891221"/>
                </a:moveTo>
                <a:cubicBezTo>
                  <a:pt x="361815" y="899155"/>
                  <a:pt x="348192" y="899155"/>
                  <a:pt x="338823" y="891221"/>
                </a:cubicBezTo>
                <a:cubicBezTo>
                  <a:pt x="263633" y="827682"/>
                  <a:pt x="18335" y="601189"/>
                  <a:pt x="18335" y="354726"/>
                </a:cubicBezTo>
                <a:cubicBezTo>
                  <a:pt x="18335" y="169219"/>
                  <a:pt x="169375" y="18322"/>
                  <a:pt x="355013" y="18322"/>
                </a:cubicBezTo>
                <a:cubicBezTo>
                  <a:pt x="540632" y="18322"/>
                  <a:pt x="691654" y="169219"/>
                  <a:pt x="691654" y="354726"/>
                </a:cubicBezTo>
                <a:cubicBezTo>
                  <a:pt x="691654" y="601189"/>
                  <a:pt x="446374" y="827682"/>
                  <a:pt x="371184" y="891221"/>
                </a:cubicBezTo>
                <a:close/>
                <a:moveTo>
                  <a:pt x="354995" y="135525"/>
                </a:moveTo>
                <a:cubicBezTo>
                  <a:pt x="233051" y="135525"/>
                  <a:pt x="133843" y="234664"/>
                  <a:pt x="133843" y="356522"/>
                </a:cubicBezTo>
                <a:cubicBezTo>
                  <a:pt x="133843" y="478379"/>
                  <a:pt x="233051" y="577536"/>
                  <a:pt x="354995" y="577536"/>
                </a:cubicBezTo>
                <a:cubicBezTo>
                  <a:pt x="476938" y="577536"/>
                  <a:pt x="576146" y="478379"/>
                  <a:pt x="576146" y="356522"/>
                </a:cubicBezTo>
                <a:cubicBezTo>
                  <a:pt x="576146" y="234664"/>
                  <a:pt x="476938" y="135525"/>
                  <a:pt x="354995" y="135525"/>
                </a:cubicBezTo>
                <a:close/>
                <a:moveTo>
                  <a:pt x="354995" y="559214"/>
                </a:move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6"/>
          <p:cNvSpPr/>
          <p:nvPr/>
        </p:nvSpPr>
        <p:spPr>
          <a:xfrm>
            <a:off x="5157209" y="3839138"/>
            <a:ext cx="335307" cy="388239"/>
          </a:xfrm>
          <a:custGeom>
            <a:rect b="b" l="l" r="r" t="t"/>
            <a:pathLst>
              <a:path extrusionOk="0" h="776479" w="670614">
                <a:moveTo>
                  <a:pt x="550951" y="537112"/>
                </a:moveTo>
                <a:cubicBezTo>
                  <a:pt x="490186" y="537112"/>
                  <a:pt x="439893" y="582648"/>
                  <a:pt x="432314" y="641396"/>
                </a:cubicBezTo>
                <a:lnTo>
                  <a:pt x="211785" y="464528"/>
                </a:lnTo>
                <a:cubicBezTo>
                  <a:pt x="228979" y="443798"/>
                  <a:pt x="239327" y="417202"/>
                  <a:pt x="239327" y="388240"/>
                </a:cubicBezTo>
                <a:cubicBezTo>
                  <a:pt x="239327" y="359262"/>
                  <a:pt x="228979" y="332681"/>
                  <a:pt x="211785" y="311952"/>
                </a:cubicBezTo>
                <a:lnTo>
                  <a:pt x="432314" y="135068"/>
                </a:lnTo>
                <a:cubicBezTo>
                  <a:pt x="439893" y="193801"/>
                  <a:pt x="490186" y="239353"/>
                  <a:pt x="550951" y="239353"/>
                </a:cubicBezTo>
                <a:cubicBezTo>
                  <a:pt x="616929" y="239353"/>
                  <a:pt x="670615" y="185662"/>
                  <a:pt x="670615" y="119676"/>
                </a:cubicBezTo>
                <a:cubicBezTo>
                  <a:pt x="670615" y="53691"/>
                  <a:pt x="616945" y="0"/>
                  <a:pt x="550951" y="0"/>
                </a:cubicBezTo>
                <a:cubicBezTo>
                  <a:pt x="486249" y="0"/>
                  <a:pt x="433404" y="51637"/>
                  <a:pt x="431381" y="115863"/>
                </a:cubicBezTo>
                <a:lnTo>
                  <a:pt x="201047" y="300607"/>
                </a:lnTo>
                <a:cubicBezTo>
                  <a:pt x="179682" y="280733"/>
                  <a:pt x="151066" y="268564"/>
                  <a:pt x="119664" y="268564"/>
                </a:cubicBezTo>
                <a:cubicBezTo>
                  <a:pt x="53685" y="268564"/>
                  <a:pt x="0" y="322254"/>
                  <a:pt x="0" y="388240"/>
                </a:cubicBezTo>
                <a:cubicBezTo>
                  <a:pt x="0" y="454225"/>
                  <a:pt x="53685" y="507916"/>
                  <a:pt x="119664" y="507916"/>
                </a:cubicBezTo>
                <a:cubicBezTo>
                  <a:pt x="151066" y="507916"/>
                  <a:pt x="179682" y="495731"/>
                  <a:pt x="201047" y="475873"/>
                </a:cubicBezTo>
                <a:lnTo>
                  <a:pt x="431381" y="660616"/>
                </a:lnTo>
                <a:cubicBezTo>
                  <a:pt x="433404" y="724843"/>
                  <a:pt x="486249" y="776480"/>
                  <a:pt x="550951" y="776480"/>
                </a:cubicBezTo>
                <a:cubicBezTo>
                  <a:pt x="616929" y="776480"/>
                  <a:pt x="670615" y="722789"/>
                  <a:pt x="670615" y="656803"/>
                </a:cubicBezTo>
                <a:cubicBezTo>
                  <a:pt x="670615" y="590818"/>
                  <a:pt x="616945" y="537112"/>
                  <a:pt x="550951" y="537112"/>
                </a:cubicBezTo>
                <a:close/>
                <a:moveTo>
                  <a:pt x="550951" y="15563"/>
                </a:moveTo>
                <a:cubicBezTo>
                  <a:pt x="608355" y="15563"/>
                  <a:pt x="655054" y="62266"/>
                  <a:pt x="655054" y="119676"/>
                </a:cubicBezTo>
                <a:cubicBezTo>
                  <a:pt x="655054" y="177087"/>
                  <a:pt x="608355" y="223790"/>
                  <a:pt x="550951" y="223790"/>
                </a:cubicBezTo>
                <a:cubicBezTo>
                  <a:pt x="493547" y="223790"/>
                  <a:pt x="446848" y="177087"/>
                  <a:pt x="446848" y="119676"/>
                </a:cubicBezTo>
                <a:cubicBezTo>
                  <a:pt x="446848" y="62266"/>
                  <a:pt x="493547" y="15563"/>
                  <a:pt x="550951" y="15563"/>
                </a:cubicBezTo>
                <a:close/>
                <a:moveTo>
                  <a:pt x="15561" y="388224"/>
                </a:moveTo>
                <a:cubicBezTo>
                  <a:pt x="15561" y="330814"/>
                  <a:pt x="62259" y="284111"/>
                  <a:pt x="119664" y="284111"/>
                </a:cubicBezTo>
                <a:cubicBezTo>
                  <a:pt x="177068" y="284111"/>
                  <a:pt x="223766" y="330814"/>
                  <a:pt x="223766" y="388224"/>
                </a:cubicBezTo>
                <a:cubicBezTo>
                  <a:pt x="223766" y="445635"/>
                  <a:pt x="177068" y="492338"/>
                  <a:pt x="119664" y="492338"/>
                </a:cubicBezTo>
                <a:cubicBezTo>
                  <a:pt x="62259" y="492338"/>
                  <a:pt x="15561" y="445635"/>
                  <a:pt x="15561" y="388224"/>
                </a:cubicBezTo>
                <a:close/>
                <a:moveTo>
                  <a:pt x="550951" y="760901"/>
                </a:moveTo>
                <a:cubicBezTo>
                  <a:pt x="493547" y="760901"/>
                  <a:pt x="446848" y="714198"/>
                  <a:pt x="446848" y="656788"/>
                </a:cubicBezTo>
                <a:cubicBezTo>
                  <a:pt x="446848" y="599377"/>
                  <a:pt x="493547" y="552674"/>
                  <a:pt x="550951" y="552674"/>
                </a:cubicBezTo>
                <a:cubicBezTo>
                  <a:pt x="608355" y="552674"/>
                  <a:pt x="655054" y="599377"/>
                  <a:pt x="655054" y="656788"/>
                </a:cubicBezTo>
                <a:cubicBezTo>
                  <a:pt x="655054" y="714198"/>
                  <a:pt x="608355" y="760901"/>
                  <a:pt x="550951" y="7609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6"/>
          <p:cNvSpPr/>
          <p:nvPr/>
        </p:nvSpPr>
        <p:spPr>
          <a:xfrm>
            <a:off x="5756638" y="3839136"/>
            <a:ext cx="195787" cy="388388"/>
          </a:xfrm>
          <a:custGeom>
            <a:rect b="b" l="l" r="r" t="t"/>
            <a:pathLst>
              <a:path extrusionOk="0" h="776776" w="391574">
                <a:moveTo>
                  <a:pt x="389080" y="267966"/>
                </a:moveTo>
                <a:cubicBezTo>
                  <a:pt x="386364" y="263975"/>
                  <a:pt x="381878" y="261583"/>
                  <a:pt x="377051" y="261583"/>
                </a:cubicBezTo>
                <a:cubicBezTo>
                  <a:pt x="366994" y="261583"/>
                  <a:pt x="356922" y="261583"/>
                  <a:pt x="346864" y="261567"/>
                </a:cubicBezTo>
                <a:cubicBezTo>
                  <a:pt x="315948" y="261552"/>
                  <a:pt x="284007" y="261521"/>
                  <a:pt x="252548" y="261722"/>
                </a:cubicBezTo>
                <a:cubicBezTo>
                  <a:pt x="252749" y="244265"/>
                  <a:pt x="252718" y="226544"/>
                  <a:pt x="252703" y="209397"/>
                </a:cubicBezTo>
                <a:cubicBezTo>
                  <a:pt x="252687" y="198339"/>
                  <a:pt x="252672" y="187265"/>
                  <a:pt x="252718" y="176206"/>
                </a:cubicBezTo>
                <a:cubicBezTo>
                  <a:pt x="252812" y="151278"/>
                  <a:pt x="268922" y="135001"/>
                  <a:pt x="293754" y="134706"/>
                </a:cubicBezTo>
                <a:cubicBezTo>
                  <a:pt x="295942" y="134675"/>
                  <a:pt x="298131" y="134644"/>
                  <a:pt x="300304" y="134613"/>
                </a:cubicBezTo>
                <a:cubicBezTo>
                  <a:pt x="310283" y="134473"/>
                  <a:pt x="320604" y="134318"/>
                  <a:pt x="330599" y="134846"/>
                </a:cubicBezTo>
                <a:cubicBezTo>
                  <a:pt x="334169" y="135032"/>
                  <a:pt x="339353" y="134846"/>
                  <a:pt x="343186" y="131165"/>
                </a:cubicBezTo>
                <a:cubicBezTo>
                  <a:pt x="346973" y="127531"/>
                  <a:pt x="347439" y="122467"/>
                  <a:pt x="347392" y="118010"/>
                </a:cubicBezTo>
                <a:cubicBezTo>
                  <a:pt x="347066" y="85394"/>
                  <a:pt x="347066" y="51194"/>
                  <a:pt x="347392" y="16372"/>
                </a:cubicBezTo>
                <a:cubicBezTo>
                  <a:pt x="347423" y="12178"/>
                  <a:pt x="346989" y="7410"/>
                  <a:pt x="343450" y="3900"/>
                </a:cubicBezTo>
                <a:cubicBezTo>
                  <a:pt x="339834" y="297"/>
                  <a:pt x="334821" y="-29"/>
                  <a:pt x="331375" y="2"/>
                </a:cubicBezTo>
                <a:cubicBezTo>
                  <a:pt x="309367" y="328"/>
                  <a:pt x="286956" y="266"/>
                  <a:pt x="265290" y="204"/>
                </a:cubicBezTo>
                <a:cubicBezTo>
                  <a:pt x="259020" y="188"/>
                  <a:pt x="252749" y="173"/>
                  <a:pt x="246479" y="157"/>
                </a:cubicBezTo>
                <a:cubicBezTo>
                  <a:pt x="234141" y="79"/>
                  <a:pt x="224084" y="1074"/>
                  <a:pt x="214833" y="3093"/>
                </a:cubicBezTo>
                <a:cubicBezTo>
                  <a:pt x="143533" y="18624"/>
                  <a:pt x="95265" y="78187"/>
                  <a:pt x="94722" y="151309"/>
                </a:cubicBezTo>
                <a:cubicBezTo>
                  <a:pt x="94489" y="184329"/>
                  <a:pt x="94505" y="219415"/>
                  <a:pt x="94800" y="261722"/>
                </a:cubicBezTo>
                <a:cubicBezTo>
                  <a:pt x="80816" y="261552"/>
                  <a:pt x="66630" y="261552"/>
                  <a:pt x="52910" y="261567"/>
                </a:cubicBezTo>
                <a:cubicBezTo>
                  <a:pt x="40479" y="261567"/>
                  <a:pt x="27612" y="261583"/>
                  <a:pt x="14994" y="261458"/>
                </a:cubicBezTo>
                <a:cubicBezTo>
                  <a:pt x="11813" y="261412"/>
                  <a:pt x="7234" y="261769"/>
                  <a:pt x="3820" y="265170"/>
                </a:cubicBezTo>
                <a:cubicBezTo>
                  <a:pt x="452" y="268525"/>
                  <a:pt x="48" y="272952"/>
                  <a:pt x="64" y="276431"/>
                </a:cubicBezTo>
                <a:cubicBezTo>
                  <a:pt x="328" y="318397"/>
                  <a:pt x="312" y="350733"/>
                  <a:pt x="2" y="381253"/>
                </a:cubicBezTo>
                <a:cubicBezTo>
                  <a:pt x="-29" y="384452"/>
                  <a:pt x="328" y="389112"/>
                  <a:pt x="3758" y="392544"/>
                </a:cubicBezTo>
                <a:cubicBezTo>
                  <a:pt x="7545" y="396334"/>
                  <a:pt x="12775" y="396287"/>
                  <a:pt x="15600" y="396240"/>
                </a:cubicBezTo>
                <a:cubicBezTo>
                  <a:pt x="26402" y="396132"/>
                  <a:pt x="37421" y="396163"/>
                  <a:pt x="48084" y="396178"/>
                </a:cubicBezTo>
                <a:cubicBezTo>
                  <a:pt x="62719" y="396209"/>
                  <a:pt x="77836" y="396240"/>
                  <a:pt x="92751" y="395930"/>
                </a:cubicBezTo>
                <a:cubicBezTo>
                  <a:pt x="93651" y="395914"/>
                  <a:pt x="94318" y="395930"/>
                  <a:pt x="94815" y="395961"/>
                </a:cubicBezTo>
                <a:cubicBezTo>
                  <a:pt x="94846" y="396442"/>
                  <a:pt x="94877" y="397079"/>
                  <a:pt x="94877" y="397933"/>
                </a:cubicBezTo>
                <a:cubicBezTo>
                  <a:pt x="94706" y="466660"/>
                  <a:pt x="94675" y="536521"/>
                  <a:pt x="94644" y="604082"/>
                </a:cubicBezTo>
                <a:cubicBezTo>
                  <a:pt x="94629" y="656237"/>
                  <a:pt x="94598" y="708376"/>
                  <a:pt x="94520" y="760531"/>
                </a:cubicBezTo>
                <a:cubicBezTo>
                  <a:pt x="94520" y="764383"/>
                  <a:pt x="94955" y="769244"/>
                  <a:pt x="98509" y="772770"/>
                </a:cubicBezTo>
                <a:cubicBezTo>
                  <a:pt x="102048" y="776295"/>
                  <a:pt x="106843" y="776699"/>
                  <a:pt x="110615" y="776699"/>
                </a:cubicBezTo>
                <a:cubicBezTo>
                  <a:pt x="147196" y="776435"/>
                  <a:pt x="190606" y="776249"/>
                  <a:pt x="235212" y="776777"/>
                </a:cubicBezTo>
                <a:cubicBezTo>
                  <a:pt x="235413" y="776777"/>
                  <a:pt x="235615" y="776777"/>
                  <a:pt x="235817" y="776777"/>
                </a:cubicBezTo>
                <a:cubicBezTo>
                  <a:pt x="239945" y="776777"/>
                  <a:pt x="244958" y="776218"/>
                  <a:pt x="248606" y="772614"/>
                </a:cubicBezTo>
                <a:cubicBezTo>
                  <a:pt x="252361" y="768887"/>
                  <a:pt x="252874" y="763808"/>
                  <a:pt x="252858" y="758869"/>
                </a:cubicBezTo>
                <a:cubicBezTo>
                  <a:pt x="252734" y="703266"/>
                  <a:pt x="252718" y="646716"/>
                  <a:pt x="252687" y="592046"/>
                </a:cubicBezTo>
                <a:cubicBezTo>
                  <a:pt x="252656" y="528398"/>
                  <a:pt x="252625" y="462591"/>
                  <a:pt x="252455" y="397871"/>
                </a:cubicBezTo>
                <a:cubicBezTo>
                  <a:pt x="252455" y="397048"/>
                  <a:pt x="252486" y="396427"/>
                  <a:pt x="252517" y="395961"/>
                </a:cubicBezTo>
                <a:cubicBezTo>
                  <a:pt x="253013" y="395930"/>
                  <a:pt x="253681" y="395914"/>
                  <a:pt x="254596" y="395930"/>
                </a:cubicBezTo>
                <a:cubicBezTo>
                  <a:pt x="269915" y="396209"/>
                  <a:pt x="285466" y="396194"/>
                  <a:pt x="300490" y="396163"/>
                </a:cubicBezTo>
                <a:cubicBezTo>
                  <a:pt x="311261" y="396147"/>
                  <a:pt x="322404" y="396132"/>
                  <a:pt x="333346" y="396225"/>
                </a:cubicBezTo>
                <a:cubicBezTo>
                  <a:pt x="333424" y="396225"/>
                  <a:pt x="333501" y="396225"/>
                  <a:pt x="333579" y="396225"/>
                </a:cubicBezTo>
                <a:cubicBezTo>
                  <a:pt x="341588" y="396225"/>
                  <a:pt x="346740" y="392622"/>
                  <a:pt x="349363" y="385213"/>
                </a:cubicBezTo>
                <a:cubicBezTo>
                  <a:pt x="351536" y="379047"/>
                  <a:pt x="354097" y="372788"/>
                  <a:pt x="356549" y="366731"/>
                </a:cubicBezTo>
                <a:cubicBezTo>
                  <a:pt x="357604" y="364121"/>
                  <a:pt x="358675" y="361528"/>
                  <a:pt x="359715" y="358918"/>
                </a:cubicBezTo>
                <a:lnTo>
                  <a:pt x="390538" y="281478"/>
                </a:lnTo>
                <a:cubicBezTo>
                  <a:pt x="392323" y="277021"/>
                  <a:pt x="391780" y="271958"/>
                  <a:pt x="389080" y="267966"/>
                </a:cubicBezTo>
                <a:close/>
                <a:moveTo>
                  <a:pt x="345297" y="353203"/>
                </a:moveTo>
                <a:cubicBezTo>
                  <a:pt x="344273" y="355765"/>
                  <a:pt x="343233" y="358328"/>
                  <a:pt x="342177" y="360891"/>
                </a:cubicBezTo>
                <a:cubicBezTo>
                  <a:pt x="339647" y="367103"/>
                  <a:pt x="337025" y="373549"/>
                  <a:pt x="334712" y="380057"/>
                </a:cubicBezTo>
                <a:cubicBezTo>
                  <a:pt x="334619" y="380321"/>
                  <a:pt x="334541" y="380523"/>
                  <a:pt x="334464" y="380678"/>
                </a:cubicBezTo>
                <a:cubicBezTo>
                  <a:pt x="334231" y="380693"/>
                  <a:pt x="333921" y="380725"/>
                  <a:pt x="333455" y="380709"/>
                </a:cubicBezTo>
                <a:cubicBezTo>
                  <a:pt x="322436" y="380616"/>
                  <a:pt x="311261" y="380631"/>
                  <a:pt x="300443" y="380647"/>
                </a:cubicBezTo>
                <a:cubicBezTo>
                  <a:pt x="285497" y="380678"/>
                  <a:pt x="270039" y="380693"/>
                  <a:pt x="254860" y="380414"/>
                </a:cubicBezTo>
                <a:cubicBezTo>
                  <a:pt x="250002" y="380321"/>
                  <a:pt x="244974" y="380756"/>
                  <a:pt x="241218" y="384452"/>
                </a:cubicBezTo>
                <a:cubicBezTo>
                  <a:pt x="237384" y="388242"/>
                  <a:pt x="236903" y="393631"/>
                  <a:pt x="236903" y="397918"/>
                </a:cubicBezTo>
                <a:cubicBezTo>
                  <a:pt x="237074" y="462637"/>
                  <a:pt x="237105" y="528429"/>
                  <a:pt x="237136" y="592061"/>
                </a:cubicBezTo>
                <a:cubicBezTo>
                  <a:pt x="237167" y="646747"/>
                  <a:pt x="237183" y="703297"/>
                  <a:pt x="237307" y="758916"/>
                </a:cubicBezTo>
                <a:cubicBezTo>
                  <a:pt x="237307" y="759941"/>
                  <a:pt x="237276" y="760671"/>
                  <a:pt x="237245" y="761199"/>
                </a:cubicBezTo>
                <a:cubicBezTo>
                  <a:pt x="236795" y="761230"/>
                  <a:pt x="236189" y="761261"/>
                  <a:pt x="235382" y="761245"/>
                </a:cubicBezTo>
                <a:cubicBezTo>
                  <a:pt x="214616" y="760997"/>
                  <a:pt x="194129" y="760904"/>
                  <a:pt x="174450" y="760904"/>
                </a:cubicBezTo>
                <a:cubicBezTo>
                  <a:pt x="151743" y="760904"/>
                  <a:pt x="130124" y="761028"/>
                  <a:pt x="110491" y="761168"/>
                </a:cubicBezTo>
                <a:cubicBezTo>
                  <a:pt x="110320" y="761168"/>
                  <a:pt x="110165" y="761168"/>
                  <a:pt x="110025" y="761168"/>
                </a:cubicBezTo>
                <a:cubicBezTo>
                  <a:pt x="110025" y="760981"/>
                  <a:pt x="110025" y="760779"/>
                  <a:pt x="110025" y="760562"/>
                </a:cubicBezTo>
                <a:cubicBezTo>
                  <a:pt x="110118" y="708407"/>
                  <a:pt x="110134" y="656253"/>
                  <a:pt x="110149" y="604098"/>
                </a:cubicBezTo>
                <a:cubicBezTo>
                  <a:pt x="110180" y="536536"/>
                  <a:pt x="110211" y="466691"/>
                  <a:pt x="110382" y="397980"/>
                </a:cubicBezTo>
                <a:cubicBezTo>
                  <a:pt x="110397" y="393414"/>
                  <a:pt x="109885" y="388226"/>
                  <a:pt x="106067" y="384452"/>
                </a:cubicBezTo>
                <a:cubicBezTo>
                  <a:pt x="102265" y="380725"/>
                  <a:pt x="97050" y="380321"/>
                  <a:pt x="92425" y="380398"/>
                </a:cubicBezTo>
                <a:cubicBezTo>
                  <a:pt x="77681" y="380693"/>
                  <a:pt x="62642" y="380662"/>
                  <a:pt x="48099" y="380631"/>
                </a:cubicBezTo>
                <a:cubicBezTo>
                  <a:pt x="37421" y="380616"/>
                  <a:pt x="26386" y="380585"/>
                  <a:pt x="15522" y="380693"/>
                </a:cubicBezTo>
                <a:cubicBezTo>
                  <a:pt x="15817" y="350454"/>
                  <a:pt x="15832" y="318397"/>
                  <a:pt x="15569" y="276974"/>
                </a:cubicBezTo>
                <a:cubicBezTo>
                  <a:pt x="28031" y="277099"/>
                  <a:pt x="40665" y="277083"/>
                  <a:pt x="52895" y="277083"/>
                </a:cubicBezTo>
                <a:cubicBezTo>
                  <a:pt x="66723" y="277068"/>
                  <a:pt x="81002" y="277068"/>
                  <a:pt x="95032" y="277238"/>
                </a:cubicBezTo>
                <a:cubicBezTo>
                  <a:pt x="98587" y="277285"/>
                  <a:pt x="103087" y="276897"/>
                  <a:pt x="106502" y="273495"/>
                </a:cubicBezTo>
                <a:cubicBezTo>
                  <a:pt x="109901" y="270125"/>
                  <a:pt x="110320" y="265699"/>
                  <a:pt x="110304" y="261816"/>
                </a:cubicBezTo>
                <a:cubicBezTo>
                  <a:pt x="110009" y="219492"/>
                  <a:pt x="109978" y="184407"/>
                  <a:pt x="110227" y="151403"/>
                </a:cubicBezTo>
                <a:cubicBezTo>
                  <a:pt x="110708" y="85720"/>
                  <a:pt x="154056" y="32199"/>
                  <a:pt x="218108" y="18251"/>
                </a:cubicBezTo>
                <a:cubicBezTo>
                  <a:pt x="226163" y="16496"/>
                  <a:pt x="235087" y="15673"/>
                  <a:pt x="246153" y="15673"/>
                </a:cubicBezTo>
                <a:cubicBezTo>
                  <a:pt x="246246" y="15673"/>
                  <a:pt x="246340" y="15673"/>
                  <a:pt x="246433" y="15673"/>
                </a:cubicBezTo>
                <a:cubicBezTo>
                  <a:pt x="252703" y="15689"/>
                  <a:pt x="258958" y="15704"/>
                  <a:pt x="265212" y="15720"/>
                </a:cubicBezTo>
                <a:cubicBezTo>
                  <a:pt x="286956" y="15782"/>
                  <a:pt x="309430" y="15844"/>
                  <a:pt x="331577" y="15518"/>
                </a:cubicBezTo>
                <a:cubicBezTo>
                  <a:pt x="331670" y="15518"/>
                  <a:pt x="331763" y="15518"/>
                  <a:pt x="331856" y="15518"/>
                </a:cubicBezTo>
                <a:cubicBezTo>
                  <a:pt x="331856" y="15735"/>
                  <a:pt x="331856" y="15968"/>
                  <a:pt x="331856" y="16232"/>
                </a:cubicBezTo>
                <a:cubicBezTo>
                  <a:pt x="331546" y="51147"/>
                  <a:pt x="331546" y="85440"/>
                  <a:pt x="331856" y="118150"/>
                </a:cubicBezTo>
                <a:cubicBezTo>
                  <a:pt x="331856" y="118616"/>
                  <a:pt x="331856" y="119004"/>
                  <a:pt x="331841" y="119346"/>
                </a:cubicBezTo>
                <a:cubicBezTo>
                  <a:pt x="331701" y="119346"/>
                  <a:pt x="331546" y="119330"/>
                  <a:pt x="331375" y="119330"/>
                </a:cubicBezTo>
                <a:cubicBezTo>
                  <a:pt x="320868" y="118786"/>
                  <a:pt x="310299" y="118942"/>
                  <a:pt x="300055" y="119082"/>
                </a:cubicBezTo>
                <a:cubicBezTo>
                  <a:pt x="297882" y="119113"/>
                  <a:pt x="295710" y="119144"/>
                  <a:pt x="293537" y="119175"/>
                </a:cubicBezTo>
                <a:cubicBezTo>
                  <a:pt x="260463" y="119547"/>
                  <a:pt x="237291" y="142969"/>
                  <a:pt x="237152" y="176144"/>
                </a:cubicBezTo>
                <a:cubicBezTo>
                  <a:pt x="237105" y="187234"/>
                  <a:pt x="237121" y="198323"/>
                  <a:pt x="237136" y="209413"/>
                </a:cubicBezTo>
                <a:cubicBezTo>
                  <a:pt x="237152" y="226637"/>
                  <a:pt x="237183" y="244451"/>
                  <a:pt x="236981" y="261955"/>
                </a:cubicBezTo>
                <a:cubicBezTo>
                  <a:pt x="236934" y="265528"/>
                  <a:pt x="237322" y="270047"/>
                  <a:pt x="240706" y="273464"/>
                </a:cubicBezTo>
                <a:cubicBezTo>
                  <a:pt x="244089" y="276866"/>
                  <a:pt x="248714" y="277269"/>
                  <a:pt x="252299" y="277254"/>
                </a:cubicBezTo>
                <a:cubicBezTo>
                  <a:pt x="283790" y="277052"/>
                  <a:pt x="315824" y="277083"/>
                  <a:pt x="346802" y="277099"/>
                </a:cubicBezTo>
                <a:cubicBezTo>
                  <a:pt x="356378" y="277099"/>
                  <a:pt x="365970" y="277114"/>
                  <a:pt x="375546" y="277114"/>
                </a:cubicBezTo>
                <a:lnTo>
                  <a:pt x="345297" y="35320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6"/>
          <p:cNvSpPr/>
          <p:nvPr/>
        </p:nvSpPr>
        <p:spPr>
          <a:xfrm>
            <a:off x="6216286" y="3890193"/>
            <a:ext cx="286129" cy="286118"/>
          </a:xfrm>
          <a:custGeom>
            <a:rect b="b" l="l" r="r" t="t"/>
            <a:pathLst>
              <a:path extrusionOk="0" h="572235" w="572258">
                <a:moveTo>
                  <a:pt x="483361" y="0"/>
                </a:moveTo>
                <a:lnTo>
                  <a:pt x="88897" y="0"/>
                </a:lnTo>
                <a:cubicBezTo>
                  <a:pt x="40030" y="114"/>
                  <a:pt x="149" y="39996"/>
                  <a:pt x="0" y="88909"/>
                </a:cubicBezTo>
                <a:lnTo>
                  <a:pt x="0" y="483338"/>
                </a:lnTo>
                <a:cubicBezTo>
                  <a:pt x="149" y="532240"/>
                  <a:pt x="40030" y="572121"/>
                  <a:pt x="88909" y="572236"/>
                </a:cubicBezTo>
                <a:lnTo>
                  <a:pt x="483361" y="572236"/>
                </a:lnTo>
                <a:cubicBezTo>
                  <a:pt x="532240" y="572121"/>
                  <a:pt x="572110" y="532240"/>
                  <a:pt x="572258" y="483327"/>
                </a:cubicBezTo>
                <a:lnTo>
                  <a:pt x="572258" y="88909"/>
                </a:lnTo>
                <a:cubicBezTo>
                  <a:pt x="572258" y="88909"/>
                  <a:pt x="572258" y="88897"/>
                  <a:pt x="572258" y="88886"/>
                </a:cubicBezTo>
                <a:cubicBezTo>
                  <a:pt x="572121" y="39996"/>
                  <a:pt x="532240" y="114"/>
                  <a:pt x="483361" y="0"/>
                </a:cubicBezTo>
                <a:close/>
                <a:moveTo>
                  <a:pt x="560823" y="483315"/>
                </a:moveTo>
                <a:cubicBezTo>
                  <a:pt x="560697" y="525932"/>
                  <a:pt x="525932" y="560697"/>
                  <a:pt x="483361" y="560800"/>
                </a:cubicBezTo>
                <a:lnTo>
                  <a:pt x="88932" y="560800"/>
                </a:lnTo>
                <a:cubicBezTo>
                  <a:pt x="46337" y="560697"/>
                  <a:pt x="11584" y="525932"/>
                  <a:pt x="11447" y="483338"/>
                </a:cubicBezTo>
                <a:lnTo>
                  <a:pt x="11447" y="88932"/>
                </a:lnTo>
                <a:cubicBezTo>
                  <a:pt x="11573" y="46303"/>
                  <a:pt x="46326" y="11550"/>
                  <a:pt x="88909" y="11447"/>
                </a:cubicBezTo>
                <a:lnTo>
                  <a:pt x="483338" y="11447"/>
                </a:lnTo>
                <a:cubicBezTo>
                  <a:pt x="525932" y="11550"/>
                  <a:pt x="560686" y="46303"/>
                  <a:pt x="560823" y="88932"/>
                </a:cubicBezTo>
                <a:lnTo>
                  <a:pt x="560823" y="483315"/>
                </a:lnTo>
                <a:close/>
                <a:moveTo>
                  <a:pt x="286152" y="140180"/>
                </a:moveTo>
                <a:cubicBezTo>
                  <a:pt x="205680" y="140180"/>
                  <a:pt x="140214" y="205645"/>
                  <a:pt x="140214" y="286118"/>
                </a:cubicBezTo>
                <a:cubicBezTo>
                  <a:pt x="140214" y="366590"/>
                  <a:pt x="205680" y="432056"/>
                  <a:pt x="286152" y="432056"/>
                </a:cubicBezTo>
                <a:cubicBezTo>
                  <a:pt x="366602" y="432056"/>
                  <a:pt x="432056" y="366590"/>
                  <a:pt x="432056" y="286118"/>
                </a:cubicBezTo>
                <a:cubicBezTo>
                  <a:pt x="432056" y="205657"/>
                  <a:pt x="366602" y="140180"/>
                  <a:pt x="286152" y="140180"/>
                </a:cubicBezTo>
                <a:close/>
                <a:moveTo>
                  <a:pt x="286152" y="420609"/>
                </a:moveTo>
                <a:cubicBezTo>
                  <a:pt x="211998" y="420609"/>
                  <a:pt x="151661" y="360271"/>
                  <a:pt x="151661" y="286118"/>
                </a:cubicBezTo>
                <a:cubicBezTo>
                  <a:pt x="151661" y="211964"/>
                  <a:pt x="211998" y="151627"/>
                  <a:pt x="286152" y="151627"/>
                </a:cubicBezTo>
                <a:cubicBezTo>
                  <a:pt x="360294" y="151627"/>
                  <a:pt x="420609" y="211964"/>
                  <a:pt x="420609" y="286118"/>
                </a:cubicBezTo>
                <a:cubicBezTo>
                  <a:pt x="420609" y="360283"/>
                  <a:pt x="360294" y="420609"/>
                  <a:pt x="286152" y="420609"/>
                </a:cubicBezTo>
                <a:close/>
                <a:moveTo>
                  <a:pt x="438019" y="93453"/>
                </a:moveTo>
                <a:cubicBezTo>
                  <a:pt x="415538" y="93453"/>
                  <a:pt x="397245" y="111746"/>
                  <a:pt x="397245" y="134228"/>
                </a:cubicBezTo>
                <a:cubicBezTo>
                  <a:pt x="397245" y="156709"/>
                  <a:pt x="415538" y="175002"/>
                  <a:pt x="438019" y="175002"/>
                </a:cubicBezTo>
                <a:cubicBezTo>
                  <a:pt x="460501" y="175002"/>
                  <a:pt x="478794" y="156709"/>
                  <a:pt x="478794" y="134228"/>
                </a:cubicBezTo>
                <a:cubicBezTo>
                  <a:pt x="478794" y="111746"/>
                  <a:pt x="460501" y="93453"/>
                  <a:pt x="438019" y="93453"/>
                </a:cubicBezTo>
                <a:close/>
                <a:moveTo>
                  <a:pt x="438019" y="163555"/>
                </a:moveTo>
                <a:cubicBezTo>
                  <a:pt x="421845" y="163555"/>
                  <a:pt x="408692" y="150402"/>
                  <a:pt x="408692" y="134228"/>
                </a:cubicBezTo>
                <a:cubicBezTo>
                  <a:pt x="408692" y="118053"/>
                  <a:pt x="421845" y="104900"/>
                  <a:pt x="438019" y="104900"/>
                </a:cubicBezTo>
                <a:cubicBezTo>
                  <a:pt x="454194" y="104900"/>
                  <a:pt x="467347" y="118053"/>
                  <a:pt x="467347" y="134228"/>
                </a:cubicBezTo>
                <a:cubicBezTo>
                  <a:pt x="467347" y="150402"/>
                  <a:pt x="454194" y="163555"/>
                  <a:pt x="438019" y="1635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6"/>
          <p:cNvSpPr/>
          <p:nvPr/>
        </p:nvSpPr>
        <p:spPr>
          <a:xfrm>
            <a:off x="6766552" y="3890189"/>
            <a:ext cx="350064" cy="286368"/>
          </a:xfrm>
          <a:custGeom>
            <a:rect b="b" l="l" r="r" t="t"/>
            <a:pathLst>
              <a:path extrusionOk="0" h="572736" w="700128">
                <a:moveTo>
                  <a:pt x="698081" y="69026"/>
                </a:moveTo>
                <a:cubicBezTo>
                  <a:pt x="696399" y="66992"/>
                  <a:pt x="692614" y="64088"/>
                  <a:pt x="686025" y="67413"/>
                </a:cubicBezTo>
                <a:cubicBezTo>
                  <a:pt x="685871" y="67483"/>
                  <a:pt x="685730" y="67567"/>
                  <a:pt x="685590" y="67623"/>
                </a:cubicBezTo>
                <a:cubicBezTo>
                  <a:pt x="672581" y="73136"/>
                  <a:pt x="658814" y="77682"/>
                  <a:pt x="644571" y="81189"/>
                </a:cubicBezTo>
                <a:cubicBezTo>
                  <a:pt x="647613" y="78299"/>
                  <a:pt x="650627" y="75114"/>
                  <a:pt x="653739" y="71495"/>
                </a:cubicBezTo>
                <a:cubicBezTo>
                  <a:pt x="660300" y="63864"/>
                  <a:pt x="666034" y="55615"/>
                  <a:pt x="670772" y="46974"/>
                </a:cubicBezTo>
                <a:cubicBezTo>
                  <a:pt x="674487" y="40212"/>
                  <a:pt x="678651" y="32062"/>
                  <a:pt x="681413" y="22915"/>
                </a:cubicBezTo>
                <a:cubicBezTo>
                  <a:pt x="683137" y="17192"/>
                  <a:pt x="680810" y="13909"/>
                  <a:pt x="678567" y="12170"/>
                </a:cubicBezTo>
                <a:cubicBezTo>
                  <a:pt x="676380" y="10472"/>
                  <a:pt x="672707" y="9070"/>
                  <a:pt x="667646" y="11931"/>
                </a:cubicBezTo>
                <a:cubicBezTo>
                  <a:pt x="656922" y="18034"/>
                  <a:pt x="646800" y="23042"/>
                  <a:pt x="636693" y="27264"/>
                </a:cubicBezTo>
                <a:cubicBezTo>
                  <a:pt x="620837" y="33872"/>
                  <a:pt x="604337" y="39062"/>
                  <a:pt x="587655" y="42681"/>
                </a:cubicBezTo>
                <a:cubicBezTo>
                  <a:pt x="575248" y="29859"/>
                  <a:pt x="560150" y="19422"/>
                  <a:pt x="542780" y="11665"/>
                </a:cubicBezTo>
                <a:cubicBezTo>
                  <a:pt x="524514" y="3500"/>
                  <a:pt x="506850" y="-301"/>
                  <a:pt x="488976" y="36"/>
                </a:cubicBezTo>
                <a:lnTo>
                  <a:pt x="475602" y="36"/>
                </a:lnTo>
                <a:cubicBezTo>
                  <a:pt x="473738" y="-63"/>
                  <a:pt x="471971" y="64"/>
                  <a:pt x="470415" y="162"/>
                </a:cubicBezTo>
                <a:cubicBezTo>
                  <a:pt x="469574" y="218"/>
                  <a:pt x="468747" y="288"/>
                  <a:pt x="467906" y="288"/>
                </a:cubicBezTo>
                <a:cubicBezTo>
                  <a:pt x="460462" y="400"/>
                  <a:pt x="452976" y="1410"/>
                  <a:pt x="445644" y="3318"/>
                </a:cubicBezTo>
                <a:cubicBezTo>
                  <a:pt x="422723" y="9252"/>
                  <a:pt x="402242" y="19956"/>
                  <a:pt x="384774" y="35148"/>
                </a:cubicBezTo>
                <a:cubicBezTo>
                  <a:pt x="369942" y="48040"/>
                  <a:pt x="358055" y="63106"/>
                  <a:pt x="349433" y="79912"/>
                </a:cubicBezTo>
                <a:cubicBezTo>
                  <a:pt x="341386" y="95596"/>
                  <a:pt x="336171" y="112738"/>
                  <a:pt x="333956" y="130834"/>
                </a:cubicBezTo>
                <a:cubicBezTo>
                  <a:pt x="333297" y="136221"/>
                  <a:pt x="332989" y="142029"/>
                  <a:pt x="333003" y="149099"/>
                </a:cubicBezTo>
                <a:cubicBezTo>
                  <a:pt x="333017" y="156688"/>
                  <a:pt x="333578" y="164095"/>
                  <a:pt x="334699" y="171207"/>
                </a:cubicBezTo>
                <a:cubicBezTo>
                  <a:pt x="334489" y="171193"/>
                  <a:pt x="334279" y="171179"/>
                  <a:pt x="334068" y="171165"/>
                </a:cubicBezTo>
                <a:cubicBezTo>
                  <a:pt x="325208" y="170590"/>
                  <a:pt x="315830" y="169510"/>
                  <a:pt x="304545" y="167742"/>
                </a:cubicBezTo>
                <a:cubicBezTo>
                  <a:pt x="287624" y="165105"/>
                  <a:pt x="270423" y="161219"/>
                  <a:pt x="253418" y="156183"/>
                </a:cubicBezTo>
                <a:cubicBezTo>
                  <a:pt x="233595" y="150319"/>
                  <a:pt x="214067" y="142772"/>
                  <a:pt x="195366" y="133752"/>
                </a:cubicBezTo>
                <a:cubicBezTo>
                  <a:pt x="176427" y="124606"/>
                  <a:pt x="158188" y="113958"/>
                  <a:pt x="141127" y="102091"/>
                </a:cubicBezTo>
                <a:cubicBezTo>
                  <a:pt x="124347" y="90419"/>
                  <a:pt x="107692" y="76714"/>
                  <a:pt x="91655" y="61339"/>
                </a:cubicBezTo>
                <a:cubicBezTo>
                  <a:pt x="82921" y="52978"/>
                  <a:pt x="73879" y="43144"/>
                  <a:pt x="63225" y="30435"/>
                </a:cubicBezTo>
                <a:cubicBezTo>
                  <a:pt x="62047" y="29032"/>
                  <a:pt x="58921" y="25286"/>
                  <a:pt x="53986" y="25721"/>
                </a:cubicBezTo>
                <a:cubicBezTo>
                  <a:pt x="49052" y="26142"/>
                  <a:pt x="46612" y="30364"/>
                  <a:pt x="45687" y="31950"/>
                </a:cubicBezTo>
                <a:cubicBezTo>
                  <a:pt x="39799" y="42106"/>
                  <a:pt x="35201" y="53581"/>
                  <a:pt x="32047" y="66066"/>
                </a:cubicBezTo>
                <a:cubicBezTo>
                  <a:pt x="28009" y="81988"/>
                  <a:pt x="26509" y="96563"/>
                  <a:pt x="27449" y="110634"/>
                </a:cubicBezTo>
                <a:lnTo>
                  <a:pt x="27547" y="112079"/>
                </a:lnTo>
                <a:cubicBezTo>
                  <a:pt x="27869" y="116932"/>
                  <a:pt x="28206" y="121969"/>
                  <a:pt x="28991" y="127019"/>
                </a:cubicBezTo>
                <a:cubicBezTo>
                  <a:pt x="31767" y="144764"/>
                  <a:pt x="37500" y="161458"/>
                  <a:pt x="46052" y="176622"/>
                </a:cubicBezTo>
                <a:cubicBezTo>
                  <a:pt x="52192" y="187522"/>
                  <a:pt x="59678" y="197707"/>
                  <a:pt x="68314" y="206867"/>
                </a:cubicBezTo>
                <a:cubicBezTo>
                  <a:pt x="68944" y="207540"/>
                  <a:pt x="69575" y="208200"/>
                  <a:pt x="70234" y="208859"/>
                </a:cubicBezTo>
                <a:cubicBezTo>
                  <a:pt x="69253" y="208607"/>
                  <a:pt x="68258" y="208340"/>
                  <a:pt x="67248" y="208074"/>
                </a:cubicBezTo>
                <a:cubicBezTo>
                  <a:pt x="58514" y="205675"/>
                  <a:pt x="49893" y="202238"/>
                  <a:pt x="40907" y="197594"/>
                </a:cubicBezTo>
                <a:cubicBezTo>
                  <a:pt x="36070" y="195097"/>
                  <a:pt x="32608" y="196023"/>
                  <a:pt x="30575" y="197258"/>
                </a:cubicBezTo>
                <a:cubicBezTo>
                  <a:pt x="28528" y="198492"/>
                  <a:pt x="26075" y="201102"/>
                  <a:pt x="25991" y="206587"/>
                </a:cubicBezTo>
                <a:cubicBezTo>
                  <a:pt x="25907" y="212633"/>
                  <a:pt x="26566" y="218440"/>
                  <a:pt x="27238" y="223869"/>
                </a:cubicBezTo>
                <a:cubicBezTo>
                  <a:pt x="29566" y="242625"/>
                  <a:pt x="35299" y="260469"/>
                  <a:pt x="44271" y="276896"/>
                </a:cubicBezTo>
                <a:cubicBezTo>
                  <a:pt x="50538" y="288371"/>
                  <a:pt x="58514" y="299215"/>
                  <a:pt x="67991" y="309147"/>
                </a:cubicBezTo>
                <a:cubicBezTo>
                  <a:pt x="76416" y="317984"/>
                  <a:pt x="86160" y="325812"/>
                  <a:pt x="96954" y="332405"/>
                </a:cubicBezTo>
                <a:cubicBezTo>
                  <a:pt x="101594" y="335239"/>
                  <a:pt x="106234" y="337778"/>
                  <a:pt x="110903" y="340037"/>
                </a:cubicBezTo>
                <a:cubicBezTo>
                  <a:pt x="106907" y="340037"/>
                  <a:pt x="102730" y="339868"/>
                  <a:pt x="98314" y="339560"/>
                </a:cubicBezTo>
                <a:cubicBezTo>
                  <a:pt x="95790" y="339377"/>
                  <a:pt x="93239" y="339027"/>
                  <a:pt x="90547" y="338662"/>
                </a:cubicBezTo>
                <a:cubicBezTo>
                  <a:pt x="89510" y="338522"/>
                  <a:pt x="88473" y="338381"/>
                  <a:pt x="87435" y="338241"/>
                </a:cubicBezTo>
                <a:cubicBezTo>
                  <a:pt x="82515" y="337610"/>
                  <a:pt x="79753" y="339770"/>
                  <a:pt x="78533" y="341131"/>
                </a:cubicBezTo>
                <a:cubicBezTo>
                  <a:pt x="77314" y="342492"/>
                  <a:pt x="75435" y="345494"/>
                  <a:pt x="76585" y="350375"/>
                </a:cubicBezTo>
                <a:cubicBezTo>
                  <a:pt x="76725" y="350993"/>
                  <a:pt x="76921" y="351610"/>
                  <a:pt x="77131" y="352213"/>
                </a:cubicBezTo>
                <a:lnTo>
                  <a:pt x="77230" y="352494"/>
                </a:lnTo>
                <a:cubicBezTo>
                  <a:pt x="80342" y="361865"/>
                  <a:pt x="84744" y="371151"/>
                  <a:pt x="90688" y="380873"/>
                </a:cubicBezTo>
                <a:cubicBezTo>
                  <a:pt x="98426" y="393526"/>
                  <a:pt x="108492" y="405324"/>
                  <a:pt x="120590" y="415929"/>
                </a:cubicBezTo>
                <a:cubicBezTo>
                  <a:pt x="132646" y="426492"/>
                  <a:pt x="146749" y="435120"/>
                  <a:pt x="162520" y="441559"/>
                </a:cubicBezTo>
                <a:cubicBezTo>
                  <a:pt x="172109" y="445473"/>
                  <a:pt x="182062" y="448292"/>
                  <a:pt x="192632" y="450060"/>
                </a:cubicBezTo>
                <a:cubicBezTo>
                  <a:pt x="184740" y="455306"/>
                  <a:pt x="176567" y="460132"/>
                  <a:pt x="167959" y="464635"/>
                </a:cubicBezTo>
                <a:cubicBezTo>
                  <a:pt x="146763" y="475689"/>
                  <a:pt x="124108" y="483980"/>
                  <a:pt x="100599" y="489283"/>
                </a:cubicBezTo>
                <a:cubicBezTo>
                  <a:pt x="82262" y="493407"/>
                  <a:pt x="63197" y="495609"/>
                  <a:pt x="42295" y="496030"/>
                </a:cubicBezTo>
                <a:cubicBezTo>
                  <a:pt x="31991" y="496241"/>
                  <a:pt x="21449" y="495371"/>
                  <a:pt x="10528" y="494361"/>
                </a:cubicBezTo>
                <a:cubicBezTo>
                  <a:pt x="3491" y="493687"/>
                  <a:pt x="1163" y="498162"/>
                  <a:pt x="491" y="500112"/>
                </a:cubicBezTo>
                <a:cubicBezTo>
                  <a:pt x="-252" y="502259"/>
                  <a:pt x="-799" y="506425"/>
                  <a:pt x="3925" y="510213"/>
                </a:cubicBezTo>
                <a:lnTo>
                  <a:pt x="4107" y="510367"/>
                </a:lnTo>
                <a:cubicBezTo>
                  <a:pt x="4766" y="510914"/>
                  <a:pt x="5369" y="511265"/>
                  <a:pt x="5776" y="511489"/>
                </a:cubicBezTo>
                <a:cubicBezTo>
                  <a:pt x="20495" y="520678"/>
                  <a:pt x="35341" y="528758"/>
                  <a:pt x="49921" y="535534"/>
                </a:cubicBezTo>
                <a:cubicBezTo>
                  <a:pt x="64683" y="542379"/>
                  <a:pt x="78379" y="547920"/>
                  <a:pt x="91781" y="552437"/>
                </a:cubicBezTo>
                <a:cubicBezTo>
                  <a:pt x="109122" y="558287"/>
                  <a:pt x="126786" y="562959"/>
                  <a:pt x="144282" y="566311"/>
                </a:cubicBezTo>
                <a:cubicBezTo>
                  <a:pt x="165380" y="570351"/>
                  <a:pt x="181698" y="572203"/>
                  <a:pt x="197161" y="572301"/>
                </a:cubicBezTo>
                <a:cubicBezTo>
                  <a:pt x="198240" y="572301"/>
                  <a:pt x="199319" y="572287"/>
                  <a:pt x="200399" y="572287"/>
                </a:cubicBezTo>
                <a:cubicBezTo>
                  <a:pt x="203329" y="572245"/>
                  <a:pt x="206105" y="572217"/>
                  <a:pt x="208628" y="572638"/>
                </a:cubicBezTo>
                <a:cubicBezTo>
                  <a:pt x="209020" y="572708"/>
                  <a:pt x="209413" y="572736"/>
                  <a:pt x="209806" y="572736"/>
                </a:cubicBezTo>
                <a:lnTo>
                  <a:pt x="236792" y="572736"/>
                </a:lnTo>
                <a:cubicBezTo>
                  <a:pt x="237086" y="572736"/>
                  <a:pt x="237367" y="572722"/>
                  <a:pt x="237661" y="572680"/>
                </a:cubicBezTo>
                <a:cubicBezTo>
                  <a:pt x="240381" y="572343"/>
                  <a:pt x="243240" y="572343"/>
                  <a:pt x="246254" y="572343"/>
                </a:cubicBezTo>
                <a:cubicBezTo>
                  <a:pt x="248147" y="572343"/>
                  <a:pt x="250082" y="572343"/>
                  <a:pt x="252072" y="572259"/>
                </a:cubicBezTo>
                <a:lnTo>
                  <a:pt x="253572" y="572203"/>
                </a:lnTo>
                <a:cubicBezTo>
                  <a:pt x="263007" y="571810"/>
                  <a:pt x="272778" y="571418"/>
                  <a:pt x="282479" y="570029"/>
                </a:cubicBezTo>
                <a:cubicBezTo>
                  <a:pt x="302554" y="567167"/>
                  <a:pt x="320540" y="563534"/>
                  <a:pt x="337433" y="558890"/>
                </a:cubicBezTo>
                <a:cubicBezTo>
                  <a:pt x="359456" y="552844"/>
                  <a:pt x="381003" y="544862"/>
                  <a:pt x="401457" y="535155"/>
                </a:cubicBezTo>
                <a:cubicBezTo>
                  <a:pt x="420789" y="525980"/>
                  <a:pt x="439770" y="514884"/>
                  <a:pt x="457868" y="502174"/>
                </a:cubicBezTo>
                <a:cubicBezTo>
                  <a:pt x="474873" y="490236"/>
                  <a:pt x="491177" y="476601"/>
                  <a:pt x="507719" y="460483"/>
                </a:cubicBezTo>
                <a:cubicBezTo>
                  <a:pt x="513804" y="454549"/>
                  <a:pt x="519986" y="447927"/>
                  <a:pt x="527752" y="439034"/>
                </a:cubicBezTo>
                <a:cubicBezTo>
                  <a:pt x="538743" y="426436"/>
                  <a:pt x="548921" y="413292"/>
                  <a:pt x="558019" y="399965"/>
                </a:cubicBezTo>
                <a:cubicBezTo>
                  <a:pt x="572641" y="378544"/>
                  <a:pt x="585678" y="354893"/>
                  <a:pt x="596739" y="329684"/>
                </a:cubicBezTo>
                <a:cubicBezTo>
                  <a:pt x="603931" y="313299"/>
                  <a:pt x="610239" y="295862"/>
                  <a:pt x="615468" y="277878"/>
                </a:cubicBezTo>
                <a:cubicBezTo>
                  <a:pt x="621510" y="257116"/>
                  <a:pt x="625940" y="235709"/>
                  <a:pt x="628646" y="214218"/>
                </a:cubicBezTo>
                <a:cubicBezTo>
                  <a:pt x="630763" y="197468"/>
                  <a:pt x="631744" y="183735"/>
                  <a:pt x="631744" y="170969"/>
                </a:cubicBezTo>
                <a:cubicBezTo>
                  <a:pt x="631744" y="169089"/>
                  <a:pt x="631758" y="167195"/>
                  <a:pt x="631758" y="165316"/>
                </a:cubicBezTo>
                <a:cubicBezTo>
                  <a:pt x="631786" y="160448"/>
                  <a:pt x="631800" y="155426"/>
                  <a:pt x="631688" y="150432"/>
                </a:cubicBezTo>
                <a:cubicBezTo>
                  <a:pt x="631688" y="150376"/>
                  <a:pt x="631688" y="150334"/>
                  <a:pt x="631688" y="150291"/>
                </a:cubicBezTo>
                <a:cubicBezTo>
                  <a:pt x="631744" y="150235"/>
                  <a:pt x="631828" y="150179"/>
                  <a:pt x="631926" y="150109"/>
                </a:cubicBezTo>
                <a:cubicBezTo>
                  <a:pt x="640365" y="144021"/>
                  <a:pt x="648651" y="137105"/>
                  <a:pt x="656585" y="129544"/>
                </a:cubicBezTo>
                <a:cubicBezTo>
                  <a:pt x="669216" y="117479"/>
                  <a:pt x="678875" y="106972"/>
                  <a:pt x="686950" y="96451"/>
                </a:cubicBezTo>
                <a:cubicBezTo>
                  <a:pt x="687595" y="95624"/>
                  <a:pt x="688240" y="94796"/>
                  <a:pt x="688871" y="93954"/>
                </a:cubicBezTo>
                <a:cubicBezTo>
                  <a:pt x="691843" y="90125"/>
                  <a:pt x="694913" y="86169"/>
                  <a:pt x="697632" y="81848"/>
                </a:cubicBezTo>
                <a:cubicBezTo>
                  <a:pt x="700801" y="76812"/>
                  <a:pt x="700955" y="72505"/>
                  <a:pt x="698081" y="69026"/>
                </a:cubicBezTo>
                <a:close/>
                <a:moveTo>
                  <a:pt x="675833" y="87880"/>
                </a:moveTo>
                <a:cubicBezTo>
                  <a:pt x="668207" y="97812"/>
                  <a:pt x="659011" y="107828"/>
                  <a:pt x="646912" y="119373"/>
                </a:cubicBezTo>
                <a:cubicBezTo>
                  <a:pt x="639454" y="126500"/>
                  <a:pt x="631646" y="133009"/>
                  <a:pt x="623725" y="138718"/>
                </a:cubicBezTo>
                <a:cubicBezTo>
                  <a:pt x="619590" y="141706"/>
                  <a:pt x="617557" y="145746"/>
                  <a:pt x="617669" y="150754"/>
                </a:cubicBezTo>
                <a:cubicBezTo>
                  <a:pt x="617781" y="155552"/>
                  <a:pt x="617753" y="160476"/>
                  <a:pt x="617739" y="165245"/>
                </a:cubicBezTo>
                <a:cubicBezTo>
                  <a:pt x="617725" y="167153"/>
                  <a:pt x="617725" y="169047"/>
                  <a:pt x="617725" y="170955"/>
                </a:cubicBezTo>
                <a:cubicBezTo>
                  <a:pt x="617725" y="183117"/>
                  <a:pt x="616772" y="196304"/>
                  <a:pt x="614739" y="212450"/>
                </a:cubicBezTo>
                <a:cubicBezTo>
                  <a:pt x="612118" y="233198"/>
                  <a:pt x="607842" y="253890"/>
                  <a:pt x="602010" y="273936"/>
                </a:cubicBezTo>
                <a:cubicBezTo>
                  <a:pt x="596949" y="291345"/>
                  <a:pt x="590865" y="308193"/>
                  <a:pt x="583912" y="324017"/>
                </a:cubicBezTo>
                <a:cubicBezTo>
                  <a:pt x="573187" y="348426"/>
                  <a:pt x="560584" y="371320"/>
                  <a:pt x="546439" y="392025"/>
                </a:cubicBezTo>
                <a:cubicBezTo>
                  <a:pt x="537650" y="404889"/>
                  <a:pt x="527808" y="417599"/>
                  <a:pt x="517182" y="429775"/>
                </a:cubicBezTo>
                <a:cubicBezTo>
                  <a:pt x="509682" y="438374"/>
                  <a:pt x="503738" y="444743"/>
                  <a:pt x="497934" y="450410"/>
                </a:cubicBezTo>
                <a:cubicBezTo>
                  <a:pt x="481939" y="466010"/>
                  <a:pt x="466196" y="479168"/>
                  <a:pt x="449822" y="490671"/>
                </a:cubicBezTo>
                <a:cubicBezTo>
                  <a:pt x="432368" y="502932"/>
                  <a:pt x="414074" y="513621"/>
                  <a:pt x="395457" y="522459"/>
                </a:cubicBezTo>
                <a:cubicBezTo>
                  <a:pt x="375732" y="531816"/>
                  <a:pt x="354970" y="539518"/>
                  <a:pt x="333732" y="545339"/>
                </a:cubicBezTo>
                <a:cubicBezTo>
                  <a:pt x="317414" y="549814"/>
                  <a:pt x="300003" y="553349"/>
                  <a:pt x="280516" y="556113"/>
                </a:cubicBezTo>
                <a:cubicBezTo>
                  <a:pt x="271502" y="557389"/>
                  <a:pt x="262516" y="557768"/>
                  <a:pt x="252997" y="558161"/>
                </a:cubicBezTo>
                <a:lnTo>
                  <a:pt x="251483" y="558217"/>
                </a:lnTo>
                <a:cubicBezTo>
                  <a:pt x="249787" y="558287"/>
                  <a:pt x="248077" y="558287"/>
                  <a:pt x="246254" y="558287"/>
                </a:cubicBezTo>
                <a:cubicBezTo>
                  <a:pt x="243086" y="558287"/>
                  <a:pt x="239792" y="558287"/>
                  <a:pt x="236371" y="558680"/>
                </a:cubicBezTo>
                <a:lnTo>
                  <a:pt x="210366" y="558680"/>
                </a:lnTo>
                <a:cubicBezTo>
                  <a:pt x="206820" y="558147"/>
                  <a:pt x="203469" y="558189"/>
                  <a:pt x="200231" y="558231"/>
                </a:cubicBezTo>
                <a:cubicBezTo>
                  <a:pt x="199235" y="558245"/>
                  <a:pt x="198240" y="558259"/>
                  <a:pt x="197259" y="558245"/>
                </a:cubicBezTo>
                <a:cubicBezTo>
                  <a:pt x="182679" y="558147"/>
                  <a:pt x="167146" y="556379"/>
                  <a:pt x="146917" y="552508"/>
                </a:cubicBezTo>
                <a:cubicBezTo>
                  <a:pt x="130038" y="549281"/>
                  <a:pt x="113006" y="544778"/>
                  <a:pt x="96253" y="539125"/>
                </a:cubicBezTo>
                <a:cubicBezTo>
                  <a:pt x="83342" y="534762"/>
                  <a:pt x="70108" y="529417"/>
                  <a:pt x="55809" y="522782"/>
                </a:cubicBezTo>
                <a:cubicBezTo>
                  <a:pt x="47482" y="518924"/>
                  <a:pt x="39056" y="514603"/>
                  <a:pt x="30617" y="509890"/>
                </a:cubicBezTo>
                <a:cubicBezTo>
                  <a:pt x="34598" y="510058"/>
                  <a:pt x="38580" y="510128"/>
                  <a:pt x="42575" y="510044"/>
                </a:cubicBezTo>
                <a:cubicBezTo>
                  <a:pt x="64430" y="509609"/>
                  <a:pt x="84407" y="507295"/>
                  <a:pt x="103669" y="502960"/>
                </a:cubicBezTo>
                <a:cubicBezTo>
                  <a:pt x="128356" y="497405"/>
                  <a:pt x="152174" y="488693"/>
                  <a:pt x="174436" y="477064"/>
                </a:cubicBezTo>
                <a:cubicBezTo>
                  <a:pt x="189268" y="469320"/>
                  <a:pt x="202838" y="460665"/>
                  <a:pt x="215932" y="450621"/>
                </a:cubicBezTo>
                <a:cubicBezTo>
                  <a:pt x="218259" y="448825"/>
                  <a:pt x="219226" y="445781"/>
                  <a:pt x="218357" y="442976"/>
                </a:cubicBezTo>
                <a:cubicBezTo>
                  <a:pt x="217488" y="440170"/>
                  <a:pt x="214950" y="438206"/>
                  <a:pt x="212020" y="438052"/>
                </a:cubicBezTo>
                <a:cubicBezTo>
                  <a:pt x="195829" y="437224"/>
                  <a:pt x="181375" y="434124"/>
                  <a:pt x="167805" y="428583"/>
                </a:cubicBezTo>
                <a:cubicBezTo>
                  <a:pt x="153478" y="422733"/>
                  <a:pt x="140693" y="414919"/>
                  <a:pt x="129814" y="405394"/>
                </a:cubicBezTo>
                <a:cubicBezTo>
                  <a:pt x="118627" y="395588"/>
                  <a:pt x="109725" y="385179"/>
                  <a:pt x="102618" y="373564"/>
                </a:cubicBezTo>
                <a:cubicBezTo>
                  <a:pt x="98300" y="366522"/>
                  <a:pt x="94907" y="359774"/>
                  <a:pt x="92300" y="353069"/>
                </a:cubicBezTo>
                <a:cubicBezTo>
                  <a:pt x="93926" y="353279"/>
                  <a:pt x="95594" y="353448"/>
                  <a:pt x="97290" y="353574"/>
                </a:cubicBezTo>
                <a:cubicBezTo>
                  <a:pt x="108632" y="354373"/>
                  <a:pt x="118641" y="354233"/>
                  <a:pt x="127880" y="353125"/>
                </a:cubicBezTo>
                <a:cubicBezTo>
                  <a:pt x="132239" y="352606"/>
                  <a:pt x="136515" y="351778"/>
                  <a:pt x="140651" y="350993"/>
                </a:cubicBezTo>
                <a:lnTo>
                  <a:pt x="143048" y="350530"/>
                </a:lnTo>
                <a:cubicBezTo>
                  <a:pt x="146300" y="349913"/>
                  <a:pt x="148683" y="347107"/>
                  <a:pt x="148754" y="343796"/>
                </a:cubicBezTo>
                <a:cubicBezTo>
                  <a:pt x="148824" y="340486"/>
                  <a:pt x="146581" y="337568"/>
                  <a:pt x="143356" y="336810"/>
                </a:cubicBezTo>
                <a:cubicBezTo>
                  <a:pt x="129870" y="333640"/>
                  <a:pt x="117071" y="328281"/>
                  <a:pt x="104244" y="320439"/>
                </a:cubicBezTo>
                <a:cubicBezTo>
                  <a:pt x="94501" y="314491"/>
                  <a:pt x="85711" y="307435"/>
                  <a:pt x="78127" y="299467"/>
                </a:cubicBezTo>
                <a:cubicBezTo>
                  <a:pt x="69491" y="290419"/>
                  <a:pt x="62243" y="280557"/>
                  <a:pt x="56566" y="270162"/>
                </a:cubicBezTo>
                <a:cubicBezTo>
                  <a:pt x="48435" y="255292"/>
                  <a:pt x="43248" y="239132"/>
                  <a:pt x="41131" y="222130"/>
                </a:cubicBezTo>
                <a:cubicBezTo>
                  <a:pt x="40753" y="219128"/>
                  <a:pt x="40388" y="216013"/>
                  <a:pt x="40178" y="212885"/>
                </a:cubicBezTo>
                <a:cubicBezTo>
                  <a:pt x="48028" y="216589"/>
                  <a:pt x="55711" y="219450"/>
                  <a:pt x="63519" y="221597"/>
                </a:cubicBezTo>
                <a:cubicBezTo>
                  <a:pt x="73907" y="224458"/>
                  <a:pt x="83580" y="226086"/>
                  <a:pt x="93071" y="226591"/>
                </a:cubicBezTo>
                <a:cubicBezTo>
                  <a:pt x="96127" y="226773"/>
                  <a:pt x="98973" y="224893"/>
                  <a:pt x="100024" y="221990"/>
                </a:cubicBezTo>
                <a:cubicBezTo>
                  <a:pt x="101076" y="219100"/>
                  <a:pt x="100122" y="215845"/>
                  <a:pt x="97669" y="213993"/>
                </a:cubicBezTo>
                <a:cubicBezTo>
                  <a:pt x="89454" y="207779"/>
                  <a:pt x="83552" y="202603"/>
                  <a:pt x="78491" y="197244"/>
                </a:cubicBezTo>
                <a:cubicBezTo>
                  <a:pt x="70641" y="188911"/>
                  <a:pt x="63828" y="179652"/>
                  <a:pt x="58234" y="169734"/>
                </a:cubicBezTo>
                <a:cubicBezTo>
                  <a:pt x="50510" y="156029"/>
                  <a:pt x="45323" y="140935"/>
                  <a:pt x="42813" y="124844"/>
                </a:cubicBezTo>
                <a:cubicBezTo>
                  <a:pt x="42126" y="120411"/>
                  <a:pt x="41818" y="115908"/>
                  <a:pt x="41510" y="111139"/>
                </a:cubicBezTo>
                <a:lnTo>
                  <a:pt x="41411" y="109680"/>
                </a:lnTo>
                <a:cubicBezTo>
                  <a:pt x="40570" y="97111"/>
                  <a:pt x="41944" y="83966"/>
                  <a:pt x="45603" y="69503"/>
                </a:cubicBezTo>
                <a:cubicBezTo>
                  <a:pt x="48028" y="59950"/>
                  <a:pt x="51351" y="51084"/>
                  <a:pt x="55528" y="43074"/>
                </a:cubicBezTo>
                <a:cubicBezTo>
                  <a:pt x="65215" y="54465"/>
                  <a:pt x="73683" y="63555"/>
                  <a:pt x="81954" y="71481"/>
                </a:cubicBezTo>
                <a:cubicBezTo>
                  <a:pt x="98524" y="87347"/>
                  <a:pt x="115739" y="101529"/>
                  <a:pt x="133123" y="113622"/>
                </a:cubicBezTo>
                <a:cubicBezTo>
                  <a:pt x="150772" y="125896"/>
                  <a:pt x="169670" y="136923"/>
                  <a:pt x="189268" y="146392"/>
                </a:cubicBezTo>
                <a:cubicBezTo>
                  <a:pt x="208642" y="155748"/>
                  <a:pt x="228885" y="163576"/>
                  <a:pt x="249437" y="169650"/>
                </a:cubicBezTo>
                <a:cubicBezTo>
                  <a:pt x="267044" y="174855"/>
                  <a:pt x="284848" y="178881"/>
                  <a:pt x="302386" y="181616"/>
                </a:cubicBezTo>
                <a:cubicBezTo>
                  <a:pt x="314092" y="183440"/>
                  <a:pt x="323877" y="184576"/>
                  <a:pt x="333171" y="185166"/>
                </a:cubicBezTo>
                <a:cubicBezTo>
                  <a:pt x="333886" y="185208"/>
                  <a:pt x="334601" y="185292"/>
                  <a:pt x="335316" y="185362"/>
                </a:cubicBezTo>
                <a:cubicBezTo>
                  <a:pt x="336900" y="185530"/>
                  <a:pt x="338695" y="185727"/>
                  <a:pt x="340657" y="185671"/>
                </a:cubicBezTo>
                <a:cubicBezTo>
                  <a:pt x="343867" y="185586"/>
                  <a:pt x="346335" y="184464"/>
                  <a:pt x="348017" y="182332"/>
                </a:cubicBezTo>
                <a:cubicBezTo>
                  <a:pt x="349153" y="180887"/>
                  <a:pt x="350358" y="178390"/>
                  <a:pt x="349587" y="174672"/>
                </a:cubicBezTo>
                <a:cubicBezTo>
                  <a:pt x="347905" y="166592"/>
                  <a:pt x="347050" y="157979"/>
                  <a:pt x="347036" y="149071"/>
                </a:cubicBezTo>
                <a:cubicBezTo>
                  <a:pt x="347022" y="142604"/>
                  <a:pt x="347302" y="137343"/>
                  <a:pt x="347891" y="132546"/>
                </a:cubicBezTo>
                <a:cubicBezTo>
                  <a:pt x="349910" y="116091"/>
                  <a:pt x="354634" y="100533"/>
                  <a:pt x="361924" y="86323"/>
                </a:cubicBezTo>
                <a:cubicBezTo>
                  <a:pt x="369732" y="71116"/>
                  <a:pt x="380513" y="57453"/>
                  <a:pt x="393985" y="45739"/>
                </a:cubicBezTo>
                <a:cubicBezTo>
                  <a:pt x="409798" y="31978"/>
                  <a:pt x="428359" y="22284"/>
                  <a:pt x="449163" y="16897"/>
                </a:cubicBezTo>
                <a:cubicBezTo>
                  <a:pt x="455415" y="15284"/>
                  <a:pt x="461794" y="14414"/>
                  <a:pt x="468116" y="14316"/>
                </a:cubicBezTo>
                <a:cubicBezTo>
                  <a:pt x="469210" y="14302"/>
                  <a:pt x="470303" y="14232"/>
                  <a:pt x="471383" y="14148"/>
                </a:cubicBezTo>
                <a:cubicBezTo>
                  <a:pt x="472686" y="14064"/>
                  <a:pt x="473920" y="13966"/>
                  <a:pt x="474957" y="14036"/>
                </a:cubicBezTo>
                <a:cubicBezTo>
                  <a:pt x="475098" y="14050"/>
                  <a:pt x="475252" y="14050"/>
                  <a:pt x="475392" y="14050"/>
                </a:cubicBezTo>
                <a:lnTo>
                  <a:pt x="489088" y="14050"/>
                </a:lnTo>
                <a:cubicBezTo>
                  <a:pt x="505042" y="13755"/>
                  <a:pt x="520701" y="17150"/>
                  <a:pt x="537033" y="24459"/>
                </a:cubicBezTo>
                <a:cubicBezTo>
                  <a:pt x="552790" y="31501"/>
                  <a:pt x="566444" y="40942"/>
                  <a:pt x="577617" y="52501"/>
                </a:cubicBezTo>
                <a:cubicBezTo>
                  <a:pt x="581164" y="56176"/>
                  <a:pt x="585482" y="57481"/>
                  <a:pt x="590473" y="56401"/>
                </a:cubicBezTo>
                <a:cubicBezTo>
                  <a:pt x="608024" y="52599"/>
                  <a:pt x="625379" y="47142"/>
                  <a:pt x="642048" y="40198"/>
                </a:cubicBezTo>
                <a:cubicBezTo>
                  <a:pt x="649183" y="37224"/>
                  <a:pt x="656319" y="33872"/>
                  <a:pt x="663623" y="30070"/>
                </a:cubicBezTo>
                <a:cubicBezTo>
                  <a:pt x="661954" y="33703"/>
                  <a:pt x="660146" y="37112"/>
                  <a:pt x="658450" y="40198"/>
                </a:cubicBezTo>
                <a:cubicBezTo>
                  <a:pt x="654174" y="47984"/>
                  <a:pt x="649001" y="55433"/>
                  <a:pt x="643071" y="62321"/>
                </a:cubicBezTo>
                <a:cubicBezTo>
                  <a:pt x="639861" y="66052"/>
                  <a:pt x="636805" y="69251"/>
                  <a:pt x="633707" y="72084"/>
                </a:cubicBezTo>
                <a:cubicBezTo>
                  <a:pt x="630636" y="74904"/>
                  <a:pt x="627272" y="77415"/>
                  <a:pt x="623711" y="80080"/>
                </a:cubicBezTo>
                <a:lnTo>
                  <a:pt x="622898" y="80684"/>
                </a:lnTo>
                <a:cubicBezTo>
                  <a:pt x="619870" y="82942"/>
                  <a:pt x="616295" y="85593"/>
                  <a:pt x="612720" y="88090"/>
                </a:cubicBezTo>
                <a:cubicBezTo>
                  <a:pt x="610001" y="89998"/>
                  <a:pt x="608977" y="93547"/>
                  <a:pt x="610281" y="96606"/>
                </a:cubicBezTo>
                <a:cubicBezTo>
                  <a:pt x="611585" y="99664"/>
                  <a:pt x="614851" y="101375"/>
                  <a:pt x="618104" y="100730"/>
                </a:cubicBezTo>
                <a:cubicBezTo>
                  <a:pt x="621202" y="100099"/>
                  <a:pt x="624412" y="99537"/>
                  <a:pt x="627510" y="98990"/>
                </a:cubicBezTo>
                <a:cubicBezTo>
                  <a:pt x="631646" y="98261"/>
                  <a:pt x="635922" y="97503"/>
                  <a:pt x="640169" y="96577"/>
                </a:cubicBezTo>
                <a:cubicBezTo>
                  <a:pt x="652912" y="93800"/>
                  <a:pt x="665347" y="90223"/>
                  <a:pt x="677291" y="85902"/>
                </a:cubicBezTo>
                <a:cubicBezTo>
                  <a:pt x="676842" y="86575"/>
                  <a:pt x="676338" y="87235"/>
                  <a:pt x="675833" y="87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6"/>
          <p:cNvSpPr/>
          <p:nvPr/>
        </p:nvSpPr>
        <p:spPr>
          <a:xfrm>
            <a:off x="7380413" y="3890193"/>
            <a:ext cx="409223" cy="286076"/>
          </a:xfrm>
          <a:custGeom>
            <a:rect b="b" l="l" r="r" t="t"/>
            <a:pathLst>
              <a:path extrusionOk="0" h="572153" w="818445">
                <a:moveTo>
                  <a:pt x="674515" y="0"/>
                </a:moveTo>
                <a:lnTo>
                  <a:pt x="143931" y="0"/>
                </a:lnTo>
                <a:cubicBezTo>
                  <a:pt x="64559" y="0"/>
                  <a:pt x="0" y="64615"/>
                  <a:pt x="0" y="144055"/>
                </a:cubicBezTo>
                <a:lnTo>
                  <a:pt x="0" y="428098"/>
                </a:lnTo>
                <a:cubicBezTo>
                  <a:pt x="0" y="507522"/>
                  <a:pt x="64559" y="572153"/>
                  <a:pt x="143931" y="572153"/>
                </a:cubicBezTo>
                <a:lnTo>
                  <a:pt x="674515" y="572153"/>
                </a:lnTo>
                <a:cubicBezTo>
                  <a:pt x="753870" y="572153"/>
                  <a:pt x="818446" y="507538"/>
                  <a:pt x="818446" y="428098"/>
                </a:cubicBezTo>
                <a:lnTo>
                  <a:pt x="818446" y="144055"/>
                </a:lnTo>
                <a:cubicBezTo>
                  <a:pt x="818446" y="64615"/>
                  <a:pt x="753870" y="0"/>
                  <a:pt x="674515" y="0"/>
                </a:cubicBezTo>
                <a:close/>
                <a:moveTo>
                  <a:pt x="802060" y="428098"/>
                </a:moveTo>
                <a:cubicBezTo>
                  <a:pt x="802060" y="498486"/>
                  <a:pt x="744842" y="555754"/>
                  <a:pt x="674515" y="555754"/>
                </a:cubicBezTo>
                <a:lnTo>
                  <a:pt x="143931" y="555754"/>
                </a:lnTo>
                <a:cubicBezTo>
                  <a:pt x="73604" y="555754"/>
                  <a:pt x="16386" y="498486"/>
                  <a:pt x="16386" y="428098"/>
                </a:cubicBezTo>
                <a:lnTo>
                  <a:pt x="16386" y="144055"/>
                </a:lnTo>
                <a:cubicBezTo>
                  <a:pt x="16386" y="73668"/>
                  <a:pt x="73604" y="16400"/>
                  <a:pt x="143931" y="16400"/>
                </a:cubicBezTo>
                <a:lnTo>
                  <a:pt x="674515" y="16400"/>
                </a:lnTo>
                <a:cubicBezTo>
                  <a:pt x="744842" y="16400"/>
                  <a:pt x="802060" y="73668"/>
                  <a:pt x="802060" y="144055"/>
                </a:cubicBezTo>
                <a:lnTo>
                  <a:pt x="802060" y="428098"/>
                </a:lnTo>
                <a:close/>
                <a:moveTo>
                  <a:pt x="570040" y="273350"/>
                </a:moveTo>
                <a:lnTo>
                  <a:pt x="329450" y="149861"/>
                </a:lnTo>
                <a:cubicBezTo>
                  <a:pt x="327450" y="148827"/>
                  <a:pt x="325206" y="148270"/>
                  <a:pt x="322961" y="148253"/>
                </a:cubicBezTo>
                <a:cubicBezTo>
                  <a:pt x="322928" y="148253"/>
                  <a:pt x="322879" y="148253"/>
                  <a:pt x="322846" y="148253"/>
                </a:cubicBezTo>
                <a:cubicBezTo>
                  <a:pt x="314981" y="148253"/>
                  <a:pt x="308541" y="154633"/>
                  <a:pt x="308492" y="162587"/>
                </a:cubicBezTo>
                <a:lnTo>
                  <a:pt x="308492" y="409648"/>
                </a:lnTo>
                <a:cubicBezTo>
                  <a:pt x="308509" y="411895"/>
                  <a:pt x="309066" y="414142"/>
                  <a:pt x="310098" y="416143"/>
                </a:cubicBezTo>
                <a:cubicBezTo>
                  <a:pt x="311868" y="419554"/>
                  <a:pt x="314850" y="422063"/>
                  <a:pt x="318504" y="423227"/>
                </a:cubicBezTo>
                <a:cubicBezTo>
                  <a:pt x="319946" y="423687"/>
                  <a:pt x="321404" y="423916"/>
                  <a:pt x="322879" y="423916"/>
                </a:cubicBezTo>
                <a:cubicBezTo>
                  <a:pt x="325140" y="423916"/>
                  <a:pt x="327385" y="423375"/>
                  <a:pt x="329433" y="422309"/>
                </a:cubicBezTo>
                <a:lnTo>
                  <a:pt x="568811" y="299442"/>
                </a:lnTo>
                <a:cubicBezTo>
                  <a:pt x="569237" y="299311"/>
                  <a:pt x="569646" y="299131"/>
                  <a:pt x="570040" y="298934"/>
                </a:cubicBezTo>
                <a:cubicBezTo>
                  <a:pt x="572727" y="297556"/>
                  <a:pt x="574890" y="295392"/>
                  <a:pt x="576266" y="292702"/>
                </a:cubicBezTo>
                <a:cubicBezTo>
                  <a:pt x="579888" y="285634"/>
                  <a:pt x="577086" y="276958"/>
                  <a:pt x="570040" y="273350"/>
                </a:cubicBezTo>
                <a:close/>
                <a:moveTo>
                  <a:pt x="324862" y="406205"/>
                </a:moveTo>
                <a:lnTo>
                  <a:pt x="324862" y="165932"/>
                </a:lnTo>
                <a:lnTo>
                  <a:pt x="558930" y="286060"/>
                </a:lnTo>
                <a:lnTo>
                  <a:pt x="324862" y="4062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6"/>
          <p:cNvSpPr/>
          <p:nvPr/>
        </p:nvSpPr>
        <p:spPr>
          <a:xfrm>
            <a:off x="8053309" y="3839138"/>
            <a:ext cx="339544" cy="388279"/>
          </a:xfrm>
          <a:custGeom>
            <a:rect b="b" l="l" r="r" t="t"/>
            <a:pathLst>
              <a:path extrusionOk="0" h="776557" w="679088">
                <a:moveTo>
                  <a:pt x="679088" y="197676"/>
                </a:moveTo>
                <a:cubicBezTo>
                  <a:pt x="679119" y="188152"/>
                  <a:pt x="674072" y="182845"/>
                  <a:pt x="664088" y="181880"/>
                </a:cubicBezTo>
                <a:cubicBezTo>
                  <a:pt x="653215" y="180837"/>
                  <a:pt x="643433" y="179795"/>
                  <a:pt x="633915" y="177616"/>
                </a:cubicBezTo>
                <a:cubicBezTo>
                  <a:pt x="595877" y="168932"/>
                  <a:pt x="562838" y="149012"/>
                  <a:pt x="538383" y="120003"/>
                </a:cubicBezTo>
                <a:cubicBezTo>
                  <a:pt x="513943" y="91026"/>
                  <a:pt x="499721" y="54967"/>
                  <a:pt x="497260" y="15687"/>
                </a:cubicBezTo>
                <a:cubicBezTo>
                  <a:pt x="497229" y="15096"/>
                  <a:pt x="497151" y="14520"/>
                  <a:pt x="497042" y="13929"/>
                </a:cubicBezTo>
                <a:cubicBezTo>
                  <a:pt x="495547" y="5852"/>
                  <a:pt x="488319" y="0"/>
                  <a:pt x="479830" y="0"/>
                </a:cubicBezTo>
                <a:lnTo>
                  <a:pt x="368237" y="0"/>
                </a:lnTo>
                <a:cubicBezTo>
                  <a:pt x="358517" y="0"/>
                  <a:pt x="350511" y="7906"/>
                  <a:pt x="350386" y="17741"/>
                </a:cubicBezTo>
                <a:cubicBezTo>
                  <a:pt x="350262" y="26207"/>
                  <a:pt x="350371" y="34767"/>
                  <a:pt x="350480" y="43046"/>
                </a:cubicBezTo>
                <a:cubicBezTo>
                  <a:pt x="350558" y="48898"/>
                  <a:pt x="350635" y="54967"/>
                  <a:pt x="350620" y="60896"/>
                </a:cubicBezTo>
                <a:cubicBezTo>
                  <a:pt x="350558" y="140732"/>
                  <a:pt x="350464" y="220569"/>
                  <a:pt x="350386" y="300405"/>
                </a:cubicBezTo>
                <a:lnTo>
                  <a:pt x="350246" y="436344"/>
                </a:lnTo>
                <a:cubicBezTo>
                  <a:pt x="350230" y="448016"/>
                  <a:pt x="350230" y="459688"/>
                  <a:pt x="350246" y="471360"/>
                </a:cubicBezTo>
                <a:cubicBezTo>
                  <a:pt x="350246" y="489739"/>
                  <a:pt x="350262" y="508118"/>
                  <a:pt x="350199" y="526498"/>
                </a:cubicBezTo>
                <a:cubicBezTo>
                  <a:pt x="350184" y="533159"/>
                  <a:pt x="349701" y="539057"/>
                  <a:pt x="348720" y="544566"/>
                </a:cubicBezTo>
                <a:cubicBezTo>
                  <a:pt x="344202" y="570151"/>
                  <a:pt x="330417" y="592763"/>
                  <a:pt x="309933" y="608248"/>
                </a:cubicBezTo>
                <a:cubicBezTo>
                  <a:pt x="289683" y="623546"/>
                  <a:pt x="264761" y="630565"/>
                  <a:pt x="239729" y="628013"/>
                </a:cubicBezTo>
                <a:cubicBezTo>
                  <a:pt x="182624" y="622192"/>
                  <a:pt x="142187" y="573388"/>
                  <a:pt x="147685" y="516911"/>
                </a:cubicBezTo>
                <a:cubicBezTo>
                  <a:pt x="150505" y="487903"/>
                  <a:pt x="165988" y="461446"/>
                  <a:pt x="190163" y="444343"/>
                </a:cubicBezTo>
                <a:cubicBezTo>
                  <a:pt x="214292" y="427271"/>
                  <a:pt x="244339" y="421450"/>
                  <a:pt x="272596" y="428391"/>
                </a:cubicBezTo>
                <a:cubicBezTo>
                  <a:pt x="276443" y="429341"/>
                  <a:pt x="281225" y="430508"/>
                  <a:pt x="285275" y="427333"/>
                </a:cubicBezTo>
                <a:cubicBezTo>
                  <a:pt x="289325" y="424158"/>
                  <a:pt x="289325" y="419163"/>
                  <a:pt x="289325" y="415521"/>
                </a:cubicBezTo>
                <a:cubicBezTo>
                  <a:pt x="289341" y="402464"/>
                  <a:pt x="289325" y="389407"/>
                  <a:pt x="289325" y="376366"/>
                </a:cubicBezTo>
                <a:cubicBezTo>
                  <a:pt x="289325" y="350236"/>
                  <a:pt x="289310" y="323219"/>
                  <a:pt x="289419" y="296670"/>
                </a:cubicBezTo>
                <a:cubicBezTo>
                  <a:pt x="289450" y="289978"/>
                  <a:pt x="286926" y="281729"/>
                  <a:pt x="274776" y="280453"/>
                </a:cubicBezTo>
                <a:cubicBezTo>
                  <a:pt x="224931" y="275224"/>
                  <a:pt x="177250" y="284251"/>
                  <a:pt x="133074" y="307314"/>
                </a:cubicBezTo>
                <a:cubicBezTo>
                  <a:pt x="74194" y="338050"/>
                  <a:pt x="30906" y="390279"/>
                  <a:pt x="11201" y="454381"/>
                </a:cubicBezTo>
                <a:cubicBezTo>
                  <a:pt x="-8519" y="518530"/>
                  <a:pt x="-2055" y="586103"/>
                  <a:pt x="29442" y="644633"/>
                </a:cubicBezTo>
                <a:cubicBezTo>
                  <a:pt x="59707" y="700908"/>
                  <a:pt x="107435" y="740234"/>
                  <a:pt x="175350" y="764886"/>
                </a:cubicBezTo>
                <a:cubicBezTo>
                  <a:pt x="196799" y="772667"/>
                  <a:pt x="219183" y="776557"/>
                  <a:pt x="242922" y="776557"/>
                </a:cubicBezTo>
                <a:cubicBezTo>
                  <a:pt x="262517" y="776557"/>
                  <a:pt x="283032" y="773912"/>
                  <a:pt x="304699" y="768621"/>
                </a:cubicBezTo>
                <a:cubicBezTo>
                  <a:pt x="396400" y="746226"/>
                  <a:pt x="457679" y="689158"/>
                  <a:pt x="486824" y="598988"/>
                </a:cubicBezTo>
                <a:cubicBezTo>
                  <a:pt x="496543" y="568921"/>
                  <a:pt x="497338" y="538434"/>
                  <a:pt x="497307" y="507247"/>
                </a:cubicBezTo>
                <a:cubicBezTo>
                  <a:pt x="497291" y="481335"/>
                  <a:pt x="497291" y="455439"/>
                  <a:pt x="497307" y="429527"/>
                </a:cubicBezTo>
                <a:cubicBezTo>
                  <a:pt x="497307" y="392364"/>
                  <a:pt x="497322" y="355200"/>
                  <a:pt x="497260" y="318037"/>
                </a:cubicBezTo>
                <a:cubicBezTo>
                  <a:pt x="497244" y="309882"/>
                  <a:pt x="497089" y="301650"/>
                  <a:pt x="496933" y="293666"/>
                </a:cubicBezTo>
                <a:cubicBezTo>
                  <a:pt x="496824" y="288001"/>
                  <a:pt x="496699" y="282181"/>
                  <a:pt x="496637" y="276345"/>
                </a:cubicBezTo>
                <a:cubicBezTo>
                  <a:pt x="544987" y="308388"/>
                  <a:pt x="601157" y="325927"/>
                  <a:pt x="663636" y="328480"/>
                </a:cubicBezTo>
                <a:cubicBezTo>
                  <a:pt x="668340" y="328682"/>
                  <a:pt x="672094" y="327437"/>
                  <a:pt x="674820" y="324822"/>
                </a:cubicBezTo>
                <a:cubicBezTo>
                  <a:pt x="678590" y="321196"/>
                  <a:pt x="679026" y="316310"/>
                  <a:pt x="679010" y="312932"/>
                </a:cubicBezTo>
                <a:cubicBezTo>
                  <a:pt x="678979" y="276392"/>
                  <a:pt x="678932" y="237189"/>
                  <a:pt x="679088" y="197676"/>
                </a:cubicBezTo>
                <a:close/>
                <a:moveTo>
                  <a:pt x="663511" y="197614"/>
                </a:moveTo>
                <a:cubicBezTo>
                  <a:pt x="663356" y="237143"/>
                  <a:pt x="663402" y="276360"/>
                  <a:pt x="663480" y="312839"/>
                </a:cubicBezTo>
                <a:cubicBezTo>
                  <a:pt x="601562" y="310162"/>
                  <a:pt x="548430" y="293028"/>
                  <a:pt x="501092" y="260487"/>
                </a:cubicBezTo>
                <a:cubicBezTo>
                  <a:pt x="501076" y="260471"/>
                  <a:pt x="501045" y="260455"/>
                  <a:pt x="501014" y="260440"/>
                </a:cubicBezTo>
                <a:cubicBezTo>
                  <a:pt x="500998" y="260424"/>
                  <a:pt x="500967" y="260409"/>
                  <a:pt x="500952" y="260393"/>
                </a:cubicBezTo>
                <a:cubicBezTo>
                  <a:pt x="497057" y="257794"/>
                  <a:pt x="492042" y="257561"/>
                  <a:pt x="487883" y="259802"/>
                </a:cubicBezTo>
                <a:cubicBezTo>
                  <a:pt x="483630" y="262090"/>
                  <a:pt x="481013" y="266494"/>
                  <a:pt x="481060" y="271349"/>
                </a:cubicBezTo>
                <a:cubicBezTo>
                  <a:pt x="481091" y="278882"/>
                  <a:pt x="481247" y="286523"/>
                  <a:pt x="481387" y="293899"/>
                </a:cubicBezTo>
                <a:cubicBezTo>
                  <a:pt x="481543" y="301805"/>
                  <a:pt x="481714" y="309976"/>
                  <a:pt x="481714" y="317975"/>
                </a:cubicBezTo>
                <a:cubicBezTo>
                  <a:pt x="481761" y="355138"/>
                  <a:pt x="481761" y="392286"/>
                  <a:pt x="481761" y="429450"/>
                </a:cubicBezTo>
                <a:cubicBezTo>
                  <a:pt x="481761" y="455361"/>
                  <a:pt x="481761" y="481273"/>
                  <a:pt x="481761" y="507185"/>
                </a:cubicBezTo>
                <a:cubicBezTo>
                  <a:pt x="481777" y="537080"/>
                  <a:pt x="481045" y="566229"/>
                  <a:pt x="472026" y="594133"/>
                </a:cubicBezTo>
                <a:cubicBezTo>
                  <a:pt x="458349" y="636448"/>
                  <a:pt x="437071" y="671292"/>
                  <a:pt x="408784" y="697686"/>
                </a:cubicBezTo>
                <a:cubicBezTo>
                  <a:pt x="380418" y="724143"/>
                  <a:pt x="344171" y="742896"/>
                  <a:pt x="301023" y="753431"/>
                </a:cubicBezTo>
                <a:cubicBezTo>
                  <a:pt x="256209" y="764372"/>
                  <a:pt x="216846" y="763314"/>
                  <a:pt x="180692" y="750194"/>
                </a:cubicBezTo>
                <a:cubicBezTo>
                  <a:pt x="116532" y="726913"/>
                  <a:pt x="71561" y="689952"/>
                  <a:pt x="43180" y="637210"/>
                </a:cubicBezTo>
                <a:cubicBezTo>
                  <a:pt x="13693" y="582352"/>
                  <a:pt x="7634" y="519028"/>
                  <a:pt x="26124" y="458878"/>
                </a:cubicBezTo>
                <a:cubicBezTo>
                  <a:pt x="44598" y="398791"/>
                  <a:pt x="85160" y="349831"/>
                  <a:pt x="140317" y="321041"/>
                </a:cubicBezTo>
                <a:cubicBezTo>
                  <a:pt x="174119" y="303393"/>
                  <a:pt x="210101" y="294506"/>
                  <a:pt x="247610" y="294506"/>
                </a:cubicBezTo>
                <a:cubicBezTo>
                  <a:pt x="256053" y="294506"/>
                  <a:pt x="264589" y="294958"/>
                  <a:pt x="273172" y="295860"/>
                </a:cubicBezTo>
                <a:cubicBezTo>
                  <a:pt x="273437" y="295891"/>
                  <a:pt x="273655" y="295923"/>
                  <a:pt x="273842" y="295954"/>
                </a:cubicBezTo>
                <a:cubicBezTo>
                  <a:pt x="273842" y="296125"/>
                  <a:pt x="273857" y="296312"/>
                  <a:pt x="273857" y="296545"/>
                </a:cubicBezTo>
                <a:cubicBezTo>
                  <a:pt x="273748" y="323142"/>
                  <a:pt x="273748" y="350174"/>
                  <a:pt x="273764" y="376319"/>
                </a:cubicBezTo>
                <a:cubicBezTo>
                  <a:pt x="273764" y="388427"/>
                  <a:pt x="273764" y="400534"/>
                  <a:pt x="273764" y="412642"/>
                </a:cubicBezTo>
                <a:cubicBezTo>
                  <a:pt x="241863" y="405577"/>
                  <a:pt x="208263" y="412424"/>
                  <a:pt x="181160" y="431613"/>
                </a:cubicBezTo>
                <a:cubicBezTo>
                  <a:pt x="153293" y="451331"/>
                  <a:pt x="135442" y="481864"/>
                  <a:pt x="132186" y="515386"/>
                </a:cubicBezTo>
                <a:cubicBezTo>
                  <a:pt x="125846" y="580516"/>
                  <a:pt x="172390" y="636774"/>
                  <a:pt x="238155" y="643482"/>
                </a:cubicBezTo>
                <a:cubicBezTo>
                  <a:pt x="267097" y="646423"/>
                  <a:pt x="295930" y="638331"/>
                  <a:pt x="319326" y="620651"/>
                </a:cubicBezTo>
                <a:cubicBezTo>
                  <a:pt x="342972" y="602801"/>
                  <a:pt x="358860" y="576734"/>
                  <a:pt x="364063" y="547258"/>
                </a:cubicBezTo>
                <a:cubicBezTo>
                  <a:pt x="365200" y="540862"/>
                  <a:pt x="365745" y="534092"/>
                  <a:pt x="365776" y="526529"/>
                </a:cubicBezTo>
                <a:cubicBezTo>
                  <a:pt x="365823" y="508134"/>
                  <a:pt x="365823" y="489739"/>
                  <a:pt x="365823" y="471344"/>
                </a:cubicBezTo>
                <a:cubicBezTo>
                  <a:pt x="365823" y="459672"/>
                  <a:pt x="365823" y="448016"/>
                  <a:pt x="365823" y="436344"/>
                </a:cubicBezTo>
                <a:lnTo>
                  <a:pt x="365963" y="300405"/>
                </a:lnTo>
                <a:cubicBezTo>
                  <a:pt x="366057" y="220569"/>
                  <a:pt x="366134" y="140732"/>
                  <a:pt x="366197" y="60896"/>
                </a:cubicBezTo>
                <a:cubicBezTo>
                  <a:pt x="366197" y="54858"/>
                  <a:pt x="366119" y="48742"/>
                  <a:pt x="366041" y="42844"/>
                </a:cubicBezTo>
                <a:cubicBezTo>
                  <a:pt x="365932" y="34673"/>
                  <a:pt x="365823" y="26223"/>
                  <a:pt x="365947" y="17850"/>
                </a:cubicBezTo>
                <a:cubicBezTo>
                  <a:pt x="365963" y="16574"/>
                  <a:pt x="366960" y="15578"/>
                  <a:pt x="368222" y="15578"/>
                </a:cubicBezTo>
                <a:lnTo>
                  <a:pt x="479814" y="15578"/>
                </a:lnTo>
                <a:cubicBezTo>
                  <a:pt x="480702" y="15578"/>
                  <a:pt x="481590" y="16123"/>
                  <a:pt x="481699" y="16699"/>
                </a:cubicBezTo>
                <a:cubicBezTo>
                  <a:pt x="484378" y="59309"/>
                  <a:pt x="499861" y="98511"/>
                  <a:pt x="526451" y="130057"/>
                </a:cubicBezTo>
                <a:cubicBezTo>
                  <a:pt x="553103" y="161664"/>
                  <a:pt x="589054" y="183358"/>
                  <a:pt x="630426" y="192805"/>
                </a:cubicBezTo>
                <a:cubicBezTo>
                  <a:pt x="640863" y="195186"/>
                  <a:pt x="651159" y="196291"/>
                  <a:pt x="662592" y="197380"/>
                </a:cubicBezTo>
                <a:cubicBezTo>
                  <a:pt x="662951" y="197411"/>
                  <a:pt x="663262" y="197458"/>
                  <a:pt x="663511" y="197489"/>
                </a:cubicBezTo>
                <a:cubicBezTo>
                  <a:pt x="663511" y="197520"/>
                  <a:pt x="663511" y="197567"/>
                  <a:pt x="663511" y="197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7"/>
          <p:cNvSpPr txBox="1"/>
          <p:nvPr/>
        </p:nvSpPr>
        <p:spPr>
          <a:xfrm>
            <a:off x="770413" y="2936727"/>
            <a:ext cx="245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919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7" name="Google Shape;727;p37"/>
          <p:cNvSpPr/>
          <p:nvPr/>
        </p:nvSpPr>
        <p:spPr>
          <a:xfrm>
            <a:off x="6432889" y="2420109"/>
            <a:ext cx="662705" cy="201221"/>
          </a:xfrm>
          <a:custGeom>
            <a:rect b="b" l="l" r="r" t="t"/>
            <a:pathLst>
              <a:path extrusionOk="0" h="402442" w="1325410">
                <a:moveTo>
                  <a:pt x="442740" y="236406"/>
                </a:moveTo>
                <a:cubicBezTo>
                  <a:pt x="446277" y="239735"/>
                  <a:pt x="450438" y="241191"/>
                  <a:pt x="455535" y="242127"/>
                </a:cubicBezTo>
                <a:cubicBezTo>
                  <a:pt x="464689" y="243688"/>
                  <a:pt x="473532" y="246704"/>
                  <a:pt x="481230" y="252634"/>
                </a:cubicBezTo>
                <a:cubicBezTo>
                  <a:pt x="487887" y="257835"/>
                  <a:pt x="488824" y="261268"/>
                  <a:pt x="485183" y="268342"/>
                </a:cubicBezTo>
                <a:cubicBezTo>
                  <a:pt x="478837" y="280617"/>
                  <a:pt x="469163" y="290084"/>
                  <a:pt x="458344" y="297990"/>
                </a:cubicBezTo>
                <a:cubicBezTo>
                  <a:pt x="445340" y="307456"/>
                  <a:pt x="431505" y="315987"/>
                  <a:pt x="417773" y="324517"/>
                </a:cubicBezTo>
                <a:cubicBezTo>
                  <a:pt x="411635" y="328262"/>
                  <a:pt x="405082" y="331487"/>
                  <a:pt x="398424" y="334087"/>
                </a:cubicBezTo>
                <a:cubicBezTo>
                  <a:pt x="387709" y="338248"/>
                  <a:pt x="371793" y="333047"/>
                  <a:pt x="365239" y="324413"/>
                </a:cubicBezTo>
                <a:cubicBezTo>
                  <a:pt x="363159" y="321604"/>
                  <a:pt x="362327" y="319315"/>
                  <a:pt x="363263" y="315987"/>
                </a:cubicBezTo>
                <a:cubicBezTo>
                  <a:pt x="365864" y="306416"/>
                  <a:pt x="367320" y="296325"/>
                  <a:pt x="371169" y="287171"/>
                </a:cubicBezTo>
                <a:cubicBezTo>
                  <a:pt x="374290" y="279785"/>
                  <a:pt x="374186" y="272087"/>
                  <a:pt x="375954" y="264597"/>
                </a:cubicBezTo>
                <a:cubicBezTo>
                  <a:pt x="380635" y="244416"/>
                  <a:pt x="384172" y="224027"/>
                  <a:pt x="388229" y="203637"/>
                </a:cubicBezTo>
                <a:cubicBezTo>
                  <a:pt x="393327" y="178151"/>
                  <a:pt x="399464" y="152976"/>
                  <a:pt x="409347" y="128946"/>
                </a:cubicBezTo>
                <a:cubicBezTo>
                  <a:pt x="410803" y="125409"/>
                  <a:pt x="411219" y="121664"/>
                  <a:pt x="416525" y="121768"/>
                </a:cubicBezTo>
                <a:cubicBezTo>
                  <a:pt x="418085" y="121768"/>
                  <a:pt x="419750" y="119375"/>
                  <a:pt x="421414" y="118335"/>
                </a:cubicBezTo>
                <a:cubicBezTo>
                  <a:pt x="423703" y="116983"/>
                  <a:pt x="426095" y="114798"/>
                  <a:pt x="428488" y="114694"/>
                </a:cubicBezTo>
                <a:cubicBezTo>
                  <a:pt x="438058" y="114590"/>
                  <a:pt x="447525" y="112509"/>
                  <a:pt x="457407" y="114070"/>
                </a:cubicBezTo>
                <a:cubicBezTo>
                  <a:pt x="465313" y="115318"/>
                  <a:pt x="473220" y="116358"/>
                  <a:pt x="480814" y="118543"/>
                </a:cubicBezTo>
                <a:cubicBezTo>
                  <a:pt x="484663" y="119583"/>
                  <a:pt x="488303" y="121664"/>
                  <a:pt x="491840" y="123536"/>
                </a:cubicBezTo>
                <a:cubicBezTo>
                  <a:pt x="494857" y="125097"/>
                  <a:pt x="497770" y="127073"/>
                  <a:pt x="500891" y="128530"/>
                </a:cubicBezTo>
                <a:cubicBezTo>
                  <a:pt x="515038" y="134875"/>
                  <a:pt x="519096" y="143926"/>
                  <a:pt x="516079" y="159322"/>
                </a:cubicBezTo>
                <a:cubicBezTo>
                  <a:pt x="512750" y="176278"/>
                  <a:pt x="502555" y="188553"/>
                  <a:pt x="490072" y="199060"/>
                </a:cubicBezTo>
                <a:cubicBezTo>
                  <a:pt x="474988" y="211647"/>
                  <a:pt x="458968" y="223610"/>
                  <a:pt x="442740" y="236406"/>
                </a:cubicBezTo>
                <a:close/>
                <a:moveTo>
                  <a:pt x="404874" y="235574"/>
                </a:moveTo>
                <a:cubicBezTo>
                  <a:pt x="416525" y="228916"/>
                  <a:pt x="426407" y="223298"/>
                  <a:pt x="436186" y="217681"/>
                </a:cubicBezTo>
                <a:cubicBezTo>
                  <a:pt x="442115" y="214352"/>
                  <a:pt x="447941" y="211023"/>
                  <a:pt x="453870" y="207798"/>
                </a:cubicBezTo>
                <a:cubicBezTo>
                  <a:pt x="456575" y="206342"/>
                  <a:pt x="460424" y="205718"/>
                  <a:pt x="461881" y="203429"/>
                </a:cubicBezTo>
                <a:cubicBezTo>
                  <a:pt x="467914" y="193963"/>
                  <a:pt x="477381" y="188033"/>
                  <a:pt x="484663" y="179815"/>
                </a:cubicBezTo>
                <a:cubicBezTo>
                  <a:pt x="491528" y="172013"/>
                  <a:pt x="496730" y="163171"/>
                  <a:pt x="499330" y="153288"/>
                </a:cubicBezTo>
                <a:cubicBezTo>
                  <a:pt x="501723" y="143926"/>
                  <a:pt x="498914" y="138724"/>
                  <a:pt x="489760" y="135395"/>
                </a:cubicBezTo>
                <a:cubicBezTo>
                  <a:pt x="483622" y="133107"/>
                  <a:pt x="477069" y="132275"/>
                  <a:pt x="470515" y="131130"/>
                </a:cubicBezTo>
                <a:cubicBezTo>
                  <a:pt x="465418" y="130194"/>
                  <a:pt x="460320" y="129570"/>
                  <a:pt x="455119" y="129258"/>
                </a:cubicBezTo>
                <a:cubicBezTo>
                  <a:pt x="447733" y="128738"/>
                  <a:pt x="440243" y="128322"/>
                  <a:pt x="432857" y="128634"/>
                </a:cubicBezTo>
                <a:cubicBezTo>
                  <a:pt x="427760" y="128842"/>
                  <a:pt x="423599" y="133107"/>
                  <a:pt x="423287" y="138100"/>
                </a:cubicBezTo>
                <a:cubicBezTo>
                  <a:pt x="421622" y="161298"/>
                  <a:pt x="414548" y="183352"/>
                  <a:pt x="409867" y="205926"/>
                </a:cubicBezTo>
                <a:cubicBezTo>
                  <a:pt x="408099" y="215080"/>
                  <a:pt x="406746" y="224443"/>
                  <a:pt x="404874" y="235574"/>
                </a:cubicBezTo>
                <a:close/>
                <a:moveTo>
                  <a:pt x="391766" y="310057"/>
                </a:moveTo>
                <a:cubicBezTo>
                  <a:pt x="399984" y="307040"/>
                  <a:pt x="408619" y="305480"/>
                  <a:pt x="415276" y="301007"/>
                </a:cubicBezTo>
                <a:cubicBezTo>
                  <a:pt x="424951" y="294453"/>
                  <a:pt x="436186" y="290604"/>
                  <a:pt x="444716" y="282282"/>
                </a:cubicBezTo>
                <a:cubicBezTo>
                  <a:pt x="446277" y="280825"/>
                  <a:pt x="450438" y="281762"/>
                  <a:pt x="451582" y="280201"/>
                </a:cubicBezTo>
                <a:cubicBezTo>
                  <a:pt x="456887" y="273335"/>
                  <a:pt x="461569" y="265949"/>
                  <a:pt x="466458" y="258668"/>
                </a:cubicBezTo>
                <a:cubicBezTo>
                  <a:pt x="457303" y="253050"/>
                  <a:pt x="457303" y="253154"/>
                  <a:pt x="449293" y="253362"/>
                </a:cubicBezTo>
                <a:cubicBezTo>
                  <a:pt x="447317" y="253466"/>
                  <a:pt x="445236" y="253154"/>
                  <a:pt x="443260" y="252842"/>
                </a:cubicBezTo>
                <a:cubicBezTo>
                  <a:pt x="430256" y="250970"/>
                  <a:pt x="417981" y="253570"/>
                  <a:pt x="406330" y="259084"/>
                </a:cubicBezTo>
                <a:cubicBezTo>
                  <a:pt x="401753" y="261164"/>
                  <a:pt x="398632" y="264909"/>
                  <a:pt x="397592" y="270007"/>
                </a:cubicBezTo>
                <a:cubicBezTo>
                  <a:pt x="395407" y="281241"/>
                  <a:pt x="393431" y="292476"/>
                  <a:pt x="391454" y="303815"/>
                </a:cubicBezTo>
                <a:cubicBezTo>
                  <a:pt x="391142" y="305584"/>
                  <a:pt x="391662" y="307664"/>
                  <a:pt x="391766" y="310057"/>
                </a:cubicBezTo>
                <a:close/>
                <a:moveTo>
                  <a:pt x="1083651" y="59040"/>
                </a:moveTo>
                <a:cubicBezTo>
                  <a:pt x="1086876" y="62680"/>
                  <a:pt x="1094158" y="61432"/>
                  <a:pt x="1092701" y="69026"/>
                </a:cubicBezTo>
                <a:cubicBezTo>
                  <a:pt x="1092597" y="69858"/>
                  <a:pt x="1096134" y="72355"/>
                  <a:pt x="1098007" y="72355"/>
                </a:cubicBezTo>
                <a:cubicBezTo>
                  <a:pt x="1106953" y="72355"/>
                  <a:pt x="1115899" y="72043"/>
                  <a:pt x="1124222" y="76412"/>
                </a:cubicBezTo>
                <a:cubicBezTo>
                  <a:pt x="1125574" y="77140"/>
                  <a:pt x="1128279" y="77556"/>
                  <a:pt x="1129111" y="76828"/>
                </a:cubicBezTo>
                <a:cubicBezTo>
                  <a:pt x="1132232" y="74019"/>
                  <a:pt x="1134312" y="74748"/>
                  <a:pt x="1136809" y="77556"/>
                </a:cubicBezTo>
                <a:cubicBezTo>
                  <a:pt x="1137641" y="78493"/>
                  <a:pt x="1139410" y="79533"/>
                  <a:pt x="1140450" y="79325"/>
                </a:cubicBezTo>
                <a:cubicBezTo>
                  <a:pt x="1153557" y="76412"/>
                  <a:pt x="1159071" y="88375"/>
                  <a:pt x="1167081" y="94097"/>
                </a:cubicBezTo>
                <a:cubicBezTo>
                  <a:pt x="1176651" y="100962"/>
                  <a:pt x="1176547" y="120103"/>
                  <a:pt x="1169785" y="129986"/>
                </a:cubicBezTo>
                <a:cubicBezTo>
                  <a:pt x="1163648" y="139036"/>
                  <a:pt x="1154806" y="143822"/>
                  <a:pt x="1145547" y="148399"/>
                </a:cubicBezTo>
                <a:cubicBezTo>
                  <a:pt x="1135665" y="153288"/>
                  <a:pt x="1126094" y="158593"/>
                  <a:pt x="1116315" y="163795"/>
                </a:cubicBezTo>
                <a:cubicBezTo>
                  <a:pt x="1126406" y="169516"/>
                  <a:pt x="1136497" y="175030"/>
                  <a:pt x="1146275" y="180959"/>
                </a:cubicBezTo>
                <a:cubicBezTo>
                  <a:pt x="1154389" y="185953"/>
                  <a:pt x="1156262" y="193963"/>
                  <a:pt x="1157302" y="203013"/>
                </a:cubicBezTo>
                <a:cubicBezTo>
                  <a:pt x="1158863" y="216016"/>
                  <a:pt x="1153661" y="224651"/>
                  <a:pt x="1143467" y="231516"/>
                </a:cubicBezTo>
                <a:cubicBezTo>
                  <a:pt x="1139514" y="234117"/>
                  <a:pt x="1135873" y="237238"/>
                  <a:pt x="1131920" y="239839"/>
                </a:cubicBezTo>
                <a:cubicBezTo>
                  <a:pt x="1120685" y="247121"/>
                  <a:pt x="1109554" y="254506"/>
                  <a:pt x="1098111" y="261268"/>
                </a:cubicBezTo>
                <a:cubicBezTo>
                  <a:pt x="1092285" y="264701"/>
                  <a:pt x="1085940" y="267614"/>
                  <a:pt x="1079594" y="269798"/>
                </a:cubicBezTo>
                <a:cubicBezTo>
                  <a:pt x="1070648" y="272919"/>
                  <a:pt x="1061285" y="274896"/>
                  <a:pt x="1052235" y="277705"/>
                </a:cubicBezTo>
                <a:cubicBezTo>
                  <a:pt x="1039127" y="281762"/>
                  <a:pt x="1022171" y="275520"/>
                  <a:pt x="1016970" y="264285"/>
                </a:cubicBezTo>
                <a:cubicBezTo>
                  <a:pt x="1016033" y="262309"/>
                  <a:pt x="1015409" y="259604"/>
                  <a:pt x="1016033" y="257627"/>
                </a:cubicBezTo>
                <a:cubicBezTo>
                  <a:pt x="1021859" y="238174"/>
                  <a:pt x="1028100" y="218825"/>
                  <a:pt x="1033822" y="199372"/>
                </a:cubicBezTo>
                <a:cubicBezTo>
                  <a:pt x="1039855" y="178879"/>
                  <a:pt x="1045265" y="158177"/>
                  <a:pt x="1051507" y="137684"/>
                </a:cubicBezTo>
                <a:cubicBezTo>
                  <a:pt x="1057228" y="118959"/>
                  <a:pt x="1062429" y="100130"/>
                  <a:pt x="1071480" y="82446"/>
                </a:cubicBezTo>
                <a:cubicBezTo>
                  <a:pt x="1075121" y="75268"/>
                  <a:pt x="1076057" y="66633"/>
                  <a:pt x="1081883" y="60288"/>
                </a:cubicBezTo>
                <a:cubicBezTo>
                  <a:pt x="1082195" y="60184"/>
                  <a:pt x="1082507" y="59976"/>
                  <a:pt x="1083651" y="59040"/>
                </a:cubicBezTo>
                <a:close/>
                <a:moveTo>
                  <a:pt x="1041000" y="256379"/>
                </a:moveTo>
                <a:cubicBezTo>
                  <a:pt x="1046929" y="256483"/>
                  <a:pt x="1051507" y="259292"/>
                  <a:pt x="1055564" y="254090"/>
                </a:cubicBezTo>
                <a:cubicBezTo>
                  <a:pt x="1056812" y="252530"/>
                  <a:pt x="1061285" y="252114"/>
                  <a:pt x="1063366" y="253154"/>
                </a:cubicBezTo>
                <a:cubicBezTo>
                  <a:pt x="1068567" y="255443"/>
                  <a:pt x="1072728" y="252842"/>
                  <a:pt x="1075537" y="250137"/>
                </a:cubicBezTo>
                <a:cubicBezTo>
                  <a:pt x="1079490" y="246392"/>
                  <a:pt x="1084171" y="245144"/>
                  <a:pt x="1088540" y="242855"/>
                </a:cubicBezTo>
                <a:cubicBezTo>
                  <a:pt x="1101128" y="236094"/>
                  <a:pt x="1112258" y="226419"/>
                  <a:pt x="1125054" y="220074"/>
                </a:cubicBezTo>
                <a:cubicBezTo>
                  <a:pt x="1136497" y="214456"/>
                  <a:pt x="1138057" y="205302"/>
                  <a:pt x="1138993" y="194795"/>
                </a:cubicBezTo>
                <a:cubicBezTo>
                  <a:pt x="1139305" y="190842"/>
                  <a:pt x="1138057" y="187409"/>
                  <a:pt x="1134416" y="186369"/>
                </a:cubicBezTo>
                <a:cubicBezTo>
                  <a:pt x="1124430" y="183664"/>
                  <a:pt x="1114443" y="180751"/>
                  <a:pt x="1104248" y="179503"/>
                </a:cubicBezTo>
                <a:cubicBezTo>
                  <a:pt x="1095094" y="178359"/>
                  <a:pt x="1085627" y="179191"/>
                  <a:pt x="1076265" y="179191"/>
                </a:cubicBezTo>
                <a:cubicBezTo>
                  <a:pt x="1065758" y="179191"/>
                  <a:pt x="1063262" y="181583"/>
                  <a:pt x="1060557" y="191778"/>
                </a:cubicBezTo>
                <a:cubicBezTo>
                  <a:pt x="1057644" y="202805"/>
                  <a:pt x="1054315" y="213728"/>
                  <a:pt x="1050986" y="224651"/>
                </a:cubicBezTo>
                <a:cubicBezTo>
                  <a:pt x="1047970" y="234845"/>
                  <a:pt x="1044641" y="244936"/>
                  <a:pt x="1041000" y="256379"/>
                </a:cubicBezTo>
                <a:close/>
                <a:moveTo>
                  <a:pt x="1068255" y="158073"/>
                </a:moveTo>
                <a:cubicBezTo>
                  <a:pt x="1075017" y="159634"/>
                  <a:pt x="1077721" y="158906"/>
                  <a:pt x="1082195" y="157033"/>
                </a:cubicBezTo>
                <a:cubicBezTo>
                  <a:pt x="1090725" y="153288"/>
                  <a:pt x="1099463" y="150063"/>
                  <a:pt x="1108097" y="146630"/>
                </a:cubicBezTo>
                <a:cubicBezTo>
                  <a:pt x="1116211" y="143406"/>
                  <a:pt x="1124534" y="140389"/>
                  <a:pt x="1132336" y="136644"/>
                </a:cubicBezTo>
                <a:cubicBezTo>
                  <a:pt x="1138161" y="133835"/>
                  <a:pt x="1143051" y="129362"/>
                  <a:pt x="1148980" y="126761"/>
                </a:cubicBezTo>
                <a:cubicBezTo>
                  <a:pt x="1156262" y="123536"/>
                  <a:pt x="1157302" y="117399"/>
                  <a:pt x="1158446" y="110845"/>
                </a:cubicBezTo>
                <a:cubicBezTo>
                  <a:pt x="1159695" y="103563"/>
                  <a:pt x="1157094" y="98154"/>
                  <a:pt x="1150748" y="94201"/>
                </a:cubicBezTo>
                <a:cubicBezTo>
                  <a:pt x="1142114" y="88895"/>
                  <a:pt x="1132752" y="87439"/>
                  <a:pt x="1122869" y="87959"/>
                </a:cubicBezTo>
                <a:cubicBezTo>
                  <a:pt x="1118084" y="88271"/>
                  <a:pt x="1112883" y="88999"/>
                  <a:pt x="1108617" y="87543"/>
                </a:cubicBezTo>
                <a:cubicBezTo>
                  <a:pt x="1101752" y="85150"/>
                  <a:pt x="1095302" y="85670"/>
                  <a:pt x="1088436" y="86191"/>
                </a:cubicBezTo>
                <a:cubicBezTo>
                  <a:pt x="1081570" y="110221"/>
                  <a:pt x="1075017" y="133731"/>
                  <a:pt x="1068255" y="158073"/>
                </a:cubicBezTo>
                <a:close/>
                <a:moveTo>
                  <a:pt x="866546" y="165667"/>
                </a:moveTo>
                <a:cubicBezTo>
                  <a:pt x="868939" y="177526"/>
                  <a:pt x="871436" y="187305"/>
                  <a:pt x="875597" y="196979"/>
                </a:cubicBezTo>
                <a:cubicBezTo>
                  <a:pt x="882046" y="212167"/>
                  <a:pt x="886207" y="228292"/>
                  <a:pt x="891617" y="243896"/>
                </a:cubicBezTo>
                <a:cubicBezTo>
                  <a:pt x="894322" y="251698"/>
                  <a:pt x="897858" y="259292"/>
                  <a:pt x="900563" y="267094"/>
                </a:cubicBezTo>
                <a:cubicBezTo>
                  <a:pt x="901811" y="270527"/>
                  <a:pt x="901915" y="274376"/>
                  <a:pt x="902436" y="277601"/>
                </a:cubicBezTo>
                <a:cubicBezTo>
                  <a:pt x="889952" y="283946"/>
                  <a:pt x="885791" y="282906"/>
                  <a:pt x="880382" y="271463"/>
                </a:cubicBezTo>
                <a:cubicBezTo>
                  <a:pt x="877469" y="265221"/>
                  <a:pt x="875389" y="258564"/>
                  <a:pt x="873412" y="251906"/>
                </a:cubicBezTo>
                <a:cubicBezTo>
                  <a:pt x="866754" y="230476"/>
                  <a:pt x="860201" y="208943"/>
                  <a:pt x="853855" y="187409"/>
                </a:cubicBezTo>
                <a:cubicBezTo>
                  <a:pt x="852191" y="181896"/>
                  <a:pt x="851462" y="176070"/>
                  <a:pt x="850110" y="169620"/>
                </a:cubicBezTo>
                <a:cubicBezTo>
                  <a:pt x="838251" y="171181"/>
                  <a:pt x="825664" y="172845"/>
                  <a:pt x="812140" y="174614"/>
                </a:cubicBezTo>
                <a:cubicBezTo>
                  <a:pt x="800281" y="213832"/>
                  <a:pt x="794872" y="255027"/>
                  <a:pt x="783637" y="294869"/>
                </a:cubicBezTo>
                <a:cubicBezTo>
                  <a:pt x="782700" y="295493"/>
                  <a:pt x="781868" y="296013"/>
                  <a:pt x="780932" y="296533"/>
                </a:cubicBezTo>
                <a:cubicBezTo>
                  <a:pt x="769489" y="303607"/>
                  <a:pt x="761271" y="293829"/>
                  <a:pt x="763039" y="282490"/>
                </a:cubicBezTo>
                <a:cubicBezTo>
                  <a:pt x="765224" y="268862"/>
                  <a:pt x="767616" y="255443"/>
                  <a:pt x="772402" y="242335"/>
                </a:cubicBezTo>
                <a:cubicBezTo>
                  <a:pt x="777499" y="228396"/>
                  <a:pt x="779788" y="213520"/>
                  <a:pt x="783741" y="199164"/>
                </a:cubicBezTo>
                <a:cubicBezTo>
                  <a:pt x="788526" y="181896"/>
                  <a:pt x="793831" y="164731"/>
                  <a:pt x="798929" y="147567"/>
                </a:cubicBezTo>
                <a:cubicBezTo>
                  <a:pt x="801425" y="139244"/>
                  <a:pt x="803610" y="130922"/>
                  <a:pt x="806627" y="122808"/>
                </a:cubicBezTo>
                <a:cubicBezTo>
                  <a:pt x="811100" y="110741"/>
                  <a:pt x="815989" y="98882"/>
                  <a:pt x="820774" y="86919"/>
                </a:cubicBezTo>
                <a:cubicBezTo>
                  <a:pt x="823895" y="79221"/>
                  <a:pt x="831073" y="76100"/>
                  <a:pt x="837523" y="72251"/>
                </a:cubicBezTo>
                <a:cubicBezTo>
                  <a:pt x="840435" y="70587"/>
                  <a:pt x="843660" y="69234"/>
                  <a:pt x="846677" y="67882"/>
                </a:cubicBezTo>
                <a:cubicBezTo>
                  <a:pt x="848550" y="67050"/>
                  <a:pt x="850734" y="65801"/>
                  <a:pt x="850838" y="69546"/>
                </a:cubicBezTo>
                <a:cubicBezTo>
                  <a:pt x="852503" y="69442"/>
                  <a:pt x="854895" y="69858"/>
                  <a:pt x="855727" y="69026"/>
                </a:cubicBezTo>
                <a:cubicBezTo>
                  <a:pt x="859472" y="64553"/>
                  <a:pt x="864362" y="64033"/>
                  <a:pt x="869667" y="64137"/>
                </a:cubicBezTo>
                <a:cubicBezTo>
                  <a:pt x="880382" y="64345"/>
                  <a:pt x="891097" y="64449"/>
                  <a:pt x="901915" y="64553"/>
                </a:cubicBezTo>
                <a:cubicBezTo>
                  <a:pt x="914295" y="64761"/>
                  <a:pt x="922409" y="73083"/>
                  <a:pt x="931251" y="80157"/>
                </a:cubicBezTo>
                <a:cubicBezTo>
                  <a:pt x="932812" y="81405"/>
                  <a:pt x="933956" y="83382"/>
                  <a:pt x="935620" y="84422"/>
                </a:cubicBezTo>
                <a:cubicBezTo>
                  <a:pt x="949768" y="93056"/>
                  <a:pt x="951849" y="106996"/>
                  <a:pt x="951640" y="121560"/>
                </a:cubicBezTo>
                <a:cubicBezTo>
                  <a:pt x="951536" y="129466"/>
                  <a:pt x="946127" y="135499"/>
                  <a:pt x="939885" y="140285"/>
                </a:cubicBezTo>
                <a:cubicBezTo>
                  <a:pt x="925322" y="151520"/>
                  <a:pt x="908677" y="157553"/>
                  <a:pt x="890785" y="160778"/>
                </a:cubicBezTo>
                <a:cubicBezTo>
                  <a:pt x="882983" y="162338"/>
                  <a:pt x="875285" y="164003"/>
                  <a:pt x="866546" y="165667"/>
                </a:cubicBezTo>
                <a:close/>
                <a:moveTo>
                  <a:pt x="935100" y="108660"/>
                </a:moveTo>
                <a:cubicBezTo>
                  <a:pt x="933852" y="99506"/>
                  <a:pt x="931147" y="92224"/>
                  <a:pt x="922097" y="88583"/>
                </a:cubicBezTo>
                <a:cubicBezTo>
                  <a:pt x="916895" y="86503"/>
                  <a:pt x="911590" y="85879"/>
                  <a:pt x="906389" y="84526"/>
                </a:cubicBezTo>
                <a:cubicBezTo>
                  <a:pt x="887976" y="79533"/>
                  <a:pt x="870291" y="82654"/>
                  <a:pt x="852295" y="86711"/>
                </a:cubicBezTo>
                <a:cubicBezTo>
                  <a:pt x="837939" y="89936"/>
                  <a:pt x="828368" y="95865"/>
                  <a:pt x="826808" y="112509"/>
                </a:cubicBezTo>
                <a:cubicBezTo>
                  <a:pt x="825560" y="125409"/>
                  <a:pt x="820670" y="137892"/>
                  <a:pt x="817653" y="150583"/>
                </a:cubicBezTo>
                <a:cubicBezTo>
                  <a:pt x="817133" y="152560"/>
                  <a:pt x="818174" y="154953"/>
                  <a:pt x="818486" y="157241"/>
                </a:cubicBezTo>
                <a:cubicBezTo>
                  <a:pt x="820358" y="156929"/>
                  <a:pt x="822231" y="156617"/>
                  <a:pt x="824103" y="156201"/>
                </a:cubicBezTo>
                <a:cubicBezTo>
                  <a:pt x="826704" y="155785"/>
                  <a:pt x="829513" y="155577"/>
                  <a:pt x="832009" y="154744"/>
                </a:cubicBezTo>
                <a:cubicBezTo>
                  <a:pt x="834922" y="153808"/>
                  <a:pt x="837523" y="151520"/>
                  <a:pt x="840331" y="151208"/>
                </a:cubicBezTo>
                <a:cubicBezTo>
                  <a:pt x="849486" y="150271"/>
                  <a:pt x="858640" y="149855"/>
                  <a:pt x="867378" y="146526"/>
                </a:cubicBezTo>
                <a:cubicBezTo>
                  <a:pt x="878405" y="142469"/>
                  <a:pt x="890993" y="144550"/>
                  <a:pt x="901707" y="138308"/>
                </a:cubicBezTo>
                <a:cubicBezTo>
                  <a:pt x="903476" y="137268"/>
                  <a:pt x="906701" y="138828"/>
                  <a:pt x="908781" y="137996"/>
                </a:cubicBezTo>
                <a:cubicBezTo>
                  <a:pt x="912110" y="136644"/>
                  <a:pt x="915023" y="134251"/>
                  <a:pt x="918248" y="132483"/>
                </a:cubicBezTo>
                <a:cubicBezTo>
                  <a:pt x="928026" y="127281"/>
                  <a:pt x="933436" y="118959"/>
                  <a:pt x="935100" y="108660"/>
                </a:cubicBezTo>
                <a:close/>
                <a:moveTo>
                  <a:pt x="1352" y="385685"/>
                </a:moveTo>
                <a:cubicBezTo>
                  <a:pt x="3329" y="395567"/>
                  <a:pt x="13628" y="402745"/>
                  <a:pt x="23718" y="402433"/>
                </a:cubicBezTo>
                <a:cubicBezTo>
                  <a:pt x="52742" y="401601"/>
                  <a:pt x="78332" y="390470"/>
                  <a:pt x="102155" y="375074"/>
                </a:cubicBezTo>
                <a:cubicBezTo>
                  <a:pt x="116614" y="365711"/>
                  <a:pt x="130762" y="355413"/>
                  <a:pt x="143349" y="343658"/>
                </a:cubicBezTo>
                <a:cubicBezTo>
                  <a:pt x="156353" y="331487"/>
                  <a:pt x="168316" y="317963"/>
                  <a:pt x="173829" y="299966"/>
                </a:cubicBezTo>
                <a:cubicBezTo>
                  <a:pt x="177158" y="288939"/>
                  <a:pt x="174558" y="280097"/>
                  <a:pt x="166964" y="272399"/>
                </a:cubicBezTo>
                <a:cubicBezTo>
                  <a:pt x="163843" y="269174"/>
                  <a:pt x="160410" y="265949"/>
                  <a:pt x="156561" y="263869"/>
                </a:cubicBezTo>
                <a:cubicBezTo>
                  <a:pt x="147823" y="259188"/>
                  <a:pt x="138668" y="255235"/>
                  <a:pt x="129722" y="250970"/>
                </a:cubicBezTo>
                <a:cubicBezTo>
                  <a:pt x="115262" y="254298"/>
                  <a:pt x="100802" y="247641"/>
                  <a:pt x="86343" y="250449"/>
                </a:cubicBezTo>
                <a:cubicBezTo>
                  <a:pt x="85510" y="250553"/>
                  <a:pt x="84574" y="249617"/>
                  <a:pt x="83534" y="249305"/>
                </a:cubicBezTo>
                <a:cubicBezTo>
                  <a:pt x="77604" y="247433"/>
                  <a:pt x="71675" y="246496"/>
                  <a:pt x="65433" y="248161"/>
                </a:cubicBezTo>
                <a:cubicBezTo>
                  <a:pt x="61792" y="249097"/>
                  <a:pt x="57111" y="250553"/>
                  <a:pt x="54302" y="249097"/>
                </a:cubicBezTo>
                <a:cubicBezTo>
                  <a:pt x="48997" y="246392"/>
                  <a:pt x="45668" y="248889"/>
                  <a:pt x="41819" y="249721"/>
                </a:cubicBezTo>
                <a:cubicBezTo>
                  <a:pt x="34121" y="248577"/>
                  <a:pt x="26319" y="247329"/>
                  <a:pt x="17997" y="246080"/>
                </a:cubicBezTo>
                <a:cubicBezTo>
                  <a:pt x="21430" y="235782"/>
                  <a:pt x="28399" y="228916"/>
                  <a:pt x="35161" y="222154"/>
                </a:cubicBezTo>
                <a:cubicBezTo>
                  <a:pt x="56383" y="200724"/>
                  <a:pt x="83534" y="189386"/>
                  <a:pt x="111309" y="179503"/>
                </a:cubicBezTo>
                <a:cubicBezTo>
                  <a:pt x="129514" y="173053"/>
                  <a:pt x="148447" y="168684"/>
                  <a:pt x="167692" y="166916"/>
                </a:cubicBezTo>
                <a:cubicBezTo>
                  <a:pt x="187561" y="164939"/>
                  <a:pt x="207534" y="164835"/>
                  <a:pt x="227195" y="169828"/>
                </a:cubicBezTo>
                <a:cubicBezTo>
                  <a:pt x="231877" y="171077"/>
                  <a:pt x="236662" y="172117"/>
                  <a:pt x="241239" y="173157"/>
                </a:cubicBezTo>
                <a:cubicBezTo>
                  <a:pt x="241967" y="171285"/>
                  <a:pt x="242487" y="170557"/>
                  <a:pt x="242383" y="170036"/>
                </a:cubicBezTo>
                <a:cubicBezTo>
                  <a:pt x="241967" y="168788"/>
                  <a:pt x="241447" y="167332"/>
                  <a:pt x="240511" y="166500"/>
                </a:cubicBezTo>
                <a:cubicBezTo>
                  <a:pt x="233229" y="160154"/>
                  <a:pt x="226571" y="153912"/>
                  <a:pt x="215752" y="152040"/>
                </a:cubicBezTo>
                <a:cubicBezTo>
                  <a:pt x="206390" y="150479"/>
                  <a:pt x="197340" y="147150"/>
                  <a:pt x="187665" y="148295"/>
                </a:cubicBezTo>
                <a:cubicBezTo>
                  <a:pt x="182672" y="148919"/>
                  <a:pt x="177886" y="149231"/>
                  <a:pt x="172789" y="148815"/>
                </a:cubicBezTo>
                <a:cubicBezTo>
                  <a:pt x="164675" y="148191"/>
                  <a:pt x="156457" y="149543"/>
                  <a:pt x="148343" y="150479"/>
                </a:cubicBezTo>
                <a:cubicBezTo>
                  <a:pt x="144390" y="150895"/>
                  <a:pt x="140437" y="152248"/>
                  <a:pt x="136484" y="153080"/>
                </a:cubicBezTo>
                <a:cubicBezTo>
                  <a:pt x="132531" y="153912"/>
                  <a:pt x="128370" y="154328"/>
                  <a:pt x="124521" y="155473"/>
                </a:cubicBezTo>
                <a:cubicBezTo>
                  <a:pt x="115470" y="158177"/>
                  <a:pt x="106732" y="162234"/>
                  <a:pt x="97473" y="163899"/>
                </a:cubicBezTo>
                <a:cubicBezTo>
                  <a:pt x="84782" y="166291"/>
                  <a:pt x="74067" y="173157"/>
                  <a:pt x="62624" y="178047"/>
                </a:cubicBezTo>
                <a:cubicBezTo>
                  <a:pt x="52014" y="182520"/>
                  <a:pt x="42443" y="189802"/>
                  <a:pt x="32873" y="196459"/>
                </a:cubicBezTo>
                <a:cubicBezTo>
                  <a:pt x="20805" y="204990"/>
                  <a:pt x="9987" y="214456"/>
                  <a:pt x="3745" y="228396"/>
                </a:cubicBezTo>
                <a:cubicBezTo>
                  <a:pt x="-2913" y="243376"/>
                  <a:pt x="3225" y="257731"/>
                  <a:pt x="19349" y="260956"/>
                </a:cubicBezTo>
                <a:cubicBezTo>
                  <a:pt x="30480" y="263141"/>
                  <a:pt x="41923" y="264285"/>
                  <a:pt x="53262" y="264181"/>
                </a:cubicBezTo>
                <a:cubicBezTo>
                  <a:pt x="68450" y="264077"/>
                  <a:pt x="83638" y="262413"/>
                  <a:pt x="98826" y="261372"/>
                </a:cubicBezTo>
                <a:cubicBezTo>
                  <a:pt x="115574" y="260228"/>
                  <a:pt x="132219" y="261164"/>
                  <a:pt x="147927" y="267198"/>
                </a:cubicBezTo>
                <a:cubicBezTo>
                  <a:pt x="163843" y="273231"/>
                  <a:pt x="167484" y="282802"/>
                  <a:pt x="159994" y="298198"/>
                </a:cubicBezTo>
                <a:cubicBezTo>
                  <a:pt x="159370" y="299446"/>
                  <a:pt x="158641" y="300591"/>
                  <a:pt x="157913" y="301839"/>
                </a:cubicBezTo>
                <a:cubicBezTo>
                  <a:pt x="151255" y="312346"/>
                  <a:pt x="143349" y="321500"/>
                  <a:pt x="133571" y="329614"/>
                </a:cubicBezTo>
                <a:cubicBezTo>
                  <a:pt x="121712" y="339393"/>
                  <a:pt x="111205" y="351044"/>
                  <a:pt x="97369" y="358013"/>
                </a:cubicBezTo>
                <a:cubicBezTo>
                  <a:pt x="85718" y="363943"/>
                  <a:pt x="76564" y="374762"/>
                  <a:pt x="62416" y="376010"/>
                </a:cubicBezTo>
                <a:cubicBezTo>
                  <a:pt x="60960" y="376114"/>
                  <a:pt x="59712" y="378091"/>
                  <a:pt x="58359" y="379027"/>
                </a:cubicBezTo>
                <a:cubicBezTo>
                  <a:pt x="56799" y="380067"/>
                  <a:pt x="55134" y="381108"/>
                  <a:pt x="53366" y="381940"/>
                </a:cubicBezTo>
                <a:cubicBezTo>
                  <a:pt x="45668" y="385269"/>
                  <a:pt x="37866" y="388389"/>
                  <a:pt x="29440" y="390158"/>
                </a:cubicBezTo>
                <a:cubicBezTo>
                  <a:pt x="23822" y="391406"/>
                  <a:pt x="18933" y="392655"/>
                  <a:pt x="13315" y="389222"/>
                </a:cubicBezTo>
                <a:cubicBezTo>
                  <a:pt x="12587" y="385269"/>
                  <a:pt x="11131" y="380899"/>
                  <a:pt x="10923" y="376530"/>
                </a:cubicBezTo>
                <a:cubicBezTo>
                  <a:pt x="10715" y="370393"/>
                  <a:pt x="7698" y="368000"/>
                  <a:pt x="0" y="367480"/>
                </a:cubicBezTo>
                <a:cubicBezTo>
                  <a:pt x="416" y="374242"/>
                  <a:pt x="208" y="380067"/>
                  <a:pt x="1352" y="385685"/>
                </a:cubicBezTo>
                <a:close/>
                <a:moveTo>
                  <a:pt x="360246" y="138932"/>
                </a:moveTo>
                <a:cubicBezTo>
                  <a:pt x="342978" y="164107"/>
                  <a:pt x="327582" y="190426"/>
                  <a:pt x="314890" y="218201"/>
                </a:cubicBezTo>
                <a:cubicBezTo>
                  <a:pt x="308753" y="231829"/>
                  <a:pt x="303863" y="245976"/>
                  <a:pt x="297518" y="259396"/>
                </a:cubicBezTo>
                <a:cubicBezTo>
                  <a:pt x="293669" y="267510"/>
                  <a:pt x="290132" y="276040"/>
                  <a:pt x="283162" y="282490"/>
                </a:cubicBezTo>
                <a:cubicBezTo>
                  <a:pt x="278273" y="286963"/>
                  <a:pt x="274112" y="292684"/>
                  <a:pt x="271095" y="298614"/>
                </a:cubicBezTo>
                <a:cubicBezTo>
                  <a:pt x="265165" y="310057"/>
                  <a:pt x="253826" y="313906"/>
                  <a:pt x="243736" y="321812"/>
                </a:cubicBezTo>
                <a:cubicBezTo>
                  <a:pt x="237494" y="307976"/>
                  <a:pt x="235517" y="294973"/>
                  <a:pt x="237390" y="282074"/>
                </a:cubicBezTo>
                <a:cubicBezTo>
                  <a:pt x="239679" y="265741"/>
                  <a:pt x="243840" y="249617"/>
                  <a:pt x="246752" y="233285"/>
                </a:cubicBezTo>
                <a:cubicBezTo>
                  <a:pt x="248105" y="225587"/>
                  <a:pt x="248417" y="217681"/>
                  <a:pt x="249145" y="209671"/>
                </a:cubicBezTo>
                <a:cubicBezTo>
                  <a:pt x="245296" y="208631"/>
                  <a:pt x="242799" y="208006"/>
                  <a:pt x="239679" y="207174"/>
                </a:cubicBezTo>
                <a:cubicBezTo>
                  <a:pt x="232293" y="234325"/>
                  <a:pt x="221474" y="259916"/>
                  <a:pt x="220434" y="288107"/>
                </a:cubicBezTo>
                <a:cubicBezTo>
                  <a:pt x="219913" y="302047"/>
                  <a:pt x="221994" y="314842"/>
                  <a:pt x="229796" y="326493"/>
                </a:cubicBezTo>
                <a:cubicBezTo>
                  <a:pt x="234269" y="333047"/>
                  <a:pt x="240823" y="337624"/>
                  <a:pt x="248001" y="336272"/>
                </a:cubicBezTo>
                <a:cubicBezTo>
                  <a:pt x="257675" y="334503"/>
                  <a:pt x="267246" y="330654"/>
                  <a:pt x="274736" y="323476"/>
                </a:cubicBezTo>
                <a:cubicBezTo>
                  <a:pt x="296581" y="302463"/>
                  <a:pt x="309377" y="276040"/>
                  <a:pt x="320300" y="248473"/>
                </a:cubicBezTo>
                <a:cubicBezTo>
                  <a:pt x="324981" y="236614"/>
                  <a:pt x="329558" y="224651"/>
                  <a:pt x="334343" y="212896"/>
                </a:cubicBezTo>
                <a:cubicBezTo>
                  <a:pt x="335384" y="210399"/>
                  <a:pt x="337568" y="208318"/>
                  <a:pt x="339233" y="205926"/>
                </a:cubicBezTo>
                <a:cubicBezTo>
                  <a:pt x="335592" y="222050"/>
                  <a:pt x="330806" y="237550"/>
                  <a:pt x="325397" y="252842"/>
                </a:cubicBezTo>
                <a:cubicBezTo>
                  <a:pt x="316243" y="278953"/>
                  <a:pt x="308961" y="305584"/>
                  <a:pt x="304488" y="332943"/>
                </a:cubicBezTo>
                <a:cubicBezTo>
                  <a:pt x="303447" y="338873"/>
                  <a:pt x="304800" y="343866"/>
                  <a:pt x="309689" y="347715"/>
                </a:cubicBezTo>
                <a:cubicBezTo>
                  <a:pt x="314578" y="351668"/>
                  <a:pt x="318531" y="347923"/>
                  <a:pt x="323004" y="346987"/>
                </a:cubicBezTo>
                <a:cubicBezTo>
                  <a:pt x="323524" y="344386"/>
                  <a:pt x="323941" y="342409"/>
                  <a:pt x="324357" y="340433"/>
                </a:cubicBezTo>
                <a:cubicBezTo>
                  <a:pt x="326749" y="328678"/>
                  <a:pt x="328518" y="316715"/>
                  <a:pt x="331743" y="305064"/>
                </a:cubicBezTo>
                <a:cubicBezTo>
                  <a:pt x="338504" y="280097"/>
                  <a:pt x="346098" y="255339"/>
                  <a:pt x="353068" y="230372"/>
                </a:cubicBezTo>
                <a:cubicBezTo>
                  <a:pt x="358062" y="212480"/>
                  <a:pt x="362639" y="194587"/>
                  <a:pt x="367112" y="176590"/>
                </a:cubicBezTo>
                <a:cubicBezTo>
                  <a:pt x="370649" y="162338"/>
                  <a:pt x="373770" y="147879"/>
                  <a:pt x="377098" y="133107"/>
                </a:cubicBezTo>
                <a:cubicBezTo>
                  <a:pt x="373145" y="131442"/>
                  <a:pt x="370025" y="130194"/>
                  <a:pt x="366592" y="128842"/>
                </a:cubicBezTo>
                <a:cubicBezTo>
                  <a:pt x="364303" y="132691"/>
                  <a:pt x="362327" y="135916"/>
                  <a:pt x="360246" y="138932"/>
                </a:cubicBezTo>
                <a:close/>
                <a:moveTo>
                  <a:pt x="1312927" y="5153"/>
                </a:moveTo>
                <a:cubicBezTo>
                  <a:pt x="1308038" y="-880"/>
                  <a:pt x="1307517" y="-1192"/>
                  <a:pt x="1300340" y="2033"/>
                </a:cubicBezTo>
                <a:cubicBezTo>
                  <a:pt x="1298467" y="2865"/>
                  <a:pt x="1296595" y="3697"/>
                  <a:pt x="1294618" y="4009"/>
                </a:cubicBezTo>
                <a:cubicBezTo>
                  <a:pt x="1288584" y="4737"/>
                  <a:pt x="1282239" y="4321"/>
                  <a:pt x="1276413" y="5778"/>
                </a:cubicBezTo>
                <a:cubicBezTo>
                  <a:pt x="1265282" y="8586"/>
                  <a:pt x="1253735" y="8482"/>
                  <a:pt x="1242812" y="13580"/>
                </a:cubicBezTo>
                <a:cubicBezTo>
                  <a:pt x="1236883" y="16388"/>
                  <a:pt x="1230849" y="21694"/>
                  <a:pt x="1223047" y="20237"/>
                </a:cubicBezTo>
                <a:cubicBezTo>
                  <a:pt x="1222215" y="20029"/>
                  <a:pt x="1220551" y="21798"/>
                  <a:pt x="1220031" y="22942"/>
                </a:cubicBezTo>
                <a:cubicBezTo>
                  <a:pt x="1215661" y="32721"/>
                  <a:pt x="1210564" y="42291"/>
                  <a:pt x="1207443" y="52382"/>
                </a:cubicBezTo>
                <a:cubicBezTo>
                  <a:pt x="1197977" y="82654"/>
                  <a:pt x="1191319" y="113550"/>
                  <a:pt x="1180396" y="143510"/>
                </a:cubicBezTo>
                <a:cubicBezTo>
                  <a:pt x="1173114" y="163379"/>
                  <a:pt x="1170098" y="184704"/>
                  <a:pt x="1165208" y="205510"/>
                </a:cubicBezTo>
                <a:cubicBezTo>
                  <a:pt x="1164896" y="206862"/>
                  <a:pt x="1165208" y="208318"/>
                  <a:pt x="1165000" y="209671"/>
                </a:cubicBezTo>
                <a:cubicBezTo>
                  <a:pt x="1162296" y="223090"/>
                  <a:pt x="1173634" y="235157"/>
                  <a:pt x="1189447" y="230580"/>
                </a:cubicBezTo>
                <a:cubicBezTo>
                  <a:pt x="1206403" y="225691"/>
                  <a:pt x="1223776" y="223506"/>
                  <a:pt x="1241252" y="222362"/>
                </a:cubicBezTo>
                <a:cubicBezTo>
                  <a:pt x="1248222" y="221946"/>
                  <a:pt x="1253527" y="219241"/>
                  <a:pt x="1258937" y="216225"/>
                </a:cubicBezTo>
                <a:cubicBezTo>
                  <a:pt x="1259249" y="210503"/>
                  <a:pt x="1254984" y="210503"/>
                  <a:pt x="1251863" y="209775"/>
                </a:cubicBezTo>
                <a:cubicBezTo>
                  <a:pt x="1248534" y="208943"/>
                  <a:pt x="1244685" y="209775"/>
                  <a:pt x="1241668" y="208526"/>
                </a:cubicBezTo>
                <a:cubicBezTo>
                  <a:pt x="1230329" y="203949"/>
                  <a:pt x="1218886" y="204677"/>
                  <a:pt x="1207235" y="206654"/>
                </a:cubicBezTo>
                <a:cubicBezTo>
                  <a:pt x="1201618" y="207590"/>
                  <a:pt x="1195792" y="209151"/>
                  <a:pt x="1190071" y="206446"/>
                </a:cubicBezTo>
                <a:cubicBezTo>
                  <a:pt x="1189759" y="198852"/>
                  <a:pt x="1192047" y="191986"/>
                  <a:pt x="1192879" y="185016"/>
                </a:cubicBezTo>
                <a:cubicBezTo>
                  <a:pt x="1194336" y="172429"/>
                  <a:pt x="1198809" y="160882"/>
                  <a:pt x="1202034" y="148919"/>
                </a:cubicBezTo>
                <a:cubicBezTo>
                  <a:pt x="1203178" y="144550"/>
                  <a:pt x="1205363" y="142365"/>
                  <a:pt x="1209524" y="141533"/>
                </a:cubicBezTo>
                <a:cubicBezTo>
                  <a:pt x="1219302" y="139557"/>
                  <a:pt x="1229081" y="137268"/>
                  <a:pt x="1238964" y="135603"/>
                </a:cubicBezTo>
                <a:cubicBezTo>
                  <a:pt x="1245621" y="134459"/>
                  <a:pt x="1252175" y="133419"/>
                  <a:pt x="1259145" y="129986"/>
                </a:cubicBezTo>
                <a:cubicBezTo>
                  <a:pt x="1249054" y="122912"/>
                  <a:pt x="1239172" y="121872"/>
                  <a:pt x="1228665" y="123536"/>
                </a:cubicBezTo>
                <a:cubicBezTo>
                  <a:pt x="1222215" y="124577"/>
                  <a:pt x="1215557" y="125097"/>
                  <a:pt x="1207963" y="126033"/>
                </a:cubicBezTo>
                <a:cubicBezTo>
                  <a:pt x="1214829" y="93681"/>
                  <a:pt x="1221383" y="62784"/>
                  <a:pt x="1227729" y="32929"/>
                </a:cubicBezTo>
                <a:cubicBezTo>
                  <a:pt x="1260393" y="27831"/>
                  <a:pt x="1291601" y="22942"/>
                  <a:pt x="1325410" y="17637"/>
                </a:cubicBezTo>
                <a:cubicBezTo>
                  <a:pt x="1320001" y="12331"/>
                  <a:pt x="1316048" y="9106"/>
                  <a:pt x="1312927" y="5153"/>
                </a:cubicBezTo>
                <a:close/>
                <a:moveTo>
                  <a:pt x="721532" y="250970"/>
                </a:moveTo>
                <a:cubicBezTo>
                  <a:pt x="718308" y="254819"/>
                  <a:pt x="714250" y="259396"/>
                  <a:pt x="709673" y="260644"/>
                </a:cubicBezTo>
                <a:cubicBezTo>
                  <a:pt x="702079" y="262725"/>
                  <a:pt x="696046" y="266470"/>
                  <a:pt x="690428" y="271567"/>
                </a:cubicBezTo>
                <a:cubicBezTo>
                  <a:pt x="686787" y="274896"/>
                  <a:pt x="681170" y="271671"/>
                  <a:pt x="677113" y="275104"/>
                </a:cubicBezTo>
                <a:cubicBezTo>
                  <a:pt x="676489" y="275624"/>
                  <a:pt x="672119" y="273647"/>
                  <a:pt x="671287" y="271983"/>
                </a:cubicBezTo>
                <a:cubicBezTo>
                  <a:pt x="663277" y="256171"/>
                  <a:pt x="658492" y="239319"/>
                  <a:pt x="657660" y="221634"/>
                </a:cubicBezTo>
                <a:cubicBezTo>
                  <a:pt x="657348" y="214768"/>
                  <a:pt x="656932" y="207486"/>
                  <a:pt x="658700" y="201141"/>
                </a:cubicBezTo>
                <a:cubicBezTo>
                  <a:pt x="663797" y="183768"/>
                  <a:pt x="668062" y="165979"/>
                  <a:pt x="677737" y="150271"/>
                </a:cubicBezTo>
                <a:cubicBezTo>
                  <a:pt x="683562" y="140909"/>
                  <a:pt x="688660" y="130714"/>
                  <a:pt x="696150" y="122912"/>
                </a:cubicBezTo>
                <a:cubicBezTo>
                  <a:pt x="712690" y="105748"/>
                  <a:pt x="730375" y="89728"/>
                  <a:pt x="753989" y="79741"/>
                </a:cubicBezTo>
                <a:cubicBezTo>
                  <a:pt x="744210" y="73603"/>
                  <a:pt x="735056" y="68714"/>
                  <a:pt x="725069" y="73915"/>
                </a:cubicBezTo>
                <a:cubicBezTo>
                  <a:pt x="715083" y="79117"/>
                  <a:pt x="706032" y="85879"/>
                  <a:pt x="696670" y="92224"/>
                </a:cubicBezTo>
                <a:cubicBezTo>
                  <a:pt x="693341" y="94409"/>
                  <a:pt x="690116" y="97009"/>
                  <a:pt x="687620" y="100026"/>
                </a:cubicBezTo>
                <a:cubicBezTo>
                  <a:pt x="677217" y="112405"/>
                  <a:pt x="664422" y="123120"/>
                  <a:pt x="657764" y="138516"/>
                </a:cubicBezTo>
                <a:cubicBezTo>
                  <a:pt x="651938" y="152040"/>
                  <a:pt x="644240" y="165043"/>
                  <a:pt x="640183" y="179087"/>
                </a:cubicBezTo>
                <a:cubicBezTo>
                  <a:pt x="634566" y="198332"/>
                  <a:pt x="632797" y="218097"/>
                  <a:pt x="636750" y="238382"/>
                </a:cubicBezTo>
                <a:cubicBezTo>
                  <a:pt x="639663" y="253570"/>
                  <a:pt x="644552" y="267302"/>
                  <a:pt x="654435" y="279577"/>
                </a:cubicBezTo>
                <a:cubicBezTo>
                  <a:pt x="661197" y="288003"/>
                  <a:pt x="670351" y="290084"/>
                  <a:pt x="679609" y="292580"/>
                </a:cubicBezTo>
                <a:cubicBezTo>
                  <a:pt x="685851" y="294245"/>
                  <a:pt x="690428" y="290500"/>
                  <a:pt x="695734" y="288211"/>
                </a:cubicBezTo>
                <a:cubicBezTo>
                  <a:pt x="715291" y="279889"/>
                  <a:pt x="726526" y="262517"/>
                  <a:pt x="742338" y="248369"/>
                </a:cubicBezTo>
                <a:cubicBezTo>
                  <a:pt x="733704" y="245144"/>
                  <a:pt x="727358" y="244000"/>
                  <a:pt x="721532" y="250970"/>
                </a:cubicBezTo>
                <a:close/>
                <a:moveTo>
                  <a:pt x="611680" y="105124"/>
                </a:moveTo>
                <a:cubicBezTo>
                  <a:pt x="610431" y="104187"/>
                  <a:pt x="608143" y="104707"/>
                  <a:pt x="606686" y="103875"/>
                </a:cubicBezTo>
                <a:cubicBezTo>
                  <a:pt x="600965" y="100858"/>
                  <a:pt x="596180" y="105956"/>
                  <a:pt x="590770" y="105332"/>
                </a:cubicBezTo>
                <a:cubicBezTo>
                  <a:pt x="582136" y="104395"/>
                  <a:pt x="574646" y="108556"/>
                  <a:pt x="567052" y="111157"/>
                </a:cubicBezTo>
                <a:cubicBezTo>
                  <a:pt x="560914" y="113238"/>
                  <a:pt x="555089" y="117295"/>
                  <a:pt x="549992" y="121560"/>
                </a:cubicBezTo>
                <a:cubicBezTo>
                  <a:pt x="540837" y="128946"/>
                  <a:pt x="535428" y="139140"/>
                  <a:pt x="535740" y="150895"/>
                </a:cubicBezTo>
                <a:cubicBezTo>
                  <a:pt x="535948" y="158385"/>
                  <a:pt x="538861" y="165771"/>
                  <a:pt x="540213" y="173157"/>
                </a:cubicBezTo>
                <a:cubicBezTo>
                  <a:pt x="543022" y="188241"/>
                  <a:pt x="550096" y="201661"/>
                  <a:pt x="555609" y="215704"/>
                </a:cubicBezTo>
                <a:cubicBezTo>
                  <a:pt x="564555" y="238070"/>
                  <a:pt x="556545" y="257003"/>
                  <a:pt x="543542" y="274168"/>
                </a:cubicBezTo>
                <a:cubicBezTo>
                  <a:pt x="536676" y="283218"/>
                  <a:pt x="526898" y="289876"/>
                  <a:pt x="518679" y="297782"/>
                </a:cubicBezTo>
                <a:cubicBezTo>
                  <a:pt x="515767" y="300591"/>
                  <a:pt x="513582" y="303919"/>
                  <a:pt x="511293" y="306832"/>
                </a:cubicBezTo>
                <a:cubicBezTo>
                  <a:pt x="515247" y="311929"/>
                  <a:pt x="519304" y="310889"/>
                  <a:pt x="523257" y="309433"/>
                </a:cubicBezTo>
                <a:cubicBezTo>
                  <a:pt x="527106" y="307976"/>
                  <a:pt x="530851" y="306208"/>
                  <a:pt x="534700" y="304544"/>
                </a:cubicBezTo>
                <a:cubicBezTo>
                  <a:pt x="548431" y="298198"/>
                  <a:pt x="560602" y="289148"/>
                  <a:pt x="569861" y="277705"/>
                </a:cubicBezTo>
                <a:cubicBezTo>
                  <a:pt x="580472" y="264597"/>
                  <a:pt x="582448" y="247849"/>
                  <a:pt x="579119" y="231725"/>
                </a:cubicBezTo>
                <a:cubicBezTo>
                  <a:pt x="576310" y="217785"/>
                  <a:pt x="570797" y="204365"/>
                  <a:pt x="566532" y="190634"/>
                </a:cubicBezTo>
                <a:cubicBezTo>
                  <a:pt x="563515" y="181167"/>
                  <a:pt x="559874" y="171701"/>
                  <a:pt x="557898" y="162026"/>
                </a:cubicBezTo>
                <a:cubicBezTo>
                  <a:pt x="556337" y="154640"/>
                  <a:pt x="556441" y="147046"/>
                  <a:pt x="564764" y="142157"/>
                </a:cubicBezTo>
                <a:cubicBezTo>
                  <a:pt x="574542" y="136436"/>
                  <a:pt x="583592" y="129362"/>
                  <a:pt x="593579" y="124160"/>
                </a:cubicBezTo>
                <a:cubicBezTo>
                  <a:pt x="598364" y="121664"/>
                  <a:pt x="605334" y="120311"/>
                  <a:pt x="610119" y="121976"/>
                </a:cubicBezTo>
                <a:cubicBezTo>
                  <a:pt x="617817" y="124681"/>
                  <a:pt x="623851" y="121560"/>
                  <a:pt x="633005" y="120936"/>
                </a:cubicBezTo>
                <a:cubicBezTo>
                  <a:pt x="624579" y="114694"/>
                  <a:pt x="618233" y="109805"/>
                  <a:pt x="611680" y="105124"/>
                </a:cubicBezTo>
                <a:close/>
                <a:moveTo>
                  <a:pt x="974526" y="149647"/>
                </a:moveTo>
                <a:cubicBezTo>
                  <a:pt x="969949" y="164731"/>
                  <a:pt x="967973" y="180751"/>
                  <a:pt x="965892" y="196459"/>
                </a:cubicBezTo>
                <a:cubicBezTo>
                  <a:pt x="964124" y="209255"/>
                  <a:pt x="964540" y="222362"/>
                  <a:pt x="960379" y="234845"/>
                </a:cubicBezTo>
                <a:cubicBezTo>
                  <a:pt x="957674" y="242855"/>
                  <a:pt x="960691" y="248993"/>
                  <a:pt x="966620" y="254090"/>
                </a:cubicBezTo>
                <a:cubicBezTo>
                  <a:pt x="967973" y="255235"/>
                  <a:pt x="970261" y="256275"/>
                  <a:pt x="971926" y="256067"/>
                </a:cubicBezTo>
                <a:cubicBezTo>
                  <a:pt x="977023" y="255443"/>
                  <a:pt x="982953" y="249409"/>
                  <a:pt x="983577" y="244416"/>
                </a:cubicBezTo>
                <a:cubicBezTo>
                  <a:pt x="984825" y="234221"/>
                  <a:pt x="985969" y="224027"/>
                  <a:pt x="986906" y="213728"/>
                </a:cubicBezTo>
                <a:cubicBezTo>
                  <a:pt x="987946" y="201869"/>
                  <a:pt x="987946" y="189802"/>
                  <a:pt x="989818" y="178047"/>
                </a:cubicBezTo>
                <a:cubicBezTo>
                  <a:pt x="992315" y="161818"/>
                  <a:pt x="996164" y="145798"/>
                  <a:pt x="999493" y="129674"/>
                </a:cubicBezTo>
                <a:cubicBezTo>
                  <a:pt x="1002302" y="115942"/>
                  <a:pt x="1005214" y="102107"/>
                  <a:pt x="1008127" y="88271"/>
                </a:cubicBezTo>
                <a:cubicBezTo>
                  <a:pt x="1004694" y="86711"/>
                  <a:pt x="1002614" y="85774"/>
                  <a:pt x="998557" y="84006"/>
                </a:cubicBezTo>
                <a:cubicBezTo>
                  <a:pt x="990027" y="106476"/>
                  <a:pt x="981184" y="127801"/>
                  <a:pt x="974526" y="1496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7"/>
          <p:cNvSpPr/>
          <p:nvPr/>
        </p:nvSpPr>
        <p:spPr>
          <a:xfrm>
            <a:off x="5304616" y="2376278"/>
            <a:ext cx="662573" cy="289152"/>
          </a:xfrm>
          <a:custGeom>
            <a:rect b="b" l="l" r="r" t="t"/>
            <a:pathLst>
              <a:path extrusionOk="0" h="578304" w="1325146">
                <a:moveTo>
                  <a:pt x="679738" y="20917"/>
                </a:moveTo>
                <a:cubicBezTo>
                  <a:pt x="690756" y="27624"/>
                  <a:pt x="699059" y="32733"/>
                  <a:pt x="708640" y="38641"/>
                </a:cubicBezTo>
                <a:cubicBezTo>
                  <a:pt x="683411" y="82393"/>
                  <a:pt x="656745" y="123589"/>
                  <a:pt x="636945" y="169256"/>
                </a:cubicBezTo>
                <a:cubicBezTo>
                  <a:pt x="617146" y="214763"/>
                  <a:pt x="599581" y="260750"/>
                  <a:pt x="585689" y="308972"/>
                </a:cubicBezTo>
                <a:cubicBezTo>
                  <a:pt x="596867" y="313762"/>
                  <a:pt x="601817" y="303543"/>
                  <a:pt x="607884" y="299072"/>
                </a:cubicBezTo>
                <a:cubicBezTo>
                  <a:pt x="619700" y="290290"/>
                  <a:pt x="631676" y="280550"/>
                  <a:pt x="639979" y="268574"/>
                </a:cubicBezTo>
                <a:cubicBezTo>
                  <a:pt x="650198" y="253884"/>
                  <a:pt x="664729" y="245261"/>
                  <a:pt x="677183" y="233924"/>
                </a:cubicBezTo>
                <a:cubicBezTo>
                  <a:pt x="696185" y="216680"/>
                  <a:pt x="713909" y="198157"/>
                  <a:pt x="732271" y="180114"/>
                </a:cubicBezTo>
                <a:cubicBezTo>
                  <a:pt x="735625" y="176761"/>
                  <a:pt x="738978" y="173567"/>
                  <a:pt x="742012" y="169895"/>
                </a:cubicBezTo>
                <a:cubicBezTo>
                  <a:pt x="754945" y="154406"/>
                  <a:pt x="767560" y="138439"/>
                  <a:pt x="780972" y="123429"/>
                </a:cubicBezTo>
                <a:cubicBezTo>
                  <a:pt x="786561" y="117202"/>
                  <a:pt x="793268" y="112252"/>
                  <a:pt x="803806" y="114966"/>
                </a:cubicBezTo>
                <a:cubicBezTo>
                  <a:pt x="809714" y="116403"/>
                  <a:pt x="817219" y="114008"/>
                  <a:pt x="823286" y="111453"/>
                </a:cubicBezTo>
                <a:cubicBezTo>
                  <a:pt x="839733" y="104587"/>
                  <a:pt x="854743" y="108739"/>
                  <a:pt x="869273" y="116403"/>
                </a:cubicBezTo>
                <a:cubicBezTo>
                  <a:pt x="879652" y="121832"/>
                  <a:pt x="891947" y="125984"/>
                  <a:pt x="891308" y="142750"/>
                </a:cubicBezTo>
                <a:cubicBezTo>
                  <a:pt x="892586" y="142590"/>
                  <a:pt x="893863" y="142271"/>
                  <a:pt x="895140" y="142111"/>
                </a:cubicBezTo>
                <a:cubicBezTo>
                  <a:pt x="908234" y="129177"/>
                  <a:pt x="921327" y="116084"/>
                  <a:pt x="934740" y="103470"/>
                </a:cubicBezTo>
                <a:cubicBezTo>
                  <a:pt x="938732" y="99797"/>
                  <a:pt x="943362" y="96604"/>
                  <a:pt x="948153" y="94049"/>
                </a:cubicBezTo>
                <a:cubicBezTo>
                  <a:pt x="957094" y="89099"/>
                  <a:pt x="965557" y="83670"/>
                  <a:pt x="969549" y="73610"/>
                </a:cubicBezTo>
                <a:cubicBezTo>
                  <a:pt x="993341" y="64349"/>
                  <a:pt x="1007712" y="43272"/>
                  <a:pt x="1026553" y="27624"/>
                </a:cubicBezTo>
                <a:cubicBezTo>
                  <a:pt x="1035974" y="19800"/>
                  <a:pt x="1043479" y="9581"/>
                  <a:pt x="1052261" y="0"/>
                </a:cubicBezTo>
                <a:cubicBezTo>
                  <a:pt x="1059447" y="5269"/>
                  <a:pt x="1066792" y="10539"/>
                  <a:pt x="1075574" y="16766"/>
                </a:cubicBezTo>
                <a:cubicBezTo>
                  <a:pt x="1065993" y="31616"/>
                  <a:pt x="1056732" y="45827"/>
                  <a:pt x="1047630" y="60198"/>
                </a:cubicBezTo>
                <a:cubicBezTo>
                  <a:pt x="1030066" y="87821"/>
                  <a:pt x="1011544" y="114807"/>
                  <a:pt x="995257" y="143069"/>
                </a:cubicBezTo>
                <a:cubicBezTo>
                  <a:pt x="978651" y="171811"/>
                  <a:pt x="963162" y="201351"/>
                  <a:pt x="948951" y="231370"/>
                </a:cubicBezTo>
                <a:cubicBezTo>
                  <a:pt x="937774" y="255161"/>
                  <a:pt x="928193" y="279911"/>
                  <a:pt x="919890" y="304980"/>
                </a:cubicBezTo>
                <a:cubicBezTo>
                  <a:pt x="914621" y="320948"/>
                  <a:pt x="913184" y="338193"/>
                  <a:pt x="909671" y="356396"/>
                </a:cubicBezTo>
                <a:cubicBezTo>
                  <a:pt x="928832" y="344101"/>
                  <a:pt x="928513" y="343941"/>
                  <a:pt x="937135" y="331327"/>
                </a:cubicBezTo>
                <a:cubicBezTo>
                  <a:pt x="942883" y="322704"/>
                  <a:pt x="948472" y="313603"/>
                  <a:pt x="955977" y="306736"/>
                </a:cubicBezTo>
                <a:cubicBezTo>
                  <a:pt x="969070" y="294761"/>
                  <a:pt x="975777" y="278314"/>
                  <a:pt x="987433" y="265700"/>
                </a:cubicBezTo>
                <a:cubicBezTo>
                  <a:pt x="997013" y="255161"/>
                  <a:pt x="999728" y="241429"/>
                  <a:pt x="1006434" y="229454"/>
                </a:cubicBezTo>
                <a:cubicBezTo>
                  <a:pt x="1012981" y="217797"/>
                  <a:pt x="1018091" y="205343"/>
                  <a:pt x="1024158" y="193527"/>
                </a:cubicBezTo>
                <a:cubicBezTo>
                  <a:pt x="1027831" y="186182"/>
                  <a:pt x="1032142" y="178836"/>
                  <a:pt x="1036613" y="170533"/>
                </a:cubicBezTo>
                <a:cubicBezTo>
                  <a:pt x="1042840" y="172769"/>
                  <a:pt x="1049068" y="174845"/>
                  <a:pt x="1057530" y="177878"/>
                </a:cubicBezTo>
                <a:cubicBezTo>
                  <a:pt x="1056572" y="185543"/>
                  <a:pt x="1056253" y="193686"/>
                  <a:pt x="1054337" y="201510"/>
                </a:cubicBezTo>
                <a:cubicBezTo>
                  <a:pt x="1048589" y="224823"/>
                  <a:pt x="1041882" y="247816"/>
                  <a:pt x="1036134" y="271129"/>
                </a:cubicBezTo>
                <a:cubicBezTo>
                  <a:pt x="1034377" y="278474"/>
                  <a:pt x="1034697" y="286458"/>
                  <a:pt x="1033898" y="294921"/>
                </a:cubicBezTo>
                <a:cubicBezTo>
                  <a:pt x="1047630" y="296517"/>
                  <a:pt x="1058488" y="294122"/>
                  <a:pt x="1066792" y="284222"/>
                </a:cubicBezTo>
                <a:cubicBezTo>
                  <a:pt x="1070464" y="279751"/>
                  <a:pt x="1073817" y="275440"/>
                  <a:pt x="1080524" y="274961"/>
                </a:cubicBezTo>
                <a:cubicBezTo>
                  <a:pt x="1083238" y="274801"/>
                  <a:pt x="1085793" y="271927"/>
                  <a:pt x="1088188" y="270011"/>
                </a:cubicBezTo>
                <a:cubicBezTo>
                  <a:pt x="1102080" y="258035"/>
                  <a:pt x="1115173" y="244623"/>
                  <a:pt x="1130183" y="234244"/>
                </a:cubicBezTo>
                <a:cubicBezTo>
                  <a:pt x="1148705" y="221310"/>
                  <a:pt x="1160202" y="202149"/>
                  <a:pt x="1176808" y="187619"/>
                </a:cubicBezTo>
                <a:cubicBezTo>
                  <a:pt x="1178564" y="186022"/>
                  <a:pt x="1179522" y="183467"/>
                  <a:pt x="1181918" y="179795"/>
                </a:cubicBezTo>
                <a:cubicBezTo>
                  <a:pt x="1177447" y="179156"/>
                  <a:pt x="1174572" y="178836"/>
                  <a:pt x="1171858" y="178517"/>
                </a:cubicBezTo>
                <a:cubicBezTo>
                  <a:pt x="1150142" y="175643"/>
                  <a:pt x="1137049" y="159196"/>
                  <a:pt x="1140562" y="137960"/>
                </a:cubicBezTo>
                <a:cubicBezTo>
                  <a:pt x="1143116" y="122790"/>
                  <a:pt x="1144074" y="106024"/>
                  <a:pt x="1157647" y="95646"/>
                </a:cubicBezTo>
                <a:cubicBezTo>
                  <a:pt x="1169623" y="86544"/>
                  <a:pt x="1182716" y="78560"/>
                  <a:pt x="1195809" y="71056"/>
                </a:cubicBezTo>
                <a:cubicBezTo>
                  <a:pt x="1200759" y="68181"/>
                  <a:pt x="1206667" y="68980"/>
                  <a:pt x="1211617" y="73610"/>
                </a:cubicBezTo>
                <a:cubicBezTo>
                  <a:pt x="1214970" y="76804"/>
                  <a:pt x="1219441" y="78880"/>
                  <a:pt x="1223273" y="81434"/>
                </a:cubicBezTo>
                <a:cubicBezTo>
                  <a:pt x="1236047" y="90217"/>
                  <a:pt x="1242434" y="101713"/>
                  <a:pt x="1239241" y="117521"/>
                </a:cubicBezTo>
                <a:cubicBezTo>
                  <a:pt x="1238443" y="121513"/>
                  <a:pt x="1238283" y="125505"/>
                  <a:pt x="1237644" y="130774"/>
                </a:cubicBezTo>
                <a:cubicBezTo>
                  <a:pt x="1241796" y="130774"/>
                  <a:pt x="1245468" y="131573"/>
                  <a:pt x="1248502" y="130614"/>
                </a:cubicBezTo>
                <a:cubicBezTo>
                  <a:pt x="1266226" y="125186"/>
                  <a:pt x="1283950" y="119757"/>
                  <a:pt x="1301355" y="113210"/>
                </a:cubicBezTo>
                <a:cubicBezTo>
                  <a:pt x="1310616" y="109857"/>
                  <a:pt x="1316045" y="115126"/>
                  <a:pt x="1325146" y="119757"/>
                </a:cubicBezTo>
                <a:cubicBezTo>
                  <a:pt x="1318919" y="123908"/>
                  <a:pt x="1314608" y="127421"/>
                  <a:pt x="1309658" y="129656"/>
                </a:cubicBezTo>
                <a:cubicBezTo>
                  <a:pt x="1283950" y="140993"/>
                  <a:pt x="1258083" y="151851"/>
                  <a:pt x="1232375" y="163188"/>
                </a:cubicBezTo>
                <a:cubicBezTo>
                  <a:pt x="1222954" y="167340"/>
                  <a:pt x="1215130" y="172290"/>
                  <a:pt x="1208424" y="181870"/>
                </a:cubicBezTo>
                <a:cubicBezTo>
                  <a:pt x="1183514" y="217797"/>
                  <a:pt x="1153016" y="248934"/>
                  <a:pt x="1119005" y="276877"/>
                </a:cubicBezTo>
                <a:cubicBezTo>
                  <a:pt x="1104156" y="289172"/>
                  <a:pt x="1088507" y="299870"/>
                  <a:pt x="1072380" y="310249"/>
                </a:cubicBezTo>
                <a:cubicBezTo>
                  <a:pt x="1061043" y="317435"/>
                  <a:pt x="1048748" y="322385"/>
                  <a:pt x="1035495" y="320948"/>
                </a:cubicBezTo>
                <a:cubicBezTo>
                  <a:pt x="1024957" y="319830"/>
                  <a:pt x="1015695" y="313443"/>
                  <a:pt x="1008829" y="304820"/>
                </a:cubicBezTo>
                <a:cubicBezTo>
                  <a:pt x="1006594" y="302106"/>
                  <a:pt x="1005476" y="298593"/>
                  <a:pt x="1002602" y="293324"/>
                </a:cubicBezTo>
                <a:cubicBezTo>
                  <a:pt x="996055" y="301627"/>
                  <a:pt x="990467" y="308653"/>
                  <a:pt x="985038" y="315678"/>
                </a:cubicBezTo>
                <a:cubicBezTo>
                  <a:pt x="971465" y="333402"/>
                  <a:pt x="959011" y="352244"/>
                  <a:pt x="944001" y="368531"/>
                </a:cubicBezTo>
                <a:cubicBezTo>
                  <a:pt x="935219" y="378111"/>
                  <a:pt x="926117" y="388810"/>
                  <a:pt x="911427" y="391364"/>
                </a:cubicBezTo>
                <a:cubicBezTo>
                  <a:pt x="897695" y="393760"/>
                  <a:pt x="889392" y="390885"/>
                  <a:pt x="883165" y="378431"/>
                </a:cubicBezTo>
                <a:cubicBezTo>
                  <a:pt x="877416" y="366934"/>
                  <a:pt x="875181" y="354479"/>
                  <a:pt x="877097" y="342025"/>
                </a:cubicBezTo>
                <a:cubicBezTo>
                  <a:pt x="879492" y="326696"/>
                  <a:pt x="883325" y="311367"/>
                  <a:pt x="887795" y="296517"/>
                </a:cubicBezTo>
                <a:cubicBezTo>
                  <a:pt x="894182" y="275759"/>
                  <a:pt x="900410" y="254682"/>
                  <a:pt x="909192" y="234723"/>
                </a:cubicBezTo>
                <a:cubicBezTo>
                  <a:pt x="919092" y="211889"/>
                  <a:pt x="931067" y="190173"/>
                  <a:pt x="942883" y="168298"/>
                </a:cubicBezTo>
                <a:cubicBezTo>
                  <a:pt x="953741" y="148338"/>
                  <a:pt x="965557" y="128698"/>
                  <a:pt x="976735" y="108899"/>
                </a:cubicBezTo>
                <a:cubicBezTo>
                  <a:pt x="977852" y="106823"/>
                  <a:pt x="978651" y="104428"/>
                  <a:pt x="977693" y="100755"/>
                </a:cubicBezTo>
                <a:cubicBezTo>
                  <a:pt x="958532" y="118639"/>
                  <a:pt x="939530" y="136842"/>
                  <a:pt x="919890" y="154246"/>
                </a:cubicBezTo>
                <a:cubicBezTo>
                  <a:pt x="904881" y="167659"/>
                  <a:pt x="889871" y="181711"/>
                  <a:pt x="873105" y="192569"/>
                </a:cubicBezTo>
                <a:cubicBezTo>
                  <a:pt x="863365" y="198956"/>
                  <a:pt x="857297" y="207099"/>
                  <a:pt x="850910" y="215562"/>
                </a:cubicBezTo>
                <a:cubicBezTo>
                  <a:pt x="833186" y="239194"/>
                  <a:pt x="815303" y="262826"/>
                  <a:pt x="793108" y="282306"/>
                </a:cubicBezTo>
                <a:cubicBezTo>
                  <a:pt x="778577" y="294921"/>
                  <a:pt x="761013" y="303224"/>
                  <a:pt x="741054" y="304022"/>
                </a:cubicBezTo>
                <a:cubicBezTo>
                  <a:pt x="722372" y="304661"/>
                  <a:pt x="708161" y="288533"/>
                  <a:pt x="707202" y="266498"/>
                </a:cubicBezTo>
                <a:cubicBezTo>
                  <a:pt x="707043" y="260590"/>
                  <a:pt x="707202" y="254523"/>
                  <a:pt x="707202" y="245581"/>
                </a:cubicBezTo>
                <a:cubicBezTo>
                  <a:pt x="702891" y="249573"/>
                  <a:pt x="700656" y="251489"/>
                  <a:pt x="698580" y="253565"/>
                </a:cubicBezTo>
                <a:cubicBezTo>
                  <a:pt x="673032" y="278793"/>
                  <a:pt x="647324" y="303862"/>
                  <a:pt x="622255" y="329570"/>
                </a:cubicBezTo>
                <a:cubicBezTo>
                  <a:pt x="613313" y="338831"/>
                  <a:pt x="602615" y="342983"/>
                  <a:pt x="590959" y="345857"/>
                </a:cubicBezTo>
                <a:cubicBezTo>
                  <a:pt x="581059" y="348252"/>
                  <a:pt x="562377" y="337234"/>
                  <a:pt x="557906" y="326057"/>
                </a:cubicBezTo>
                <a:cubicBezTo>
                  <a:pt x="554074" y="316636"/>
                  <a:pt x="550401" y="307056"/>
                  <a:pt x="554233" y="295879"/>
                </a:cubicBezTo>
                <a:cubicBezTo>
                  <a:pt x="556788" y="288374"/>
                  <a:pt x="555511" y="279432"/>
                  <a:pt x="555990" y="269213"/>
                </a:cubicBezTo>
                <a:cubicBezTo>
                  <a:pt x="552317" y="272247"/>
                  <a:pt x="549603" y="273684"/>
                  <a:pt x="548006" y="275919"/>
                </a:cubicBezTo>
                <a:cubicBezTo>
                  <a:pt x="533476" y="296038"/>
                  <a:pt x="519424" y="316636"/>
                  <a:pt x="504574" y="336596"/>
                </a:cubicBezTo>
                <a:cubicBezTo>
                  <a:pt x="494674" y="349849"/>
                  <a:pt x="482699" y="360866"/>
                  <a:pt x="464017" y="357513"/>
                </a:cubicBezTo>
                <a:cubicBezTo>
                  <a:pt x="460185" y="356875"/>
                  <a:pt x="455394" y="355118"/>
                  <a:pt x="453159" y="352244"/>
                </a:cubicBezTo>
                <a:cubicBezTo>
                  <a:pt x="444057" y="339789"/>
                  <a:pt x="437351" y="326856"/>
                  <a:pt x="443578" y="310249"/>
                </a:cubicBezTo>
                <a:cubicBezTo>
                  <a:pt x="447411" y="300190"/>
                  <a:pt x="447091" y="288693"/>
                  <a:pt x="450444" y="278314"/>
                </a:cubicBezTo>
                <a:cubicBezTo>
                  <a:pt x="460185" y="247178"/>
                  <a:pt x="470883" y="216360"/>
                  <a:pt x="481741" y="183307"/>
                </a:cubicBezTo>
                <a:cubicBezTo>
                  <a:pt x="478388" y="186182"/>
                  <a:pt x="475992" y="187938"/>
                  <a:pt x="473917" y="190173"/>
                </a:cubicBezTo>
                <a:cubicBezTo>
                  <a:pt x="455714" y="209334"/>
                  <a:pt x="438948" y="230092"/>
                  <a:pt x="419308" y="247497"/>
                </a:cubicBezTo>
                <a:cubicBezTo>
                  <a:pt x="405256" y="259792"/>
                  <a:pt x="398071" y="275280"/>
                  <a:pt x="389448" y="290609"/>
                </a:cubicBezTo>
                <a:cubicBezTo>
                  <a:pt x="372682" y="320149"/>
                  <a:pt x="354320" y="348092"/>
                  <a:pt x="329091" y="371565"/>
                </a:cubicBezTo>
                <a:cubicBezTo>
                  <a:pt x="313283" y="386415"/>
                  <a:pt x="297156" y="399827"/>
                  <a:pt x="275759" y="405576"/>
                </a:cubicBezTo>
                <a:cubicBezTo>
                  <a:pt x="258195" y="410206"/>
                  <a:pt x="230891" y="402063"/>
                  <a:pt x="227697" y="383061"/>
                </a:cubicBezTo>
                <a:cubicBezTo>
                  <a:pt x="226100" y="373960"/>
                  <a:pt x="225142" y="363900"/>
                  <a:pt x="227537" y="355278"/>
                </a:cubicBezTo>
                <a:cubicBezTo>
                  <a:pt x="233126" y="335318"/>
                  <a:pt x="240152" y="315519"/>
                  <a:pt x="247976" y="296358"/>
                </a:cubicBezTo>
                <a:cubicBezTo>
                  <a:pt x="255960" y="277037"/>
                  <a:pt x="265700" y="258674"/>
                  <a:pt x="273524" y="238555"/>
                </a:cubicBezTo>
                <a:cubicBezTo>
                  <a:pt x="233924" y="274482"/>
                  <a:pt x="194325" y="310409"/>
                  <a:pt x="155205" y="345857"/>
                </a:cubicBezTo>
                <a:cubicBezTo>
                  <a:pt x="161432" y="353521"/>
                  <a:pt x="167819" y="359429"/>
                  <a:pt x="172130" y="366615"/>
                </a:cubicBezTo>
                <a:cubicBezTo>
                  <a:pt x="180433" y="380666"/>
                  <a:pt x="181072" y="396953"/>
                  <a:pt x="178357" y="412282"/>
                </a:cubicBezTo>
                <a:cubicBezTo>
                  <a:pt x="174525" y="434157"/>
                  <a:pt x="169256" y="456033"/>
                  <a:pt x="162709" y="477270"/>
                </a:cubicBezTo>
                <a:cubicBezTo>
                  <a:pt x="156961" y="496112"/>
                  <a:pt x="149456" y="514634"/>
                  <a:pt x="141313" y="532677"/>
                </a:cubicBezTo>
                <a:cubicBezTo>
                  <a:pt x="136203" y="544014"/>
                  <a:pt x="129816" y="555351"/>
                  <a:pt x="121513" y="564453"/>
                </a:cubicBezTo>
                <a:cubicBezTo>
                  <a:pt x="106024" y="580899"/>
                  <a:pt x="83510" y="586807"/>
                  <a:pt x="69778" y="558864"/>
                </a:cubicBezTo>
                <a:cubicBezTo>
                  <a:pt x="61954" y="543056"/>
                  <a:pt x="57004" y="526131"/>
                  <a:pt x="61794" y="507448"/>
                </a:cubicBezTo>
                <a:cubicBezTo>
                  <a:pt x="64509" y="497070"/>
                  <a:pt x="63072" y="485573"/>
                  <a:pt x="64988" y="475034"/>
                </a:cubicBezTo>
                <a:cubicBezTo>
                  <a:pt x="70417" y="444377"/>
                  <a:pt x="76644" y="414038"/>
                  <a:pt x="82712" y="382423"/>
                </a:cubicBezTo>
                <a:cubicBezTo>
                  <a:pt x="80476" y="378910"/>
                  <a:pt x="77602" y="374279"/>
                  <a:pt x="73930" y="368531"/>
                </a:cubicBezTo>
                <a:cubicBezTo>
                  <a:pt x="90376" y="360707"/>
                  <a:pt x="94209" y="346655"/>
                  <a:pt x="96923" y="329091"/>
                </a:cubicBezTo>
                <a:cubicBezTo>
                  <a:pt x="83191" y="343622"/>
                  <a:pt x="69938" y="355278"/>
                  <a:pt x="53172" y="362144"/>
                </a:cubicBezTo>
                <a:cubicBezTo>
                  <a:pt x="47424" y="364539"/>
                  <a:pt x="41356" y="366136"/>
                  <a:pt x="35448" y="368052"/>
                </a:cubicBezTo>
                <a:cubicBezTo>
                  <a:pt x="17245" y="373960"/>
                  <a:pt x="9421" y="370766"/>
                  <a:pt x="0" y="352404"/>
                </a:cubicBezTo>
                <a:cubicBezTo>
                  <a:pt x="2714" y="351286"/>
                  <a:pt x="5589" y="349050"/>
                  <a:pt x="7984" y="349370"/>
                </a:cubicBezTo>
                <a:cubicBezTo>
                  <a:pt x="18842" y="350807"/>
                  <a:pt x="26346" y="345378"/>
                  <a:pt x="35129" y="340109"/>
                </a:cubicBezTo>
                <a:cubicBezTo>
                  <a:pt x="45987" y="333562"/>
                  <a:pt x="56525" y="326536"/>
                  <a:pt x="65467" y="318073"/>
                </a:cubicBezTo>
                <a:cubicBezTo>
                  <a:pt x="75686" y="308333"/>
                  <a:pt x="82872" y="295559"/>
                  <a:pt x="91334" y="284063"/>
                </a:cubicBezTo>
                <a:cubicBezTo>
                  <a:pt x="93091" y="281667"/>
                  <a:pt x="93410" y="277835"/>
                  <a:pt x="95646" y="275919"/>
                </a:cubicBezTo>
                <a:cubicBezTo>
                  <a:pt x="114647" y="258994"/>
                  <a:pt x="121992" y="235042"/>
                  <a:pt x="134606" y="214125"/>
                </a:cubicBezTo>
                <a:cubicBezTo>
                  <a:pt x="148019" y="192090"/>
                  <a:pt x="155524" y="167500"/>
                  <a:pt x="167500" y="144826"/>
                </a:cubicBezTo>
                <a:cubicBezTo>
                  <a:pt x="169895" y="140355"/>
                  <a:pt x="171332" y="135085"/>
                  <a:pt x="173088" y="130295"/>
                </a:cubicBezTo>
                <a:cubicBezTo>
                  <a:pt x="180433" y="109697"/>
                  <a:pt x="187619" y="89099"/>
                  <a:pt x="194804" y="68341"/>
                </a:cubicBezTo>
                <a:cubicBezTo>
                  <a:pt x="205183" y="72333"/>
                  <a:pt x="214604" y="76005"/>
                  <a:pt x="225941" y="80476"/>
                </a:cubicBezTo>
                <a:cubicBezTo>
                  <a:pt x="220033" y="98200"/>
                  <a:pt x="214604" y="116084"/>
                  <a:pt x="208057" y="133329"/>
                </a:cubicBezTo>
                <a:cubicBezTo>
                  <a:pt x="194964" y="168298"/>
                  <a:pt x="180912" y="203107"/>
                  <a:pt x="167659" y="238076"/>
                </a:cubicBezTo>
                <a:cubicBezTo>
                  <a:pt x="158717" y="261868"/>
                  <a:pt x="150255" y="285819"/>
                  <a:pt x="141632" y="309930"/>
                </a:cubicBezTo>
                <a:cubicBezTo>
                  <a:pt x="139876" y="314720"/>
                  <a:pt x="139077" y="319670"/>
                  <a:pt x="137321" y="327335"/>
                </a:cubicBezTo>
                <a:cubicBezTo>
                  <a:pt x="149616" y="319191"/>
                  <a:pt x="161272" y="316477"/>
                  <a:pt x="168298" y="304182"/>
                </a:cubicBezTo>
                <a:cubicBezTo>
                  <a:pt x="173727" y="294921"/>
                  <a:pt x="184265" y="288374"/>
                  <a:pt x="192888" y="281029"/>
                </a:cubicBezTo>
                <a:cubicBezTo>
                  <a:pt x="205502" y="270330"/>
                  <a:pt x="218755" y="260111"/>
                  <a:pt x="231370" y="249413"/>
                </a:cubicBezTo>
                <a:cubicBezTo>
                  <a:pt x="243665" y="239034"/>
                  <a:pt x="255960" y="228336"/>
                  <a:pt x="267935" y="217638"/>
                </a:cubicBezTo>
                <a:cubicBezTo>
                  <a:pt x="272566" y="213486"/>
                  <a:pt x="276238" y="208536"/>
                  <a:pt x="280390" y="203906"/>
                </a:cubicBezTo>
                <a:cubicBezTo>
                  <a:pt x="291727" y="191291"/>
                  <a:pt x="306577" y="182669"/>
                  <a:pt x="317115" y="169096"/>
                </a:cubicBezTo>
                <a:cubicBezTo>
                  <a:pt x="330688" y="151692"/>
                  <a:pt x="331167" y="152330"/>
                  <a:pt x="351446" y="161592"/>
                </a:cubicBezTo>
                <a:cubicBezTo>
                  <a:pt x="355597" y="163508"/>
                  <a:pt x="360547" y="165264"/>
                  <a:pt x="364858" y="164785"/>
                </a:cubicBezTo>
                <a:cubicBezTo>
                  <a:pt x="375237" y="163508"/>
                  <a:pt x="384179" y="167340"/>
                  <a:pt x="393760" y="169575"/>
                </a:cubicBezTo>
                <a:cubicBezTo>
                  <a:pt x="410845" y="173727"/>
                  <a:pt x="416753" y="185223"/>
                  <a:pt x="418190" y="200872"/>
                </a:cubicBezTo>
                <a:cubicBezTo>
                  <a:pt x="418350" y="203426"/>
                  <a:pt x="418190" y="205981"/>
                  <a:pt x="418190" y="211091"/>
                </a:cubicBezTo>
                <a:cubicBezTo>
                  <a:pt x="422980" y="205822"/>
                  <a:pt x="426174" y="201989"/>
                  <a:pt x="429527" y="198636"/>
                </a:cubicBezTo>
                <a:cubicBezTo>
                  <a:pt x="434796" y="193207"/>
                  <a:pt x="440385" y="188257"/>
                  <a:pt x="445494" y="182669"/>
                </a:cubicBezTo>
                <a:cubicBezTo>
                  <a:pt x="449965" y="177878"/>
                  <a:pt x="453957" y="172449"/>
                  <a:pt x="458268" y="167500"/>
                </a:cubicBezTo>
                <a:cubicBezTo>
                  <a:pt x="464496" y="160154"/>
                  <a:pt x="471362" y="153288"/>
                  <a:pt x="477270" y="145624"/>
                </a:cubicBezTo>
                <a:cubicBezTo>
                  <a:pt x="483817" y="137002"/>
                  <a:pt x="489246" y="127581"/>
                  <a:pt x="495633" y="118799"/>
                </a:cubicBezTo>
                <a:cubicBezTo>
                  <a:pt x="509205" y="99797"/>
                  <a:pt x="523256" y="81275"/>
                  <a:pt x="536350" y="62114"/>
                </a:cubicBezTo>
                <a:cubicBezTo>
                  <a:pt x="548006" y="45028"/>
                  <a:pt x="558704" y="27304"/>
                  <a:pt x="570361" y="9101"/>
                </a:cubicBezTo>
                <a:cubicBezTo>
                  <a:pt x="577706" y="12455"/>
                  <a:pt x="586488" y="16447"/>
                  <a:pt x="597026" y="21077"/>
                </a:cubicBezTo>
                <a:cubicBezTo>
                  <a:pt x="565091" y="64988"/>
                  <a:pt x="546888" y="114807"/>
                  <a:pt x="526290" y="163508"/>
                </a:cubicBezTo>
                <a:cubicBezTo>
                  <a:pt x="505852" y="211730"/>
                  <a:pt x="486212" y="260590"/>
                  <a:pt x="476312" y="313443"/>
                </a:cubicBezTo>
                <a:cubicBezTo>
                  <a:pt x="484455" y="312644"/>
                  <a:pt x="487649" y="305299"/>
                  <a:pt x="491321" y="300509"/>
                </a:cubicBezTo>
                <a:cubicBezTo>
                  <a:pt x="509365" y="276558"/>
                  <a:pt x="526610" y="251968"/>
                  <a:pt x="544334" y="227697"/>
                </a:cubicBezTo>
                <a:cubicBezTo>
                  <a:pt x="558704" y="208057"/>
                  <a:pt x="571957" y="187459"/>
                  <a:pt x="587925" y="169256"/>
                </a:cubicBezTo>
                <a:cubicBezTo>
                  <a:pt x="615549" y="137640"/>
                  <a:pt x="627365" y="97402"/>
                  <a:pt x="649560" y="62912"/>
                </a:cubicBezTo>
                <a:cubicBezTo>
                  <a:pt x="658980" y="48701"/>
                  <a:pt x="669519" y="35288"/>
                  <a:pt x="679738" y="20917"/>
                </a:cubicBezTo>
                <a:close/>
                <a:moveTo>
                  <a:pt x="143548" y="356715"/>
                </a:moveTo>
                <a:cubicBezTo>
                  <a:pt x="131413" y="361186"/>
                  <a:pt x="125345" y="368212"/>
                  <a:pt x="121992" y="379229"/>
                </a:cubicBezTo>
                <a:cubicBezTo>
                  <a:pt x="109697" y="419787"/>
                  <a:pt x="101075" y="460983"/>
                  <a:pt x="95486" y="502978"/>
                </a:cubicBezTo>
                <a:cubicBezTo>
                  <a:pt x="93729" y="516869"/>
                  <a:pt x="94209" y="531080"/>
                  <a:pt x="94209" y="545292"/>
                </a:cubicBezTo>
                <a:cubicBezTo>
                  <a:pt x="94209" y="547367"/>
                  <a:pt x="97242" y="549283"/>
                  <a:pt x="99478" y="552317"/>
                </a:cubicBezTo>
                <a:cubicBezTo>
                  <a:pt x="110655" y="531400"/>
                  <a:pt x="122471" y="512718"/>
                  <a:pt x="130934" y="492439"/>
                </a:cubicBezTo>
                <a:cubicBezTo>
                  <a:pt x="142590" y="464017"/>
                  <a:pt x="152011" y="434637"/>
                  <a:pt x="156961" y="403979"/>
                </a:cubicBezTo>
                <a:cubicBezTo>
                  <a:pt x="158877" y="391684"/>
                  <a:pt x="157440" y="379868"/>
                  <a:pt x="152330" y="368691"/>
                </a:cubicBezTo>
                <a:cubicBezTo>
                  <a:pt x="150255" y="364220"/>
                  <a:pt x="146422" y="360547"/>
                  <a:pt x="143548" y="356715"/>
                </a:cubicBezTo>
                <a:close/>
                <a:moveTo>
                  <a:pt x="324939" y="279592"/>
                </a:moveTo>
                <a:cubicBezTo>
                  <a:pt x="337394" y="273843"/>
                  <a:pt x="348731" y="264742"/>
                  <a:pt x="363102" y="262826"/>
                </a:cubicBezTo>
                <a:cubicBezTo>
                  <a:pt x="364699" y="262666"/>
                  <a:pt x="365976" y="260111"/>
                  <a:pt x="367413" y="258674"/>
                </a:cubicBezTo>
                <a:cubicBezTo>
                  <a:pt x="388171" y="237916"/>
                  <a:pt x="391205" y="211570"/>
                  <a:pt x="392961" y="185064"/>
                </a:cubicBezTo>
                <a:cubicBezTo>
                  <a:pt x="373960" y="176601"/>
                  <a:pt x="355278" y="180274"/>
                  <a:pt x="342504" y="192569"/>
                </a:cubicBezTo>
                <a:cubicBezTo>
                  <a:pt x="327494" y="206939"/>
                  <a:pt x="318393" y="224504"/>
                  <a:pt x="312485" y="244144"/>
                </a:cubicBezTo>
                <a:cubicBezTo>
                  <a:pt x="308174" y="258674"/>
                  <a:pt x="312165" y="270330"/>
                  <a:pt x="324939" y="279592"/>
                </a:cubicBezTo>
                <a:close/>
                <a:moveTo>
                  <a:pt x="254044" y="384339"/>
                </a:moveTo>
                <a:cubicBezTo>
                  <a:pt x="263145" y="389289"/>
                  <a:pt x="268574" y="389448"/>
                  <a:pt x="274482" y="381944"/>
                </a:cubicBezTo>
                <a:cubicBezTo>
                  <a:pt x="280390" y="374439"/>
                  <a:pt x="288374" y="367892"/>
                  <a:pt x="296517" y="362942"/>
                </a:cubicBezTo>
                <a:cubicBezTo>
                  <a:pt x="310569" y="354639"/>
                  <a:pt x="323183" y="345697"/>
                  <a:pt x="329730" y="330049"/>
                </a:cubicBezTo>
                <a:cubicBezTo>
                  <a:pt x="330528" y="328133"/>
                  <a:pt x="331965" y="326536"/>
                  <a:pt x="333402" y="324939"/>
                </a:cubicBezTo>
                <a:cubicBezTo>
                  <a:pt x="340428" y="316477"/>
                  <a:pt x="347613" y="308174"/>
                  <a:pt x="354320" y="299391"/>
                </a:cubicBezTo>
                <a:cubicBezTo>
                  <a:pt x="355278" y="298114"/>
                  <a:pt x="354479" y="295559"/>
                  <a:pt x="354479" y="291088"/>
                </a:cubicBezTo>
                <a:cubicBezTo>
                  <a:pt x="327015" y="308333"/>
                  <a:pt x="306737" y="296358"/>
                  <a:pt x="288533" y="275440"/>
                </a:cubicBezTo>
                <a:cubicBezTo>
                  <a:pt x="272247" y="311686"/>
                  <a:pt x="254523" y="345538"/>
                  <a:pt x="254044" y="384339"/>
                </a:cubicBezTo>
                <a:close/>
                <a:moveTo>
                  <a:pt x="794864" y="192249"/>
                </a:moveTo>
                <a:cubicBezTo>
                  <a:pt x="814504" y="192888"/>
                  <a:pt x="833027" y="191131"/>
                  <a:pt x="844683" y="175643"/>
                </a:cubicBezTo>
                <a:cubicBezTo>
                  <a:pt x="855062" y="161911"/>
                  <a:pt x="867038" y="147700"/>
                  <a:pt x="867038" y="128539"/>
                </a:cubicBezTo>
                <a:cubicBezTo>
                  <a:pt x="847238" y="121353"/>
                  <a:pt x="830632" y="123748"/>
                  <a:pt x="815941" y="136682"/>
                </a:cubicBezTo>
                <a:cubicBezTo>
                  <a:pt x="810512" y="141472"/>
                  <a:pt x="805243" y="146582"/>
                  <a:pt x="800293" y="151851"/>
                </a:cubicBezTo>
                <a:cubicBezTo>
                  <a:pt x="788477" y="163508"/>
                  <a:pt x="786402" y="179635"/>
                  <a:pt x="794864" y="192249"/>
                </a:cubicBezTo>
                <a:close/>
                <a:moveTo>
                  <a:pt x="739138" y="276718"/>
                </a:moveTo>
                <a:cubicBezTo>
                  <a:pt x="755744" y="279432"/>
                  <a:pt x="760694" y="259792"/>
                  <a:pt x="775384" y="262985"/>
                </a:cubicBezTo>
                <a:cubicBezTo>
                  <a:pt x="775544" y="262985"/>
                  <a:pt x="776182" y="261229"/>
                  <a:pt x="776661" y="260271"/>
                </a:cubicBezTo>
                <a:cubicBezTo>
                  <a:pt x="783847" y="248934"/>
                  <a:pt x="792309" y="238874"/>
                  <a:pt x="803327" y="230891"/>
                </a:cubicBezTo>
                <a:cubicBezTo>
                  <a:pt x="807000" y="228176"/>
                  <a:pt x="808916" y="222907"/>
                  <a:pt x="811950" y="218117"/>
                </a:cubicBezTo>
                <a:cubicBezTo>
                  <a:pt x="808117" y="216839"/>
                  <a:pt x="806201" y="215881"/>
                  <a:pt x="804125" y="215722"/>
                </a:cubicBezTo>
                <a:cubicBezTo>
                  <a:pt x="790713" y="214923"/>
                  <a:pt x="780653" y="209334"/>
                  <a:pt x="773468" y="197518"/>
                </a:cubicBezTo>
                <a:cubicBezTo>
                  <a:pt x="769636" y="191131"/>
                  <a:pt x="763249" y="192409"/>
                  <a:pt x="759257" y="200073"/>
                </a:cubicBezTo>
                <a:cubicBezTo>
                  <a:pt x="749995" y="218117"/>
                  <a:pt x="743768" y="237278"/>
                  <a:pt x="739297" y="257077"/>
                </a:cubicBezTo>
                <a:cubicBezTo>
                  <a:pt x="738020" y="263305"/>
                  <a:pt x="739138" y="270171"/>
                  <a:pt x="739138" y="276718"/>
                </a:cubicBezTo>
                <a:close/>
                <a:moveTo>
                  <a:pt x="1209382" y="141632"/>
                </a:moveTo>
                <a:cubicBezTo>
                  <a:pt x="1225669" y="104747"/>
                  <a:pt x="1225509" y="98839"/>
                  <a:pt x="1209222" y="88780"/>
                </a:cubicBezTo>
                <a:cubicBezTo>
                  <a:pt x="1182397" y="101713"/>
                  <a:pt x="1166269" y="126303"/>
                  <a:pt x="1170740" y="147221"/>
                </a:cubicBezTo>
                <a:cubicBezTo>
                  <a:pt x="1184951" y="154725"/>
                  <a:pt x="1196129" y="142430"/>
                  <a:pt x="1209382" y="141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7"/>
          <p:cNvSpPr/>
          <p:nvPr/>
        </p:nvSpPr>
        <p:spPr>
          <a:xfrm>
            <a:off x="4176952" y="2385819"/>
            <a:ext cx="662715" cy="270009"/>
          </a:xfrm>
          <a:custGeom>
            <a:rect b="b" l="l" r="r" t="t"/>
            <a:pathLst>
              <a:path extrusionOk="0" h="540018" w="1325430">
                <a:moveTo>
                  <a:pt x="573053" y="211710"/>
                </a:moveTo>
                <a:cubicBezTo>
                  <a:pt x="572206" y="224836"/>
                  <a:pt x="572417" y="235210"/>
                  <a:pt x="570512" y="245160"/>
                </a:cubicBezTo>
                <a:cubicBezTo>
                  <a:pt x="563102" y="281998"/>
                  <a:pt x="554210" y="318836"/>
                  <a:pt x="534733" y="351439"/>
                </a:cubicBezTo>
                <a:cubicBezTo>
                  <a:pt x="516949" y="381078"/>
                  <a:pt x="495778" y="408812"/>
                  <a:pt x="466351" y="428290"/>
                </a:cubicBezTo>
                <a:cubicBezTo>
                  <a:pt x="452589" y="437393"/>
                  <a:pt x="438405" y="447132"/>
                  <a:pt x="422950" y="452636"/>
                </a:cubicBezTo>
                <a:cubicBezTo>
                  <a:pt x="396275" y="462163"/>
                  <a:pt x="368540" y="463010"/>
                  <a:pt x="341018" y="454330"/>
                </a:cubicBezTo>
                <a:cubicBezTo>
                  <a:pt x="314978" y="446073"/>
                  <a:pt x="295500" y="430619"/>
                  <a:pt x="281528" y="406695"/>
                </a:cubicBezTo>
                <a:cubicBezTo>
                  <a:pt x="270095" y="387006"/>
                  <a:pt x="261203" y="366682"/>
                  <a:pt x="255275" y="344876"/>
                </a:cubicBezTo>
                <a:cubicBezTo>
                  <a:pt x="253370" y="338313"/>
                  <a:pt x="253794" y="331115"/>
                  <a:pt x="253370" y="324128"/>
                </a:cubicBezTo>
                <a:cubicBezTo>
                  <a:pt x="252947" y="312061"/>
                  <a:pt x="251253" y="299782"/>
                  <a:pt x="252735" y="287926"/>
                </a:cubicBezTo>
                <a:cubicBezTo>
                  <a:pt x="254852" y="270142"/>
                  <a:pt x="257604" y="252147"/>
                  <a:pt x="263109" y="235422"/>
                </a:cubicBezTo>
                <a:cubicBezTo>
                  <a:pt x="270730" y="212345"/>
                  <a:pt x="279622" y="189481"/>
                  <a:pt x="291055" y="168098"/>
                </a:cubicBezTo>
                <a:cubicBezTo>
                  <a:pt x="302487" y="147350"/>
                  <a:pt x="315401" y="127026"/>
                  <a:pt x="335090" y="112206"/>
                </a:cubicBezTo>
                <a:cubicBezTo>
                  <a:pt x="347369" y="103103"/>
                  <a:pt x="357532" y="91459"/>
                  <a:pt x="372351" y="85108"/>
                </a:cubicBezTo>
                <a:cubicBezTo>
                  <a:pt x="382090" y="80873"/>
                  <a:pt x="389923" y="72828"/>
                  <a:pt x="402202" y="75157"/>
                </a:cubicBezTo>
                <a:cubicBezTo>
                  <a:pt x="406013" y="75792"/>
                  <a:pt x="410882" y="71558"/>
                  <a:pt x="415117" y="69653"/>
                </a:cubicBezTo>
                <a:cubicBezTo>
                  <a:pt x="429301" y="63513"/>
                  <a:pt x="444333" y="66477"/>
                  <a:pt x="458941" y="64572"/>
                </a:cubicBezTo>
                <a:cubicBezTo>
                  <a:pt x="462752" y="64148"/>
                  <a:pt x="466562" y="62666"/>
                  <a:pt x="470373" y="62878"/>
                </a:cubicBezTo>
                <a:cubicBezTo>
                  <a:pt x="478206" y="63301"/>
                  <a:pt x="486463" y="63090"/>
                  <a:pt x="494085" y="65418"/>
                </a:cubicBezTo>
                <a:cubicBezTo>
                  <a:pt x="504458" y="68594"/>
                  <a:pt x="514197" y="74522"/>
                  <a:pt x="524571" y="77486"/>
                </a:cubicBezTo>
                <a:cubicBezTo>
                  <a:pt x="538544" y="81720"/>
                  <a:pt x="543625" y="93788"/>
                  <a:pt x="549341" y="104373"/>
                </a:cubicBezTo>
                <a:cubicBezTo>
                  <a:pt x="558868" y="121945"/>
                  <a:pt x="566490" y="140576"/>
                  <a:pt x="575170" y="159418"/>
                </a:cubicBezTo>
                <a:cubicBezTo>
                  <a:pt x="583215" y="159841"/>
                  <a:pt x="588507" y="156666"/>
                  <a:pt x="592530" y="148621"/>
                </a:cubicBezTo>
                <a:cubicBezTo>
                  <a:pt x="595706" y="142058"/>
                  <a:pt x="601845" y="136765"/>
                  <a:pt x="606715" y="131049"/>
                </a:cubicBezTo>
                <a:cubicBezTo>
                  <a:pt x="623863" y="111148"/>
                  <a:pt x="641012" y="91459"/>
                  <a:pt x="658160" y="71558"/>
                </a:cubicBezTo>
                <a:cubicBezTo>
                  <a:pt x="659642" y="69864"/>
                  <a:pt x="660489" y="67112"/>
                  <a:pt x="662394" y="66265"/>
                </a:cubicBezTo>
                <a:cubicBezTo>
                  <a:pt x="678696" y="57373"/>
                  <a:pt x="688858" y="41707"/>
                  <a:pt x="701772" y="29216"/>
                </a:cubicBezTo>
                <a:cubicBezTo>
                  <a:pt x="712358" y="19266"/>
                  <a:pt x="725272" y="10586"/>
                  <a:pt x="740092" y="12914"/>
                </a:cubicBezTo>
                <a:cubicBezTo>
                  <a:pt x="759358" y="15878"/>
                  <a:pt x="769096" y="30910"/>
                  <a:pt x="765709" y="51234"/>
                </a:cubicBezTo>
                <a:cubicBezTo>
                  <a:pt x="762533" y="69864"/>
                  <a:pt x="758511" y="88707"/>
                  <a:pt x="752795" y="106702"/>
                </a:cubicBezTo>
                <a:cubicBezTo>
                  <a:pt x="741786" y="140999"/>
                  <a:pt x="728448" y="174661"/>
                  <a:pt x="717862" y="209170"/>
                </a:cubicBezTo>
                <a:cubicBezTo>
                  <a:pt x="707065" y="244525"/>
                  <a:pt x="699020" y="280516"/>
                  <a:pt x="693727" y="317142"/>
                </a:cubicBezTo>
                <a:cubicBezTo>
                  <a:pt x="688646" y="351227"/>
                  <a:pt x="681872" y="384889"/>
                  <a:pt x="675944" y="418763"/>
                </a:cubicBezTo>
                <a:cubicBezTo>
                  <a:pt x="677002" y="419186"/>
                  <a:pt x="678273" y="419398"/>
                  <a:pt x="679331" y="419821"/>
                </a:cubicBezTo>
                <a:cubicBezTo>
                  <a:pt x="682083" y="413893"/>
                  <a:pt x="685471" y="408177"/>
                  <a:pt x="687164" y="402038"/>
                </a:cubicBezTo>
                <a:cubicBezTo>
                  <a:pt x="689070" y="395686"/>
                  <a:pt x="698597" y="394204"/>
                  <a:pt x="696691" y="385524"/>
                </a:cubicBezTo>
                <a:cubicBezTo>
                  <a:pt x="696268" y="383831"/>
                  <a:pt x="697750" y="381078"/>
                  <a:pt x="699232" y="379385"/>
                </a:cubicBezTo>
                <a:cubicBezTo>
                  <a:pt x="711088" y="366259"/>
                  <a:pt x="713840" y="347416"/>
                  <a:pt x="727178" y="334926"/>
                </a:cubicBezTo>
                <a:cubicBezTo>
                  <a:pt x="731412" y="330903"/>
                  <a:pt x="732470" y="323705"/>
                  <a:pt x="735223" y="318200"/>
                </a:cubicBezTo>
                <a:cubicBezTo>
                  <a:pt x="752583" y="282633"/>
                  <a:pt x="774812" y="249606"/>
                  <a:pt x="793231" y="214886"/>
                </a:cubicBezTo>
                <a:cubicBezTo>
                  <a:pt x="808263" y="186305"/>
                  <a:pt x="826681" y="160265"/>
                  <a:pt x="842560" y="132319"/>
                </a:cubicBezTo>
                <a:cubicBezTo>
                  <a:pt x="856744" y="107549"/>
                  <a:pt x="874951" y="85108"/>
                  <a:pt x="890830" y="61184"/>
                </a:cubicBezTo>
                <a:cubicBezTo>
                  <a:pt x="901627" y="44883"/>
                  <a:pt x="911577" y="27946"/>
                  <a:pt x="921951" y="11432"/>
                </a:cubicBezTo>
                <a:cubicBezTo>
                  <a:pt x="924068" y="8045"/>
                  <a:pt x="926397" y="4869"/>
                  <a:pt x="929573" y="0"/>
                </a:cubicBezTo>
                <a:cubicBezTo>
                  <a:pt x="936559" y="3176"/>
                  <a:pt x="943334" y="6140"/>
                  <a:pt x="949897" y="9104"/>
                </a:cubicBezTo>
                <a:cubicBezTo>
                  <a:pt x="954978" y="26675"/>
                  <a:pt x="943122" y="38320"/>
                  <a:pt x="936347" y="50810"/>
                </a:cubicBezTo>
                <a:cubicBezTo>
                  <a:pt x="929573" y="63513"/>
                  <a:pt x="920046" y="74522"/>
                  <a:pt x="912001" y="86589"/>
                </a:cubicBezTo>
                <a:cubicBezTo>
                  <a:pt x="897181" y="109242"/>
                  <a:pt x="882361" y="131895"/>
                  <a:pt x="867753" y="154760"/>
                </a:cubicBezTo>
                <a:cubicBezTo>
                  <a:pt x="847006" y="186728"/>
                  <a:pt x="825199" y="218273"/>
                  <a:pt x="805934" y="251088"/>
                </a:cubicBezTo>
                <a:cubicBezTo>
                  <a:pt x="787092" y="283268"/>
                  <a:pt x="771002" y="317142"/>
                  <a:pt x="753218" y="349957"/>
                </a:cubicBezTo>
                <a:cubicBezTo>
                  <a:pt x="731412" y="389970"/>
                  <a:pt x="709606" y="429983"/>
                  <a:pt x="686741" y="469362"/>
                </a:cubicBezTo>
                <a:cubicBezTo>
                  <a:pt x="682507" y="476771"/>
                  <a:pt x="673191" y="481217"/>
                  <a:pt x="666840" y="486510"/>
                </a:cubicBezTo>
                <a:cubicBezTo>
                  <a:pt x="643340" y="476771"/>
                  <a:pt x="642494" y="476560"/>
                  <a:pt x="643552" y="452636"/>
                </a:cubicBezTo>
                <a:cubicBezTo>
                  <a:pt x="645246" y="415799"/>
                  <a:pt x="647363" y="378961"/>
                  <a:pt x="657313" y="342971"/>
                </a:cubicBezTo>
                <a:cubicBezTo>
                  <a:pt x="663241" y="321588"/>
                  <a:pt x="665570" y="299147"/>
                  <a:pt x="670439" y="277340"/>
                </a:cubicBezTo>
                <a:cubicBezTo>
                  <a:pt x="677002" y="247701"/>
                  <a:pt x="683565" y="218062"/>
                  <a:pt x="692034" y="188845"/>
                </a:cubicBezTo>
                <a:cubicBezTo>
                  <a:pt x="699444" y="163440"/>
                  <a:pt x="709606" y="138670"/>
                  <a:pt x="718074" y="113477"/>
                </a:cubicBezTo>
                <a:cubicBezTo>
                  <a:pt x="725696" y="91247"/>
                  <a:pt x="732470" y="68594"/>
                  <a:pt x="739668" y="46153"/>
                </a:cubicBezTo>
                <a:cubicBezTo>
                  <a:pt x="740515" y="43612"/>
                  <a:pt x="740092" y="40860"/>
                  <a:pt x="740304" y="35356"/>
                </a:cubicBezTo>
                <a:cubicBezTo>
                  <a:pt x="735223" y="38320"/>
                  <a:pt x="731624" y="39802"/>
                  <a:pt x="729083" y="42130"/>
                </a:cubicBezTo>
                <a:cubicBezTo>
                  <a:pt x="702831" y="64783"/>
                  <a:pt x="679755" y="90400"/>
                  <a:pt x="657948" y="117287"/>
                </a:cubicBezTo>
                <a:cubicBezTo>
                  <a:pt x="632331" y="148832"/>
                  <a:pt x="607350" y="180801"/>
                  <a:pt x="576652" y="207688"/>
                </a:cubicBezTo>
                <a:cubicBezTo>
                  <a:pt x="574111" y="209805"/>
                  <a:pt x="572417" y="212345"/>
                  <a:pt x="573053" y="211710"/>
                </a:cubicBezTo>
                <a:close/>
                <a:moveTo>
                  <a:pt x="388230" y="125756"/>
                </a:moveTo>
                <a:cubicBezTo>
                  <a:pt x="386959" y="125121"/>
                  <a:pt x="385477" y="124274"/>
                  <a:pt x="384207" y="123639"/>
                </a:cubicBezTo>
                <a:cubicBezTo>
                  <a:pt x="381878" y="125121"/>
                  <a:pt x="379126" y="126179"/>
                  <a:pt x="377644" y="128085"/>
                </a:cubicBezTo>
                <a:cubicBezTo>
                  <a:pt x="367482" y="140576"/>
                  <a:pt x="357532" y="153278"/>
                  <a:pt x="347158" y="165557"/>
                </a:cubicBezTo>
                <a:cubicBezTo>
                  <a:pt x="329374" y="186728"/>
                  <a:pt x="319424" y="211922"/>
                  <a:pt x="310108" y="237115"/>
                </a:cubicBezTo>
                <a:cubicBezTo>
                  <a:pt x="300581" y="263368"/>
                  <a:pt x="297194" y="291313"/>
                  <a:pt x="297406" y="319047"/>
                </a:cubicBezTo>
                <a:cubicBezTo>
                  <a:pt x="297618" y="339795"/>
                  <a:pt x="301640" y="360542"/>
                  <a:pt x="310532" y="380655"/>
                </a:cubicBezTo>
                <a:cubicBezTo>
                  <a:pt x="316248" y="393781"/>
                  <a:pt x="324505" y="404155"/>
                  <a:pt x="332761" y="414740"/>
                </a:cubicBezTo>
                <a:cubicBezTo>
                  <a:pt x="336784" y="419821"/>
                  <a:pt x="343135" y="425114"/>
                  <a:pt x="349063" y="426173"/>
                </a:cubicBezTo>
                <a:cubicBezTo>
                  <a:pt x="360707" y="428290"/>
                  <a:pt x="373198" y="429560"/>
                  <a:pt x="384630" y="427231"/>
                </a:cubicBezTo>
                <a:cubicBezTo>
                  <a:pt x="403049" y="423420"/>
                  <a:pt x="419563" y="414105"/>
                  <a:pt x="435441" y="403731"/>
                </a:cubicBezTo>
                <a:cubicBezTo>
                  <a:pt x="443062" y="398862"/>
                  <a:pt x="448990" y="392299"/>
                  <a:pt x="455977" y="387430"/>
                </a:cubicBezTo>
                <a:cubicBezTo>
                  <a:pt x="472067" y="376421"/>
                  <a:pt x="482229" y="360754"/>
                  <a:pt x="491756" y="345511"/>
                </a:cubicBezTo>
                <a:cubicBezTo>
                  <a:pt x="509328" y="317565"/>
                  <a:pt x="521184" y="286444"/>
                  <a:pt x="531981" y="255323"/>
                </a:cubicBezTo>
                <a:cubicBezTo>
                  <a:pt x="532828" y="252782"/>
                  <a:pt x="531134" y="249395"/>
                  <a:pt x="530287" y="244525"/>
                </a:cubicBezTo>
                <a:cubicBezTo>
                  <a:pt x="503400" y="265061"/>
                  <a:pt x="476301" y="278611"/>
                  <a:pt x="443274" y="283268"/>
                </a:cubicBezTo>
                <a:cubicBezTo>
                  <a:pt x="419774" y="286444"/>
                  <a:pt x="388018" y="263368"/>
                  <a:pt x="382513" y="244102"/>
                </a:cubicBezTo>
                <a:cubicBezTo>
                  <a:pt x="373833" y="214039"/>
                  <a:pt x="372775" y="183976"/>
                  <a:pt x="381455" y="153702"/>
                </a:cubicBezTo>
                <a:cubicBezTo>
                  <a:pt x="384419" y="144598"/>
                  <a:pt x="386112" y="135071"/>
                  <a:pt x="388230" y="125756"/>
                </a:cubicBezTo>
                <a:close/>
                <a:moveTo>
                  <a:pt x="410247" y="204089"/>
                </a:moveTo>
                <a:cubicBezTo>
                  <a:pt x="410247" y="204089"/>
                  <a:pt x="410459" y="204089"/>
                  <a:pt x="410459" y="204089"/>
                </a:cubicBezTo>
                <a:cubicBezTo>
                  <a:pt x="410459" y="215098"/>
                  <a:pt x="409189" y="226318"/>
                  <a:pt x="410882" y="237115"/>
                </a:cubicBezTo>
                <a:cubicBezTo>
                  <a:pt x="412576" y="248759"/>
                  <a:pt x="418292" y="260615"/>
                  <a:pt x="430360" y="263368"/>
                </a:cubicBezTo>
                <a:cubicBezTo>
                  <a:pt x="440310" y="265696"/>
                  <a:pt x="452166" y="268237"/>
                  <a:pt x="460634" y="255534"/>
                </a:cubicBezTo>
                <a:cubicBezTo>
                  <a:pt x="464445" y="249606"/>
                  <a:pt x="473972" y="247278"/>
                  <a:pt x="480959" y="243890"/>
                </a:cubicBezTo>
                <a:cubicBezTo>
                  <a:pt x="487522" y="240714"/>
                  <a:pt x="495567" y="239444"/>
                  <a:pt x="501071" y="234998"/>
                </a:cubicBezTo>
                <a:cubicBezTo>
                  <a:pt x="512503" y="226107"/>
                  <a:pt x="522877" y="215944"/>
                  <a:pt x="533039" y="205782"/>
                </a:cubicBezTo>
                <a:cubicBezTo>
                  <a:pt x="536427" y="202395"/>
                  <a:pt x="538967" y="197102"/>
                  <a:pt x="539602" y="192445"/>
                </a:cubicBezTo>
                <a:cubicBezTo>
                  <a:pt x="542566" y="174449"/>
                  <a:pt x="542990" y="156666"/>
                  <a:pt x="535580" y="139517"/>
                </a:cubicBezTo>
                <a:cubicBezTo>
                  <a:pt x="531134" y="128932"/>
                  <a:pt x="525841" y="118558"/>
                  <a:pt x="520548" y="108184"/>
                </a:cubicBezTo>
                <a:cubicBezTo>
                  <a:pt x="511233" y="90189"/>
                  <a:pt x="493449" y="83837"/>
                  <a:pt x="474184" y="90824"/>
                </a:cubicBezTo>
                <a:cubicBezTo>
                  <a:pt x="469950" y="92306"/>
                  <a:pt x="465292" y="94846"/>
                  <a:pt x="461481" y="93999"/>
                </a:cubicBezTo>
                <a:cubicBezTo>
                  <a:pt x="450684" y="91882"/>
                  <a:pt x="443698" y="96752"/>
                  <a:pt x="437770" y="104585"/>
                </a:cubicBezTo>
                <a:cubicBezTo>
                  <a:pt x="422738" y="124909"/>
                  <a:pt x="414270" y="147774"/>
                  <a:pt x="411518" y="172967"/>
                </a:cubicBezTo>
                <a:cubicBezTo>
                  <a:pt x="410671" y="183129"/>
                  <a:pt x="410671" y="193715"/>
                  <a:pt x="410247" y="204089"/>
                </a:cubicBezTo>
                <a:close/>
                <a:moveTo>
                  <a:pt x="1107833" y="351016"/>
                </a:moveTo>
                <a:cubicBezTo>
                  <a:pt x="1106562" y="349745"/>
                  <a:pt x="1105080" y="348898"/>
                  <a:pt x="1103387" y="348263"/>
                </a:cubicBezTo>
                <a:cubicBezTo>
                  <a:pt x="1070572" y="338736"/>
                  <a:pt x="1037968" y="343606"/>
                  <a:pt x="1005788" y="350804"/>
                </a:cubicBezTo>
                <a:cubicBezTo>
                  <a:pt x="983770" y="355885"/>
                  <a:pt x="962176" y="363718"/>
                  <a:pt x="939311" y="370705"/>
                </a:cubicBezTo>
                <a:cubicBezTo>
                  <a:pt x="939311" y="367105"/>
                  <a:pt x="938888" y="363718"/>
                  <a:pt x="939311" y="360331"/>
                </a:cubicBezTo>
                <a:cubicBezTo>
                  <a:pt x="942487" y="343394"/>
                  <a:pt x="945663" y="326457"/>
                  <a:pt x="949473" y="309520"/>
                </a:cubicBezTo>
                <a:cubicBezTo>
                  <a:pt x="952861" y="294489"/>
                  <a:pt x="957095" y="279457"/>
                  <a:pt x="961117" y="264638"/>
                </a:cubicBezTo>
                <a:cubicBezTo>
                  <a:pt x="963023" y="257228"/>
                  <a:pt x="968951" y="255111"/>
                  <a:pt x="975725" y="255111"/>
                </a:cubicBezTo>
                <a:cubicBezTo>
                  <a:pt x="1009811" y="254687"/>
                  <a:pt x="1042838" y="248548"/>
                  <a:pt x="1075018" y="237751"/>
                </a:cubicBezTo>
                <a:cubicBezTo>
                  <a:pt x="1083698" y="234787"/>
                  <a:pt x="1091107" y="227800"/>
                  <a:pt x="1099152" y="222507"/>
                </a:cubicBezTo>
                <a:cubicBezTo>
                  <a:pt x="1098941" y="220602"/>
                  <a:pt x="1098941" y="220390"/>
                  <a:pt x="1098517" y="218485"/>
                </a:cubicBezTo>
                <a:cubicBezTo>
                  <a:pt x="1093648" y="217215"/>
                  <a:pt x="1088779" y="215944"/>
                  <a:pt x="1083909" y="214462"/>
                </a:cubicBezTo>
                <a:cubicBezTo>
                  <a:pt x="1077981" y="212557"/>
                  <a:pt x="1069513" y="212134"/>
                  <a:pt x="1066549" y="207899"/>
                </a:cubicBezTo>
                <a:cubicBezTo>
                  <a:pt x="1060833" y="200278"/>
                  <a:pt x="1054693" y="201125"/>
                  <a:pt x="1048342" y="203454"/>
                </a:cubicBezTo>
                <a:cubicBezTo>
                  <a:pt x="1034157" y="208323"/>
                  <a:pt x="1018703" y="205571"/>
                  <a:pt x="1004730" y="214674"/>
                </a:cubicBezTo>
                <a:cubicBezTo>
                  <a:pt x="997955" y="219120"/>
                  <a:pt x="986099" y="215521"/>
                  <a:pt x="976996" y="215521"/>
                </a:cubicBezTo>
                <a:cubicBezTo>
                  <a:pt x="982288" y="202395"/>
                  <a:pt x="987158" y="189057"/>
                  <a:pt x="992874" y="176143"/>
                </a:cubicBezTo>
                <a:cubicBezTo>
                  <a:pt x="1001977" y="154760"/>
                  <a:pt x="1013198" y="134224"/>
                  <a:pt x="1020185" y="112206"/>
                </a:cubicBezTo>
                <a:cubicBezTo>
                  <a:pt x="1025266" y="96116"/>
                  <a:pt x="1033522" y="83202"/>
                  <a:pt x="1043261" y="70923"/>
                </a:cubicBezTo>
                <a:cubicBezTo>
                  <a:pt x="1062527" y="70923"/>
                  <a:pt x="1081157" y="72405"/>
                  <a:pt x="1099364" y="70499"/>
                </a:cubicBezTo>
                <a:cubicBezTo>
                  <a:pt x="1124558" y="67959"/>
                  <a:pt x="1149539" y="64572"/>
                  <a:pt x="1174945" y="65207"/>
                </a:cubicBezTo>
                <a:cubicBezTo>
                  <a:pt x="1201832" y="65842"/>
                  <a:pt x="1229143" y="66900"/>
                  <a:pt x="1255818" y="60761"/>
                </a:cubicBezTo>
                <a:cubicBezTo>
                  <a:pt x="1263440" y="59067"/>
                  <a:pt x="1267039" y="53139"/>
                  <a:pt x="1261958" y="49117"/>
                </a:cubicBezTo>
                <a:cubicBezTo>
                  <a:pt x="1252431" y="41919"/>
                  <a:pt x="1245868" y="32815"/>
                  <a:pt x="1240152" y="22653"/>
                </a:cubicBezTo>
                <a:cubicBezTo>
                  <a:pt x="1238881" y="20324"/>
                  <a:pt x="1234647" y="19689"/>
                  <a:pt x="1231683" y="18207"/>
                </a:cubicBezTo>
                <a:cubicBezTo>
                  <a:pt x="1222156" y="13126"/>
                  <a:pt x="1212629" y="15031"/>
                  <a:pt x="1202255" y="16513"/>
                </a:cubicBezTo>
                <a:cubicBezTo>
                  <a:pt x="1188706" y="18630"/>
                  <a:pt x="1174310" y="15667"/>
                  <a:pt x="1160337" y="15667"/>
                </a:cubicBezTo>
                <a:cubicBezTo>
                  <a:pt x="1146364" y="15455"/>
                  <a:pt x="1132814" y="24770"/>
                  <a:pt x="1118630" y="16937"/>
                </a:cubicBezTo>
                <a:cubicBezTo>
                  <a:pt x="1118206" y="16725"/>
                  <a:pt x="1117571" y="17149"/>
                  <a:pt x="1116936" y="17360"/>
                </a:cubicBezTo>
                <a:cubicBezTo>
                  <a:pt x="1100634" y="26675"/>
                  <a:pt x="1081157" y="20748"/>
                  <a:pt x="1064220" y="29851"/>
                </a:cubicBezTo>
                <a:cubicBezTo>
                  <a:pt x="1055540" y="34509"/>
                  <a:pt x="1042838" y="32815"/>
                  <a:pt x="1032040" y="31968"/>
                </a:cubicBezTo>
                <a:cubicBezTo>
                  <a:pt x="1019761" y="30910"/>
                  <a:pt x="1013622" y="33027"/>
                  <a:pt x="1007694" y="43824"/>
                </a:cubicBezTo>
                <a:cubicBezTo>
                  <a:pt x="1003883" y="50810"/>
                  <a:pt x="997532" y="62031"/>
                  <a:pt x="993509" y="68806"/>
                </a:cubicBezTo>
                <a:cubicBezTo>
                  <a:pt x="976996" y="95905"/>
                  <a:pt x="963870" y="124697"/>
                  <a:pt x="951379" y="153913"/>
                </a:cubicBezTo>
                <a:cubicBezTo>
                  <a:pt x="945239" y="168521"/>
                  <a:pt x="935289" y="181859"/>
                  <a:pt x="933595" y="198372"/>
                </a:cubicBezTo>
                <a:cubicBezTo>
                  <a:pt x="933383" y="200066"/>
                  <a:pt x="932537" y="201548"/>
                  <a:pt x="931901" y="203242"/>
                </a:cubicBezTo>
                <a:cubicBezTo>
                  <a:pt x="926185" y="218697"/>
                  <a:pt x="919622" y="234151"/>
                  <a:pt x="914965" y="250030"/>
                </a:cubicBezTo>
                <a:cubicBezTo>
                  <a:pt x="907978" y="274376"/>
                  <a:pt x="903109" y="299358"/>
                  <a:pt x="895911" y="323705"/>
                </a:cubicBezTo>
                <a:cubicBezTo>
                  <a:pt x="889559" y="345088"/>
                  <a:pt x="888077" y="366682"/>
                  <a:pt x="886172" y="388488"/>
                </a:cubicBezTo>
                <a:cubicBezTo>
                  <a:pt x="884267" y="411141"/>
                  <a:pt x="911789" y="434006"/>
                  <a:pt x="939311" y="419398"/>
                </a:cubicBezTo>
                <a:cubicBezTo>
                  <a:pt x="953496" y="411988"/>
                  <a:pt x="967892" y="405425"/>
                  <a:pt x="983135" y="400767"/>
                </a:cubicBezTo>
                <a:cubicBezTo>
                  <a:pt x="1004941" y="393993"/>
                  <a:pt x="1025054" y="381290"/>
                  <a:pt x="1048130" y="379385"/>
                </a:cubicBezTo>
                <a:cubicBezTo>
                  <a:pt x="1070572" y="377479"/>
                  <a:pt x="1089837" y="367952"/>
                  <a:pt x="1110585" y="357155"/>
                </a:cubicBezTo>
                <a:cubicBezTo>
                  <a:pt x="1109526" y="353768"/>
                  <a:pt x="1108891" y="352074"/>
                  <a:pt x="1107833" y="351016"/>
                </a:cubicBezTo>
                <a:close/>
                <a:moveTo>
                  <a:pt x="46317" y="463010"/>
                </a:moveTo>
                <a:cubicBezTo>
                  <a:pt x="48011" y="431889"/>
                  <a:pt x="55421" y="401826"/>
                  <a:pt x="61349" y="371340"/>
                </a:cubicBezTo>
                <a:cubicBezTo>
                  <a:pt x="65160" y="351651"/>
                  <a:pt x="67065" y="331326"/>
                  <a:pt x="71088" y="311637"/>
                </a:cubicBezTo>
                <a:cubicBezTo>
                  <a:pt x="76169" y="287502"/>
                  <a:pt x="84002" y="263791"/>
                  <a:pt x="88236" y="239656"/>
                </a:cubicBezTo>
                <a:cubicBezTo>
                  <a:pt x="97763" y="184400"/>
                  <a:pt x="113006" y="130625"/>
                  <a:pt x="126556" y="76216"/>
                </a:cubicBezTo>
                <a:cubicBezTo>
                  <a:pt x="131425" y="56738"/>
                  <a:pt x="135024" y="37049"/>
                  <a:pt x="139470" y="16725"/>
                </a:cubicBezTo>
                <a:cubicBezTo>
                  <a:pt x="131002" y="13761"/>
                  <a:pt x="124015" y="11221"/>
                  <a:pt x="115123" y="7833"/>
                </a:cubicBezTo>
                <a:cubicBezTo>
                  <a:pt x="107502" y="26252"/>
                  <a:pt x="99668" y="44036"/>
                  <a:pt x="92682" y="62243"/>
                </a:cubicBezTo>
                <a:cubicBezTo>
                  <a:pt x="87601" y="75157"/>
                  <a:pt x="83790" y="88495"/>
                  <a:pt x="79556" y="101621"/>
                </a:cubicBezTo>
                <a:cubicBezTo>
                  <a:pt x="72358" y="123639"/>
                  <a:pt x="64525" y="145445"/>
                  <a:pt x="58597" y="167674"/>
                </a:cubicBezTo>
                <a:cubicBezTo>
                  <a:pt x="49705" y="200278"/>
                  <a:pt x="46741" y="234363"/>
                  <a:pt x="36155" y="266543"/>
                </a:cubicBezTo>
                <a:cubicBezTo>
                  <a:pt x="35520" y="268237"/>
                  <a:pt x="35309" y="269931"/>
                  <a:pt x="35097" y="271624"/>
                </a:cubicBezTo>
                <a:cubicBezTo>
                  <a:pt x="25146" y="323493"/>
                  <a:pt x="16043" y="375574"/>
                  <a:pt x="5034" y="427231"/>
                </a:cubicBezTo>
                <a:cubicBezTo>
                  <a:pt x="-894" y="454965"/>
                  <a:pt x="-47" y="482488"/>
                  <a:pt x="165" y="510222"/>
                </a:cubicBezTo>
                <a:cubicBezTo>
                  <a:pt x="376" y="526100"/>
                  <a:pt x="19219" y="541766"/>
                  <a:pt x="34462" y="539861"/>
                </a:cubicBezTo>
                <a:cubicBezTo>
                  <a:pt x="48011" y="538167"/>
                  <a:pt x="61349" y="535203"/>
                  <a:pt x="74687" y="533086"/>
                </a:cubicBezTo>
                <a:cubicBezTo>
                  <a:pt x="105596" y="528217"/>
                  <a:pt x="135447" y="518055"/>
                  <a:pt x="166569" y="513397"/>
                </a:cubicBezTo>
                <a:cubicBezTo>
                  <a:pt x="184353" y="510645"/>
                  <a:pt x="200231" y="502388"/>
                  <a:pt x="215051" y="488415"/>
                </a:cubicBezTo>
                <a:cubicBezTo>
                  <a:pt x="198537" y="487145"/>
                  <a:pt x="184141" y="485240"/>
                  <a:pt x="169956" y="485240"/>
                </a:cubicBezTo>
                <a:cubicBezTo>
                  <a:pt x="162123" y="485240"/>
                  <a:pt x="154501" y="490109"/>
                  <a:pt x="146668" y="490109"/>
                </a:cubicBezTo>
                <a:cubicBezTo>
                  <a:pt x="131002" y="490109"/>
                  <a:pt x="115758" y="491168"/>
                  <a:pt x="100304" y="494132"/>
                </a:cubicBezTo>
                <a:cubicBezTo>
                  <a:pt x="83367" y="497519"/>
                  <a:pt x="66007" y="498578"/>
                  <a:pt x="46106" y="500906"/>
                </a:cubicBezTo>
                <a:cubicBezTo>
                  <a:pt x="46317" y="487992"/>
                  <a:pt x="45682" y="475501"/>
                  <a:pt x="46317" y="463010"/>
                </a:cubicBezTo>
                <a:close/>
                <a:moveTo>
                  <a:pt x="1246715" y="165981"/>
                </a:moveTo>
                <a:cubicBezTo>
                  <a:pt x="1236341" y="183553"/>
                  <a:pt x="1229143" y="203242"/>
                  <a:pt x="1220462" y="221872"/>
                </a:cubicBezTo>
                <a:cubicBezTo>
                  <a:pt x="1215381" y="232458"/>
                  <a:pt x="1223850" y="240291"/>
                  <a:pt x="1227661" y="248336"/>
                </a:cubicBezTo>
                <a:cubicBezTo>
                  <a:pt x="1230836" y="255111"/>
                  <a:pt x="1237188" y="247489"/>
                  <a:pt x="1242269" y="246854"/>
                </a:cubicBezTo>
                <a:cubicBezTo>
                  <a:pt x="1245444" y="246431"/>
                  <a:pt x="1248620" y="246431"/>
                  <a:pt x="1250525" y="246219"/>
                </a:cubicBezTo>
                <a:cubicBezTo>
                  <a:pt x="1258359" y="229070"/>
                  <a:pt x="1264922" y="213192"/>
                  <a:pt x="1272967" y="198161"/>
                </a:cubicBezTo>
                <a:cubicBezTo>
                  <a:pt x="1286516" y="172756"/>
                  <a:pt x="1300489" y="147562"/>
                  <a:pt x="1315097" y="122792"/>
                </a:cubicBezTo>
                <a:cubicBezTo>
                  <a:pt x="1333727" y="91247"/>
                  <a:pt x="1325682" y="95270"/>
                  <a:pt x="1302818" y="78544"/>
                </a:cubicBezTo>
                <a:cubicBezTo>
                  <a:pt x="1283552" y="107972"/>
                  <a:pt x="1264075" y="136341"/>
                  <a:pt x="1246715" y="165981"/>
                </a:cubicBezTo>
                <a:close/>
                <a:moveTo>
                  <a:pt x="1204796" y="306980"/>
                </a:moveTo>
                <a:cubicBezTo>
                  <a:pt x="1193364" y="315660"/>
                  <a:pt x="1191458" y="325822"/>
                  <a:pt x="1199080" y="337466"/>
                </a:cubicBezTo>
                <a:cubicBezTo>
                  <a:pt x="1206490" y="348687"/>
                  <a:pt x="1217499" y="350169"/>
                  <a:pt x="1234224" y="341489"/>
                </a:cubicBezTo>
                <a:cubicBezTo>
                  <a:pt x="1233588" y="335772"/>
                  <a:pt x="1232953" y="329633"/>
                  <a:pt x="1232318" y="323493"/>
                </a:cubicBezTo>
                <a:cubicBezTo>
                  <a:pt x="1222156" y="317354"/>
                  <a:pt x="1213476" y="312273"/>
                  <a:pt x="1204796" y="3069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7"/>
          <p:cNvSpPr/>
          <p:nvPr/>
        </p:nvSpPr>
        <p:spPr>
          <a:xfrm>
            <a:off x="7560923" y="2334562"/>
            <a:ext cx="580442" cy="372269"/>
          </a:xfrm>
          <a:custGeom>
            <a:rect b="b" l="l" r="r" t="t"/>
            <a:pathLst>
              <a:path extrusionOk="0" h="744538" w="1160884">
                <a:moveTo>
                  <a:pt x="933407" y="641297"/>
                </a:moveTo>
                <a:cubicBezTo>
                  <a:pt x="961547" y="646985"/>
                  <a:pt x="983999" y="635010"/>
                  <a:pt x="1005852" y="622435"/>
                </a:cubicBezTo>
                <a:cubicBezTo>
                  <a:pt x="1014234" y="617645"/>
                  <a:pt x="1021419" y="610459"/>
                  <a:pt x="1028903" y="603873"/>
                </a:cubicBezTo>
                <a:cubicBezTo>
                  <a:pt x="1048062" y="587406"/>
                  <a:pt x="1067521" y="571239"/>
                  <a:pt x="1086380" y="554473"/>
                </a:cubicBezTo>
                <a:cubicBezTo>
                  <a:pt x="1090871" y="550581"/>
                  <a:pt x="1094164" y="544893"/>
                  <a:pt x="1097756" y="539803"/>
                </a:cubicBezTo>
                <a:cubicBezTo>
                  <a:pt x="1102546" y="533216"/>
                  <a:pt x="1105240" y="523935"/>
                  <a:pt x="1111527" y="519744"/>
                </a:cubicBezTo>
                <a:cubicBezTo>
                  <a:pt x="1127992" y="508966"/>
                  <a:pt x="1134877" y="493397"/>
                  <a:pt x="1138769" y="474835"/>
                </a:cubicBezTo>
                <a:cubicBezTo>
                  <a:pt x="1146253" y="476931"/>
                  <a:pt x="1152539" y="478727"/>
                  <a:pt x="1158227" y="480224"/>
                </a:cubicBezTo>
                <a:cubicBezTo>
                  <a:pt x="1164813" y="499984"/>
                  <a:pt x="1158227" y="516450"/>
                  <a:pt x="1148648" y="532318"/>
                </a:cubicBezTo>
                <a:cubicBezTo>
                  <a:pt x="1114221" y="588005"/>
                  <a:pt x="1067820" y="631417"/>
                  <a:pt x="1011241" y="662853"/>
                </a:cubicBezTo>
                <a:cubicBezTo>
                  <a:pt x="994477" y="672134"/>
                  <a:pt x="974120" y="676326"/>
                  <a:pt x="954961" y="680517"/>
                </a:cubicBezTo>
                <a:cubicBezTo>
                  <a:pt x="928917" y="685906"/>
                  <a:pt x="892993" y="658362"/>
                  <a:pt x="889102" y="636207"/>
                </a:cubicBezTo>
                <a:cubicBezTo>
                  <a:pt x="887605" y="628124"/>
                  <a:pt x="884911" y="620339"/>
                  <a:pt x="882216" y="609861"/>
                </a:cubicBezTo>
                <a:cubicBezTo>
                  <a:pt x="875032" y="614950"/>
                  <a:pt x="869044" y="618543"/>
                  <a:pt x="863656" y="623333"/>
                </a:cubicBezTo>
                <a:cubicBezTo>
                  <a:pt x="843300" y="641297"/>
                  <a:pt x="818752" y="652374"/>
                  <a:pt x="793606" y="658063"/>
                </a:cubicBezTo>
                <a:cubicBezTo>
                  <a:pt x="755886" y="666745"/>
                  <a:pt x="719065" y="649680"/>
                  <a:pt x="702301" y="599981"/>
                </a:cubicBezTo>
                <a:cubicBezTo>
                  <a:pt x="697211" y="585011"/>
                  <a:pt x="693619" y="569443"/>
                  <a:pt x="686434" y="554174"/>
                </a:cubicBezTo>
                <a:cubicBezTo>
                  <a:pt x="667874" y="604172"/>
                  <a:pt x="657696" y="655368"/>
                  <a:pt x="655900" y="708360"/>
                </a:cubicBezTo>
                <a:cubicBezTo>
                  <a:pt x="650212" y="710157"/>
                  <a:pt x="646320" y="711354"/>
                  <a:pt x="642728" y="712552"/>
                </a:cubicBezTo>
                <a:cubicBezTo>
                  <a:pt x="636142" y="714648"/>
                  <a:pt x="626862" y="720636"/>
                  <a:pt x="623868" y="718240"/>
                </a:cubicBezTo>
                <a:cubicBezTo>
                  <a:pt x="615486" y="711354"/>
                  <a:pt x="608301" y="701774"/>
                  <a:pt x="603511" y="691894"/>
                </a:cubicBezTo>
                <a:cubicBezTo>
                  <a:pt x="600518" y="685906"/>
                  <a:pt x="601715" y="677224"/>
                  <a:pt x="602913" y="670038"/>
                </a:cubicBezTo>
                <a:cubicBezTo>
                  <a:pt x="609199" y="634111"/>
                  <a:pt x="609199" y="597286"/>
                  <a:pt x="622371" y="562557"/>
                </a:cubicBezTo>
                <a:cubicBezTo>
                  <a:pt x="627161" y="549683"/>
                  <a:pt x="620874" y="537109"/>
                  <a:pt x="610397" y="525432"/>
                </a:cubicBezTo>
                <a:cubicBezTo>
                  <a:pt x="606206" y="529923"/>
                  <a:pt x="601416" y="533815"/>
                  <a:pt x="598123" y="538905"/>
                </a:cubicBezTo>
                <a:cubicBezTo>
                  <a:pt x="583754" y="559862"/>
                  <a:pt x="571779" y="582317"/>
                  <a:pt x="555614" y="601478"/>
                </a:cubicBezTo>
                <a:cubicBezTo>
                  <a:pt x="539149" y="621537"/>
                  <a:pt x="520588" y="640698"/>
                  <a:pt x="497238" y="653272"/>
                </a:cubicBezTo>
                <a:cubicBezTo>
                  <a:pt x="461914" y="672134"/>
                  <a:pt x="439162" y="663452"/>
                  <a:pt x="415812" y="625429"/>
                </a:cubicBezTo>
                <a:cubicBezTo>
                  <a:pt x="407729" y="612256"/>
                  <a:pt x="406532" y="594891"/>
                  <a:pt x="401742" y="576628"/>
                </a:cubicBezTo>
                <a:cubicBezTo>
                  <a:pt x="389169" y="594592"/>
                  <a:pt x="377793" y="612855"/>
                  <a:pt x="364622" y="629920"/>
                </a:cubicBezTo>
                <a:cubicBezTo>
                  <a:pt x="349055" y="649979"/>
                  <a:pt x="333787" y="670338"/>
                  <a:pt x="315526" y="687702"/>
                </a:cubicBezTo>
                <a:cubicBezTo>
                  <a:pt x="299361" y="703271"/>
                  <a:pt x="276011" y="705666"/>
                  <a:pt x="254457" y="708660"/>
                </a:cubicBezTo>
                <a:cubicBezTo>
                  <a:pt x="249068" y="709558"/>
                  <a:pt x="241584" y="705367"/>
                  <a:pt x="237094" y="701474"/>
                </a:cubicBezTo>
                <a:cubicBezTo>
                  <a:pt x="217037" y="684409"/>
                  <a:pt x="198476" y="666146"/>
                  <a:pt x="191292" y="639201"/>
                </a:cubicBezTo>
                <a:cubicBezTo>
                  <a:pt x="190094" y="634411"/>
                  <a:pt x="187400" y="630219"/>
                  <a:pt x="184706" y="623633"/>
                </a:cubicBezTo>
                <a:cubicBezTo>
                  <a:pt x="180515" y="627525"/>
                  <a:pt x="176623" y="629920"/>
                  <a:pt x="173929" y="633513"/>
                </a:cubicBezTo>
                <a:cubicBezTo>
                  <a:pt x="148782" y="667044"/>
                  <a:pt x="120642" y="697582"/>
                  <a:pt x="89210" y="725126"/>
                </a:cubicBezTo>
                <a:cubicBezTo>
                  <a:pt x="87413" y="726623"/>
                  <a:pt x="85617" y="728420"/>
                  <a:pt x="83522" y="729917"/>
                </a:cubicBezTo>
                <a:cubicBezTo>
                  <a:pt x="64961" y="741593"/>
                  <a:pt x="45203" y="750575"/>
                  <a:pt x="23350" y="739497"/>
                </a:cubicBezTo>
                <a:cubicBezTo>
                  <a:pt x="3293" y="729917"/>
                  <a:pt x="4490" y="709259"/>
                  <a:pt x="0" y="690996"/>
                </a:cubicBezTo>
                <a:cubicBezTo>
                  <a:pt x="12274" y="684409"/>
                  <a:pt x="19758" y="687104"/>
                  <a:pt x="24847" y="698181"/>
                </a:cubicBezTo>
                <a:cubicBezTo>
                  <a:pt x="29038" y="706864"/>
                  <a:pt x="33229" y="715246"/>
                  <a:pt x="38019" y="724827"/>
                </a:cubicBezTo>
                <a:cubicBezTo>
                  <a:pt x="64961" y="712552"/>
                  <a:pt x="82624" y="692193"/>
                  <a:pt x="98490" y="672134"/>
                </a:cubicBezTo>
                <a:cubicBezTo>
                  <a:pt x="111063" y="655967"/>
                  <a:pt x="130222" y="643393"/>
                  <a:pt x="132617" y="619741"/>
                </a:cubicBezTo>
                <a:cubicBezTo>
                  <a:pt x="133216" y="613453"/>
                  <a:pt x="140999" y="608064"/>
                  <a:pt x="145789" y="602376"/>
                </a:cubicBezTo>
                <a:cubicBezTo>
                  <a:pt x="147286" y="600580"/>
                  <a:pt x="151477" y="599981"/>
                  <a:pt x="151776" y="598783"/>
                </a:cubicBezTo>
                <a:cubicBezTo>
                  <a:pt x="153273" y="571838"/>
                  <a:pt x="176623" y="554174"/>
                  <a:pt x="181113" y="528726"/>
                </a:cubicBezTo>
                <a:cubicBezTo>
                  <a:pt x="181712" y="524833"/>
                  <a:pt x="183209" y="520642"/>
                  <a:pt x="183508" y="516750"/>
                </a:cubicBezTo>
                <a:cubicBezTo>
                  <a:pt x="187999" y="461362"/>
                  <a:pt x="190693" y="405975"/>
                  <a:pt x="197279" y="351186"/>
                </a:cubicBezTo>
                <a:cubicBezTo>
                  <a:pt x="204763" y="291907"/>
                  <a:pt x="219432" y="233825"/>
                  <a:pt x="242482" y="178737"/>
                </a:cubicBezTo>
                <a:cubicBezTo>
                  <a:pt x="250266" y="159875"/>
                  <a:pt x="258348" y="141013"/>
                  <a:pt x="268527" y="123349"/>
                </a:cubicBezTo>
                <a:cubicBezTo>
                  <a:pt x="278705" y="105685"/>
                  <a:pt x="291278" y="89219"/>
                  <a:pt x="304151" y="73650"/>
                </a:cubicBezTo>
                <a:cubicBezTo>
                  <a:pt x="309539" y="67064"/>
                  <a:pt x="317023" y="63471"/>
                  <a:pt x="327800" y="67663"/>
                </a:cubicBezTo>
                <a:cubicBezTo>
                  <a:pt x="358934" y="79938"/>
                  <a:pt x="359532" y="79039"/>
                  <a:pt x="354743" y="112571"/>
                </a:cubicBezTo>
                <a:cubicBezTo>
                  <a:pt x="347857" y="159276"/>
                  <a:pt x="343068" y="206580"/>
                  <a:pt x="333189" y="252686"/>
                </a:cubicBezTo>
                <a:cubicBezTo>
                  <a:pt x="322112" y="304481"/>
                  <a:pt x="308042" y="355677"/>
                  <a:pt x="287087" y="405077"/>
                </a:cubicBezTo>
                <a:cubicBezTo>
                  <a:pt x="270922" y="443399"/>
                  <a:pt x="257750" y="482919"/>
                  <a:pt x="236196" y="519145"/>
                </a:cubicBezTo>
                <a:cubicBezTo>
                  <a:pt x="232005" y="526330"/>
                  <a:pt x="231705" y="536510"/>
                  <a:pt x="231406" y="545491"/>
                </a:cubicBezTo>
                <a:cubicBezTo>
                  <a:pt x="229310" y="588005"/>
                  <a:pt x="232903" y="629920"/>
                  <a:pt x="252062" y="669140"/>
                </a:cubicBezTo>
                <a:cubicBezTo>
                  <a:pt x="252960" y="671236"/>
                  <a:pt x="255055" y="672733"/>
                  <a:pt x="258049" y="676326"/>
                </a:cubicBezTo>
                <a:cubicBezTo>
                  <a:pt x="269425" y="666446"/>
                  <a:pt x="281699" y="657763"/>
                  <a:pt x="291877" y="646686"/>
                </a:cubicBezTo>
                <a:cubicBezTo>
                  <a:pt x="305947" y="631417"/>
                  <a:pt x="318819" y="614651"/>
                  <a:pt x="331392" y="597885"/>
                </a:cubicBezTo>
                <a:cubicBezTo>
                  <a:pt x="336482" y="590999"/>
                  <a:pt x="339775" y="582616"/>
                  <a:pt x="344864" y="575730"/>
                </a:cubicBezTo>
                <a:cubicBezTo>
                  <a:pt x="361029" y="554473"/>
                  <a:pt x="372106" y="529923"/>
                  <a:pt x="385876" y="507169"/>
                </a:cubicBezTo>
                <a:cubicBezTo>
                  <a:pt x="397851" y="487409"/>
                  <a:pt x="412519" y="468847"/>
                  <a:pt x="422099" y="448189"/>
                </a:cubicBezTo>
                <a:cubicBezTo>
                  <a:pt x="437067" y="416753"/>
                  <a:pt x="458321" y="388610"/>
                  <a:pt x="466105" y="353581"/>
                </a:cubicBezTo>
                <a:cubicBezTo>
                  <a:pt x="470296" y="333822"/>
                  <a:pt x="478678" y="314960"/>
                  <a:pt x="485563" y="295500"/>
                </a:cubicBezTo>
                <a:cubicBezTo>
                  <a:pt x="499933" y="299990"/>
                  <a:pt x="512805" y="304182"/>
                  <a:pt x="528372" y="309272"/>
                </a:cubicBezTo>
                <a:cubicBezTo>
                  <a:pt x="523283" y="322744"/>
                  <a:pt x="517894" y="335319"/>
                  <a:pt x="513703" y="348192"/>
                </a:cubicBezTo>
                <a:cubicBezTo>
                  <a:pt x="501429" y="387113"/>
                  <a:pt x="489455" y="426334"/>
                  <a:pt x="478079" y="465554"/>
                </a:cubicBezTo>
                <a:cubicBezTo>
                  <a:pt x="470296" y="492200"/>
                  <a:pt x="460118" y="518846"/>
                  <a:pt x="457124" y="546090"/>
                </a:cubicBezTo>
                <a:cubicBezTo>
                  <a:pt x="454430" y="570940"/>
                  <a:pt x="450239" y="596987"/>
                  <a:pt x="459220" y="625130"/>
                </a:cubicBezTo>
                <a:cubicBezTo>
                  <a:pt x="467003" y="620938"/>
                  <a:pt x="472691" y="618543"/>
                  <a:pt x="477780" y="614950"/>
                </a:cubicBezTo>
                <a:cubicBezTo>
                  <a:pt x="502926" y="596687"/>
                  <a:pt x="521786" y="572137"/>
                  <a:pt x="539748" y="546988"/>
                </a:cubicBezTo>
                <a:cubicBezTo>
                  <a:pt x="556212" y="523935"/>
                  <a:pt x="573575" y="501181"/>
                  <a:pt x="590340" y="478128"/>
                </a:cubicBezTo>
                <a:cubicBezTo>
                  <a:pt x="593633" y="473637"/>
                  <a:pt x="596925" y="469147"/>
                  <a:pt x="599320" y="464057"/>
                </a:cubicBezTo>
                <a:cubicBezTo>
                  <a:pt x="614887" y="432920"/>
                  <a:pt x="629855" y="401185"/>
                  <a:pt x="645721" y="370347"/>
                </a:cubicBezTo>
                <a:cubicBezTo>
                  <a:pt x="650810" y="360168"/>
                  <a:pt x="657995" y="351186"/>
                  <a:pt x="663683" y="341306"/>
                </a:cubicBezTo>
                <a:cubicBezTo>
                  <a:pt x="683740" y="305978"/>
                  <a:pt x="689727" y="265860"/>
                  <a:pt x="703199" y="228136"/>
                </a:cubicBezTo>
                <a:cubicBezTo>
                  <a:pt x="713078" y="201191"/>
                  <a:pt x="722956" y="174246"/>
                  <a:pt x="734033" y="147600"/>
                </a:cubicBezTo>
                <a:cubicBezTo>
                  <a:pt x="749600" y="109877"/>
                  <a:pt x="766963" y="73351"/>
                  <a:pt x="775943" y="33232"/>
                </a:cubicBezTo>
                <a:cubicBezTo>
                  <a:pt x="778338" y="22155"/>
                  <a:pt x="784026" y="11976"/>
                  <a:pt x="789115" y="0"/>
                </a:cubicBezTo>
                <a:cubicBezTo>
                  <a:pt x="799892" y="3892"/>
                  <a:pt x="808873" y="6886"/>
                  <a:pt x="819650" y="10778"/>
                </a:cubicBezTo>
                <a:cubicBezTo>
                  <a:pt x="812765" y="65866"/>
                  <a:pt x="807077" y="120056"/>
                  <a:pt x="784924" y="170953"/>
                </a:cubicBezTo>
                <a:cubicBezTo>
                  <a:pt x="769058" y="207478"/>
                  <a:pt x="750498" y="243405"/>
                  <a:pt x="737625" y="281129"/>
                </a:cubicBezTo>
                <a:cubicBezTo>
                  <a:pt x="725351" y="317355"/>
                  <a:pt x="718765" y="355378"/>
                  <a:pt x="713078" y="394897"/>
                </a:cubicBezTo>
                <a:cubicBezTo>
                  <a:pt x="718765" y="390107"/>
                  <a:pt x="727447" y="386215"/>
                  <a:pt x="729542" y="380227"/>
                </a:cubicBezTo>
                <a:cubicBezTo>
                  <a:pt x="737625" y="358072"/>
                  <a:pt x="759179" y="351186"/>
                  <a:pt x="774147" y="336816"/>
                </a:cubicBezTo>
                <a:cubicBezTo>
                  <a:pt x="790313" y="321247"/>
                  <a:pt x="809472" y="313164"/>
                  <a:pt x="832223" y="324840"/>
                </a:cubicBezTo>
                <a:cubicBezTo>
                  <a:pt x="835815" y="326636"/>
                  <a:pt x="840007" y="326636"/>
                  <a:pt x="844796" y="327834"/>
                </a:cubicBezTo>
                <a:cubicBezTo>
                  <a:pt x="861860" y="366455"/>
                  <a:pt x="857070" y="402682"/>
                  <a:pt x="834019" y="437112"/>
                </a:cubicBezTo>
                <a:cubicBezTo>
                  <a:pt x="810070" y="472440"/>
                  <a:pt x="776841" y="497888"/>
                  <a:pt x="740020" y="518846"/>
                </a:cubicBezTo>
                <a:cubicBezTo>
                  <a:pt x="732835" y="522738"/>
                  <a:pt x="725950" y="526630"/>
                  <a:pt x="720262" y="529923"/>
                </a:cubicBezTo>
                <a:cubicBezTo>
                  <a:pt x="729243" y="552677"/>
                  <a:pt x="737625" y="573934"/>
                  <a:pt x="746606" y="595190"/>
                </a:cubicBezTo>
                <a:cubicBezTo>
                  <a:pt x="752294" y="608364"/>
                  <a:pt x="758880" y="620938"/>
                  <a:pt x="764867" y="633513"/>
                </a:cubicBezTo>
                <a:cubicBezTo>
                  <a:pt x="778638" y="624531"/>
                  <a:pt x="790013" y="615549"/>
                  <a:pt x="802586" y="609561"/>
                </a:cubicBezTo>
                <a:cubicBezTo>
                  <a:pt x="835217" y="593693"/>
                  <a:pt x="862459" y="570940"/>
                  <a:pt x="885809" y="543695"/>
                </a:cubicBezTo>
                <a:cubicBezTo>
                  <a:pt x="888204" y="540701"/>
                  <a:pt x="889700" y="536510"/>
                  <a:pt x="890598" y="532618"/>
                </a:cubicBezTo>
                <a:cubicBezTo>
                  <a:pt x="899280" y="502080"/>
                  <a:pt x="907063" y="471242"/>
                  <a:pt x="916643" y="441004"/>
                </a:cubicBezTo>
                <a:cubicBezTo>
                  <a:pt x="925624" y="413160"/>
                  <a:pt x="935802" y="386215"/>
                  <a:pt x="956458" y="363761"/>
                </a:cubicBezTo>
                <a:cubicBezTo>
                  <a:pt x="978012" y="339809"/>
                  <a:pt x="995075" y="311667"/>
                  <a:pt x="1015432" y="286817"/>
                </a:cubicBezTo>
                <a:cubicBezTo>
                  <a:pt x="1027406" y="272147"/>
                  <a:pt x="1040878" y="257477"/>
                  <a:pt x="1056744" y="247896"/>
                </a:cubicBezTo>
                <a:cubicBezTo>
                  <a:pt x="1067221" y="241609"/>
                  <a:pt x="1082788" y="243405"/>
                  <a:pt x="1096259" y="242807"/>
                </a:cubicBezTo>
                <a:cubicBezTo>
                  <a:pt x="1100750" y="242507"/>
                  <a:pt x="1105540" y="245800"/>
                  <a:pt x="1110329" y="246998"/>
                </a:cubicBezTo>
                <a:cubicBezTo>
                  <a:pt x="1138469" y="254782"/>
                  <a:pt x="1147151" y="267057"/>
                  <a:pt x="1144456" y="296697"/>
                </a:cubicBezTo>
                <a:cubicBezTo>
                  <a:pt x="1141463" y="330528"/>
                  <a:pt x="1127692" y="359869"/>
                  <a:pt x="1107036" y="386515"/>
                </a:cubicBezTo>
                <a:cubicBezTo>
                  <a:pt x="1071712" y="432022"/>
                  <a:pt x="1033394" y="474236"/>
                  <a:pt x="989687" y="511660"/>
                </a:cubicBezTo>
                <a:cubicBezTo>
                  <a:pt x="976216" y="523336"/>
                  <a:pt x="963643" y="536510"/>
                  <a:pt x="950171" y="548186"/>
                </a:cubicBezTo>
                <a:cubicBezTo>
                  <a:pt x="937598" y="558964"/>
                  <a:pt x="930114" y="570940"/>
                  <a:pt x="931910" y="588604"/>
                </a:cubicBezTo>
                <a:cubicBezTo>
                  <a:pt x="934605" y="604172"/>
                  <a:pt x="933407" y="621537"/>
                  <a:pt x="933407" y="641297"/>
                </a:cubicBezTo>
                <a:close/>
                <a:moveTo>
                  <a:pt x="947477" y="493697"/>
                </a:moveTo>
                <a:cubicBezTo>
                  <a:pt x="969031" y="477230"/>
                  <a:pt x="985795" y="464656"/>
                  <a:pt x="1001961" y="451482"/>
                </a:cubicBezTo>
                <a:cubicBezTo>
                  <a:pt x="1009445" y="445195"/>
                  <a:pt x="1014234" y="435914"/>
                  <a:pt x="1021718" y="429926"/>
                </a:cubicBezTo>
                <a:cubicBezTo>
                  <a:pt x="1051056" y="405975"/>
                  <a:pt x="1077100" y="378730"/>
                  <a:pt x="1096259" y="345797"/>
                </a:cubicBezTo>
                <a:cubicBezTo>
                  <a:pt x="1108533" y="324540"/>
                  <a:pt x="1118412" y="301487"/>
                  <a:pt x="1119909" y="276638"/>
                </a:cubicBezTo>
                <a:cubicBezTo>
                  <a:pt x="1121106" y="258375"/>
                  <a:pt x="1112126" y="252088"/>
                  <a:pt x="1095960" y="259573"/>
                </a:cubicBezTo>
                <a:cubicBezTo>
                  <a:pt x="1088177" y="263165"/>
                  <a:pt x="1080094" y="268255"/>
                  <a:pt x="1074406" y="274841"/>
                </a:cubicBezTo>
                <a:cubicBezTo>
                  <a:pt x="1037884" y="317355"/>
                  <a:pt x="1000763" y="359569"/>
                  <a:pt x="975617" y="410765"/>
                </a:cubicBezTo>
                <a:cubicBezTo>
                  <a:pt x="963044" y="436214"/>
                  <a:pt x="957057" y="462261"/>
                  <a:pt x="947477" y="493697"/>
                </a:cubicBezTo>
                <a:close/>
                <a:moveTo>
                  <a:pt x="707988" y="490403"/>
                </a:moveTo>
                <a:cubicBezTo>
                  <a:pt x="721460" y="485913"/>
                  <a:pt x="729842" y="483517"/>
                  <a:pt x="737924" y="480224"/>
                </a:cubicBezTo>
                <a:cubicBezTo>
                  <a:pt x="744510" y="477530"/>
                  <a:pt x="752593" y="474835"/>
                  <a:pt x="756784" y="469446"/>
                </a:cubicBezTo>
                <a:cubicBezTo>
                  <a:pt x="775644" y="444297"/>
                  <a:pt x="795402" y="419148"/>
                  <a:pt x="810968" y="391604"/>
                </a:cubicBezTo>
                <a:cubicBezTo>
                  <a:pt x="819051" y="377233"/>
                  <a:pt x="823542" y="358671"/>
                  <a:pt x="814860" y="338612"/>
                </a:cubicBezTo>
                <a:cubicBezTo>
                  <a:pt x="761574" y="377233"/>
                  <a:pt x="733733" y="430226"/>
                  <a:pt x="707988" y="490403"/>
                </a:cubicBezTo>
                <a:close/>
                <a:moveTo>
                  <a:pt x="309240" y="146103"/>
                </a:moveTo>
                <a:cubicBezTo>
                  <a:pt x="277507" y="185323"/>
                  <a:pt x="240087" y="326936"/>
                  <a:pt x="243979" y="387113"/>
                </a:cubicBezTo>
                <a:cubicBezTo>
                  <a:pt x="245775" y="385317"/>
                  <a:pt x="247871" y="383820"/>
                  <a:pt x="248769" y="382024"/>
                </a:cubicBezTo>
                <a:cubicBezTo>
                  <a:pt x="284393" y="308972"/>
                  <a:pt x="292476" y="228735"/>
                  <a:pt x="309240" y="146103"/>
                </a:cubicBezTo>
                <a:close/>
                <a:moveTo>
                  <a:pt x="624167" y="520642"/>
                </a:moveTo>
                <a:cubicBezTo>
                  <a:pt x="634944" y="505672"/>
                  <a:pt x="637639" y="494595"/>
                  <a:pt x="634046" y="478428"/>
                </a:cubicBezTo>
                <a:cubicBezTo>
                  <a:pt x="638537" y="494295"/>
                  <a:pt x="610097" y="499685"/>
                  <a:pt x="624167" y="520642"/>
                </a:cubicBezTo>
                <a:close/>
                <a:moveTo>
                  <a:pt x="526276" y="168857"/>
                </a:moveTo>
                <a:cubicBezTo>
                  <a:pt x="542143" y="176641"/>
                  <a:pt x="553818" y="168557"/>
                  <a:pt x="567588" y="138020"/>
                </a:cubicBezTo>
                <a:cubicBezTo>
                  <a:pt x="551423" y="134427"/>
                  <a:pt x="536155" y="131134"/>
                  <a:pt x="521187" y="127840"/>
                </a:cubicBezTo>
                <a:cubicBezTo>
                  <a:pt x="509213" y="153288"/>
                  <a:pt x="510410" y="160773"/>
                  <a:pt x="526276" y="1688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7"/>
          <p:cNvSpPr/>
          <p:nvPr/>
        </p:nvSpPr>
        <p:spPr>
          <a:xfrm>
            <a:off x="7705621" y="1731973"/>
            <a:ext cx="290988" cy="372901"/>
          </a:xfrm>
          <a:custGeom>
            <a:rect b="b" l="l" r="r" t="t"/>
            <a:pathLst>
              <a:path extrusionOk="0" h="745802" w="581975">
                <a:moveTo>
                  <a:pt x="266957" y="639586"/>
                </a:moveTo>
                <a:cubicBezTo>
                  <a:pt x="250929" y="639951"/>
                  <a:pt x="242915" y="634300"/>
                  <a:pt x="237268" y="621359"/>
                </a:cubicBezTo>
                <a:cubicBezTo>
                  <a:pt x="229255" y="603679"/>
                  <a:pt x="218326" y="587457"/>
                  <a:pt x="209220" y="570323"/>
                </a:cubicBezTo>
                <a:cubicBezTo>
                  <a:pt x="205759" y="563762"/>
                  <a:pt x="203573" y="556653"/>
                  <a:pt x="199931" y="547722"/>
                </a:cubicBezTo>
                <a:cubicBezTo>
                  <a:pt x="196470" y="553008"/>
                  <a:pt x="193374" y="557200"/>
                  <a:pt x="190824" y="561574"/>
                </a:cubicBezTo>
                <a:cubicBezTo>
                  <a:pt x="168603" y="598575"/>
                  <a:pt x="146019" y="635394"/>
                  <a:pt x="124162" y="672759"/>
                </a:cubicBezTo>
                <a:cubicBezTo>
                  <a:pt x="115056" y="688434"/>
                  <a:pt x="107042" y="704839"/>
                  <a:pt x="99028" y="721243"/>
                </a:cubicBezTo>
                <a:cubicBezTo>
                  <a:pt x="85732" y="748037"/>
                  <a:pt x="83546" y="749860"/>
                  <a:pt x="56226" y="741111"/>
                </a:cubicBezTo>
                <a:cubicBezTo>
                  <a:pt x="42019" y="736554"/>
                  <a:pt x="27813" y="730539"/>
                  <a:pt x="14881" y="723248"/>
                </a:cubicBezTo>
                <a:cubicBezTo>
                  <a:pt x="-1511" y="714135"/>
                  <a:pt x="-3879" y="699917"/>
                  <a:pt x="5410" y="683331"/>
                </a:cubicBezTo>
                <a:cubicBezTo>
                  <a:pt x="20345" y="656537"/>
                  <a:pt x="34552" y="629379"/>
                  <a:pt x="49487" y="602585"/>
                </a:cubicBezTo>
                <a:cubicBezTo>
                  <a:pt x="57319" y="588368"/>
                  <a:pt x="66243" y="574516"/>
                  <a:pt x="74075" y="560299"/>
                </a:cubicBezTo>
                <a:cubicBezTo>
                  <a:pt x="86825" y="537515"/>
                  <a:pt x="99392" y="514549"/>
                  <a:pt x="112506" y="490671"/>
                </a:cubicBezTo>
                <a:cubicBezTo>
                  <a:pt x="96842" y="482287"/>
                  <a:pt x="82089" y="486479"/>
                  <a:pt x="68065" y="484474"/>
                </a:cubicBezTo>
                <a:cubicBezTo>
                  <a:pt x="53130" y="482469"/>
                  <a:pt x="38195" y="480829"/>
                  <a:pt x="23259" y="479371"/>
                </a:cubicBezTo>
                <a:cubicBezTo>
                  <a:pt x="11056" y="478277"/>
                  <a:pt x="5774" y="469892"/>
                  <a:pt x="2860" y="460050"/>
                </a:cubicBezTo>
                <a:cubicBezTo>
                  <a:pt x="128" y="450754"/>
                  <a:pt x="6867" y="444557"/>
                  <a:pt x="13424" y="439818"/>
                </a:cubicBezTo>
                <a:cubicBezTo>
                  <a:pt x="34188" y="424690"/>
                  <a:pt x="55497" y="410290"/>
                  <a:pt x="76261" y="394979"/>
                </a:cubicBezTo>
                <a:cubicBezTo>
                  <a:pt x="106495" y="372743"/>
                  <a:pt x="136001" y="349594"/>
                  <a:pt x="166236" y="327540"/>
                </a:cubicBezTo>
                <a:cubicBezTo>
                  <a:pt x="193010" y="308037"/>
                  <a:pt x="220330" y="288898"/>
                  <a:pt x="247650" y="270124"/>
                </a:cubicBezTo>
                <a:cubicBezTo>
                  <a:pt x="265135" y="258095"/>
                  <a:pt x="282802" y="246247"/>
                  <a:pt x="301380" y="236040"/>
                </a:cubicBezTo>
                <a:cubicBezTo>
                  <a:pt x="316133" y="228020"/>
                  <a:pt x="331979" y="221641"/>
                  <a:pt x="347825" y="216355"/>
                </a:cubicBezTo>
                <a:cubicBezTo>
                  <a:pt x="362031" y="211616"/>
                  <a:pt x="370592" y="219453"/>
                  <a:pt x="368588" y="234399"/>
                </a:cubicBezTo>
                <a:cubicBezTo>
                  <a:pt x="367313" y="244971"/>
                  <a:pt x="364399" y="255361"/>
                  <a:pt x="362031" y="265750"/>
                </a:cubicBezTo>
                <a:cubicBezTo>
                  <a:pt x="349282" y="323347"/>
                  <a:pt x="337443" y="381127"/>
                  <a:pt x="323419" y="438360"/>
                </a:cubicBezTo>
                <a:cubicBezTo>
                  <a:pt x="314494" y="474814"/>
                  <a:pt x="302473" y="510539"/>
                  <a:pt x="292455" y="546811"/>
                </a:cubicBezTo>
                <a:cubicBezTo>
                  <a:pt x="285170" y="572693"/>
                  <a:pt x="278795" y="598940"/>
                  <a:pt x="271874" y="625004"/>
                </a:cubicBezTo>
                <a:cubicBezTo>
                  <a:pt x="270964" y="630108"/>
                  <a:pt x="268960" y="634483"/>
                  <a:pt x="266957" y="639586"/>
                </a:cubicBezTo>
                <a:close/>
                <a:moveTo>
                  <a:pt x="525953" y="236404"/>
                </a:moveTo>
                <a:cubicBezTo>
                  <a:pt x="511018" y="237134"/>
                  <a:pt x="496083" y="237680"/>
                  <a:pt x="481330" y="238774"/>
                </a:cubicBezTo>
                <a:cubicBezTo>
                  <a:pt x="466941" y="239685"/>
                  <a:pt x="461659" y="248981"/>
                  <a:pt x="467488" y="262105"/>
                </a:cubicBezTo>
                <a:cubicBezTo>
                  <a:pt x="471130" y="270307"/>
                  <a:pt x="477505" y="275046"/>
                  <a:pt x="486065" y="276139"/>
                </a:cubicBezTo>
                <a:cubicBezTo>
                  <a:pt x="512293" y="279420"/>
                  <a:pt x="538520" y="279785"/>
                  <a:pt x="564384" y="273588"/>
                </a:cubicBezTo>
                <a:cubicBezTo>
                  <a:pt x="572397" y="271765"/>
                  <a:pt x="580594" y="269578"/>
                  <a:pt x="581869" y="259370"/>
                </a:cubicBezTo>
                <a:cubicBezTo>
                  <a:pt x="582779" y="251351"/>
                  <a:pt x="577862" y="244607"/>
                  <a:pt x="566933" y="240414"/>
                </a:cubicBezTo>
                <a:cubicBezTo>
                  <a:pt x="561834" y="238409"/>
                  <a:pt x="556005" y="237316"/>
                  <a:pt x="550541" y="236951"/>
                </a:cubicBezTo>
                <a:cubicBezTo>
                  <a:pt x="542527" y="236404"/>
                  <a:pt x="534331" y="236769"/>
                  <a:pt x="526135" y="236769"/>
                </a:cubicBezTo>
                <a:cubicBezTo>
                  <a:pt x="525953" y="236587"/>
                  <a:pt x="525953" y="236404"/>
                  <a:pt x="525953" y="236404"/>
                </a:cubicBezTo>
                <a:close/>
                <a:moveTo>
                  <a:pt x="281892" y="21326"/>
                </a:moveTo>
                <a:cubicBezTo>
                  <a:pt x="280981" y="43745"/>
                  <a:pt x="279706" y="66346"/>
                  <a:pt x="281163" y="88766"/>
                </a:cubicBezTo>
                <a:cubicBezTo>
                  <a:pt x="282074" y="101524"/>
                  <a:pt x="287356" y="114101"/>
                  <a:pt x="291909" y="126131"/>
                </a:cubicBezTo>
                <a:cubicBezTo>
                  <a:pt x="293366" y="129776"/>
                  <a:pt x="299741" y="133786"/>
                  <a:pt x="303201" y="133240"/>
                </a:cubicBezTo>
                <a:cubicBezTo>
                  <a:pt x="306480" y="132875"/>
                  <a:pt x="310669" y="127225"/>
                  <a:pt x="311762" y="123215"/>
                </a:cubicBezTo>
                <a:cubicBezTo>
                  <a:pt x="313765" y="115377"/>
                  <a:pt x="314676" y="107175"/>
                  <a:pt x="314494" y="99155"/>
                </a:cubicBezTo>
                <a:cubicBezTo>
                  <a:pt x="314130" y="77829"/>
                  <a:pt x="313037" y="56686"/>
                  <a:pt x="311944" y="35543"/>
                </a:cubicBezTo>
                <a:cubicBezTo>
                  <a:pt x="311580" y="29345"/>
                  <a:pt x="310487" y="23148"/>
                  <a:pt x="308848" y="17133"/>
                </a:cubicBezTo>
                <a:cubicBezTo>
                  <a:pt x="306662" y="8931"/>
                  <a:pt x="302473" y="2005"/>
                  <a:pt x="292273" y="0"/>
                </a:cubicBezTo>
                <a:cubicBezTo>
                  <a:pt x="283167" y="4921"/>
                  <a:pt x="282256" y="13670"/>
                  <a:pt x="281892" y="21326"/>
                </a:cubicBezTo>
                <a:close/>
                <a:moveTo>
                  <a:pt x="476048" y="35907"/>
                </a:moveTo>
                <a:cubicBezTo>
                  <a:pt x="462752" y="52676"/>
                  <a:pt x="449456" y="69263"/>
                  <a:pt x="437071" y="86578"/>
                </a:cubicBezTo>
                <a:cubicBezTo>
                  <a:pt x="433610" y="91500"/>
                  <a:pt x="431971" y="98061"/>
                  <a:pt x="430514" y="104076"/>
                </a:cubicBezTo>
                <a:cubicBezTo>
                  <a:pt x="427964" y="114466"/>
                  <a:pt x="431789" y="126131"/>
                  <a:pt x="438710" y="129230"/>
                </a:cubicBezTo>
                <a:cubicBezTo>
                  <a:pt x="449638" y="134151"/>
                  <a:pt x="456013" y="125949"/>
                  <a:pt x="460202" y="119022"/>
                </a:cubicBezTo>
                <a:cubicBezTo>
                  <a:pt x="473316" y="96968"/>
                  <a:pt x="485701" y="74366"/>
                  <a:pt x="496811" y="51400"/>
                </a:cubicBezTo>
                <a:cubicBezTo>
                  <a:pt x="501911" y="41011"/>
                  <a:pt x="499179" y="37912"/>
                  <a:pt x="485337" y="28434"/>
                </a:cubicBezTo>
                <a:cubicBezTo>
                  <a:pt x="481694" y="31168"/>
                  <a:pt x="478234" y="32991"/>
                  <a:pt x="476048" y="359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7"/>
          <p:cNvSpPr/>
          <p:nvPr/>
        </p:nvSpPr>
        <p:spPr>
          <a:xfrm>
            <a:off x="6552221" y="1731986"/>
            <a:ext cx="385248" cy="372654"/>
          </a:xfrm>
          <a:custGeom>
            <a:rect b="b" l="l" r="r" t="t"/>
            <a:pathLst>
              <a:path extrusionOk="0" h="745309" w="770496">
                <a:moveTo>
                  <a:pt x="680584" y="215973"/>
                </a:moveTo>
                <a:cubicBezTo>
                  <a:pt x="679309" y="226167"/>
                  <a:pt x="678545" y="233686"/>
                  <a:pt x="677525" y="241332"/>
                </a:cubicBezTo>
                <a:cubicBezTo>
                  <a:pt x="676123" y="252036"/>
                  <a:pt x="678035" y="260702"/>
                  <a:pt x="687465" y="268348"/>
                </a:cubicBezTo>
                <a:cubicBezTo>
                  <a:pt x="693327" y="273063"/>
                  <a:pt x="696895" y="281728"/>
                  <a:pt x="699316" y="289247"/>
                </a:cubicBezTo>
                <a:cubicBezTo>
                  <a:pt x="709129" y="318939"/>
                  <a:pt x="710403" y="349905"/>
                  <a:pt x="709001" y="380871"/>
                </a:cubicBezTo>
                <a:cubicBezTo>
                  <a:pt x="707599" y="412730"/>
                  <a:pt x="705688" y="444333"/>
                  <a:pt x="708237" y="476319"/>
                </a:cubicBezTo>
                <a:cubicBezTo>
                  <a:pt x="709638" y="495052"/>
                  <a:pt x="707982" y="514294"/>
                  <a:pt x="705560" y="533027"/>
                </a:cubicBezTo>
                <a:cubicBezTo>
                  <a:pt x="699826" y="576736"/>
                  <a:pt x="694601" y="620573"/>
                  <a:pt x="685808" y="663773"/>
                </a:cubicBezTo>
                <a:cubicBezTo>
                  <a:pt x="679692" y="693338"/>
                  <a:pt x="666311" y="720481"/>
                  <a:pt x="633306" y="730294"/>
                </a:cubicBezTo>
                <a:cubicBezTo>
                  <a:pt x="626934" y="732205"/>
                  <a:pt x="620435" y="734244"/>
                  <a:pt x="613809" y="734754"/>
                </a:cubicBezTo>
                <a:cubicBezTo>
                  <a:pt x="563600" y="738322"/>
                  <a:pt x="513391" y="742272"/>
                  <a:pt x="463182" y="744439"/>
                </a:cubicBezTo>
                <a:cubicBezTo>
                  <a:pt x="430432" y="745840"/>
                  <a:pt x="397554" y="745331"/>
                  <a:pt x="364804" y="744439"/>
                </a:cubicBezTo>
                <a:cubicBezTo>
                  <a:pt x="339190" y="743802"/>
                  <a:pt x="313703" y="740998"/>
                  <a:pt x="288217" y="739724"/>
                </a:cubicBezTo>
                <a:cubicBezTo>
                  <a:pt x="272287" y="738832"/>
                  <a:pt x="256358" y="739469"/>
                  <a:pt x="240557" y="738322"/>
                </a:cubicBezTo>
                <a:cubicBezTo>
                  <a:pt x="208826" y="735901"/>
                  <a:pt x="177222" y="732333"/>
                  <a:pt x="145491" y="730166"/>
                </a:cubicBezTo>
                <a:cubicBezTo>
                  <a:pt x="116819" y="728127"/>
                  <a:pt x="88146" y="727363"/>
                  <a:pt x="59474" y="725706"/>
                </a:cubicBezTo>
                <a:cubicBezTo>
                  <a:pt x="53357" y="725324"/>
                  <a:pt x="46858" y="724941"/>
                  <a:pt x="41378" y="722775"/>
                </a:cubicBezTo>
                <a:cubicBezTo>
                  <a:pt x="25704" y="716403"/>
                  <a:pt x="12451" y="708757"/>
                  <a:pt x="10157" y="688623"/>
                </a:cubicBezTo>
                <a:cubicBezTo>
                  <a:pt x="6972" y="661225"/>
                  <a:pt x="-929" y="634464"/>
                  <a:pt x="90" y="606428"/>
                </a:cubicBezTo>
                <a:cubicBezTo>
                  <a:pt x="1237" y="572659"/>
                  <a:pt x="727" y="538889"/>
                  <a:pt x="2511" y="505246"/>
                </a:cubicBezTo>
                <a:cubicBezTo>
                  <a:pt x="4295" y="471986"/>
                  <a:pt x="7991" y="438854"/>
                  <a:pt x="10922" y="405593"/>
                </a:cubicBezTo>
                <a:cubicBezTo>
                  <a:pt x="11049" y="404064"/>
                  <a:pt x="11304" y="402535"/>
                  <a:pt x="11177" y="401006"/>
                </a:cubicBezTo>
                <a:cubicBezTo>
                  <a:pt x="9138" y="369020"/>
                  <a:pt x="14235" y="337544"/>
                  <a:pt x="18950" y="306068"/>
                </a:cubicBezTo>
                <a:cubicBezTo>
                  <a:pt x="19460" y="303010"/>
                  <a:pt x="20097" y="299951"/>
                  <a:pt x="19842" y="296893"/>
                </a:cubicBezTo>
                <a:cubicBezTo>
                  <a:pt x="18058" y="275866"/>
                  <a:pt x="31311" y="264907"/>
                  <a:pt x="47368" y="256624"/>
                </a:cubicBezTo>
                <a:cubicBezTo>
                  <a:pt x="62915" y="248596"/>
                  <a:pt x="79863" y="243753"/>
                  <a:pt x="97449" y="242734"/>
                </a:cubicBezTo>
                <a:cubicBezTo>
                  <a:pt x="121152" y="241332"/>
                  <a:pt x="144090" y="235852"/>
                  <a:pt x="166773" y="229098"/>
                </a:cubicBezTo>
                <a:cubicBezTo>
                  <a:pt x="171488" y="227696"/>
                  <a:pt x="176967" y="227696"/>
                  <a:pt x="181937" y="228206"/>
                </a:cubicBezTo>
                <a:cubicBezTo>
                  <a:pt x="205130" y="230882"/>
                  <a:pt x="227941" y="226422"/>
                  <a:pt x="250879" y="224256"/>
                </a:cubicBezTo>
                <a:cubicBezTo>
                  <a:pt x="260436" y="223364"/>
                  <a:pt x="269994" y="222089"/>
                  <a:pt x="281080" y="220815"/>
                </a:cubicBezTo>
                <a:cubicBezTo>
                  <a:pt x="282737" y="208199"/>
                  <a:pt x="284139" y="195711"/>
                  <a:pt x="285923" y="183095"/>
                </a:cubicBezTo>
                <a:cubicBezTo>
                  <a:pt x="286687" y="177997"/>
                  <a:pt x="286942" y="172390"/>
                  <a:pt x="289364" y="168313"/>
                </a:cubicBezTo>
                <a:cubicBezTo>
                  <a:pt x="291657" y="164362"/>
                  <a:pt x="296245" y="161049"/>
                  <a:pt x="300578" y="159137"/>
                </a:cubicBezTo>
                <a:cubicBezTo>
                  <a:pt x="305165" y="157226"/>
                  <a:pt x="310645" y="156844"/>
                  <a:pt x="315742" y="156844"/>
                </a:cubicBezTo>
                <a:cubicBezTo>
                  <a:pt x="338298" y="156589"/>
                  <a:pt x="360726" y="156844"/>
                  <a:pt x="383282" y="156844"/>
                </a:cubicBezTo>
                <a:cubicBezTo>
                  <a:pt x="393476" y="156844"/>
                  <a:pt x="403671" y="156844"/>
                  <a:pt x="413866" y="156206"/>
                </a:cubicBezTo>
                <a:cubicBezTo>
                  <a:pt x="438460" y="154677"/>
                  <a:pt x="448145" y="162833"/>
                  <a:pt x="448655" y="187555"/>
                </a:cubicBezTo>
                <a:cubicBezTo>
                  <a:pt x="448910" y="199789"/>
                  <a:pt x="447508" y="212022"/>
                  <a:pt x="446744" y="226422"/>
                </a:cubicBezTo>
                <a:cubicBezTo>
                  <a:pt x="452223" y="227314"/>
                  <a:pt x="457958" y="229098"/>
                  <a:pt x="463692" y="229226"/>
                </a:cubicBezTo>
                <a:cubicBezTo>
                  <a:pt x="492874" y="230373"/>
                  <a:pt x="522057" y="230755"/>
                  <a:pt x="551239" y="232029"/>
                </a:cubicBezTo>
                <a:cubicBezTo>
                  <a:pt x="560796" y="232412"/>
                  <a:pt x="570226" y="234450"/>
                  <a:pt x="581313" y="235980"/>
                </a:cubicBezTo>
                <a:cubicBezTo>
                  <a:pt x="583352" y="226167"/>
                  <a:pt x="585136" y="217374"/>
                  <a:pt x="587430" y="206925"/>
                </a:cubicBezTo>
                <a:cubicBezTo>
                  <a:pt x="577108" y="205013"/>
                  <a:pt x="568315" y="202847"/>
                  <a:pt x="559267" y="201828"/>
                </a:cubicBezTo>
                <a:cubicBezTo>
                  <a:pt x="538496" y="199661"/>
                  <a:pt x="531614" y="192780"/>
                  <a:pt x="533271" y="171881"/>
                </a:cubicBezTo>
                <a:cubicBezTo>
                  <a:pt x="535565" y="141679"/>
                  <a:pt x="540280" y="111477"/>
                  <a:pt x="550857" y="83060"/>
                </a:cubicBezTo>
                <a:cubicBezTo>
                  <a:pt x="559522" y="59612"/>
                  <a:pt x="571756" y="37439"/>
                  <a:pt x="581440" y="14373"/>
                </a:cubicBezTo>
                <a:cubicBezTo>
                  <a:pt x="587175" y="483"/>
                  <a:pt x="598134" y="-664"/>
                  <a:pt x="610240" y="228"/>
                </a:cubicBezTo>
                <a:cubicBezTo>
                  <a:pt x="622474" y="1120"/>
                  <a:pt x="634708" y="2649"/>
                  <a:pt x="646814" y="4561"/>
                </a:cubicBezTo>
                <a:cubicBezTo>
                  <a:pt x="662998" y="7237"/>
                  <a:pt x="679182" y="9785"/>
                  <a:pt x="694984" y="13863"/>
                </a:cubicBezTo>
                <a:cubicBezTo>
                  <a:pt x="714863" y="19088"/>
                  <a:pt x="733978" y="27626"/>
                  <a:pt x="752583" y="37056"/>
                </a:cubicBezTo>
                <a:cubicBezTo>
                  <a:pt x="764435" y="43173"/>
                  <a:pt x="771826" y="52476"/>
                  <a:pt x="770297" y="66748"/>
                </a:cubicBezTo>
                <a:cubicBezTo>
                  <a:pt x="769277" y="75923"/>
                  <a:pt x="768767" y="85353"/>
                  <a:pt x="766474" y="94146"/>
                </a:cubicBezTo>
                <a:cubicBezTo>
                  <a:pt x="757043" y="129318"/>
                  <a:pt x="747231" y="164490"/>
                  <a:pt x="737037" y="199534"/>
                </a:cubicBezTo>
                <a:cubicBezTo>
                  <a:pt x="730155" y="222981"/>
                  <a:pt x="722127" y="227187"/>
                  <a:pt x="698297" y="221197"/>
                </a:cubicBezTo>
                <a:cubicBezTo>
                  <a:pt x="693072" y="219796"/>
                  <a:pt x="687847" y="218139"/>
                  <a:pt x="680584" y="215973"/>
                </a:cubicBezTo>
                <a:close/>
                <a:moveTo>
                  <a:pt x="32713" y="338818"/>
                </a:moveTo>
                <a:cubicBezTo>
                  <a:pt x="30419" y="390556"/>
                  <a:pt x="27871" y="441785"/>
                  <a:pt x="25959" y="493013"/>
                </a:cubicBezTo>
                <a:cubicBezTo>
                  <a:pt x="24685" y="528312"/>
                  <a:pt x="23793" y="563611"/>
                  <a:pt x="23793" y="598782"/>
                </a:cubicBezTo>
                <a:cubicBezTo>
                  <a:pt x="23793" y="624906"/>
                  <a:pt x="25067" y="650903"/>
                  <a:pt x="26214" y="677026"/>
                </a:cubicBezTo>
                <a:cubicBezTo>
                  <a:pt x="27106" y="696141"/>
                  <a:pt x="32586" y="702003"/>
                  <a:pt x="51701" y="705189"/>
                </a:cubicBezTo>
                <a:cubicBezTo>
                  <a:pt x="55778" y="705826"/>
                  <a:pt x="59856" y="705954"/>
                  <a:pt x="64062" y="705826"/>
                </a:cubicBezTo>
                <a:cubicBezTo>
                  <a:pt x="83049" y="705699"/>
                  <a:pt x="102037" y="704297"/>
                  <a:pt x="121024" y="705317"/>
                </a:cubicBezTo>
                <a:cubicBezTo>
                  <a:pt x="152373" y="707101"/>
                  <a:pt x="183467" y="710541"/>
                  <a:pt x="214815" y="712963"/>
                </a:cubicBezTo>
                <a:cubicBezTo>
                  <a:pt x="234822" y="714492"/>
                  <a:pt x="254829" y="715639"/>
                  <a:pt x="274836" y="716786"/>
                </a:cubicBezTo>
                <a:cubicBezTo>
                  <a:pt x="293696" y="717933"/>
                  <a:pt x="312684" y="719079"/>
                  <a:pt x="331544" y="720099"/>
                </a:cubicBezTo>
                <a:cubicBezTo>
                  <a:pt x="351041" y="721118"/>
                  <a:pt x="370538" y="722648"/>
                  <a:pt x="390036" y="722648"/>
                </a:cubicBezTo>
                <a:cubicBezTo>
                  <a:pt x="418836" y="722775"/>
                  <a:pt x="447508" y="720864"/>
                  <a:pt x="476308" y="721373"/>
                </a:cubicBezTo>
                <a:cubicBezTo>
                  <a:pt x="524350" y="722265"/>
                  <a:pt x="571628" y="715002"/>
                  <a:pt x="619288" y="711306"/>
                </a:cubicBezTo>
                <a:cubicBezTo>
                  <a:pt x="628081" y="710669"/>
                  <a:pt x="636619" y="707610"/>
                  <a:pt x="641971" y="699837"/>
                </a:cubicBezTo>
                <a:cubicBezTo>
                  <a:pt x="651401" y="686457"/>
                  <a:pt x="660067" y="672694"/>
                  <a:pt x="662233" y="655873"/>
                </a:cubicBezTo>
                <a:cubicBezTo>
                  <a:pt x="663508" y="646315"/>
                  <a:pt x="665292" y="636758"/>
                  <a:pt x="666438" y="627200"/>
                </a:cubicBezTo>
                <a:cubicBezTo>
                  <a:pt x="670516" y="595214"/>
                  <a:pt x="674339" y="563101"/>
                  <a:pt x="678290" y="531115"/>
                </a:cubicBezTo>
                <a:cubicBezTo>
                  <a:pt x="679692" y="519391"/>
                  <a:pt x="681730" y="507795"/>
                  <a:pt x="682495" y="496071"/>
                </a:cubicBezTo>
                <a:cubicBezTo>
                  <a:pt x="685044" y="460262"/>
                  <a:pt x="681730" y="424454"/>
                  <a:pt x="686318" y="388517"/>
                </a:cubicBezTo>
                <a:cubicBezTo>
                  <a:pt x="689504" y="363413"/>
                  <a:pt x="685553" y="337289"/>
                  <a:pt x="684407" y="311675"/>
                </a:cubicBezTo>
                <a:cubicBezTo>
                  <a:pt x="683515" y="290649"/>
                  <a:pt x="677780" y="284022"/>
                  <a:pt x="656626" y="279180"/>
                </a:cubicBezTo>
                <a:cubicBezTo>
                  <a:pt x="643628" y="276121"/>
                  <a:pt x="630502" y="273700"/>
                  <a:pt x="617377" y="270896"/>
                </a:cubicBezTo>
                <a:cubicBezTo>
                  <a:pt x="582205" y="263505"/>
                  <a:pt x="546779" y="257261"/>
                  <a:pt x="510588" y="257261"/>
                </a:cubicBezTo>
                <a:cubicBezTo>
                  <a:pt x="485993" y="257261"/>
                  <a:pt x="461398" y="257516"/>
                  <a:pt x="436804" y="256624"/>
                </a:cubicBezTo>
                <a:cubicBezTo>
                  <a:pt x="409151" y="255604"/>
                  <a:pt x="381498" y="253311"/>
                  <a:pt x="353717" y="251909"/>
                </a:cubicBezTo>
                <a:cubicBezTo>
                  <a:pt x="340464" y="251272"/>
                  <a:pt x="327084" y="251017"/>
                  <a:pt x="313703" y="251399"/>
                </a:cubicBezTo>
                <a:cubicBezTo>
                  <a:pt x="295225" y="251909"/>
                  <a:pt x="276875" y="253565"/>
                  <a:pt x="258397" y="254075"/>
                </a:cubicBezTo>
                <a:cubicBezTo>
                  <a:pt x="227686" y="254967"/>
                  <a:pt x="196847" y="255477"/>
                  <a:pt x="166136" y="256369"/>
                </a:cubicBezTo>
                <a:cubicBezTo>
                  <a:pt x="161675" y="256496"/>
                  <a:pt x="157343" y="258153"/>
                  <a:pt x="152628" y="259300"/>
                </a:cubicBezTo>
                <a:cubicBezTo>
                  <a:pt x="151991" y="265417"/>
                  <a:pt x="151608" y="270514"/>
                  <a:pt x="150844" y="275484"/>
                </a:cubicBezTo>
                <a:cubicBezTo>
                  <a:pt x="149314" y="285679"/>
                  <a:pt x="147785" y="295873"/>
                  <a:pt x="145874" y="305941"/>
                </a:cubicBezTo>
                <a:cubicBezTo>
                  <a:pt x="144727" y="312185"/>
                  <a:pt x="141796" y="317027"/>
                  <a:pt x="134787" y="319194"/>
                </a:cubicBezTo>
                <a:cubicBezTo>
                  <a:pt x="111212" y="326457"/>
                  <a:pt x="87509" y="332956"/>
                  <a:pt x="62787" y="335250"/>
                </a:cubicBezTo>
                <a:cubicBezTo>
                  <a:pt x="53230" y="336270"/>
                  <a:pt x="43672" y="337544"/>
                  <a:pt x="32713" y="338818"/>
                </a:cubicBezTo>
                <a:close/>
                <a:moveTo>
                  <a:pt x="555572" y="182330"/>
                </a:moveTo>
                <a:cubicBezTo>
                  <a:pt x="564110" y="183477"/>
                  <a:pt x="572520" y="183350"/>
                  <a:pt x="580039" y="186026"/>
                </a:cubicBezTo>
                <a:cubicBezTo>
                  <a:pt x="595331" y="191251"/>
                  <a:pt x="607947" y="186663"/>
                  <a:pt x="620563" y="178635"/>
                </a:cubicBezTo>
                <a:cubicBezTo>
                  <a:pt x="637766" y="167548"/>
                  <a:pt x="655097" y="156716"/>
                  <a:pt x="672810" y="146394"/>
                </a:cubicBezTo>
                <a:cubicBezTo>
                  <a:pt x="686828" y="138238"/>
                  <a:pt x="701355" y="131102"/>
                  <a:pt x="716392" y="123074"/>
                </a:cubicBezTo>
                <a:cubicBezTo>
                  <a:pt x="713589" y="119123"/>
                  <a:pt x="711550" y="116320"/>
                  <a:pt x="709383" y="113516"/>
                </a:cubicBezTo>
                <a:cubicBezTo>
                  <a:pt x="696258" y="95803"/>
                  <a:pt x="697150" y="91725"/>
                  <a:pt x="716520" y="80766"/>
                </a:cubicBezTo>
                <a:cubicBezTo>
                  <a:pt x="720980" y="78217"/>
                  <a:pt x="725185" y="75414"/>
                  <a:pt x="729645" y="72738"/>
                </a:cubicBezTo>
                <a:cubicBezTo>
                  <a:pt x="735890" y="69042"/>
                  <a:pt x="742261" y="65346"/>
                  <a:pt x="751564" y="59867"/>
                </a:cubicBezTo>
                <a:cubicBezTo>
                  <a:pt x="739203" y="54769"/>
                  <a:pt x="730537" y="51201"/>
                  <a:pt x="721490" y="47506"/>
                </a:cubicBezTo>
                <a:cubicBezTo>
                  <a:pt x="704286" y="60759"/>
                  <a:pt x="683387" y="66366"/>
                  <a:pt x="667331" y="80893"/>
                </a:cubicBezTo>
                <a:cubicBezTo>
                  <a:pt x="669115" y="84461"/>
                  <a:pt x="670644" y="87010"/>
                  <a:pt x="671791" y="89814"/>
                </a:cubicBezTo>
                <a:cubicBezTo>
                  <a:pt x="676633" y="102557"/>
                  <a:pt x="674849" y="106762"/>
                  <a:pt x="662106" y="112624"/>
                </a:cubicBezTo>
                <a:cubicBezTo>
                  <a:pt x="659812" y="113644"/>
                  <a:pt x="657391" y="114536"/>
                  <a:pt x="654969" y="115555"/>
                </a:cubicBezTo>
                <a:cubicBezTo>
                  <a:pt x="623748" y="128553"/>
                  <a:pt x="592782" y="141679"/>
                  <a:pt x="564364" y="160412"/>
                </a:cubicBezTo>
                <a:cubicBezTo>
                  <a:pt x="556464" y="165891"/>
                  <a:pt x="552258" y="170989"/>
                  <a:pt x="555572" y="182330"/>
                </a:cubicBezTo>
                <a:close/>
                <a:moveTo>
                  <a:pt x="559522" y="141552"/>
                </a:moveTo>
                <a:cubicBezTo>
                  <a:pt x="577108" y="131612"/>
                  <a:pt x="592272" y="123456"/>
                  <a:pt x="607055" y="114536"/>
                </a:cubicBezTo>
                <a:cubicBezTo>
                  <a:pt x="621837" y="105615"/>
                  <a:pt x="640315" y="104851"/>
                  <a:pt x="653950" y="94019"/>
                </a:cubicBezTo>
                <a:cubicBezTo>
                  <a:pt x="646686" y="70571"/>
                  <a:pt x="647578" y="68277"/>
                  <a:pt x="667203" y="55024"/>
                </a:cubicBezTo>
                <a:cubicBezTo>
                  <a:pt x="674339" y="50182"/>
                  <a:pt x="681221" y="44830"/>
                  <a:pt x="689759" y="38585"/>
                </a:cubicBezTo>
                <a:cubicBezTo>
                  <a:pt x="660831" y="24950"/>
                  <a:pt x="629865" y="26479"/>
                  <a:pt x="599791" y="17049"/>
                </a:cubicBezTo>
                <a:cubicBezTo>
                  <a:pt x="579784" y="56044"/>
                  <a:pt x="566531" y="96185"/>
                  <a:pt x="559522" y="141552"/>
                </a:cubicBezTo>
                <a:close/>
                <a:moveTo>
                  <a:pt x="424825" y="182203"/>
                </a:moveTo>
                <a:cubicBezTo>
                  <a:pt x="419345" y="181948"/>
                  <a:pt x="414376" y="181566"/>
                  <a:pt x="409533" y="181566"/>
                </a:cubicBezTo>
                <a:cubicBezTo>
                  <a:pt x="395770" y="181693"/>
                  <a:pt x="381880" y="183605"/>
                  <a:pt x="368372" y="181948"/>
                </a:cubicBezTo>
                <a:cubicBezTo>
                  <a:pt x="353462" y="180164"/>
                  <a:pt x="338808" y="180164"/>
                  <a:pt x="324025" y="181948"/>
                </a:cubicBezTo>
                <a:cubicBezTo>
                  <a:pt x="304910" y="184369"/>
                  <a:pt x="304018" y="184879"/>
                  <a:pt x="301342" y="203612"/>
                </a:cubicBezTo>
                <a:cubicBezTo>
                  <a:pt x="300833" y="207562"/>
                  <a:pt x="300705" y="211512"/>
                  <a:pt x="300323" y="215463"/>
                </a:cubicBezTo>
                <a:cubicBezTo>
                  <a:pt x="343140" y="218904"/>
                  <a:pt x="385066" y="222344"/>
                  <a:pt x="427119" y="225785"/>
                </a:cubicBezTo>
                <a:cubicBezTo>
                  <a:pt x="426227" y="211258"/>
                  <a:pt x="425590" y="198132"/>
                  <a:pt x="424825" y="182203"/>
                </a:cubicBezTo>
                <a:close/>
                <a:moveTo>
                  <a:pt x="129180" y="264270"/>
                </a:moveTo>
                <a:cubicBezTo>
                  <a:pt x="95283" y="263633"/>
                  <a:pt x="93881" y="264015"/>
                  <a:pt x="53994" y="279307"/>
                </a:cubicBezTo>
                <a:cubicBezTo>
                  <a:pt x="35517" y="286443"/>
                  <a:pt x="31439" y="295109"/>
                  <a:pt x="37428" y="315243"/>
                </a:cubicBezTo>
                <a:cubicBezTo>
                  <a:pt x="61385" y="310656"/>
                  <a:pt x="85470" y="306323"/>
                  <a:pt x="109555" y="301608"/>
                </a:cubicBezTo>
                <a:cubicBezTo>
                  <a:pt x="126122" y="298295"/>
                  <a:pt x="127523" y="296638"/>
                  <a:pt x="129180" y="280326"/>
                </a:cubicBezTo>
                <a:cubicBezTo>
                  <a:pt x="129562" y="275229"/>
                  <a:pt x="129180" y="270132"/>
                  <a:pt x="129180" y="264270"/>
                </a:cubicBezTo>
                <a:close/>
                <a:moveTo>
                  <a:pt x="641079" y="189339"/>
                </a:moveTo>
                <a:cubicBezTo>
                  <a:pt x="641079" y="190741"/>
                  <a:pt x="641079" y="192143"/>
                  <a:pt x="641079" y="193544"/>
                </a:cubicBezTo>
                <a:cubicBezTo>
                  <a:pt x="665929" y="196603"/>
                  <a:pt x="690778" y="200808"/>
                  <a:pt x="716647" y="200171"/>
                </a:cubicBezTo>
                <a:cubicBezTo>
                  <a:pt x="720088" y="188829"/>
                  <a:pt x="723529" y="178635"/>
                  <a:pt x="726205" y="168313"/>
                </a:cubicBezTo>
                <a:cubicBezTo>
                  <a:pt x="728881" y="158118"/>
                  <a:pt x="730792" y="147668"/>
                  <a:pt x="733596" y="134543"/>
                </a:cubicBezTo>
                <a:cubicBezTo>
                  <a:pt x="701100" y="153785"/>
                  <a:pt x="671026" y="171498"/>
                  <a:pt x="641079" y="189339"/>
                </a:cubicBezTo>
                <a:close/>
                <a:moveTo>
                  <a:pt x="606417" y="212659"/>
                </a:moveTo>
                <a:cubicBezTo>
                  <a:pt x="604761" y="220433"/>
                  <a:pt x="602977" y="229226"/>
                  <a:pt x="600810" y="239675"/>
                </a:cubicBezTo>
                <a:cubicBezTo>
                  <a:pt x="619543" y="243881"/>
                  <a:pt x="637129" y="247831"/>
                  <a:pt x="657008" y="252291"/>
                </a:cubicBezTo>
                <a:cubicBezTo>
                  <a:pt x="658665" y="238273"/>
                  <a:pt x="660194" y="226422"/>
                  <a:pt x="661851" y="212659"/>
                </a:cubicBezTo>
                <a:cubicBezTo>
                  <a:pt x="642991" y="212659"/>
                  <a:pt x="625405" y="212659"/>
                  <a:pt x="606417" y="212659"/>
                </a:cubicBezTo>
                <a:close/>
                <a:moveTo>
                  <a:pt x="736909" y="120907"/>
                </a:moveTo>
                <a:cubicBezTo>
                  <a:pt x="738438" y="108546"/>
                  <a:pt x="745320" y="99626"/>
                  <a:pt x="742516" y="86628"/>
                </a:cubicBezTo>
                <a:cubicBezTo>
                  <a:pt x="733851" y="92745"/>
                  <a:pt x="726714" y="97842"/>
                  <a:pt x="719706" y="102939"/>
                </a:cubicBezTo>
                <a:cubicBezTo>
                  <a:pt x="721107" y="105870"/>
                  <a:pt x="721490" y="107527"/>
                  <a:pt x="722509" y="108419"/>
                </a:cubicBezTo>
                <a:cubicBezTo>
                  <a:pt x="726714" y="112242"/>
                  <a:pt x="730920" y="115810"/>
                  <a:pt x="736909" y="120907"/>
                </a:cubicBezTo>
                <a:close/>
                <a:moveTo>
                  <a:pt x="495678" y="449558"/>
                </a:moveTo>
                <a:cubicBezTo>
                  <a:pt x="495805" y="476574"/>
                  <a:pt x="489434" y="502188"/>
                  <a:pt x="477073" y="525508"/>
                </a:cubicBezTo>
                <a:cubicBezTo>
                  <a:pt x="462163" y="553544"/>
                  <a:pt x="443813" y="579030"/>
                  <a:pt x="415013" y="595979"/>
                </a:cubicBezTo>
                <a:cubicBezTo>
                  <a:pt x="399466" y="605154"/>
                  <a:pt x="383792" y="613055"/>
                  <a:pt x="367098" y="619809"/>
                </a:cubicBezTo>
                <a:cubicBezTo>
                  <a:pt x="347218" y="627710"/>
                  <a:pt x="327084" y="628092"/>
                  <a:pt x="306567" y="626053"/>
                </a:cubicBezTo>
                <a:cubicBezTo>
                  <a:pt x="266171" y="621975"/>
                  <a:pt x="233293" y="602860"/>
                  <a:pt x="208443" y="571384"/>
                </a:cubicBezTo>
                <a:cubicBezTo>
                  <a:pt x="199396" y="559915"/>
                  <a:pt x="192259" y="546025"/>
                  <a:pt x="187672" y="532135"/>
                </a:cubicBezTo>
                <a:cubicBezTo>
                  <a:pt x="181555" y="513784"/>
                  <a:pt x="176330" y="494542"/>
                  <a:pt x="175183" y="475299"/>
                </a:cubicBezTo>
                <a:cubicBezTo>
                  <a:pt x="173399" y="445990"/>
                  <a:pt x="185251" y="419356"/>
                  <a:pt x="199013" y="393870"/>
                </a:cubicBezTo>
                <a:cubicBezTo>
                  <a:pt x="211502" y="370677"/>
                  <a:pt x="227813" y="350160"/>
                  <a:pt x="246419" y="331555"/>
                </a:cubicBezTo>
                <a:cubicBezTo>
                  <a:pt x="262475" y="315498"/>
                  <a:pt x="281845" y="305686"/>
                  <a:pt x="304783" y="303392"/>
                </a:cubicBezTo>
                <a:cubicBezTo>
                  <a:pt x="332436" y="300716"/>
                  <a:pt x="359707" y="301353"/>
                  <a:pt x="387487" y="304921"/>
                </a:cubicBezTo>
                <a:cubicBezTo>
                  <a:pt x="408131" y="307597"/>
                  <a:pt x="424952" y="313332"/>
                  <a:pt x="439480" y="327477"/>
                </a:cubicBezTo>
                <a:cubicBezTo>
                  <a:pt x="440882" y="328879"/>
                  <a:pt x="442666" y="330025"/>
                  <a:pt x="444450" y="331045"/>
                </a:cubicBezTo>
                <a:cubicBezTo>
                  <a:pt x="462928" y="341877"/>
                  <a:pt x="475671" y="357551"/>
                  <a:pt x="482807" y="377686"/>
                </a:cubicBezTo>
                <a:cubicBezTo>
                  <a:pt x="490963" y="401133"/>
                  <a:pt x="498609" y="424581"/>
                  <a:pt x="495678" y="449558"/>
                </a:cubicBezTo>
                <a:close/>
                <a:moveTo>
                  <a:pt x="347601" y="321360"/>
                </a:moveTo>
                <a:cubicBezTo>
                  <a:pt x="347601" y="321615"/>
                  <a:pt x="347601" y="321870"/>
                  <a:pt x="347601" y="321997"/>
                </a:cubicBezTo>
                <a:cubicBezTo>
                  <a:pt x="339955" y="321997"/>
                  <a:pt x="332054" y="320978"/>
                  <a:pt x="324535" y="322125"/>
                </a:cubicBezTo>
                <a:cubicBezTo>
                  <a:pt x="302871" y="325565"/>
                  <a:pt x="281208" y="328114"/>
                  <a:pt x="263367" y="344043"/>
                </a:cubicBezTo>
                <a:cubicBezTo>
                  <a:pt x="236479" y="368001"/>
                  <a:pt x="218638" y="397820"/>
                  <a:pt x="205258" y="430188"/>
                </a:cubicBezTo>
                <a:cubicBezTo>
                  <a:pt x="199396" y="444461"/>
                  <a:pt x="197484" y="460900"/>
                  <a:pt x="196210" y="476574"/>
                </a:cubicBezTo>
                <a:cubicBezTo>
                  <a:pt x="194553" y="495434"/>
                  <a:pt x="202709" y="512637"/>
                  <a:pt x="208316" y="530351"/>
                </a:cubicBezTo>
                <a:cubicBezTo>
                  <a:pt x="218128" y="561190"/>
                  <a:pt x="240811" y="582089"/>
                  <a:pt x="268210" y="593175"/>
                </a:cubicBezTo>
                <a:cubicBezTo>
                  <a:pt x="302617" y="607066"/>
                  <a:pt x="339700" y="606174"/>
                  <a:pt x="374744" y="589735"/>
                </a:cubicBezTo>
                <a:cubicBezTo>
                  <a:pt x="378439" y="587951"/>
                  <a:pt x="381753" y="585274"/>
                  <a:pt x="385448" y="583745"/>
                </a:cubicBezTo>
                <a:cubicBezTo>
                  <a:pt x="411954" y="573296"/>
                  <a:pt x="429285" y="552779"/>
                  <a:pt x="444705" y="530223"/>
                </a:cubicBezTo>
                <a:cubicBezTo>
                  <a:pt x="449292" y="523469"/>
                  <a:pt x="452351" y="515696"/>
                  <a:pt x="456556" y="508560"/>
                </a:cubicBezTo>
                <a:cubicBezTo>
                  <a:pt x="471211" y="483328"/>
                  <a:pt x="476690" y="455930"/>
                  <a:pt x="474651" y="427257"/>
                </a:cubicBezTo>
                <a:cubicBezTo>
                  <a:pt x="473250" y="407123"/>
                  <a:pt x="468917" y="386606"/>
                  <a:pt x="455154" y="371441"/>
                </a:cubicBezTo>
                <a:cubicBezTo>
                  <a:pt x="442921" y="357933"/>
                  <a:pt x="427629" y="346847"/>
                  <a:pt x="412719" y="336015"/>
                </a:cubicBezTo>
                <a:cubicBezTo>
                  <a:pt x="405073" y="330535"/>
                  <a:pt x="395388" y="326457"/>
                  <a:pt x="386213" y="324546"/>
                </a:cubicBezTo>
                <a:cubicBezTo>
                  <a:pt x="373342" y="322252"/>
                  <a:pt x="360344" y="322379"/>
                  <a:pt x="347601" y="321360"/>
                </a:cubicBezTo>
                <a:close/>
                <a:moveTo>
                  <a:pt x="586283" y="624906"/>
                </a:moveTo>
                <a:cubicBezTo>
                  <a:pt x="605398" y="625161"/>
                  <a:pt x="620308" y="637012"/>
                  <a:pt x="619798" y="651540"/>
                </a:cubicBezTo>
                <a:cubicBezTo>
                  <a:pt x="619161" y="666322"/>
                  <a:pt x="601957" y="684927"/>
                  <a:pt x="588704" y="685055"/>
                </a:cubicBezTo>
                <a:cubicBezTo>
                  <a:pt x="572010" y="685182"/>
                  <a:pt x="559904" y="670272"/>
                  <a:pt x="560414" y="649756"/>
                </a:cubicBezTo>
                <a:cubicBezTo>
                  <a:pt x="560796" y="635865"/>
                  <a:pt x="572265" y="624779"/>
                  <a:pt x="586283" y="624906"/>
                </a:cubicBezTo>
                <a:close/>
                <a:moveTo>
                  <a:pt x="604888" y="652177"/>
                </a:moveTo>
                <a:cubicBezTo>
                  <a:pt x="600683" y="648864"/>
                  <a:pt x="596732" y="644913"/>
                  <a:pt x="592145" y="642110"/>
                </a:cubicBezTo>
                <a:cubicBezTo>
                  <a:pt x="585646" y="638287"/>
                  <a:pt x="580039" y="641855"/>
                  <a:pt x="575833" y="646442"/>
                </a:cubicBezTo>
                <a:cubicBezTo>
                  <a:pt x="570736" y="651922"/>
                  <a:pt x="574432" y="656892"/>
                  <a:pt x="578637" y="661097"/>
                </a:cubicBezTo>
                <a:cubicBezTo>
                  <a:pt x="586538" y="668998"/>
                  <a:pt x="595203" y="666322"/>
                  <a:pt x="604888" y="652177"/>
                </a:cubicBezTo>
                <a:close/>
                <a:moveTo>
                  <a:pt x="214560" y="460645"/>
                </a:moveTo>
                <a:cubicBezTo>
                  <a:pt x="212776" y="420631"/>
                  <a:pt x="232146" y="392468"/>
                  <a:pt x="264514" y="371696"/>
                </a:cubicBezTo>
                <a:cubicBezTo>
                  <a:pt x="274326" y="365325"/>
                  <a:pt x="284266" y="358698"/>
                  <a:pt x="294971" y="353983"/>
                </a:cubicBezTo>
                <a:cubicBezTo>
                  <a:pt x="321732" y="342132"/>
                  <a:pt x="349639" y="340857"/>
                  <a:pt x="377675" y="348248"/>
                </a:cubicBezTo>
                <a:cubicBezTo>
                  <a:pt x="384811" y="350160"/>
                  <a:pt x="391438" y="354493"/>
                  <a:pt x="398192" y="357933"/>
                </a:cubicBezTo>
                <a:cubicBezTo>
                  <a:pt x="402269" y="360100"/>
                  <a:pt x="405710" y="363540"/>
                  <a:pt x="409915" y="365197"/>
                </a:cubicBezTo>
                <a:cubicBezTo>
                  <a:pt x="430305" y="373098"/>
                  <a:pt x="441519" y="389409"/>
                  <a:pt x="449037" y="408397"/>
                </a:cubicBezTo>
                <a:cubicBezTo>
                  <a:pt x="456429" y="427130"/>
                  <a:pt x="459487" y="446882"/>
                  <a:pt x="459359" y="467271"/>
                </a:cubicBezTo>
                <a:cubicBezTo>
                  <a:pt x="459232" y="484984"/>
                  <a:pt x="448783" y="498237"/>
                  <a:pt x="440244" y="512000"/>
                </a:cubicBezTo>
                <a:cubicBezTo>
                  <a:pt x="412719" y="556475"/>
                  <a:pt x="371940" y="578648"/>
                  <a:pt x="319693" y="579158"/>
                </a:cubicBezTo>
                <a:cubicBezTo>
                  <a:pt x="312174" y="579285"/>
                  <a:pt x="304273" y="577628"/>
                  <a:pt x="297137" y="574952"/>
                </a:cubicBezTo>
                <a:cubicBezTo>
                  <a:pt x="242596" y="554181"/>
                  <a:pt x="212776" y="519646"/>
                  <a:pt x="214560" y="460645"/>
                </a:cubicBezTo>
                <a:close/>
                <a:moveTo>
                  <a:pt x="316507" y="559788"/>
                </a:moveTo>
                <a:cubicBezTo>
                  <a:pt x="327211" y="558768"/>
                  <a:pt x="338170" y="558513"/>
                  <a:pt x="348620" y="556475"/>
                </a:cubicBezTo>
                <a:cubicBezTo>
                  <a:pt x="370029" y="552397"/>
                  <a:pt x="390928" y="545515"/>
                  <a:pt x="405838" y="528949"/>
                </a:cubicBezTo>
                <a:cubicBezTo>
                  <a:pt x="414503" y="519264"/>
                  <a:pt x="419728" y="506393"/>
                  <a:pt x="426609" y="494924"/>
                </a:cubicBezTo>
                <a:cubicBezTo>
                  <a:pt x="439225" y="473898"/>
                  <a:pt x="441391" y="451342"/>
                  <a:pt x="435784" y="428022"/>
                </a:cubicBezTo>
                <a:cubicBezTo>
                  <a:pt x="431579" y="410563"/>
                  <a:pt x="423296" y="396163"/>
                  <a:pt x="406857" y="386478"/>
                </a:cubicBezTo>
                <a:cubicBezTo>
                  <a:pt x="393604" y="378705"/>
                  <a:pt x="377038" y="379597"/>
                  <a:pt x="365314" y="368638"/>
                </a:cubicBezTo>
                <a:cubicBezTo>
                  <a:pt x="363912" y="367363"/>
                  <a:pt x="360344" y="368383"/>
                  <a:pt x="357795" y="368638"/>
                </a:cubicBezTo>
                <a:cubicBezTo>
                  <a:pt x="318673" y="371569"/>
                  <a:pt x="283247" y="384057"/>
                  <a:pt x="254574" y="411328"/>
                </a:cubicBezTo>
                <a:cubicBezTo>
                  <a:pt x="247056" y="418464"/>
                  <a:pt x="240302" y="428022"/>
                  <a:pt x="236861" y="437707"/>
                </a:cubicBezTo>
                <a:cubicBezTo>
                  <a:pt x="224118" y="474153"/>
                  <a:pt x="234950" y="513912"/>
                  <a:pt x="265024" y="537869"/>
                </a:cubicBezTo>
                <a:cubicBezTo>
                  <a:pt x="279551" y="549466"/>
                  <a:pt x="295480" y="561444"/>
                  <a:pt x="316507" y="559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7"/>
          <p:cNvSpPr/>
          <p:nvPr/>
        </p:nvSpPr>
        <p:spPr>
          <a:xfrm>
            <a:off x="5319189" y="1731991"/>
            <a:ext cx="465322" cy="372583"/>
          </a:xfrm>
          <a:custGeom>
            <a:rect b="b" l="l" r="r" t="t"/>
            <a:pathLst>
              <a:path extrusionOk="0" h="745166" w="930645">
                <a:moveTo>
                  <a:pt x="440076" y="451955"/>
                </a:moveTo>
                <a:cubicBezTo>
                  <a:pt x="372633" y="483764"/>
                  <a:pt x="305955" y="563668"/>
                  <a:pt x="229876" y="522459"/>
                </a:cubicBezTo>
                <a:cubicBezTo>
                  <a:pt x="209435" y="508686"/>
                  <a:pt x="123519" y="478954"/>
                  <a:pt x="85370" y="453376"/>
                </a:cubicBezTo>
                <a:cubicBezTo>
                  <a:pt x="73565" y="445506"/>
                  <a:pt x="73674" y="428454"/>
                  <a:pt x="85042" y="420037"/>
                </a:cubicBezTo>
                <a:cubicBezTo>
                  <a:pt x="103843" y="406155"/>
                  <a:pt x="76407" y="394240"/>
                  <a:pt x="57606" y="370192"/>
                </a:cubicBezTo>
                <a:cubicBezTo>
                  <a:pt x="38914" y="345051"/>
                  <a:pt x="19348" y="320566"/>
                  <a:pt x="0" y="295862"/>
                </a:cubicBezTo>
                <a:cubicBezTo>
                  <a:pt x="41100" y="198140"/>
                  <a:pt x="120677" y="293676"/>
                  <a:pt x="189650" y="306684"/>
                </a:cubicBezTo>
                <a:cubicBezTo>
                  <a:pt x="229985" y="323189"/>
                  <a:pt x="222771" y="331606"/>
                  <a:pt x="258624" y="304825"/>
                </a:cubicBezTo>
                <a:cubicBezTo>
                  <a:pt x="302238" y="278919"/>
                  <a:pt x="341371" y="250499"/>
                  <a:pt x="385641" y="227763"/>
                </a:cubicBezTo>
                <a:cubicBezTo>
                  <a:pt x="449040" y="208634"/>
                  <a:pt x="256875" y="136053"/>
                  <a:pt x="232937" y="118017"/>
                </a:cubicBezTo>
                <a:cubicBezTo>
                  <a:pt x="216650" y="104353"/>
                  <a:pt x="186153" y="97795"/>
                  <a:pt x="182983" y="79978"/>
                </a:cubicBezTo>
                <a:cubicBezTo>
                  <a:pt x="200909" y="45108"/>
                  <a:pt x="245835" y="21607"/>
                  <a:pt x="280377" y="2478"/>
                </a:cubicBezTo>
                <a:cubicBezTo>
                  <a:pt x="358969" y="-10311"/>
                  <a:pt x="439420" y="29586"/>
                  <a:pt x="514625" y="49590"/>
                </a:cubicBezTo>
                <a:cubicBezTo>
                  <a:pt x="559332" y="60083"/>
                  <a:pt x="595732" y="103698"/>
                  <a:pt x="632241" y="68172"/>
                </a:cubicBezTo>
                <a:cubicBezTo>
                  <a:pt x="703619" y="-3753"/>
                  <a:pt x="1022691" y="-24631"/>
                  <a:pt x="904747" y="143595"/>
                </a:cubicBezTo>
                <a:cubicBezTo>
                  <a:pt x="849874" y="218253"/>
                  <a:pt x="765269" y="258697"/>
                  <a:pt x="685256" y="300016"/>
                </a:cubicBezTo>
                <a:cubicBezTo>
                  <a:pt x="666454" y="330404"/>
                  <a:pt x="665580" y="371504"/>
                  <a:pt x="653447" y="405499"/>
                </a:cubicBezTo>
                <a:cubicBezTo>
                  <a:pt x="614205" y="502565"/>
                  <a:pt x="636504" y="644338"/>
                  <a:pt x="522823" y="689701"/>
                </a:cubicBezTo>
                <a:cubicBezTo>
                  <a:pt x="493747" y="698555"/>
                  <a:pt x="450679" y="760205"/>
                  <a:pt x="425757" y="741732"/>
                </a:cubicBezTo>
                <a:cubicBezTo>
                  <a:pt x="427943" y="642043"/>
                  <a:pt x="437453" y="550661"/>
                  <a:pt x="440076" y="451955"/>
                </a:cubicBezTo>
                <a:close/>
                <a:moveTo>
                  <a:pt x="689300" y="278810"/>
                </a:moveTo>
                <a:cubicBezTo>
                  <a:pt x="733789" y="259134"/>
                  <a:pt x="778386" y="237382"/>
                  <a:pt x="816535" y="205792"/>
                </a:cubicBezTo>
                <a:cubicBezTo>
                  <a:pt x="859603" y="173436"/>
                  <a:pt x="970988" y="69484"/>
                  <a:pt x="879715" y="39861"/>
                </a:cubicBezTo>
                <a:cubicBezTo>
                  <a:pt x="838397" y="51885"/>
                  <a:pt x="749310" y="166113"/>
                  <a:pt x="717939" y="127964"/>
                </a:cubicBezTo>
                <a:cubicBezTo>
                  <a:pt x="711599" y="107633"/>
                  <a:pt x="682413" y="80415"/>
                  <a:pt x="699794" y="60302"/>
                </a:cubicBezTo>
                <a:cubicBezTo>
                  <a:pt x="708648" y="51011"/>
                  <a:pt x="721109" y="47732"/>
                  <a:pt x="730400" y="40189"/>
                </a:cubicBezTo>
                <a:cubicBezTo>
                  <a:pt x="632459" y="62816"/>
                  <a:pt x="560206" y="147421"/>
                  <a:pt x="471994" y="193221"/>
                </a:cubicBezTo>
                <a:cubicBezTo>
                  <a:pt x="435923" y="228200"/>
                  <a:pt x="259936" y="296955"/>
                  <a:pt x="249551" y="332918"/>
                </a:cubicBezTo>
                <a:cubicBezTo>
                  <a:pt x="247584" y="339695"/>
                  <a:pt x="243758" y="345926"/>
                  <a:pt x="239058" y="351172"/>
                </a:cubicBezTo>
                <a:cubicBezTo>
                  <a:pt x="209763" y="383528"/>
                  <a:pt x="140680" y="448676"/>
                  <a:pt x="120677" y="436980"/>
                </a:cubicBezTo>
                <a:cubicBezTo>
                  <a:pt x="115648" y="430968"/>
                  <a:pt x="109637" y="425939"/>
                  <a:pt x="103734" y="423644"/>
                </a:cubicBezTo>
                <a:cubicBezTo>
                  <a:pt x="91601" y="418944"/>
                  <a:pt x="84386" y="437198"/>
                  <a:pt x="96192" y="442445"/>
                </a:cubicBezTo>
                <a:cubicBezTo>
                  <a:pt x="287154" y="527597"/>
                  <a:pt x="237090" y="564543"/>
                  <a:pt x="432971" y="441461"/>
                </a:cubicBezTo>
                <a:cubicBezTo>
                  <a:pt x="447947" y="445943"/>
                  <a:pt x="438983" y="347019"/>
                  <a:pt x="438983" y="347019"/>
                </a:cubicBezTo>
                <a:cubicBezTo>
                  <a:pt x="458877" y="324829"/>
                  <a:pt x="489593" y="314991"/>
                  <a:pt x="513422" y="297830"/>
                </a:cubicBezTo>
                <a:cubicBezTo>
                  <a:pt x="528179" y="289304"/>
                  <a:pt x="562939" y="270175"/>
                  <a:pt x="568405" y="273563"/>
                </a:cubicBezTo>
                <a:cubicBezTo>
                  <a:pt x="587424" y="266021"/>
                  <a:pt x="609177" y="254871"/>
                  <a:pt x="629508" y="245471"/>
                </a:cubicBezTo>
                <a:cubicBezTo>
                  <a:pt x="641204" y="233119"/>
                  <a:pt x="658475" y="239896"/>
                  <a:pt x="669296" y="225249"/>
                </a:cubicBezTo>
                <a:cubicBezTo>
                  <a:pt x="710834" y="214537"/>
                  <a:pt x="693235" y="251592"/>
                  <a:pt x="689300" y="278810"/>
                </a:cubicBezTo>
                <a:close/>
                <a:moveTo>
                  <a:pt x="445323" y="727085"/>
                </a:moveTo>
                <a:cubicBezTo>
                  <a:pt x="489593" y="695385"/>
                  <a:pt x="543154" y="676038"/>
                  <a:pt x="578242" y="635375"/>
                </a:cubicBezTo>
                <a:cubicBezTo>
                  <a:pt x="611800" y="521475"/>
                  <a:pt x="627103" y="403859"/>
                  <a:pt x="664487" y="290943"/>
                </a:cubicBezTo>
                <a:cubicBezTo>
                  <a:pt x="682851" y="232026"/>
                  <a:pt x="672029" y="234977"/>
                  <a:pt x="622950" y="262195"/>
                </a:cubicBezTo>
                <a:cubicBezTo>
                  <a:pt x="569388" y="286571"/>
                  <a:pt x="520746" y="317068"/>
                  <a:pt x="469043" y="343739"/>
                </a:cubicBezTo>
                <a:cubicBezTo>
                  <a:pt x="448165" y="462886"/>
                  <a:pt x="453959" y="602692"/>
                  <a:pt x="445323" y="727085"/>
                </a:cubicBezTo>
                <a:close/>
                <a:moveTo>
                  <a:pt x="424773" y="203387"/>
                </a:moveTo>
                <a:cubicBezTo>
                  <a:pt x="465217" y="182072"/>
                  <a:pt x="504459" y="157368"/>
                  <a:pt x="541624" y="129713"/>
                </a:cubicBezTo>
                <a:cubicBezTo>
                  <a:pt x="623605" y="94406"/>
                  <a:pt x="555069" y="87629"/>
                  <a:pt x="508285" y="65330"/>
                </a:cubicBezTo>
                <a:cubicBezTo>
                  <a:pt x="434174" y="46201"/>
                  <a:pt x="358641" y="11660"/>
                  <a:pt x="281579" y="14720"/>
                </a:cubicBezTo>
                <a:cubicBezTo>
                  <a:pt x="238402" y="44889"/>
                  <a:pt x="158060" y="77791"/>
                  <a:pt x="245070" y="101074"/>
                </a:cubicBezTo>
                <a:cubicBezTo>
                  <a:pt x="305299" y="134851"/>
                  <a:pt x="370337" y="160647"/>
                  <a:pt x="424773" y="203387"/>
                </a:cubicBezTo>
                <a:close/>
                <a:moveTo>
                  <a:pt x="22845" y="282527"/>
                </a:moveTo>
                <a:cubicBezTo>
                  <a:pt x="14975" y="300672"/>
                  <a:pt x="30278" y="313133"/>
                  <a:pt x="53233" y="338165"/>
                </a:cubicBezTo>
                <a:cubicBezTo>
                  <a:pt x="76625" y="355326"/>
                  <a:pt x="119693" y="441571"/>
                  <a:pt x="145927" y="423207"/>
                </a:cubicBezTo>
                <a:cubicBezTo>
                  <a:pt x="316667" y="307121"/>
                  <a:pt x="179266" y="338711"/>
                  <a:pt x="66897" y="269191"/>
                </a:cubicBezTo>
                <a:cubicBezTo>
                  <a:pt x="51156" y="259572"/>
                  <a:pt x="30169" y="265584"/>
                  <a:pt x="22845" y="282527"/>
                </a:cubicBezTo>
                <a:close/>
                <a:moveTo>
                  <a:pt x="766909" y="28821"/>
                </a:moveTo>
                <a:cubicBezTo>
                  <a:pt x="757071" y="54509"/>
                  <a:pt x="726574" y="55055"/>
                  <a:pt x="709194" y="75605"/>
                </a:cubicBezTo>
                <a:cubicBezTo>
                  <a:pt x="720453" y="86099"/>
                  <a:pt x="728979" y="127527"/>
                  <a:pt x="745594" y="114410"/>
                </a:cubicBezTo>
                <a:cubicBezTo>
                  <a:pt x="805276" y="49918"/>
                  <a:pt x="955138" y="16579"/>
                  <a:pt x="766909" y="28821"/>
                </a:cubicBezTo>
                <a:close/>
                <a:moveTo>
                  <a:pt x="576712" y="237163"/>
                </a:moveTo>
                <a:cubicBezTo>
                  <a:pt x="556709" y="226998"/>
                  <a:pt x="559879" y="197594"/>
                  <a:pt x="555178" y="179011"/>
                </a:cubicBezTo>
                <a:cubicBezTo>
                  <a:pt x="579226" y="172671"/>
                  <a:pt x="591469" y="145672"/>
                  <a:pt x="615735" y="149826"/>
                </a:cubicBezTo>
                <a:cubicBezTo>
                  <a:pt x="667110" y="193659"/>
                  <a:pt x="628415" y="222516"/>
                  <a:pt x="576712" y="237163"/>
                </a:cubicBezTo>
                <a:close/>
                <a:moveTo>
                  <a:pt x="621091" y="197266"/>
                </a:moveTo>
                <a:cubicBezTo>
                  <a:pt x="613768" y="164145"/>
                  <a:pt x="595513" y="158898"/>
                  <a:pt x="574307" y="185023"/>
                </a:cubicBezTo>
                <a:cubicBezTo>
                  <a:pt x="577587" y="223391"/>
                  <a:pt x="595404" y="217925"/>
                  <a:pt x="621091" y="197266"/>
                </a:cubicBezTo>
                <a:close/>
                <a:moveTo>
                  <a:pt x="516046" y="218581"/>
                </a:moveTo>
                <a:cubicBezTo>
                  <a:pt x="544794" y="268207"/>
                  <a:pt x="513750" y="295097"/>
                  <a:pt x="464561" y="292583"/>
                </a:cubicBezTo>
                <a:cubicBezTo>
                  <a:pt x="462375" y="279138"/>
                  <a:pt x="444886" y="261211"/>
                  <a:pt x="456473" y="249734"/>
                </a:cubicBezTo>
                <a:cubicBezTo>
                  <a:pt x="476476" y="237273"/>
                  <a:pt x="490358" y="216176"/>
                  <a:pt x="516046" y="218581"/>
                </a:cubicBezTo>
                <a:close/>
                <a:moveTo>
                  <a:pt x="499977" y="233338"/>
                </a:moveTo>
                <a:cubicBezTo>
                  <a:pt x="475383" y="246455"/>
                  <a:pt x="459315" y="253997"/>
                  <a:pt x="479209" y="280340"/>
                </a:cubicBezTo>
                <a:cubicBezTo>
                  <a:pt x="508394" y="274219"/>
                  <a:pt x="513641" y="258697"/>
                  <a:pt x="499977" y="233338"/>
                </a:cubicBezTo>
                <a:close/>
                <a:moveTo>
                  <a:pt x="309671" y="417523"/>
                </a:moveTo>
                <a:cubicBezTo>
                  <a:pt x="283109" y="430093"/>
                  <a:pt x="280595" y="410746"/>
                  <a:pt x="268462" y="392710"/>
                </a:cubicBezTo>
                <a:cubicBezTo>
                  <a:pt x="262341" y="368552"/>
                  <a:pt x="304534" y="354889"/>
                  <a:pt x="323444" y="350407"/>
                </a:cubicBezTo>
                <a:cubicBezTo>
                  <a:pt x="362030" y="363634"/>
                  <a:pt x="346290" y="419928"/>
                  <a:pt x="309671" y="417523"/>
                </a:cubicBezTo>
                <a:close/>
                <a:moveTo>
                  <a:pt x="329456" y="391835"/>
                </a:moveTo>
                <a:cubicBezTo>
                  <a:pt x="329565" y="353140"/>
                  <a:pt x="296773" y="356310"/>
                  <a:pt x="286826" y="386151"/>
                </a:cubicBezTo>
                <a:cubicBezTo>
                  <a:pt x="294696" y="421786"/>
                  <a:pt x="308469" y="407138"/>
                  <a:pt x="329456" y="391835"/>
                </a:cubicBezTo>
                <a:close/>
                <a:moveTo>
                  <a:pt x="432643" y="333574"/>
                </a:moveTo>
                <a:cubicBezTo>
                  <a:pt x="401490" y="357949"/>
                  <a:pt x="358095" y="380030"/>
                  <a:pt x="359516" y="320457"/>
                </a:cubicBezTo>
                <a:cubicBezTo>
                  <a:pt x="394276" y="283620"/>
                  <a:pt x="420073" y="276733"/>
                  <a:pt x="432643" y="333574"/>
                </a:cubicBezTo>
                <a:close/>
                <a:moveTo>
                  <a:pt x="399632" y="301437"/>
                </a:moveTo>
                <a:cubicBezTo>
                  <a:pt x="373507" y="307886"/>
                  <a:pt x="368370" y="329857"/>
                  <a:pt x="386297" y="348440"/>
                </a:cubicBezTo>
                <a:cubicBezTo>
                  <a:pt x="411110" y="340679"/>
                  <a:pt x="417122" y="320894"/>
                  <a:pt x="399632" y="3014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7"/>
          <p:cNvSpPr/>
          <p:nvPr/>
        </p:nvSpPr>
        <p:spPr>
          <a:xfrm>
            <a:off x="4187520" y="1731827"/>
            <a:ext cx="363996" cy="372819"/>
          </a:xfrm>
          <a:custGeom>
            <a:rect b="b" l="l" r="r" t="t"/>
            <a:pathLst>
              <a:path extrusionOk="0" h="745637" w="727993">
                <a:moveTo>
                  <a:pt x="295514" y="657564"/>
                </a:moveTo>
                <a:cubicBezTo>
                  <a:pt x="297794" y="660904"/>
                  <a:pt x="300225" y="664244"/>
                  <a:pt x="302656" y="667433"/>
                </a:cubicBezTo>
                <a:cubicBezTo>
                  <a:pt x="310102" y="677454"/>
                  <a:pt x="317852" y="687474"/>
                  <a:pt x="325146" y="697647"/>
                </a:cubicBezTo>
                <a:cubicBezTo>
                  <a:pt x="327577" y="701139"/>
                  <a:pt x="329704" y="705087"/>
                  <a:pt x="331072" y="709186"/>
                </a:cubicBezTo>
                <a:cubicBezTo>
                  <a:pt x="331832" y="711463"/>
                  <a:pt x="331528" y="715259"/>
                  <a:pt x="330160" y="716474"/>
                </a:cubicBezTo>
                <a:cubicBezTo>
                  <a:pt x="328640" y="717840"/>
                  <a:pt x="324386" y="717992"/>
                  <a:pt x="322714" y="716777"/>
                </a:cubicBezTo>
                <a:cubicBezTo>
                  <a:pt x="316484" y="712071"/>
                  <a:pt x="309950" y="707364"/>
                  <a:pt x="305391" y="701291"/>
                </a:cubicBezTo>
                <a:cubicBezTo>
                  <a:pt x="298401" y="691877"/>
                  <a:pt x="292779" y="681401"/>
                  <a:pt x="286549" y="671532"/>
                </a:cubicBezTo>
                <a:cubicBezTo>
                  <a:pt x="285333" y="669710"/>
                  <a:pt x="283814" y="668040"/>
                  <a:pt x="281079" y="664548"/>
                </a:cubicBezTo>
                <a:cubicBezTo>
                  <a:pt x="281079" y="668799"/>
                  <a:pt x="280775" y="670925"/>
                  <a:pt x="281079" y="673050"/>
                </a:cubicBezTo>
                <a:cubicBezTo>
                  <a:pt x="283966" y="689296"/>
                  <a:pt x="287005" y="705390"/>
                  <a:pt x="289892" y="721636"/>
                </a:cubicBezTo>
                <a:cubicBezTo>
                  <a:pt x="290804" y="726950"/>
                  <a:pt x="291564" y="732568"/>
                  <a:pt x="291564" y="737882"/>
                </a:cubicBezTo>
                <a:cubicBezTo>
                  <a:pt x="291564" y="744866"/>
                  <a:pt x="286245" y="747751"/>
                  <a:pt x="280471" y="743955"/>
                </a:cubicBezTo>
                <a:cubicBezTo>
                  <a:pt x="278040" y="742285"/>
                  <a:pt x="275304" y="739856"/>
                  <a:pt x="274393" y="737123"/>
                </a:cubicBezTo>
                <a:cubicBezTo>
                  <a:pt x="272113" y="730139"/>
                  <a:pt x="270138" y="722851"/>
                  <a:pt x="269074" y="715563"/>
                </a:cubicBezTo>
                <a:cubicBezTo>
                  <a:pt x="266795" y="700532"/>
                  <a:pt x="265123" y="685349"/>
                  <a:pt x="263452" y="670166"/>
                </a:cubicBezTo>
                <a:cubicBezTo>
                  <a:pt x="262388" y="660449"/>
                  <a:pt x="261780" y="650731"/>
                  <a:pt x="261021" y="641014"/>
                </a:cubicBezTo>
                <a:cubicBezTo>
                  <a:pt x="261021" y="640255"/>
                  <a:pt x="260869" y="639192"/>
                  <a:pt x="261324" y="638737"/>
                </a:cubicBezTo>
                <a:cubicBezTo>
                  <a:pt x="269226" y="630994"/>
                  <a:pt x="264971" y="621580"/>
                  <a:pt x="263756" y="613229"/>
                </a:cubicBezTo>
                <a:cubicBezTo>
                  <a:pt x="260109" y="589848"/>
                  <a:pt x="258133" y="566466"/>
                  <a:pt x="261476" y="542932"/>
                </a:cubicBezTo>
                <a:cubicBezTo>
                  <a:pt x="261628" y="541869"/>
                  <a:pt x="261324" y="540655"/>
                  <a:pt x="261173" y="538681"/>
                </a:cubicBezTo>
                <a:cubicBezTo>
                  <a:pt x="259349" y="537922"/>
                  <a:pt x="257374" y="536404"/>
                  <a:pt x="255094" y="536100"/>
                </a:cubicBezTo>
                <a:cubicBezTo>
                  <a:pt x="220601" y="530938"/>
                  <a:pt x="186411" y="523802"/>
                  <a:pt x="153892" y="511200"/>
                </a:cubicBezTo>
                <a:cubicBezTo>
                  <a:pt x="135050" y="503912"/>
                  <a:pt x="117423" y="492525"/>
                  <a:pt x="104355" y="476279"/>
                </a:cubicBezTo>
                <a:cubicBezTo>
                  <a:pt x="96909" y="466865"/>
                  <a:pt x="88552" y="458818"/>
                  <a:pt x="78675" y="452290"/>
                </a:cubicBezTo>
                <a:cubicBezTo>
                  <a:pt x="64999" y="443180"/>
                  <a:pt x="56033" y="429667"/>
                  <a:pt x="45245" y="417824"/>
                </a:cubicBezTo>
                <a:cubicBezTo>
                  <a:pt x="20932" y="391102"/>
                  <a:pt x="8471" y="358914"/>
                  <a:pt x="2849" y="323842"/>
                </a:cubicBezTo>
                <a:cubicBezTo>
                  <a:pt x="-494" y="302889"/>
                  <a:pt x="-1861" y="281785"/>
                  <a:pt x="4217" y="260984"/>
                </a:cubicBezTo>
                <a:cubicBezTo>
                  <a:pt x="10903" y="238665"/>
                  <a:pt x="22451" y="219990"/>
                  <a:pt x="43269" y="208906"/>
                </a:cubicBezTo>
                <a:cubicBezTo>
                  <a:pt x="50563" y="205111"/>
                  <a:pt x="59832" y="203440"/>
                  <a:pt x="68038" y="203440"/>
                </a:cubicBezTo>
                <a:cubicBezTo>
                  <a:pt x="80802" y="203592"/>
                  <a:pt x="93718" y="205870"/>
                  <a:pt x="106482" y="207540"/>
                </a:cubicBezTo>
                <a:cubicBezTo>
                  <a:pt x="118943" y="209210"/>
                  <a:pt x="131251" y="211943"/>
                  <a:pt x="143559" y="212702"/>
                </a:cubicBezTo>
                <a:cubicBezTo>
                  <a:pt x="163921" y="213917"/>
                  <a:pt x="183372" y="208603"/>
                  <a:pt x="201758" y="200859"/>
                </a:cubicBezTo>
                <a:cubicBezTo>
                  <a:pt x="219385" y="193420"/>
                  <a:pt x="236252" y="184310"/>
                  <a:pt x="253271" y="175504"/>
                </a:cubicBezTo>
                <a:cubicBezTo>
                  <a:pt x="282750" y="160169"/>
                  <a:pt x="307367" y="138305"/>
                  <a:pt x="331832" y="116442"/>
                </a:cubicBezTo>
                <a:cubicBezTo>
                  <a:pt x="342772" y="106725"/>
                  <a:pt x="352345" y="95489"/>
                  <a:pt x="363438" y="85772"/>
                </a:cubicBezTo>
                <a:cubicBezTo>
                  <a:pt x="378026" y="72867"/>
                  <a:pt x="390486" y="57684"/>
                  <a:pt x="407809" y="47815"/>
                </a:cubicBezTo>
                <a:cubicBezTo>
                  <a:pt x="414799" y="43715"/>
                  <a:pt x="420573" y="37642"/>
                  <a:pt x="427411" y="33239"/>
                </a:cubicBezTo>
                <a:cubicBezTo>
                  <a:pt x="437592" y="26862"/>
                  <a:pt x="447773" y="20334"/>
                  <a:pt x="458714" y="15323"/>
                </a:cubicBezTo>
                <a:cubicBezTo>
                  <a:pt x="473605" y="8643"/>
                  <a:pt x="489409" y="4847"/>
                  <a:pt x="505668" y="1962"/>
                </a:cubicBezTo>
                <a:cubicBezTo>
                  <a:pt x="525878" y="-1682"/>
                  <a:pt x="545632" y="292"/>
                  <a:pt x="565082" y="3480"/>
                </a:cubicBezTo>
                <a:cubicBezTo>
                  <a:pt x="584229" y="6517"/>
                  <a:pt x="603375" y="11983"/>
                  <a:pt x="619634" y="23674"/>
                </a:cubicBezTo>
                <a:cubicBezTo>
                  <a:pt x="622521" y="25648"/>
                  <a:pt x="624953" y="28381"/>
                  <a:pt x="627384" y="30810"/>
                </a:cubicBezTo>
                <a:cubicBezTo>
                  <a:pt x="644403" y="48422"/>
                  <a:pt x="658838" y="67704"/>
                  <a:pt x="667044" y="91238"/>
                </a:cubicBezTo>
                <a:cubicBezTo>
                  <a:pt x="668868" y="96400"/>
                  <a:pt x="671755" y="101107"/>
                  <a:pt x="674642" y="107180"/>
                </a:cubicBezTo>
                <a:cubicBezTo>
                  <a:pt x="686342" y="105662"/>
                  <a:pt x="697435" y="108395"/>
                  <a:pt x="708224" y="113861"/>
                </a:cubicBezTo>
                <a:cubicBezTo>
                  <a:pt x="718709" y="119175"/>
                  <a:pt x="723723" y="127829"/>
                  <a:pt x="726914" y="138305"/>
                </a:cubicBezTo>
                <a:cubicBezTo>
                  <a:pt x="731017" y="150907"/>
                  <a:pt x="722963" y="164876"/>
                  <a:pt x="710503" y="167153"/>
                </a:cubicBezTo>
                <a:cubicBezTo>
                  <a:pt x="701690" y="168823"/>
                  <a:pt x="692876" y="170038"/>
                  <a:pt x="682847" y="171556"/>
                </a:cubicBezTo>
                <a:cubicBezTo>
                  <a:pt x="681784" y="178540"/>
                  <a:pt x="680872" y="187043"/>
                  <a:pt x="678897" y="195242"/>
                </a:cubicBezTo>
                <a:cubicBezTo>
                  <a:pt x="673274" y="219231"/>
                  <a:pt x="667500" y="243220"/>
                  <a:pt x="660966" y="267057"/>
                </a:cubicBezTo>
                <a:cubicBezTo>
                  <a:pt x="655799" y="285884"/>
                  <a:pt x="649265" y="304407"/>
                  <a:pt x="643339" y="323082"/>
                </a:cubicBezTo>
                <a:cubicBezTo>
                  <a:pt x="635285" y="347679"/>
                  <a:pt x="624953" y="371516"/>
                  <a:pt x="610973" y="393228"/>
                </a:cubicBezTo>
                <a:cubicBezTo>
                  <a:pt x="598664" y="412510"/>
                  <a:pt x="584988" y="431641"/>
                  <a:pt x="566906" y="446217"/>
                </a:cubicBezTo>
                <a:cubicBezTo>
                  <a:pt x="542289" y="466258"/>
                  <a:pt x="516913" y="485237"/>
                  <a:pt x="491536" y="503912"/>
                </a:cubicBezTo>
                <a:cubicBezTo>
                  <a:pt x="484394" y="509226"/>
                  <a:pt x="475581" y="512263"/>
                  <a:pt x="467527" y="516362"/>
                </a:cubicBezTo>
                <a:cubicBezTo>
                  <a:pt x="465552" y="517425"/>
                  <a:pt x="463576" y="518639"/>
                  <a:pt x="462057" y="519550"/>
                </a:cubicBezTo>
                <a:cubicBezTo>
                  <a:pt x="475125" y="543388"/>
                  <a:pt x="488193" y="566618"/>
                  <a:pt x="500653" y="590151"/>
                </a:cubicBezTo>
                <a:cubicBezTo>
                  <a:pt x="503085" y="594858"/>
                  <a:pt x="505972" y="597287"/>
                  <a:pt x="510986" y="598350"/>
                </a:cubicBezTo>
                <a:cubicBezTo>
                  <a:pt x="533628" y="603057"/>
                  <a:pt x="556269" y="607915"/>
                  <a:pt x="578758" y="612926"/>
                </a:cubicBezTo>
                <a:cubicBezTo>
                  <a:pt x="582557" y="613685"/>
                  <a:pt x="586812" y="614748"/>
                  <a:pt x="589547" y="617025"/>
                </a:cubicBezTo>
                <a:cubicBezTo>
                  <a:pt x="591674" y="618847"/>
                  <a:pt x="591978" y="622947"/>
                  <a:pt x="593194" y="625983"/>
                </a:cubicBezTo>
                <a:cubicBezTo>
                  <a:pt x="590459" y="627046"/>
                  <a:pt x="587420" y="629323"/>
                  <a:pt x="584988" y="628868"/>
                </a:cubicBezTo>
                <a:cubicBezTo>
                  <a:pt x="563107" y="624769"/>
                  <a:pt x="540466" y="624465"/>
                  <a:pt x="519344" y="615811"/>
                </a:cubicBezTo>
                <a:cubicBezTo>
                  <a:pt x="516609" y="614748"/>
                  <a:pt x="513570" y="614292"/>
                  <a:pt x="508555" y="613078"/>
                </a:cubicBezTo>
                <a:cubicBezTo>
                  <a:pt x="511138" y="616266"/>
                  <a:pt x="512050" y="617936"/>
                  <a:pt x="513418" y="618999"/>
                </a:cubicBezTo>
                <a:cubicBezTo>
                  <a:pt x="526942" y="629627"/>
                  <a:pt x="540770" y="640103"/>
                  <a:pt x="554142" y="650883"/>
                </a:cubicBezTo>
                <a:cubicBezTo>
                  <a:pt x="557637" y="653768"/>
                  <a:pt x="560676" y="657716"/>
                  <a:pt x="562347" y="661815"/>
                </a:cubicBezTo>
                <a:cubicBezTo>
                  <a:pt x="564626" y="667585"/>
                  <a:pt x="560524" y="671532"/>
                  <a:pt x="554901" y="669103"/>
                </a:cubicBezTo>
                <a:cubicBezTo>
                  <a:pt x="548823" y="666370"/>
                  <a:pt x="543049" y="662878"/>
                  <a:pt x="538034" y="658627"/>
                </a:cubicBezTo>
                <a:cubicBezTo>
                  <a:pt x="528309" y="650124"/>
                  <a:pt x="519040" y="641014"/>
                  <a:pt x="509771" y="632056"/>
                </a:cubicBezTo>
                <a:cubicBezTo>
                  <a:pt x="508403" y="630842"/>
                  <a:pt x="507036" y="629627"/>
                  <a:pt x="503844" y="626894"/>
                </a:cubicBezTo>
                <a:cubicBezTo>
                  <a:pt x="501717" y="640559"/>
                  <a:pt x="500046" y="652402"/>
                  <a:pt x="498222" y="664244"/>
                </a:cubicBezTo>
                <a:cubicBezTo>
                  <a:pt x="497766" y="667736"/>
                  <a:pt x="497918" y="671532"/>
                  <a:pt x="496703" y="674721"/>
                </a:cubicBezTo>
                <a:cubicBezTo>
                  <a:pt x="495639" y="677757"/>
                  <a:pt x="493208" y="681857"/>
                  <a:pt x="490928" y="682312"/>
                </a:cubicBezTo>
                <a:cubicBezTo>
                  <a:pt x="488345" y="682768"/>
                  <a:pt x="483786" y="680186"/>
                  <a:pt x="482571" y="677605"/>
                </a:cubicBezTo>
                <a:cubicBezTo>
                  <a:pt x="480595" y="673658"/>
                  <a:pt x="479380" y="668647"/>
                  <a:pt x="479836" y="664244"/>
                </a:cubicBezTo>
                <a:cubicBezTo>
                  <a:pt x="481355" y="647088"/>
                  <a:pt x="483331" y="629931"/>
                  <a:pt x="485914" y="612926"/>
                </a:cubicBezTo>
                <a:cubicBezTo>
                  <a:pt x="486826" y="606853"/>
                  <a:pt x="486218" y="601842"/>
                  <a:pt x="483179" y="596225"/>
                </a:cubicBezTo>
                <a:cubicBezTo>
                  <a:pt x="471478" y="574057"/>
                  <a:pt x="460537" y="551587"/>
                  <a:pt x="449141" y="529116"/>
                </a:cubicBezTo>
                <a:cubicBezTo>
                  <a:pt x="448229" y="527446"/>
                  <a:pt x="446861" y="526079"/>
                  <a:pt x="446102" y="524864"/>
                </a:cubicBezTo>
                <a:cubicBezTo>
                  <a:pt x="430754" y="528812"/>
                  <a:pt x="416167" y="532911"/>
                  <a:pt x="401275" y="536252"/>
                </a:cubicBezTo>
                <a:cubicBezTo>
                  <a:pt x="376354" y="542021"/>
                  <a:pt x="351130" y="544906"/>
                  <a:pt x="325449" y="544602"/>
                </a:cubicBezTo>
                <a:cubicBezTo>
                  <a:pt x="312533" y="544450"/>
                  <a:pt x="299617" y="545361"/>
                  <a:pt x="286853" y="541718"/>
                </a:cubicBezTo>
                <a:cubicBezTo>
                  <a:pt x="283814" y="540807"/>
                  <a:pt x="280015" y="542021"/>
                  <a:pt x="277280" y="542173"/>
                </a:cubicBezTo>
                <a:cubicBezTo>
                  <a:pt x="273177" y="570717"/>
                  <a:pt x="276672" y="597743"/>
                  <a:pt x="282294" y="624617"/>
                </a:cubicBezTo>
                <a:cubicBezTo>
                  <a:pt x="283358" y="629627"/>
                  <a:pt x="285485" y="631905"/>
                  <a:pt x="290044" y="633575"/>
                </a:cubicBezTo>
                <a:cubicBezTo>
                  <a:pt x="306455" y="639800"/>
                  <a:pt x="322866" y="646480"/>
                  <a:pt x="339125" y="653009"/>
                </a:cubicBezTo>
                <a:cubicBezTo>
                  <a:pt x="346723" y="656046"/>
                  <a:pt x="354473" y="658930"/>
                  <a:pt x="362071" y="662271"/>
                </a:cubicBezTo>
                <a:cubicBezTo>
                  <a:pt x="364502" y="663333"/>
                  <a:pt x="367389" y="664852"/>
                  <a:pt x="368605" y="666977"/>
                </a:cubicBezTo>
                <a:cubicBezTo>
                  <a:pt x="369972" y="669407"/>
                  <a:pt x="371036" y="673354"/>
                  <a:pt x="369972" y="675328"/>
                </a:cubicBezTo>
                <a:cubicBezTo>
                  <a:pt x="368909" y="677150"/>
                  <a:pt x="364502" y="678365"/>
                  <a:pt x="362071" y="677757"/>
                </a:cubicBezTo>
                <a:cubicBezTo>
                  <a:pt x="351890" y="675024"/>
                  <a:pt x="341709" y="671836"/>
                  <a:pt x="331680" y="668496"/>
                </a:cubicBezTo>
                <a:cubicBezTo>
                  <a:pt x="319979" y="664396"/>
                  <a:pt x="308430" y="659993"/>
                  <a:pt x="296882" y="655742"/>
                </a:cubicBezTo>
                <a:cubicBezTo>
                  <a:pt x="296426" y="656653"/>
                  <a:pt x="295970" y="657108"/>
                  <a:pt x="295514" y="657564"/>
                </a:cubicBezTo>
                <a:close/>
                <a:moveTo>
                  <a:pt x="18349" y="298486"/>
                </a:moveTo>
                <a:cubicBezTo>
                  <a:pt x="18804" y="335229"/>
                  <a:pt x="26402" y="366506"/>
                  <a:pt x="43877" y="394746"/>
                </a:cubicBezTo>
                <a:cubicBezTo>
                  <a:pt x="49347" y="403552"/>
                  <a:pt x="55729" y="412510"/>
                  <a:pt x="63479" y="419191"/>
                </a:cubicBezTo>
                <a:cubicBezTo>
                  <a:pt x="76091" y="430123"/>
                  <a:pt x="90375" y="439081"/>
                  <a:pt x="103595" y="449101"/>
                </a:cubicBezTo>
                <a:cubicBezTo>
                  <a:pt x="106634" y="451379"/>
                  <a:pt x="109218" y="454567"/>
                  <a:pt x="111649" y="457604"/>
                </a:cubicBezTo>
                <a:cubicBezTo>
                  <a:pt x="121526" y="470965"/>
                  <a:pt x="135202" y="479315"/>
                  <a:pt x="149638" y="486300"/>
                </a:cubicBezTo>
                <a:cubicBezTo>
                  <a:pt x="169088" y="495713"/>
                  <a:pt x="189754" y="501786"/>
                  <a:pt x="211179" y="505278"/>
                </a:cubicBezTo>
                <a:cubicBezTo>
                  <a:pt x="243090" y="510592"/>
                  <a:pt x="273785" y="522891"/>
                  <a:pt x="306759" y="522435"/>
                </a:cubicBezTo>
                <a:cubicBezTo>
                  <a:pt x="320739" y="522283"/>
                  <a:pt x="334871" y="521828"/>
                  <a:pt x="348850" y="520461"/>
                </a:cubicBezTo>
                <a:cubicBezTo>
                  <a:pt x="376658" y="517880"/>
                  <a:pt x="403554" y="510289"/>
                  <a:pt x="429994" y="501786"/>
                </a:cubicBezTo>
                <a:cubicBezTo>
                  <a:pt x="442455" y="497687"/>
                  <a:pt x="454915" y="492525"/>
                  <a:pt x="466464" y="486148"/>
                </a:cubicBezTo>
                <a:cubicBezTo>
                  <a:pt x="498982" y="467928"/>
                  <a:pt x="529221" y="446368"/>
                  <a:pt x="556269" y="420709"/>
                </a:cubicBezTo>
                <a:cubicBezTo>
                  <a:pt x="565234" y="412055"/>
                  <a:pt x="574807" y="403400"/>
                  <a:pt x="581645" y="393228"/>
                </a:cubicBezTo>
                <a:cubicBezTo>
                  <a:pt x="599424" y="366658"/>
                  <a:pt x="615683" y="339025"/>
                  <a:pt x="626776" y="308659"/>
                </a:cubicBezTo>
                <a:cubicBezTo>
                  <a:pt x="632702" y="292413"/>
                  <a:pt x="639844" y="276622"/>
                  <a:pt x="644707" y="260225"/>
                </a:cubicBezTo>
                <a:cubicBezTo>
                  <a:pt x="650481" y="240791"/>
                  <a:pt x="654584" y="220749"/>
                  <a:pt x="659446" y="200859"/>
                </a:cubicBezTo>
                <a:cubicBezTo>
                  <a:pt x="664309" y="180818"/>
                  <a:pt x="666436" y="160776"/>
                  <a:pt x="662333" y="140279"/>
                </a:cubicBezTo>
                <a:cubicBezTo>
                  <a:pt x="657623" y="117049"/>
                  <a:pt x="648810" y="95489"/>
                  <a:pt x="637869" y="74385"/>
                </a:cubicBezTo>
                <a:cubicBezTo>
                  <a:pt x="630119" y="59354"/>
                  <a:pt x="618419" y="48574"/>
                  <a:pt x="604287" y="40982"/>
                </a:cubicBezTo>
                <a:cubicBezTo>
                  <a:pt x="585900" y="30962"/>
                  <a:pt x="565234" y="26862"/>
                  <a:pt x="544568" y="24888"/>
                </a:cubicBezTo>
                <a:cubicBezTo>
                  <a:pt x="527398" y="23218"/>
                  <a:pt x="510075" y="23826"/>
                  <a:pt x="493208" y="28381"/>
                </a:cubicBezTo>
                <a:cubicBezTo>
                  <a:pt x="480140" y="32024"/>
                  <a:pt x="466616" y="35668"/>
                  <a:pt x="454611" y="41893"/>
                </a:cubicBezTo>
                <a:cubicBezTo>
                  <a:pt x="435921" y="51914"/>
                  <a:pt x="419054" y="64516"/>
                  <a:pt x="403706" y="79244"/>
                </a:cubicBezTo>
                <a:cubicBezTo>
                  <a:pt x="388511" y="93819"/>
                  <a:pt x="371492" y="106421"/>
                  <a:pt x="356904" y="121452"/>
                </a:cubicBezTo>
                <a:cubicBezTo>
                  <a:pt x="343532" y="135117"/>
                  <a:pt x="330920" y="149389"/>
                  <a:pt x="315724" y="161080"/>
                </a:cubicBezTo>
                <a:cubicBezTo>
                  <a:pt x="293995" y="177933"/>
                  <a:pt x="272113" y="194179"/>
                  <a:pt x="246585" y="204959"/>
                </a:cubicBezTo>
                <a:cubicBezTo>
                  <a:pt x="243698" y="206173"/>
                  <a:pt x="240811" y="207540"/>
                  <a:pt x="238227" y="209058"/>
                </a:cubicBezTo>
                <a:cubicBezTo>
                  <a:pt x="218017" y="220901"/>
                  <a:pt x="195984" y="228037"/>
                  <a:pt x="172887" y="230770"/>
                </a:cubicBezTo>
                <a:cubicBezTo>
                  <a:pt x="156172" y="232744"/>
                  <a:pt x="139457" y="233047"/>
                  <a:pt x="122590" y="228796"/>
                </a:cubicBezTo>
                <a:cubicBezTo>
                  <a:pt x="106027" y="224545"/>
                  <a:pt x="89008" y="221356"/>
                  <a:pt x="71533" y="221964"/>
                </a:cubicBezTo>
                <a:cubicBezTo>
                  <a:pt x="55729" y="222419"/>
                  <a:pt x="43725" y="229100"/>
                  <a:pt x="34608" y="241702"/>
                </a:cubicBezTo>
                <a:cubicBezTo>
                  <a:pt x="21692" y="259769"/>
                  <a:pt x="18956" y="280570"/>
                  <a:pt x="18349" y="298486"/>
                </a:cubicBezTo>
                <a:close/>
                <a:moveTo>
                  <a:pt x="682392" y="151363"/>
                </a:moveTo>
                <a:cubicBezTo>
                  <a:pt x="691205" y="151059"/>
                  <a:pt x="697739" y="149237"/>
                  <a:pt x="702905" y="143923"/>
                </a:cubicBezTo>
                <a:cubicBezTo>
                  <a:pt x="707160" y="139520"/>
                  <a:pt x="706856" y="134813"/>
                  <a:pt x="701538" y="132536"/>
                </a:cubicBezTo>
                <a:cubicBezTo>
                  <a:pt x="695004" y="129803"/>
                  <a:pt x="687862" y="128285"/>
                  <a:pt x="679200" y="125855"/>
                </a:cubicBezTo>
                <a:cubicBezTo>
                  <a:pt x="680568" y="135269"/>
                  <a:pt x="681480" y="142860"/>
                  <a:pt x="682392" y="151363"/>
                </a:cubicBezTo>
                <a:close/>
                <a:moveTo>
                  <a:pt x="237771" y="364987"/>
                </a:moveTo>
                <a:cubicBezTo>
                  <a:pt x="248560" y="360584"/>
                  <a:pt x="260261" y="358003"/>
                  <a:pt x="271505" y="354511"/>
                </a:cubicBezTo>
                <a:cubicBezTo>
                  <a:pt x="275000" y="353448"/>
                  <a:pt x="278647" y="351626"/>
                  <a:pt x="277888" y="347375"/>
                </a:cubicBezTo>
                <a:cubicBezTo>
                  <a:pt x="277280" y="344187"/>
                  <a:pt x="275608" y="340391"/>
                  <a:pt x="273025" y="338721"/>
                </a:cubicBezTo>
                <a:cubicBezTo>
                  <a:pt x="269986" y="336747"/>
                  <a:pt x="265579" y="335988"/>
                  <a:pt x="261932" y="336292"/>
                </a:cubicBezTo>
                <a:cubicBezTo>
                  <a:pt x="256158" y="336747"/>
                  <a:pt x="250384" y="338417"/>
                  <a:pt x="244761" y="339784"/>
                </a:cubicBezTo>
                <a:cubicBezTo>
                  <a:pt x="221056" y="345401"/>
                  <a:pt x="200846" y="336747"/>
                  <a:pt x="182004" y="323538"/>
                </a:cubicBezTo>
                <a:cubicBezTo>
                  <a:pt x="179421" y="321716"/>
                  <a:pt x="178205" y="318072"/>
                  <a:pt x="176534" y="315643"/>
                </a:cubicBezTo>
                <a:cubicBezTo>
                  <a:pt x="179725" y="309570"/>
                  <a:pt x="184131" y="307292"/>
                  <a:pt x="189450" y="306837"/>
                </a:cubicBezTo>
                <a:cubicBezTo>
                  <a:pt x="198415" y="305926"/>
                  <a:pt x="207380" y="304863"/>
                  <a:pt x="216346" y="304407"/>
                </a:cubicBezTo>
                <a:cubicBezTo>
                  <a:pt x="242482" y="303193"/>
                  <a:pt x="267859" y="298790"/>
                  <a:pt x="291564" y="287402"/>
                </a:cubicBezTo>
                <a:cubicBezTo>
                  <a:pt x="304480" y="281177"/>
                  <a:pt x="316636" y="273434"/>
                  <a:pt x="328640" y="265691"/>
                </a:cubicBezTo>
                <a:cubicBezTo>
                  <a:pt x="335023" y="261439"/>
                  <a:pt x="340797" y="255974"/>
                  <a:pt x="346115" y="250356"/>
                </a:cubicBezTo>
                <a:cubicBezTo>
                  <a:pt x="350370" y="245801"/>
                  <a:pt x="349914" y="238817"/>
                  <a:pt x="346115" y="235477"/>
                </a:cubicBezTo>
                <a:cubicBezTo>
                  <a:pt x="342316" y="231984"/>
                  <a:pt x="338518" y="232440"/>
                  <a:pt x="332591" y="236843"/>
                </a:cubicBezTo>
                <a:cubicBezTo>
                  <a:pt x="324538" y="242916"/>
                  <a:pt x="316636" y="249445"/>
                  <a:pt x="308127" y="254759"/>
                </a:cubicBezTo>
                <a:cubicBezTo>
                  <a:pt x="299921" y="259769"/>
                  <a:pt x="291412" y="264021"/>
                  <a:pt x="282142" y="267209"/>
                </a:cubicBezTo>
                <a:cubicBezTo>
                  <a:pt x="256614" y="275863"/>
                  <a:pt x="231085" y="284062"/>
                  <a:pt x="203582" y="284518"/>
                </a:cubicBezTo>
                <a:cubicBezTo>
                  <a:pt x="194312" y="284669"/>
                  <a:pt x="184891" y="286340"/>
                  <a:pt x="176078" y="289376"/>
                </a:cubicBezTo>
                <a:cubicBezTo>
                  <a:pt x="156324" y="296209"/>
                  <a:pt x="152221" y="314732"/>
                  <a:pt x="166353" y="330067"/>
                </a:cubicBezTo>
                <a:cubicBezTo>
                  <a:pt x="174406" y="338721"/>
                  <a:pt x="183220" y="346464"/>
                  <a:pt x="194160" y="351475"/>
                </a:cubicBezTo>
                <a:cubicBezTo>
                  <a:pt x="196896" y="352689"/>
                  <a:pt x="199327" y="354511"/>
                  <a:pt x="202974" y="356789"/>
                </a:cubicBezTo>
                <a:cubicBezTo>
                  <a:pt x="199631" y="359825"/>
                  <a:pt x="197351" y="362255"/>
                  <a:pt x="194616" y="364380"/>
                </a:cubicBezTo>
                <a:cubicBezTo>
                  <a:pt x="181852" y="374401"/>
                  <a:pt x="180181" y="388369"/>
                  <a:pt x="190210" y="400819"/>
                </a:cubicBezTo>
                <a:cubicBezTo>
                  <a:pt x="196288" y="408411"/>
                  <a:pt x="204037" y="413877"/>
                  <a:pt x="213763" y="415243"/>
                </a:cubicBezTo>
                <a:cubicBezTo>
                  <a:pt x="223032" y="416458"/>
                  <a:pt x="232453" y="416761"/>
                  <a:pt x="241874" y="416761"/>
                </a:cubicBezTo>
                <a:cubicBezTo>
                  <a:pt x="250688" y="416610"/>
                  <a:pt x="259653" y="415395"/>
                  <a:pt x="268618" y="414636"/>
                </a:cubicBezTo>
                <a:cubicBezTo>
                  <a:pt x="266491" y="433615"/>
                  <a:pt x="273177" y="446065"/>
                  <a:pt x="288828" y="450164"/>
                </a:cubicBezTo>
                <a:cubicBezTo>
                  <a:pt x="295818" y="451986"/>
                  <a:pt x="303568" y="451834"/>
                  <a:pt x="310862" y="451379"/>
                </a:cubicBezTo>
                <a:cubicBezTo>
                  <a:pt x="319067" y="450923"/>
                  <a:pt x="327121" y="449253"/>
                  <a:pt x="335175" y="447583"/>
                </a:cubicBezTo>
                <a:cubicBezTo>
                  <a:pt x="344748" y="445761"/>
                  <a:pt x="354625" y="444546"/>
                  <a:pt x="363742" y="441206"/>
                </a:cubicBezTo>
                <a:cubicBezTo>
                  <a:pt x="387295" y="432552"/>
                  <a:pt x="404314" y="415091"/>
                  <a:pt x="420269" y="396568"/>
                </a:cubicBezTo>
                <a:cubicBezTo>
                  <a:pt x="420725" y="395961"/>
                  <a:pt x="421485" y="395202"/>
                  <a:pt x="421485" y="394594"/>
                </a:cubicBezTo>
                <a:cubicBezTo>
                  <a:pt x="421333" y="392469"/>
                  <a:pt x="421637" y="389584"/>
                  <a:pt x="420421" y="388369"/>
                </a:cubicBezTo>
                <a:cubicBezTo>
                  <a:pt x="419206" y="387155"/>
                  <a:pt x="415863" y="386396"/>
                  <a:pt x="414191" y="387155"/>
                </a:cubicBezTo>
                <a:cubicBezTo>
                  <a:pt x="411456" y="388369"/>
                  <a:pt x="409329" y="390950"/>
                  <a:pt x="407049" y="393076"/>
                </a:cubicBezTo>
                <a:cubicBezTo>
                  <a:pt x="391398" y="407044"/>
                  <a:pt x="374835" y="419950"/>
                  <a:pt x="353865" y="423898"/>
                </a:cubicBezTo>
                <a:cubicBezTo>
                  <a:pt x="334263" y="427541"/>
                  <a:pt x="314357" y="429363"/>
                  <a:pt x="294603" y="431793"/>
                </a:cubicBezTo>
                <a:cubicBezTo>
                  <a:pt x="292627" y="432096"/>
                  <a:pt x="290500" y="430578"/>
                  <a:pt x="286853" y="429667"/>
                </a:cubicBezTo>
                <a:cubicBezTo>
                  <a:pt x="289892" y="425264"/>
                  <a:pt x="291867" y="421620"/>
                  <a:pt x="294755" y="418583"/>
                </a:cubicBezTo>
                <a:cubicBezTo>
                  <a:pt x="299769" y="413118"/>
                  <a:pt x="305239" y="408107"/>
                  <a:pt x="310558" y="402945"/>
                </a:cubicBezTo>
                <a:cubicBezTo>
                  <a:pt x="316180" y="397479"/>
                  <a:pt x="317092" y="392772"/>
                  <a:pt x="313749" y="387458"/>
                </a:cubicBezTo>
                <a:cubicBezTo>
                  <a:pt x="310406" y="382296"/>
                  <a:pt x="303872" y="380626"/>
                  <a:pt x="297186" y="383055"/>
                </a:cubicBezTo>
                <a:cubicBezTo>
                  <a:pt x="290652" y="385485"/>
                  <a:pt x="283966" y="388066"/>
                  <a:pt x="277280" y="389736"/>
                </a:cubicBezTo>
                <a:cubicBezTo>
                  <a:pt x="258285" y="394594"/>
                  <a:pt x="239139" y="398390"/>
                  <a:pt x="219385" y="396720"/>
                </a:cubicBezTo>
                <a:cubicBezTo>
                  <a:pt x="213003" y="396264"/>
                  <a:pt x="206773" y="395657"/>
                  <a:pt x="202518" y="387914"/>
                </a:cubicBezTo>
                <a:cubicBezTo>
                  <a:pt x="212395" y="376830"/>
                  <a:pt x="224855" y="370302"/>
                  <a:pt x="237771" y="364987"/>
                </a:cubicBezTo>
                <a:close/>
                <a:moveTo>
                  <a:pt x="543505" y="150907"/>
                </a:moveTo>
                <a:cubicBezTo>
                  <a:pt x="549887" y="142708"/>
                  <a:pt x="550495" y="120541"/>
                  <a:pt x="539554" y="112191"/>
                </a:cubicBezTo>
                <a:cubicBezTo>
                  <a:pt x="531348" y="105814"/>
                  <a:pt x="522383" y="101714"/>
                  <a:pt x="511594" y="101866"/>
                </a:cubicBezTo>
                <a:cubicBezTo>
                  <a:pt x="498830" y="102018"/>
                  <a:pt x="489561" y="111583"/>
                  <a:pt x="490624" y="124185"/>
                </a:cubicBezTo>
                <a:cubicBezTo>
                  <a:pt x="492600" y="145290"/>
                  <a:pt x="504148" y="155766"/>
                  <a:pt x="524055" y="156373"/>
                </a:cubicBezTo>
                <a:cubicBezTo>
                  <a:pt x="532716" y="156980"/>
                  <a:pt x="539402" y="156069"/>
                  <a:pt x="543505" y="1509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7"/>
          <p:cNvSpPr/>
          <p:nvPr/>
        </p:nvSpPr>
        <p:spPr>
          <a:xfrm>
            <a:off x="7651841" y="3042257"/>
            <a:ext cx="398760" cy="372458"/>
          </a:xfrm>
          <a:custGeom>
            <a:rect b="b" l="l" r="r" t="t"/>
            <a:pathLst>
              <a:path extrusionOk="0" h="744916" w="797520">
                <a:moveTo>
                  <a:pt x="173234" y="185201"/>
                </a:moveTo>
                <a:cubicBezTo>
                  <a:pt x="173501" y="182891"/>
                  <a:pt x="173679" y="181292"/>
                  <a:pt x="173768" y="179692"/>
                </a:cubicBezTo>
                <a:cubicBezTo>
                  <a:pt x="174389" y="169208"/>
                  <a:pt x="179898" y="161211"/>
                  <a:pt x="189050" y="157301"/>
                </a:cubicBezTo>
                <a:cubicBezTo>
                  <a:pt x="202467" y="151615"/>
                  <a:pt x="215707" y="145217"/>
                  <a:pt x="230901" y="145039"/>
                </a:cubicBezTo>
                <a:cubicBezTo>
                  <a:pt x="244140" y="144862"/>
                  <a:pt x="257379" y="142463"/>
                  <a:pt x="270707" y="142285"/>
                </a:cubicBezTo>
                <a:cubicBezTo>
                  <a:pt x="292832" y="142018"/>
                  <a:pt x="314956" y="142907"/>
                  <a:pt x="337170" y="142996"/>
                </a:cubicBezTo>
                <a:cubicBezTo>
                  <a:pt x="341968" y="142996"/>
                  <a:pt x="346855" y="142018"/>
                  <a:pt x="352719" y="141396"/>
                </a:cubicBezTo>
                <a:cubicBezTo>
                  <a:pt x="352453" y="137309"/>
                  <a:pt x="352275" y="133488"/>
                  <a:pt x="351831" y="129756"/>
                </a:cubicBezTo>
                <a:cubicBezTo>
                  <a:pt x="350320" y="116428"/>
                  <a:pt x="352542" y="103989"/>
                  <a:pt x="358672" y="91905"/>
                </a:cubicBezTo>
                <a:cubicBezTo>
                  <a:pt x="361871" y="85685"/>
                  <a:pt x="366758" y="83375"/>
                  <a:pt x="372711" y="82753"/>
                </a:cubicBezTo>
                <a:cubicBezTo>
                  <a:pt x="404788" y="79643"/>
                  <a:pt x="436686" y="80531"/>
                  <a:pt x="468407" y="86129"/>
                </a:cubicBezTo>
                <a:cubicBezTo>
                  <a:pt x="470006" y="86396"/>
                  <a:pt x="471606" y="86662"/>
                  <a:pt x="473205" y="87195"/>
                </a:cubicBezTo>
                <a:cubicBezTo>
                  <a:pt x="482357" y="89950"/>
                  <a:pt x="485023" y="93504"/>
                  <a:pt x="484312" y="102923"/>
                </a:cubicBezTo>
                <a:cubicBezTo>
                  <a:pt x="483512" y="114651"/>
                  <a:pt x="482179" y="126380"/>
                  <a:pt x="481113" y="138109"/>
                </a:cubicBezTo>
                <a:cubicBezTo>
                  <a:pt x="480847" y="140686"/>
                  <a:pt x="480758" y="143262"/>
                  <a:pt x="480491" y="146550"/>
                </a:cubicBezTo>
                <a:cubicBezTo>
                  <a:pt x="484223" y="147527"/>
                  <a:pt x="487511" y="148860"/>
                  <a:pt x="490976" y="149304"/>
                </a:cubicBezTo>
                <a:cubicBezTo>
                  <a:pt x="508125" y="151615"/>
                  <a:pt x="525274" y="153392"/>
                  <a:pt x="542334" y="156146"/>
                </a:cubicBezTo>
                <a:cubicBezTo>
                  <a:pt x="550597" y="157479"/>
                  <a:pt x="558505" y="160589"/>
                  <a:pt x="566591" y="162899"/>
                </a:cubicBezTo>
                <a:cubicBezTo>
                  <a:pt x="568457" y="163432"/>
                  <a:pt x="570323" y="163876"/>
                  <a:pt x="572899" y="164587"/>
                </a:cubicBezTo>
                <a:cubicBezTo>
                  <a:pt x="575387" y="155613"/>
                  <a:pt x="577875" y="146994"/>
                  <a:pt x="580452" y="137931"/>
                </a:cubicBezTo>
                <a:cubicBezTo>
                  <a:pt x="577342" y="137309"/>
                  <a:pt x="574499" y="136865"/>
                  <a:pt x="571655" y="136154"/>
                </a:cubicBezTo>
                <a:cubicBezTo>
                  <a:pt x="557972" y="132955"/>
                  <a:pt x="553973" y="127624"/>
                  <a:pt x="555040" y="113407"/>
                </a:cubicBezTo>
                <a:cubicBezTo>
                  <a:pt x="557172" y="85329"/>
                  <a:pt x="562681" y="57785"/>
                  <a:pt x="568901" y="30418"/>
                </a:cubicBezTo>
                <a:cubicBezTo>
                  <a:pt x="569878" y="26330"/>
                  <a:pt x="571033" y="22243"/>
                  <a:pt x="572277" y="18156"/>
                </a:cubicBezTo>
                <a:cubicBezTo>
                  <a:pt x="575387" y="7493"/>
                  <a:pt x="583029" y="1274"/>
                  <a:pt x="594491" y="563"/>
                </a:cubicBezTo>
                <a:cubicBezTo>
                  <a:pt x="626123" y="-1481"/>
                  <a:pt x="657133" y="1896"/>
                  <a:pt x="686810" y="13091"/>
                </a:cubicBezTo>
                <a:cubicBezTo>
                  <a:pt x="695251" y="16290"/>
                  <a:pt x="703159" y="21355"/>
                  <a:pt x="710889" y="26064"/>
                </a:cubicBezTo>
                <a:cubicBezTo>
                  <a:pt x="718175" y="30507"/>
                  <a:pt x="721730" y="37881"/>
                  <a:pt x="720841" y="46145"/>
                </a:cubicBezTo>
                <a:cubicBezTo>
                  <a:pt x="719597" y="57518"/>
                  <a:pt x="717909" y="68891"/>
                  <a:pt x="715065" y="79909"/>
                </a:cubicBezTo>
                <a:cubicBezTo>
                  <a:pt x="711156" y="94659"/>
                  <a:pt x="705825" y="109142"/>
                  <a:pt x="701115" y="123626"/>
                </a:cubicBezTo>
                <a:cubicBezTo>
                  <a:pt x="697917" y="133577"/>
                  <a:pt x="694985" y="143618"/>
                  <a:pt x="691341" y="153392"/>
                </a:cubicBezTo>
                <a:cubicBezTo>
                  <a:pt x="686810" y="165653"/>
                  <a:pt x="684500" y="166897"/>
                  <a:pt x="671616" y="165920"/>
                </a:cubicBezTo>
                <a:cubicBezTo>
                  <a:pt x="661487" y="165209"/>
                  <a:pt x="651535" y="163876"/>
                  <a:pt x="641494" y="156679"/>
                </a:cubicBezTo>
                <a:cubicBezTo>
                  <a:pt x="639273" y="171162"/>
                  <a:pt x="637229" y="183691"/>
                  <a:pt x="635452" y="196219"/>
                </a:cubicBezTo>
                <a:cubicBezTo>
                  <a:pt x="635186" y="197996"/>
                  <a:pt x="635630" y="200218"/>
                  <a:pt x="636519" y="201728"/>
                </a:cubicBezTo>
                <a:cubicBezTo>
                  <a:pt x="639362" y="206437"/>
                  <a:pt x="642561" y="210969"/>
                  <a:pt x="645671" y="215501"/>
                </a:cubicBezTo>
                <a:cubicBezTo>
                  <a:pt x="672771" y="218344"/>
                  <a:pt x="676503" y="221632"/>
                  <a:pt x="677569" y="244645"/>
                </a:cubicBezTo>
                <a:cubicBezTo>
                  <a:pt x="684766" y="248732"/>
                  <a:pt x="692497" y="252819"/>
                  <a:pt x="699960" y="257440"/>
                </a:cubicBezTo>
                <a:cubicBezTo>
                  <a:pt x="724839" y="273078"/>
                  <a:pt x="747053" y="291648"/>
                  <a:pt x="764379" y="315639"/>
                </a:cubicBezTo>
                <a:cubicBezTo>
                  <a:pt x="790769" y="352336"/>
                  <a:pt x="800898" y="393564"/>
                  <a:pt x="796545" y="438080"/>
                </a:cubicBezTo>
                <a:cubicBezTo>
                  <a:pt x="794945" y="454873"/>
                  <a:pt x="792902" y="472111"/>
                  <a:pt x="784283" y="487305"/>
                </a:cubicBezTo>
                <a:cubicBezTo>
                  <a:pt x="774509" y="504631"/>
                  <a:pt x="764468" y="521958"/>
                  <a:pt x="750874" y="536619"/>
                </a:cubicBezTo>
                <a:cubicBezTo>
                  <a:pt x="741633" y="546571"/>
                  <a:pt x="729193" y="552435"/>
                  <a:pt x="717020" y="557944"/>
                </a:cubicBezTo>
                <a:cubicBezTo>
                  <a:pt x="695429" y="567807"/>
                  <a:pt x="672327" y="572072"/>
                  <a:pt x="648692" y="573671"/>
                </a:cubicBezTo>
                <a:cubicBezTo>
                  <a:pt x="635008" y="574560"/>
                  <a:pt x="621325" y="575892"/>
                  <a:pt x="607552" y="576781"/>
                </a:cubicBezTo>
                <a:cubicBezTo>
                  <a:pt x="587205" y="578025"/>
                  <a:pt x="568723" y="584778"/>
                  <a:pt x="551663" y="595707"/>
                </a:cubicBezTo>
                <a:cubicBezTo>
                  <a:pt x="534603" y="606636"/>
                  <a:pt x="517721" y="617832"/>
                  <a:pt x="500661" y="628761"/>
                </a:cubicBezTo>
                <a:cubicBezTo>
                  <a:pt x="481469" y="641022"/>
                  <a:pt x="462720" y="654350"/>
                  <a:pt x="442728" y="665102"/>
                </a:cubicBezTo>
                <a:cubicBezTo>
                  <a:pt x="416872" y="678963"/>
                  <a:pt x="389949" y="691047"/>
                  <a:pt x="363293" y="703309"/>
                </a:cubicBezTo>
                <a:cubicBezTo>
                  <a:pt x="349698" y="709529"/>
                  <a:pt x="335659" y="715215"/>
                  <a:pt x="321443" y="719925"/>
                </a:cubicBezTo>
                <a:cubicBezTo>
                  <a:pt x="304383" y="725611"/>
                  <a:pt x="287056" y="730498"/>
                  <a:pt x="269641" y="734763"/>
                </a:cubicBezTo>
                <a:cubicBezTo>
                  <a:pt x="254091" y="738495"/>
                  <a:pt x="238364" y="741872"/>
                  <a:pt x="222548" y="743382"/>
                </a:cubicBezTo>
                <a:cubicBezTo>
                  <a:pt x="200157" y="745604"/>
                  <a:pt x="177766" y="746226"/>
                  <a:pt x="155552" y="739561"/>
                </a:cubicBezTo>
                <a:cubicBezTo>
                  <a:pt x="131118" y="732187"/>
                  <a:pt x="113969" y="716726"/>
                  <a:pt x="100818" y="695934"/>
                </a:cubicBezTo>
                <a:cubicBezTo>
                  <a:pt x="88290" y="676120"/>
                  <a:pt x="82870" y="653995"/>
                  <a:pt x="80915" y="630804"/>
                </a:cubicBezTo>
                <a:cubicBezTo>
                  <a:pt x="79849" y="618453"/>
                  <a:pt x="78694" y="606103"/>
                  <a:pt x="77628" y="593752"/>
                </a:cubicBezTo>
                <a:cubicBezTo>
                  <a:pt x="75939" y="574826"/>
                  <a:pt x="66965" y="558832"/>
                  <a:pt x="56480" y="543727"/>
                </a:cubicBezTo>
                <a:cubicBezTo>
                  <a:pt x="44396" y="526223"/>
                  <a:pt x="30357" y="510052"/>
                  <a:pt x="19162" y="492014"/>
                </a:cubicBezTo>
                <a:cubicBezTo>
                  <a:pt x="5123" y="469445"/>
                  <a:pt x="-653" y="443766"/>
                  <a:pt x="58" y="416488"/>
                </a:cubicBezTo>
                <a:cubicBezTo>
                  <a:pt x="769" y="389210"/>
                  <a:pt x="7788" y="363442"/>
                  <a:pt x="18362" y="338741"/>
                </a:cubicBezTo>
                <a:cubicBezTo>
                  <a:pt x="30268" y="310841"/>
                  <a:pt x="45640" y="284896"/>
                  <a:pt x="65366" y="261349"/>
                </a:cubicBezTo>
                <a:cubicBezTo>
                  <a:pt x="73185" y="252020"/>
                  <a:pt x="81359" y="243312"/>
                  <a:pt x="90067" y="235048"/>
                </a:cubicBezTo>
                <a:cubicBezTo>
                  <a:pt x="92466" y="232827"/>
                  <a:pt x="94599" y="230073"/>
                  <a:pt x="97353" y="228562"/>
                </a:cubicBezTo>
                <a:cubicBezTo>
                  <a:pt x="104817" y="224297"/>
                  <a:pt x="110770" y="219943"/>
                  <a:pt x="112814" y="210258"/>
                </a:cubicBezTo>
                <a:cubicBezTo>
                  <a:pt x="114502" y="202261"/>
                  <a:pt x="122143" y="197108"/>
                  <a:pt x="129696" y="193465"/>
                </a:cubicBezTo>
                <a:cubicBezTo>
                  <a:pt x="142757" y="186890"/>
                  <a:pt x="155819" y="184402"/>
                  <a:pt x="173234" y="185201"/>
                </a:cubicBezTo>
                <a:close/>
                <a:moveTo>
                  <a:pt x="645315" y="285429"/>
                </a:moveTo>
                <a:cubicBezTo>
                  <a:pt x="639895" y="304443"/>
                  <a:pt x="634653" y="322925"/>
                  <a:pt x="629321" y="341407"/>
                </a:cubicBezTo>
                <a:cubicBezTo>
                  <a:pt x="623990" y="359622"/>
                  <a:pt x="618659" y="377748"/>
                  <a:pt x="613061" y="395785"/>
                </a:cubicBezTo>
                <a:cubicBezTo>
                  <a:pt x="611284" y="401650"/>
                  <a:pt x="608974" y="407425"/>
                  <a:pt x="606397" y="413023"/>
                </a:cubicBezTo>
                <a:cubicBezTo>
                  <a:pt x="603909" y="418354"/>
                  <a:pt x="601510" y="423952"/>
                  <a:pt x="597867" y="428306"/>
                </a:cubicBezTo>
                <a:cubicBezTo>
                  <a:pt x="588271" y="439679"/>
                  <a:pt x="576009" y="447854"/>
                  <a:pt x="562592" y="454162"/>
                </a:cubicBezTo>
                <a:cubicBezTo>
                  <a:pt x="558238" y="456206"/>
                  <a:pt x="553263" y="457361"/>
                  <a:pt x="548464" y="457805"/>
                </a:cubicBezTo>
                <a:cubicBezTo>
                  <a:pt x="534248" y="459049"/>
                  <a:pt x="519942" y="459227"/>
                  <a:pt x="505726" y="459405"/>
                </a:cubicBezTo>
                <a:cubicBezTo>
                  <a:pt x="473738" y="459760"/>
                  <a:pt x="441751" y="458072"/>
                  <a:pt x="409763" y="457006"/>
                </a:cubicBezTo>
                <a:cubicBezTo>
                  <a:pt x="402211" y="456739"/>
                  <a:pt x="394747" y="456206"/>
                  <a:pt x="387283" y="455406"/>
                </a:cubicBezTo>
                <a:cubicBezTo>
                  <a:pt x="372001" y="453807"/>
                  <a:pt x="356895" y="451675"/>
                  <a:pt x="341613" y="450342"/>
                </a:cubicBezTo>
                <a:cubicBezTo>
                  <a:pt x="319754" y="448476"/>
                  <a:pt x="297896" y="447054"/>
                  <a:pt x="276038" y="445455"/>
                </a:cubicBezTo>
                <a:cubicBezTo>
                  <a:pt x="257112" y="444033"/>
                  <a:pt x="238542" y="441634"/>
                  <a:pt x="220594" y="434526"/>
                </a:cubicBezTo>
                <a:cubicBezTo>
                  <a:pt x="198913" y="425996"/>
                  <a:pt x="184608" y="410624"/>
                  <a:pt x="178210" y="388855"/>
                </a:cubicBezTo>
                <a:cubicBezTo>
                  <a:pt x="174745" y="377037"/>
                  <a:pt x="173945" y="364420"/>
                  <a:pt x="172701" y="352069"/>
                </a:cubicBezTo>
                <a:cubicBezTo>
                  <a:pt x="170924" y="334476"/>
                  <a:pt x="169858" y="316883"/>
                  <a:pt x="168614" y="299201"/>
                </a:cubicBezTo>
                <a:cubicBezTo>
                  <a:pt x="167992" y="290849"/>
                  <a:pt x="167814" y="282496"/>
                  <a:pt x="167370" y="273345"/>
                </a:cubicBezTo>
                <a:cubicBezTo>
                  <a:pt x="162483" y="274944"/>
                  <a:pt x="159107" y="276010"/>
                  <a:pt x="155730" y="276988"/>
                </a:cubicBezTo>
                <a:cubicBezTo>
                  <a:pt x="146312" y="279742"/>
                  <a:pt x="136893" y="282585"/>
                  <a:pt x="127119" y="277698"/>
                </a:cubicBezTo>
                <a:cubicBezTo>
                  <a:pt x="125609" y="276899"/>
                  <a:pt x="122055" y="278320"/>
                  <a:pt x="120455" y="279742"/>
                </a:cubicBezTo>
                <a:cubicBezTo>
                  <a:pt x="111481" y="287828"/>
                  <a:pt x="102684" y="296091"/>
                  <a:pt x="94066" y="304621"/>
                </a:cubicBezTo>
                <a:cubicBezTo>
                  <a:pt x="66610" y="332077"/>
                  <a:pt x="47950" y="363798"/>
                  <a:pt x="43597" y="402983"/>
                </a:cubicBezTo>
                <a:cubicBezTo>
                  <a:pt x="41020" y="426085"/>
                  <a:pt x="44752" y="447854"/>
                  <a:pt x="54170" y="468912"/>
                </a:cubicBezTo>
                <a:cubicBezTo>
                  <a:pt x="61190" y="484817"/>
                  <a:pt x="72385" y="497523"/>
                  <a:pt x="84469" y="509518"/>
                </a:cubicBezTo>
                <a:cubicBezTo>
                  <a:pt x="105439" y="530399"/>
                  <a:pt x="117612" y="555456"/>
                  <a:pt x="120899" y="584867"/>
                </a:cubicBezTo>
                <a:cubicBezTo>
                  <a:pt x="123032" y="604059"/>
                  <a:pt x="124898" y="623340"/>
                  <a:pt x="128185" y="642355"/>
                </a:cubicBezTo>
                <a:cubicBezTo>
                  <a:pt x="131029" y="658704"/>
                  <a:pt x="137959" y="673365"/>
                  <a:pt x="150488" y="685094"/>
                </a:cubicBezTo>
                <a:cubicBezTo>
                  <a:pt x="170391" y="703842"/>
                  <a:pt x="194382" y="710328"/>
                  <a:pt x="220860" y="709173"/>
                </a:cubicBezTo>
                <a:cubicBezTo>
                  <a:pt x="257468" y="707574"/>
                  <a:pt x="291232" y="695579"/>
                  <a:pt x="323931" y="680207"/>
                </a:cubicBezTo>
                <a:cubicBezTo>
                  <a:pt x="336548" y="674254"/>
                  <a:pt x="348987" y="667767"/>
                  <a:pt x="361338" y="661370"/>
                </a:cubicBezTo>
                <a:cubicBezTo>
                  <a:pt x="380708" y="651329"/>
                  <a:pt x="400256" y="641556"/>
                  <a:pt x="419182" y="630715"/>
                </a:cubicBezTo>
                <a:cubicBezTo>
                  <a:pt x="436953" y="620497"/>
                  <a:pt x="453835" y="608680"/>
                  <a:pt x="471428" y="598106"/>
                </a:cubicBezTo>
                <a:cubicBezTo>
                  <a:pt x="489288" y="587443"/>
                  <a:pt x="507503" y="577403"/>
                  <a:pt x="525718" y="567362"/>
                </a:cubicBezTo>
                <a:cubicBezTo>
                  <a:pt x="535669" y="561853"/>
                  <a:pt x="546065" y="556967"/>
                  <a:pt x="556017" y="551458"/>
                </a:cubicBezTo>
                <a:cubicBezTo>
                  <a:pt x="580274" y="537952"/>
                  <a:pt x="606753" y="530755"/>
                  <a:pt x="633409" y="524446"/>
                </a:cubicBezTo>
                <a:cubicBezTo>
                  <a:pt x="659798" y="518226"/>
                  <a:pt x="685388" y="510940"/>
                  <a:pt x="709557" y="497967"/>
                </a:cubicBezTo>
                <a:cubicBezTo>
                  <a:pt x="726972" y="488638"/>
                  <a:pt x="739767" y="475310"/>
                  <a:pt x="747319" y="458250"/>
                </a:cubicBezTo>
                <a:cubicBezTo>
                  <a:pt x="763935" y="420576"/>
                  <a:pt x="761536" y="383079"/>
                  <a:pt x="741011" y="347093"/>
                </a:cubicBezTo>
                <a:cubicBezTo>
                  <a:pt x="728216" y="324702"/>
                  <a:pt x="709734" y="307731"/>
                  <a:pt x="689298" y="292804"/>
                </a:cubicBezTo>
                <a:cubicBezTo>
                  <a:pt x="681479" y="287117"/>
                  <a:pt x="672682" y="282941"/>
                  <a:pt x="663974" y="277876"/>
                </a:cubicBezTo>
                <a:cubicBezTo>
                  <a:pt x="659088" y="285518"/>
                  <a:pt x="652246" y="285873"/>
                  <a:pt x="645315" y="285429"/>
                </a:cubicBezTo>
                <a:close/>
                <a:moveTo>
                  <a:pt x="183808" y="219943"/>
                </a:moveTo>
                <a:cubicBezTo>
                  <a:pt x="183453" y="221632"/>
                  <a:pt x="182831" y="222875"/>
                  <a:pt x="182831" y="224119"/>
                </a:cubicBezTo>
                <a:cubicBezTo>
                  <a:pt x="182831" y="235582"/>
                  <a:pt x="182919" y="246955"/>
                  <a:pt x="183008" y="258417"/>
                </a:cubicBezTo>
                <a:cubicBezTo>
                  <a:pt x="183453" y="298046"/>
                  <a:pt x="186029" y="337586"/>
                  <a:pt x="191627" y="376859"/>
                </a:cubicBezTo>
                <a:cubicBezTo>
                  <a:pt x="195626" y="405115"/>
                  <a:pt x="212419" y="423686"/>
                  <a:pt x="242007" y="427240"/>
                </a:cubicBezTo>
                <a:cubicBezTo>
                  <a:pt x="265998" y="430083"/>
                  <a:pt x="290255" y="431682"/>
                  <a:pt x="314334" y="433726"/>
                </a:cubicBezTo>
                <a:cubicBezTo>
                  <a:pt x="340369" y="435947"/>
                  <a:pt x="366492" y="438346"/>
                  <a:pt x="392526" y="440301"/>
                </a:cubicBezTo>
                <a:cubicBezTo>
                  <a:pt x="415361" y="441989"/>
                  <a:pt x="438108" y="443500"/>
                  <a:pt x="460943" y="444300"/>
                </a:cubicBezTo>
                <a:cubicBezTo>
                  <a:pt x="474005" y="444744"/>
                  <a:pt x="487066" y="443500"/>
                  <a:pt x="500128" y="443233"/>
                </a:cubicBezTo>
                <a:cubicBezTo>
                  <a:pt x="509458" y="443056"/>
                  <a:pt x="518876" y="443233"/>
                  <a:pt x="528206" y="443322"/>
                </a:cubicBezTo>
                <a:cubicBezTo>
                  <a:pt x="542067" y="443411"/>
                  <a:pt x="554062" y="437547"/>
                  <a:pt x="566324" y="431860"/>
                </a:cubicBezTo>
                <a:cubicBezTo>
                  <a:pt x="577431" y="426618"/>
                  <a:pt x="584273" y="417288"/>
                  <a:pt x="589870" y="407692"/>
                </a:cubicBezTo>
                <a:cubicBezTo>
                  <a:pt x="595646" y="397740"/>
                  <a:pt x="598845" y="386189"/>
                  <a:pt x="602399" y="375082"/>
                </a:cubicBezTo>
                <a:cubicBezTo>
                  <a:pt x="610396" y="350203"/>
                  <a:pt x="618037" y="325235"/>
                  <a:pt x="625678" y="300267"/>
                </a:cubicBezTo>
                <a:cubicBezTo>
                  <a:pt x="631543" y="281164"/>
                  <a:pt x="636430" y="261971"/>
                  <a:pt x="636963" y="241713"/>
                </a:cubicBezTo>
                <a:cubicBezTo>
                  <a:pt x="637318" y="227052"/>
                  <a:pt x="627633" y="204927"/>
                  <a:pt x="610040" y="198618"/>
                </a:cubicBezTo>
                <a:cubicBezTo>
                  <a:pt x="597156" y="193998"/>
                  <a:pt x="584273" y="189200"/>
                  <a:pt x="571389" y="184579"/>
                </a:cubicBezTo>
                <a:cubicBezTo>
                  <a:pt x="565258" y="182358"/>
                  <a:pt x="559216" y="179604"/>
                  <a:pt x="552818" y="178448"/>
                </a:cubicBezTo>
                <a:cubicBezTo>
                  <a:pt x="535847" y="175427"/>
                  <a:pt x="518698" y="173117"/>
                  <a:pt x="501638" y="170629"/>
                </a:cubicBezTo>
                <a:cubicBezTo>
                  <a:pt x="494886" y="169652"/>
                  <a:pt x="488044" y="168941"/>
                  <a:pt x="481291" y="168053"/>
                </a:cubicBezTo>
                <a:cubicBezTo>
                  <a:pt x="463431" y="165831"/>
                  <a:pt x="445660" y="162277"/>
                  <a:pt x="427712" y="161566"/>
                </a:cubicBezTo>
                <a:cubicBezTo>
                  <a:pt x="394392" y="160233"/>
                  <a:pt x="361072" y="157301"/>
                  <a:pt x="327662" y="159611"/>
                </a:cubicBezTo>
                <a:cubicBezTo>
                  <a:pt x="317267" y="160322"/>
                  <a:pt x="306693" y="159434"/>
                  <a:pt x="296297" y="159789"/>
                </a:cubicBezTo>
                <a:cubicBezTo>
                  <a:pt x="284924" y="160145"/>
                  <a:pt x="273639" y="161033"/>
                  <a:pt x="261999" y="161655"/>
                </a:cubicBezTo>
                <a:cubicBezTo>
                  <a:pt x="261466" y="164232"/>
                  <a:pt x="260933" y="166098"/>
                  <a:pt x="260844" y="168053"/>
                </a:cubicBezTo>
                <a:cubicBezTo>
                  <a:pt x="260311" y="178182"/>
                  <a:pt x="259867" y="188311"/>
                  <a:pt x="259512" y="198441"/>
                </a:cubicBezTo>
                <a:cubicBezTo>
                  <a:pt x="259245" y="207681"/>
                  <a:pt x="256846" y="210791"/>
                  <a:pt x="247783" y="212213"/>
                </a:cubicBezTo>
                <a:cubicBezTo>
                  <a:pt x="242274" y="213102"/>
                  <a:pt x="236765" y="213812"/>
                  <a:pt x="231256" y="214434"/>
                </a:cubicBezTo>
                <a:cubicBezTo>
                  <a:pt x="215618" y="216211"/>
                  <a:pt x="199802" y="218077"/>
                  <a:pt x="183808" y="219943"/>
                </a:cubicBezTo>
                <a:close/>
                <a:moveTo>
                  <a:pt x="122854" y="230695"/>
                </a:moveTo>
                <a:cubicBezTo>
                  <a:pt x="115479" y="234604"/>
                  <a:pt x="108371" y="236559"/>
                  <a:pt x="103751" y="241179"/>
                </a:cubicBezTo>
                <a:cubicBezTo>
                  <a:pt x="93621" y="251309"/>
                  <a:pt x="83936" y="262149"/>
                  <a:pt x="75584" y="273789"/>
                </a:cubicBezTo>
                <a:cubicBezTo>
                  <a:pt x="61456" y="293692"/>
                  <a:pt x="47151" y="313684"/>
                  <a:pt x="37110" y="336164"/>
                </a:cubicBezTo>
                <a:cubicBezTo>
                  <a:pt x="32223" y="347182"/>
                  <a:pt x="26714" y="357934"/>
                  <a:pt x="22627" y="369218"/>
                </a:cubicBezTo>
                <a:cubicBezTo>
                  <a:pt x="14364" y="392320"/>
                  <a:pt x="12053" y="416488"/>
                  <a:pt x="14008" y="440834"/>
                </a:cubicBezTo>
                <a:cubicBezTo>
                  <a:pt x="15696" y="461360"/>
                  <a:pt x="22183" y="480641"/>
                  <a:pt x="34356" y="497434"/>
                </a:cubicBezTo>
                <a:cubicBezTo>
                  <a:pt x="46262" y="513872"/>
                  <a:pt x="59235" y="529422"/>
                  <a:pt x="71497" y="545593"/>
                </a:cubicBezTo>
                <a:cubicBezTo>
                  <a:pt x="80293" y="557233"/>
                  <a:pt x="86957" y="570206"/>
                  <a:pt x="89090" y="584689"/>
                </a:cubicBezTo>
                <a:cubicBezTo>
                  <a:pt x="91489" y="601127"/>
                  <a:pt x="92288" y="617832"/>
                  <a:pt x="93444" y="634447"/>
                </a:cubicBezTo>
                <a:cubicBezTo>
                  <a:pt x="94688" y="653995"/>
                  <a:pt x="98953" y="672743"/>
                  <a:pt x="108815" y="689714"/>
                </a:cubicBezTo>
                <a:cubicBezTo>
                  <a:pt x="121255" y="711128"/>
                  <a:pt x="139381" y="724723"/>
                  <a:pt x="164171" y="729788"/>
                </a:cubicBezTo>
                <a:cubicBezTo>
                  <a:pt x="175367" y="732098"/>
                  <a:pt x="186385" y="732098"/>
                  <a:pt x="197314" y="731387"/>
                </a:cubicBezTo>
                <a:cubicBezTo>
                  <a:pt x="215173" y="730321"/>
                  <a:pt x="232944" y="728010"/>
                  <a:pt x="250626" y="725167"/>
                </a:cubicBezTo>
                <a:cubicBezTo>
                  <a:pt x="263066" y="723123"/>
                  <a:pt x="275239" y="719214"/>
                  <a:pt x="287589" y="716015"/>
                </a:cubicBezTo>
                <a:cubicBezTo>
                  <a:pt x="310691" y="709973"/>
                  <a:pt x="332994" y="701710"/>
                  <a:pt x="354674" y="691758"/>
                </a:cubicBezTo>
                <a:cubicBezTo>
                  <a:pt x="368002" y="685627"/>
                  <a:pt x="381241" y="679230"/>
                  <a:pt x="394569" y="672921"/>
                </a:cubicBezTo>
                <a:cubicBezTo>
                  <a:pt x="410741" y="665191"/>
                  <a:pt x="427534" y="658527"/>
                  <a:pt x="442906" y="649375"/>
                </a:cubicBezTo>
                <a:cubicBezTo>
                  <a:pt x="464764" y="636402"/>
                  <a:pt x="485378" y="621386"/>
                  <a:pt x="506703" y="607524"/>
                </a:cubicBezTo>
                <a:cubicBezTo>
                  <a:pt x="524207" y="596151"/>
                  <a:pt x="541090" y="583889"/>
                  <a:pt x="560015" y="574826"/>
                </a:cubicBezTo>
                <a:cubicBezTo>
                  <a:pt x="577786" y="566296"/>
                  <a:pt x="596446" y="562831"/>
                  <a:pt x="615816" y="561853"/>
                </a:cubicBezTo>
                <a:cubicBezTo>
                  <a:pt x="641583" y="560521"/>
                  <a:pt x="667351" y="559632"/>
                  <a:pt x="692230" y="552346"/>
                </a:cubicBezTo>
                <a:cubicBezTo>
                  <a:pt x="705025" y="548614"/>
                  <a:pt x="717820" y="544083"/>
                  <a:pt x="729371" y="537596"/>
                </a:cubicBezTo>
                <a:cubicBezTo>
                  <a:pt x="742788" y="530044"/>
                  <a:pt x="753450" y="518582"/>
                  <a:pt x="761092" y="504898"/>
                </a:cubicBezTo>
                <a:cubicBezTo>
                  <a:pt x="763313" y="500900"/>
                  <a:pt x="766512" y="497434"/>
                  <a:pt x="768378" y="493347"/>
                </a:cubicBezTo>
                <a:cubicBezTo>
                  <a:pt x="773087" y="483395"/>
                  <a:pt x="778774" y="473533"/>
                  <a:pt x="781528" y="462959"/>
                </a:cubicBezTo>
                <a:cubicBezTo>
                  <a:pt x="788636" y="435414"/>
                  <a:pt x="789703" y="407603"/>
                  <a:pt x="782594" y="379525"/>
                </a:cubicBezTo>
                <a:cubicBezTo>
                  <a:pt x="775131" y="350203"/>
                  <a:pt x="761003" y="324969"/>
                  <a:pt x="739678" y="303733"/>
                </a:cubicBezTo>
                <a:cubicBezTo>
                  <a:pt x="731770" y="295913"/>
                  <a:pt x="723240" y="288716"/>
                  <a:pt x="715154" y="281075"/>
                </a:cubicBezTo>
                <a:cubicBezTo>
                  <a:pt x="701115" y="267836"/>
                  <a:pt x="683434" y="260638"/>
                  <a:pt x="666285" y="250420"/>
                </a:cubicBezTo>
                <a:cubicBezTo>
                  <a:pt x="665218" y="255218"/>
                  <a:pt x="664419" y="258861"/>
                  <a:pt x="663708" y="262504"/>
                </a:cubicBezTo>
                <a:cubicBezTo>
                  <a:pt x="666196" y="264015"/>
                  <a:pt x="667795" y="265081"/>
                  <a:pt x="669483" y="266059"/>
                </a:cubicBezTo>
                <a:cubicBezTo>
                  <a:pt x="687521" y="276099"/>
                  <a:pt x="704847" y="287206"/>
                  <a:pt x="720130" y="301245"/>
                </a:cubicBezTo>
                <a:cubicBezTo>
                  <a:pt x="738967" y="318571"/>
                  <a:pt x="753806" y="338652"/>
                  <a:pt x="762869" y="362643"/>
                </a:cubicBezTo>
                <a:cubicBezTo>
                  <a:pt x="773354" y="390454"/>
                  <a:pt x="775308" y="418976"/>
                  <a:pt x="766423" y="447410"/>
                </a:cubicBezTo>
                <a:cubicBezTo>
                  <a:pt x="762425" y="460027"/>
                  <a:pt x="757182" y="472999"/>
                  <a:pt x="749630" y="483662"/>
                </a:cubicBezTo>
                <a:cubicBezTo>
                  <a:pt x="736213" y="502766"/>
                  <a:pt x="717020" y="515561"/>
                  <a:pt x="694985" y="523291"/>
                </a:cubicBezTo>
                <a:cubicBezTo>
                  <a:pt x="680235" y="528444"/>
                  <a:pt x="665041" y="532354"/>
                  <a:pt x="649936" y="536530"/>
                </a:cubicBezTo>
                <a:cubicBezTo>
                  <a:pt x="634208" y="540884"/>
                  <a:pt x="618126" y="544083"/>
                  <a:pt x="602754" y="549503"/>
                </a:cubicBezTo>
                <a:cubicBezTo>
                  <a:pt x="575654" y="559099"/>
                  <a:pt x="549264" y="570472"/>
                  <a:pt x="524652" y="585666"/>
                </a:cubicBezTo>
                <a:cubicBezTo>
                  <a:pt x="507414" y="596240"/>
                  <a:pt x="489465" y="605570"/>
                  <a:pt x="472050" y="615788"/>
                </a:cubicBezTo>
                <a:cubicBezTo>
                  <a:pt x="454546" y="626006"/>
                  <a:pt x="437397" y="636669"/>
                  <a:pt x="419982" y="646887"/>
                </a:cubicBezTo>
                <a:cubicBezTo>
                  <a:pt x="394925" y="661548"/>
                  <a:pt x="369335" y="675142"/>
                  <a:pt x="343123" y="687848"/>
                </a:cubicBezTo>
                <a:cubicBezTo>
                  <a:pt x="314690" y="701621"/>
                  <a:pt x="285635" y="713083"/>
                  <a:pt x="254625" y="718947"/>
                </a:cubicBezTo>
                <a:cubicBezTo>
                  <a:pt x="232233" y="723212"/>
                  <a:pt x="209664" y="724367"/>
                  <a:pt x="187451" y="718592"/>
                </a:cubicBezTo>
                <a:cubicBezTo>
                  <a:pt x="142580" y="706952"/>
                  <a:pt x="118856" y="676120"/>
                  <a:pt x="112991" y="632492"/>
                </a:cubicBezTo>
                <a:cubicBezTo>
                  <a:pt x="110148" y="611079"/>
                  <a:pt x="108460" y="589487"/>
                  <a:pt x="105350" y="568162"/>
                </a:cubicBezTo>
                <a:cubicBezTo>
                  <a:pt x="104195" y="560254"/>
                  <a:pt x="100730" y="552524"/>
                  <a:pt x="97442" y="545149"/>
                </a:cubicBezTo>
                <a:cubicBezTo>
                  <a:pt x="91667" y="531999"/>
                  <a:pt x="80915" y="522580"/>
                  <a:pt x="71763" y="511829"/>
                </a:cubicBezTo>
                <a:cubicBezTo>
                  <a:pt x="62878" y="501433"/>
                  <a:pt x="53282" y="491215"/>
                  <a:pt x="46440" y="479397"/>
                </a:cubicBezTo>
                <a:cubicBezTo>
                  <a:pt x="24049" y="440834"/>
                  <a:pt x="24582" y="400139"/>
                  <a:pt x="39420" y="359355"/>
                </a:cubicBezTo>
                <a:cubicBezTo>
                  <a:pt x="51238" y="326746"/>
                  <a:pt x="73096" y="301422"/>
                  <a:pt x="100374" y="280453"/>
                </a:cubicBezTo>
                <a:cubicBezTo>
                  <a:pt x="108904" y="273878"/>
                  <a:pt x="116812" y="266592"/>
                  <a:pt x="124631" y="259217"/>
                </a:cubicBezTo>
                <a:cubicBezTo>
                  <a:pt x="126497" y="257529"/>
                  <a:pt x="128097" y="254152"/>
                  <a:pt x="127741" y="251842"/>
                </a:cubicBezTo>
                <a:cubicBezTo>
                  <a:pt x="126764" y="245533"/>
                  <a:pt x="124898" y="239313"/>
                  <a:pt x="122854" y="230695"/>
                </a:cubicBezTo>
                <a:close/>
                <a:moveTo>
                  <a:pt x="364715" y="141929"/>
                </a:moveTo>
                <a:cubicBezTo>
                  <a:pt x="399368" y="142907"/>
                  <a:pt x="431888" y="143884"/>
                  <a:pt x="464853" y="144862"/>
                </a:cubicBezTo>
                <a:cubicBezTo>
                  <a:pt x="465564" y="137487"/>
                  <a:pt x="465919" y="130023"/>
                  <a:pt x="467074" y="122648"/>
                </a:cubicBezTo>
                <a:cubicBezTo>
                  <a:pt x="468229" y="115273"/>
                  <a:pt x="469918" y="107987"/>
                  <a:pt x="467163" y="100168"/>
                </a:cubicBezTo>
                <a:cubicBezTo>
                  <a:pt x="435087" y="97947"/>
                  <a:pt x="403188" y="95637"/>
                  <a:pt x="370046" y="100790"/>
                </a:cubicBezTo>
                <a:cubicBezTo>
                  <a:pt x="368269" y="114740"/>
                  <a:pt x="366492" y="128157"/>
                  <a:pt x="364715" y="141929"/>
                </a:cubicBezTo>
                <a:close/>
                <a:moveTo>
                  <a:pt x="676147" y="26597"/>
                </a:moveTo>
                <a:cubicBezTo>
                  <a:pt x="672416" y="25086"/>
                  <a:pt x="670905" y="24376"/>
                  <a:pt x="669395" y="23931"/>
                </a:cubicBezTo>
                <a:cubicBezTo>
                  <a:pt x="647181" y="17889"/>
                  <a:pt x="624523" y="15135"/>
                  <a:pt x="601599" y="14779"/>
                </a:cubicBezTo>
                <a:cubicBezTo>
                  <a:pt x="593602" y="14691"/>
                  <a:pt x="587649" y="17978"/>
                  <a:pt x="585339" y="26153"/>
                </a:cubicBezTo>
                <a:cubicBezTo>
                  <a:pt x="584628" y="28641"/>
                  <a:pt x="583473" y="31040"/>
                  <a:pt x="582940" y="33528"/>
                </a:cubicBezTo>
                <a:cubicBezTo>
                  <a:pt x="579563" y="48810"/>
                  <a:pt x="576098" y="64093"/>
                  <a:pt x="572899" y="79465"/>
                </a:cubicBezTo>
                <a:cubicBezTo>
                  <a:pt x="571478" y="86307"/>
                  <a:pt x="570500" y="93149"/>
                  <a:pt x="569079" y="101590"/>
                </a:cubicBezTo>
                <a:cubicBezTo>
                  <a:pt x="589159" y="92616"/>
                  <a:pt x="607463" y="84441"/>
                  <a:pt x="627100" y="75644"/>
                </a:cubicBezTo>
                <a:cubicBezTo>
                  <a:pt x="624968" y="74223"/>
                  <a:pt x="624168" y="73690"/>
                  <a:pt x="623368" y="73156"/>
                </a:cubicBezTo>
                <a:cubicBezTo>
                  <a:pt x="616438" y="68003"/>
                  <a:pt x="615816" y="63205"/>
                  <a:pt x="622746" y="58673"/>
                </a:cubicBezTo>
                <a:cubicBezTo>
                  <a:pt x="636163" y="49966"/>
                  <a:pt x="650113" y="42058"/>
                  <a:pt x="663886" y="33883"/>
                </a:cubicBezTo>
                <a:cubicBezTo>
                  <a:pt x="667440" y="31839"/>
                  <a:pt x="670994" y="29707"/>
                  <a:pt x="676147" y="26597"/>
                </a:cubicBezTo>
                <a:close/>
                <a:moveTo>
                  <a:pt x="705825" y="40103"/>
                </a:moveTo>
                <a:cubicBezTo>
                  <a:pt x="700582" y="34416"/>
                  <a:pt x="694451" y="33083"/>
                  <a:pt x="688587" y="31306"/>
                </a:cubicBezTo>
                <a:cubicBezTo>
                  <a:pt x="687254" y="30862"/>
                  <a:pt x="685211" y="31306"/>
                  <a:pt x="683967" y="32106"/>
                </a:cubicBezTo>
                <a:cubicBezTo>
                  <a:pt x="668417" y="41702"/>
                  <a:pt x="652957" y="51387"/>
                  <a:pt x="636696" y="61605"/>
                </a:cubicBezTo>
                <a:cubicBezTo>
                  <a:pt x="638740" y="63027"/>
                  <a:pt x="640073" y="63827"/>
                  <a:pt x="641317" y="64715"/>
                </a:cubicBezTo>
                <a:cubicBezTo>
                  <a:pt x="649580" y="70491"/>
                  <a:pt x="649580" y="74845"/>
                  <a:pt x="641050" y="79732"/>
                </a:cubicBezTo>
                <a:cubicBezTo>
                  <a:pt x="631721" y="85063"/>
                  <a:pt x="622391" y="90394"/>
                  <a:pt x="612795" y="95192"/>
                </a:cubicBezTo>
                <a:cubicBezTo>
                  <a:pt x="600266" y="101501"/>
                  <a:pt x="587382" y="107188"/>
                  <a:pt x="574854" y="113496"/>
                </a:cubicBezTo>
                <a:cubicBezTo>
                  <a:pt x="570944" y="115451"/>
                  <a:pt x="566235" y="117050"/>
                  <a:pt x="565791" y="122648"/>
                </a:cubicBezTo>
                <a:cubicBezTo>
                  <a:pt x="581962" y="130823"/>
                  <a:pt x="589159" y="130734"/>
                  <a:pt x="603643" y="122382"/>
                </a:cubicBezTo>
                <a:cubicBezTo>
                  <a:pt x="605064" y="121582"/>
                  <a:pt x="606575" y="120960"/>
                  <a:pt x="607997" y="120249"/>
                </a:cubicBezTo>
                <a:cubicBezTo>
                  <a:pt x="625501" y="110742"/>
                  <a:pt x="643094" y="101323"/>
                  <a:pt x="660509" y="91727"/>
                </a:cubicBezTo>
                <a:cubicBezTo>
                  <a:pt x="663530" y="90039"/>
                  <a:pt x="666285" y="87729"/>
                  <a:pt x="669128" y="85685"/>
                </a:cubicBezTo>
                <a:cubicBezTo>
                  <a:pt x="662020" y="75378"/>
                  <a:pt x="662109" y="73334"/>
                  <a:pt x="671172" y="65693"/>
                </a:cubicBezTo>
                <a:cubicBezTo>
                  <a:pt x="678102" y="59828"/>
                  <a:pt x="685566" y="54497"/>
                  <a:pt x="692852" y="49077"/>
                </a:cubicBezTo>
                <a:cubicBezTo>
                  <a:pt x="696850" y="45967"/>
                  <a:pt x="700938" y="43390"/>
                  <a:pt x="705825" y="40103"/>
                </a:cubicBezTo>
                <a:close/>
                <a:moveTo>
                  <a:pt x="682634" y="73068"/>
                </a:moveTo>
                <a:cubicBezTo>
                  <a:pt x="683611" y="74845"/>
                  <a:pt x="683878" y="75467"/>
                  <a:pt x="684322" y="75911"/>
                </a:cubicBezTo>
                <a:cubicBezTo>
                  <a:pt x="691963" y="83730"/>
                  <a:pt x="692319" y="86929"/>
                  <a:pt x="683434" y="92793"/>
                </a:cubicBezTo>
                <a:cubicBezTo>
                  <a:pt x="671172" y="100790"/>
                  <a:pt x="658288" y="107898"/>
                  <a:pt x="645226" y="114651"/>
                </a:cubicBezTo>
                <a:cubicBezTo>
                  <a:pt x="634653" y="120160"/>
                  <a:pt x="623546" y="124603"/>
                  <a:pt x="611195" y="130201"/>
                </a:cubicBezTo>
                <a:cubicBezTo>
                  <a:pt x="614039" y="131178"/>
                  <a:pt x="615460" y="131622"/>
                  <a:pt x="616793" y="132067"/>
                </a:cubicBezTo>
                <a:cubicBezTo>
                  <a:pt x="626034" y="135265"/>
                  <a:pt x="635008" y="138464"/>
                  <a:pt x="643538" y="143795"/>
                </a:cubicBezTo>
                <a:cubicBezTo>
                  <a:pt x="653134" y="149749"/>
                  <a:pt x="664419" y="153214"/>
                  <a:pt x="676858" y="150104"/>
                </a:cubicBezTo>
                <a:cubicBezTo>
                  <a:pt x="687610" y="120782"/>
                  <a:pt x="696850" y="90927"/>
                  <a:pt x="703248" y="60273"/>
                </a:cubicBezTo>
                <a:cubicBezTo>
                  <a:pt x="702626" y="59828"/>
                  <a:pt x="701915" y="59384"/>
                  <a:pt x="701293" y="58940"/>
                </a:cubicBezTo>
                <a:cubicBezTo>
                  <a:pt x="695162" y="63560"/>
                  <a:pt x="689031" y="68181"/>
                  <a:pt x="682634" y="73068"/>
                </a:cubicBezTo>
                <a:close/>
                <a:moveTo>
                  <a:pt x="170302" y="195686"/>
                </a:moveTo>
                <a:cubicBezTo>
                  <a:pt x="155019" y="192665"/>
                  <a:pt x="130496" y="202617"/>
                  <a:pt x="124454" y="213812"/>
                </a:cubicBezTo>
                <a:cubicBezTo>
                  <a:pt x="137160" y="230428"/>
                  <a:pt x="137249" y="249443"/>
                  <a:pt x="138848" y="268546"/>
                </a:cubicBezTo>
                <a:cubicBezTo>
                  <a:pt x="146667" y="266059"/>
                  <a:pt x="155019" y="263304"/>
                  <a:pt x="163372" y="260727"/>
                </a:cubicBezTo>
                <a:cubicBezTo>
                  <a:pt x="167281" y="259483"/>
                  <a:pt x="167903" y="256640"/>
                  <a:pt x="167992" y="253175"/>
                </a:cubicBezTo>
                <a:cubicBezTo>
                  <a:pt x="168703" y="234071"/>
                  <a:pt x="169503" y="214879"/>
                  <a:pt x="170302" y="195686"/>
                </a:cubicBezTo>
                <a:close/>
                <a:moveTo>
                  <a:pt x="251959" y="160678"/>
                </a:moveTo>
                <a:cubicBezTo>
                  <a:pt x="238720" y="162899"/>
                  <a:pt x="226902" y="164410"/>
                  <a:pt x="215262" y="166986"/>
                </a:cubicBezTo>
                <a:cubicBezTo>
                  <a:pt x="207354" y="168763"/>
                  <a:pt x="199713" y="171696"/>
                  <a:pt x="192160" y="174717"/>
                </a:cubicBezTo>
                <a:cubicBezTo>
                  <a:pt x="187007" y="176760"/>
                  <a:pt x="183541" y="181381"/>
                  <a:pt x="183453" y="186890"/>
                </a:cubicBezTo>
                <a:cubicBezTo>
                  <a:pt x="183364" y="193198"/>
                  <a:pt x="184785" y="199507"/>
                  <a:pt x="185585" y="206260"/>
                </a:cubicBezTo>
                <a:cubicBezTo>
                  <a:pt x="207354" y="203861"/>
                  <a:pt x="227968" y="201639"/>
                  <a:pt x="249649" y="199329"/>
                </a:cubicBezTo>
                <a:cubicBezTo>
                  <a:pt x="250448" y="186623"/>
                  <a:pt x="251159" y="174717"/>
                  <a:pt x="251959" y="160678"/>
                </a:cubicBezTo>
                <a:close/>
                <a:moveTo>
                  <a:pt x="586138" y="168763"/>
                </a:moveTo>
                <a:cubicBezTo>
                  <a:pt x="599467" y="175427"/>
                  <a:pt x="611551" y="181558"/>
                  <a:pt x="623990" y="187778"/>
                </a:cubicBezTo>
                <a:cubicBezTo>
                  <a:pt x="626123" y="174272"/>
                  <a:pt x="628255" y="161300"/>
                  <a:pt x="630388" y="147794"/>
                </a:cubicBezTo>
                <a:cubicBezTo>
                  <a:pt x="617770" y="144240"/>
                  <a:pt x="606219" y="139442"/>
                  <a:pt x="592803" y="143173"/>
                </a:cubicBezTo>
                <a:cubicBezTo>
                  <a:pt x="590581" y="151437"/>
                  <a:pt x="588360" y="159878"/>
                  <a:pt x="586138" y="168763"/>
                </a:cubicBezTo>
                <a:close/>
                <a:moveTo>
                  <a:pt x="650380" y="228118"/>
                </a:moveTo>
                <a:cubicBezTo>
                  <a:pt x="649136" y="241890"/>
                  <a:pt x="647803" y="254774"/>
                  <a:pt x="646737" y="267658"/>
                </a:cubicBezTo>
                <a:cubicBezTo>
                  <a:pt x="646293" y="272723"/>
                  <a:pt x="649047" y="273522"/>
                  <a:pt x="653934" y="272101"/>
                </a:cubicBezTo>
                <a:cubicBezTo>
                  <a:pt x="649580" y="266147"/>
                  <a:pt x="651180" y="260638"/>
                  <a:pt x="653490" y="254952"/>
                </a:cubicBezTo>
                <a:cubicBezTo>
                  <a:pt x="655711" y="249354"/>
                  <a:pt x="654911" y="242512"/>
                  <a:pt x="659976" y="238247"/>
                </a:cubicBezTo>
                <a:cubicBezTo>
                  <a:pt x="663264" y="238514"/>
                  <a:pt x="665929" y="238691"/>
                  <a:pt x="668950" y="238958"/>
                </a:cubicBezTo>
                <a:cubicBezTo>
                  <a:pt x="666374" y="229717"/>
                  <a:pt x="663264" y="227940"/>
                  <a:pt x="650380" y="228118"/>
                </a:cubicBezTo>
                <a:close/>
                <a:moveTo>
                  <a:pt x="396524" y="206971"/>
                </a:moveTo>
                <a:cubicBezTo>
                  <a:pt x="417938" y="208037"/>
                  <a:pt x="438641" y="211946"/>
                  <a:pt x="457833" y="222076"/>
                </a:cubicBezTo>
                <a:cubicBezTo>
                  <a:pt x="459522" y="222964"/>
                  <a:pt x="461388" y="223853"/>
                  <a:pt x="463254" y="224297"/>
                </a:cubicBezTo>
                <a:cubicBezTo>
                  <a:pt x="488044" y="230161"/>
                  <a:pt x="503149" y="247133"/>
                  <a:pt x="513189" y="269080"/>
                </a:cubicBezTo>
                <a:cubicBezTo>
                  <a:pt x="517810" y="279031"/>
                  <a:pt x="520387" y="290049"/>
                  <a:pt x="523052" y="300800"/>
                </a:cubicBezTo>
                <a:cubicBezTo>
                  <a:pt x="526251" y="313684"/>
                  <a:pt x="523674" y="326213"/>
                  <a:pt x="518165" y="338030"/>
                </a:cubicBezTo>
                <a:cubicBezTo>
                  <a:pt x="510346" y="354646"/>
                  <a:pt x="501283" y="370640"/>
                  <a:pt x="488221" y="383701"/>
                </a:cubicBezTo>
                <a:cubicBezTo>
                  <a:pt x="481824" y="390188"/>
                  <a:pt x="475071" y="396852"/>
                  <a:pt x="467252" y="401294"/>
                </a:cubicBezTo>
                <a:cubicBezTo>
                  <a:pt x="450814" y="410624"/>
                  <a:pt x="433576" y="417999"/>
                  <a:pt x="414384" y="420398"/>
                </a:cubicBezTo>
                <a:cubicBezTo>
                  <a:pt x="402389" y="421908"/>
                  <a:pt x="390482" y="423774"/>
                  <a:pt x="378309" y="421731"/>
                </a:cubicBezTo>
                <a:cubicBezTo>
                  <a:pt x="353430" y="417643"/>
                  <a:pt x="332905" y="405293"/>
                  <a:pt x="315578" y="387788"/>
                </a:cubicBezTo>
                <a:cubicBezTo>
                  <a:pt x="288833" y="360688"/>
                  <a:pt x="282169" y="327723"/>
                  <a:pt x="288567" y="290938"/>
                </a:cubicBezTo>
                <a:cubicBezTo>
                  <a:pt x="291588" y="273345"/>
                  <a:pt x="298785" y="257884"/>
                  <a:pt x="309625" y="244378"/>
                </a:cubicBezTo>
                <a:cubicBezTo>
                  <a:pt x="317355" y="234693"/>
                  <a:pt x="324730" y="223586"/>
                  <a:pt x="338503" y="220743"/>
                </a:cubicBezTo>
                <a:cubicBezTo>
                  <a:pt x="352453" y="210080"/>
                  <a:pt x="369690" y="210258"/>
                  <a:pt x="385862" y="207059"/>
                </a:cubicBezTo>
                <a:cubicBezTo>
                  <a:pt x="389238" y="206437"/>
                  <a:pt x="392970" y="206971"/>
                  <a:pt x="396524" y="206971"/>
                </a:cubicBezTo>
                <a:close/>
                <a:moveTo>
                  <a:pt x="392615" y="407781"/>
                </a:moveTo>
                <a:cubicBezTo>
                  <a:pt x="406654" y="405293"/>
                  <a:pt x="420781" y="403071"/>
                  <a:pt x="434731" y="400139"/>
                </a:cubicBezTo>
                <a:cubicBezTo>
                  <a:pt x="440063" y="398984"/>
                  <a:pt x="445572" y="397029"/>
                  <a:pt x="450014" y="394097"/>
                </a:cubicBezTo>
                <a:cubicBezTo>
                  <a:pt x="458367" y="388588"/>
                  <a:pt x="466452" y="382368"/>
                  <a:pt x="473916" y="375704"/>
                </a:cubicBezTo>
                <a:cubicBezTo>
                  <a:pt x="485378" y="365575"/>
                  <a:pt x="492575" y="352336"/>
                  <a:pt x="499861" y="339185"/>
                </a:cubicBezTo>
                <a:cubicBezTo>
                  <a:pt x="507236" y="325946"/>
                  <a:pt x="511768" y="312796"/>
                  <a:pt x="508658" y="297246"/>
                </a:cubicBezTo>
                <a:cubicBezTo>
                  <a:pt x="505193" y="280364"/>
                  <a:pt x="499595" y="264992"/>
                  <a:pt x="485467" y="254330"/>
                </a:cubicBezTo>
                <a:cubicBezTo>
                  <a:pt x="477559" y="248377"/>
                  <a:pt x="469207" y="242868"/>
                  <a:pt x="460499" y="238336"/>
                </a:cubicBezTo>
                <a:cubicBezTo>
                  <a:pt x="429489" y="222076"/>
                  <a:pt x="396880" y="219766"/>
                  <a:pt x="363293" y="228829"/>
                </a:cubicBezTo>
                <a:cubicBezTo>
                  <a:pt x="357340" y="230428"/>
                  <a:pt x="350764" y="231761"/>
                  <a:pt x="345966" y="235315"/>
                </a:cubicBezTo>
                <a:cubicBezTo>
                  <a:pt x="333260" y="244911"/>
                  <a:pt x="321354" y="255307"/>
                  <a:pt x="313890" y="270057"/>
                </a:cubicBezTo>
                <a:cubicBezTo>
                  <a:pt x="304294" y="289072"/>
                  <a:pt x="296741" y="308353"/>
                  <a:pt x="301895" y="330122"/>
                </a:cubicBezTo>
                <a:cubicBezTo>
                  <a:pt x="304027" y="338919"/>
                  <a:pt x="306249" y="347804"/>
                  <a:pt x="309447" y="356334"/>
                </a:cubicBezTo>
                <a:cubicBezTo>
                  <a:pt x="315045" y="371084"/>
                  <a:pt x="327218" y="380058"/>
                  <a:pt x="339480" y="389032"/>
                </a:cubicBezTo>
                <a:cubicBezTo>
                  <a:pt x="355474" y="400495"/>
                  <a:pt x="372356" y="407869"/>
                  <a:pt x="392615" y="407781"/>
                </a:cubicBezTo>
                <a:close/>
                <a:moveTo>
                  <a:pt x="395280" y="245000"/>
                </a:moveTo>
                <a:cubicBezTo>
                  <a:pt x="416516" y="247666"/>
                  <a:pt x="435353" y="247577"/>
                  <a:pt x="453124" y="253886"/>
                </a:cubicBezTo>
                <a:cubicBezTo>
                  <a:pt x="468407" y="259306"/>
                  <a:pt x="481291" y="268724"/>
                  <a:pt x="490443" y="281608"/>
                </a:cubicBezTo>
                <a:cubicBezTo>
                  <a:pt x="501016" y="296447"/>
                  <a:pt x="504393" y="316794"/>
                  <a:pt x="493375" y="334387"/>
                </a:cubicBezTo>
                <a:cubicBezTo>
                  <a:pt x="483068" y="350914"/>
                  <a:pt x="469651" y="364509"/>
                  <a:pt x="454190" y="376415"/>
                </a:cubicBezTo>
                <a:cubicBezTo>
                  <a:pt x="444239" y="384057"/>
                  <a:pt x="433576" y="390099"/>
                  <a:pt x="422114" y="394897"/>
                </a:cubicBezTo>
                <a:cubicBezTo>
                  <a:pt x="397857" y="405204"/>
                  <a:pt x="375022" y="401827"/>
                  <a:pt x="352630" y="389032"/>
                </a:cubicBezTo>
                <a:cubicBezTo>
                  <a:pt x="336192" y="379614"/>
                  <a:pt x="326419" y="366019"/>
                  <a:pt x="323664" y="347182"/>
                </a:cubicBezTo>
                <a:cubicBezTo>
                  <a:pt x="322242" y="337497"/>
                  <a:pt x="319666" y="328079"/>
                  <a:pt x="317444" y="318482"/>
                </a:cubicBezTo>
                <a:cubicBezTo>
                  <a:pt x="315045" y="307909"/>
                  <a:pt x="318422" y="298135"/>
                  <a:pt x="322864" y="289161"/>
                </a:cubicBezTo>
                <a:cubicBezTo>
                  <a:pt x="326419" y="282052"/>
                  <a:pt x="331661" y="275388"/>
                  <a:pt x="337436" y="269879"/>
                </a:cubicBezTo>
                <a:cubicBezTo>
                  <a:pt x="346322" y="261349"/>
                  <a:pt x="355385" y="252375"/>
                  <a:pt x="368180" y="249887"/>
                </a:cubicBezTo>
                <a:cubicBezTo>
                  <a:pt x="378131" y="247755"/>
                  <a:pt x="388083" y="246244"/>
                  <a:pt x="395280" y="245000"/>
                </a:cubicBezTo>
                <a:close/>
                <a:moveTo>
                  <a:pt x="408875" y="261527"/>
                </a:moveTo>
                <a:cubicBezTo>
                  <a:pt x="405676" y="261882"/>
                  <a:pt x="404077" y="262327"/>
                  <a:pt x="402477" y="262327"/>
                </a:cubicBezTo>
                <a:cubicBezTo>
                  <a:pt x="376710" y="261260"/>
                  <a:pt x="356273" y="272634"/>
                  <a:pt x="339924" y="291293"/>
                </a:cubicBezTo>
                <a:cubicBezTo>
                  <a:pt x="332194" y="300090"/>
                  <a:pt x="326952" y="311019"/>
                  <a:pt x="330684" y="323814"/>
                </a:cubicBezTo>
                <a:cubicBezTo>
                  <a:pt x="332905" y="331633"/>
                  <a:pt x="335215" y="339541"/>
                  <a:pt x="336637" y="347538"/>
                </a:cubicBezTo>
                <a:cubicBezTo>
                  <a:pt x="338769" y="358733"/>
                  <a:pt x="343656" y="367885"/>
                  <a:pt x="353252" y="374194"/>
                </a:cubicBezTo>
                <a:cubicBezTo>
                  <a:pt x="369157" y="384767"/>
                  <a:pt x="385862" y="392764"/>
                  <a:pt x="405676" y="386900"/>
                </a:cubicBezTo>
                <a:cubicBezTo>
                  <a:pt x="414739" y="384234"/>
                  <a:pt x="423625" y="380769"/>
                  <a:pt x="432244" y="376771"/>
                </a:cubicBezTo>
                <a:cubicBezTo>
                  <a:pt x="452058" y="367530"/>
                  <a:pt x="466008" y="351358"/>
                  <a:pt x="478981" y="334654"/>
                </a:cubicBezTo>
                <a:cubicBezTo>
                  <a:pt x="495063" y="313951"/>
                  <a:pt x="489732" y="289605"/>
                  <a:pt x="467696" y="275655"/>
                </a:cubicBezTo>
                <a:cubicBezTo>
                  <a:pt x="448948" y="263837"/>
                  <a:pt x="428156" y="262949"/>
                  <a:pt x="408875" y="2615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7"/>
          <p:cNvSpPr/>
          <p:nvPr/>
        </p:nvSpPr>
        <p:spPr>
          <a:xfrm>
            <a:off x="6533430" y="3042363"/>
            <a:ext cx="404080" cy="373103"/>
          </a:xfrm>
          <a:custGeom>
            <a:rect b="b" l="l" r="r" t="t"/>
            <a:pathLst>
              <a:path extrusionOk="0" h="746205" w="808161">
                <a:moveTo>
                  <a:pt x="756245" y="252956"/>
                </a:moveTo>
                <a:cubicBezTo>
                  <a:pt x="741137" y="246122"/>
                  <a:pt x="726030" y="241360"/>
                  <a:pt x="713820" y="233076"/>
                </a:cubicBezTo>
                <a:cubicBezTo>
                  <a:pt x="684639" y="213197"/>
                  <a:pt x="652147" y="202636"/>
                  <a:pt x="618828" y="192282"/>
                </a:cubicBezTo>
                <a:cubicBezTo>
                  <a:pt x="566055" y="176130"/>
                  <a:pt x="512868" y="163498"/>
                  <a:pt x="457404" y="164533"/>
                </a:cubicBezTo>
                <a:cubicBezTo>
                  <a:pt x="387040" y="165776"/>
                  <a:pt x="317297" y="171367"/>
                  <a:pt x="250244" y="196216"/>
                </a:cubicBezTo>
                <a:cubicBezTo>
                  <a:pt x="216303" y="208641"/>
                  <a:pt x="180914" y="217753"/>
                  <a:pt x="147802" y="232041"/>
                </a:cubicBezTo>
                <a:cubicBezTo>
                  <a:pt x="123588" y="242395"/>
                  <a:pt x="101858" y="258340"/>
                  <a:pt x="79300" y="272214"/>
                </a:cubicBezTo>
                <a:cubicBezTo>
                  <a:pt x="72677" y="276356"/>
                  <a:pt x="67090" y="282361"/>
                  <a:pt x="60674" y="287952"/>
                </a:cubicBezTo>
                <a:cubicBezTo>
                  <a:pt x="44532" y="282361"/>
                  <a:pt x="38116" y="269315"/>
                  <a:pt x="32735" y="256062"/>
                </a:cubicBezTo>
                <a:cubicBezTo>
                  <a:pt x="22181" y="230799"/>
                  <a:pt x="12454" y="204914"/>
                  <a:pt x="2520" y="179443"/>
                </a:cubicBezTo>
                <a:cubicBezTo>
                  <a:pt x="-2861" y="165569"/>
                  <a:pt x="658" y="152523"/>
                  <a:pt x="10384" y="143411"/>
                </a:cubicBezTo>
                <a:cubicBezTo>
                  <a:pt x="23215" y="131401"/>
                  <a:pt x="38116" y="121668"/>
                  <a:pt x="52396" y="111521"/>
                </a:cubicBezTo>
                <a:cubicBezTo>
                  <a:pt x="58191" y="107379"/>
                  <a:pt x="65641" y="105309"/>
                  <a:pt x="71436" y="101167"/>
                </a:cubicBezTo>
                <a:cubicBezTo>
                  <a:pt x="102686" y="77560"/>
                  <a:pt x="138489" y="62650"/>
                  <a:pt x="174499" y="49190"/>
                </a:cubicBezTo>
                <a:cubicBezTo>
                  <a:pt x="215889" y="33659"/>
                  <a:pt x="257901" y="17714"/>
                  <a:pt x="301154" y="10259"/>
                </a:cubicBezTo>
                <a:cubicBezTo>
                  <a:pt x="350823" y="1769"/>
                  <a:pt x="402147" y="1355"/>
                  <a:pt x="452851" y="112"/>
                </a:cubicBezTo>
                <a:cubicBezTo>
                  <a:pt x="482859" y="-716"/>
                  <a:pt x="513282" y="3219"/>
                  <a:pt x="543290" y="5911"/>
                </a:cubicBezTo>
                <a:cubicBezTo>
                  <a:pt x="577644" y="8810"/>
                  <a:pt x="611378" y="12537"/>
                  <a:pt x="643455" y="29518"/>
                </a:cubicBezTo>
                <a:cubicBezTo>
                  <a:pt x="669532" y="43185"/>
                  <a:pt x="699333" y="49397"/>
                  <a:pt x="727065" y="60165"/>
                </a:cubicBezTo>
                <a:cubicBezTo>
                  <a:pt x="746518" y="67620"/>
                  <a:pt x="765765" y="76317"/>
                  <a:pt x="784391" y="85429"/>
                </a:cubicBezTo>
                <a:cubicBezTo>
                  <a:pt x="802603" y="94540"/>
                  <a:pt x="811916" y="114627"/>
                  <a:pt x="806742" y="133885"/>
                </a:cubicBezTo>
                <a:cubicBezTo>
                  <a:pt x="798671" y="163498"/>
                  <a:pt x="790185" y="193110"/>
                  <a:pt x="779631" y="221894"/>
                </a:cubicBezTo>
                <a:cubicBezTo>
                  <a:pt x="775699" y="232248"/>
                  <a:pt x="765558" y="240738"/>
                  <a:pt x="756245" y="252956"/>
                </a:cubicBezTo>
                <a:close/>
                <a:moveTo>
                  <a:pt x="785012" y="126016"/>
                </a:moveTo>
                <a:cubicBezTo>
                  <a:pt x="772387" y="119804"/>
                  <a:pt x="762661" y="113799"/>
                  <a:pt x="752313" y="110278"/>
                </a:cubicBezTo>
                <a:cubicBezTo>
                  <a:pt x="698091" y="91848"/>
                  <a:pt x="644076" y="73418"/>
                  <a:pt x="589234" y="56645"/>
                </a:cubicBezTo>
                <a:cubicBezTo>
                  <a:pt x="566262" y="49604"/>
                  <a:pt x="542048" y="44841"/>
                  <a:pt x="518248" y="42564"/>
                </a:cubicBezTo>
                <a:cubicBezTo>
                  <a:pt x="488033" y="39664"/>
                  <a:pt x="457197" y="38836"/>
                  <a:pt x="426775" y="40079"/>
                </a:cubicBezTo>
                <a:cubicBezTo>
                  <a:pt x="387454" y="41528"/>
                  <a:pt x="347926" y="43599"/>
                  <a:pt x="308811" y="49190"/>
                </a:cubicBezTo>
                <a:cubicBezTo>
                  <a:pt x="280252" y="53125"/>
                  <a:pt x="252520" y="62857"/>
                  <a:pt x="224374" y="70312"/>
                </a:cubicBezTo>
                <a:cubicBezTo>
                  <a:pt x="215889" y="72590"/>
                  <a:pt x="207197" y="75075"/>
                  <a:pt x="199126" y="78802"/>
                </a:cubicBezTo>
                <a:cubicBezTo>
                  <a:pt x="168083" y="93091"/>
                  <a:pt x="137247" y="109036"/>
                  <a:pt x="105790" y="123117"/>
                </a:cubicBezTo>
                <a:cubicBezTo>
                  <a:pt x="76403" y="136370"/>
                  <a:pt x="55293" y="159563"/>
                  <a:pt x="31701" y="178408"/>
                </a:cubicBezTo>
                <a:cubicBezTo>
                  <a:pt x="39358" y="208641"/>
                  <a:pt x="48257" y="226450"/>
                  <a:pt x="60260" y="237425"/>
                </a:cubicBezTo>
                <a:cubicBezTo>
                  <a:pt x="80335" y="225829"/>
                  <a:pt x="100616" y="215889"/>
                  <a:pt x="119035" y="203257"/>
                </a:cubicBezTo>
                <a:cubicBezTo>
                  <a:pt x="161874" y="173852"/>
                  <a:pt x="212164" y="164119"/>
                  <a:pt x="259763" y="147553"/>
                </a:cubicBezTo>
                <a:cubicBezTo>
                  <a:pt x="300119" y="133678"/>
                  <a:pt x="342959" y="128709"/>
                  <a:pt x="385798" y="126845"/>
                </a:cubicBezTo>
                <a:cubicBezTo>
                  <a:pt x="415599" y="125602"/>
                  <a:pt x="445815" y="121047"/>
                  <a:pt x="474995" y="124360"/>
                </a:cubicBezTo>
                <a:cubicBezTo>
                  <a:pt x="524457" y="129951"/>
                  <a:pt x="573919" y="137820"/>
                  <a:pt x="622139" y="149831"/>
                </a:cubicBezTo>
                <a:cubicBezTo>
                  <a:pt x="663944" y="160392"/>
                  <a:pt x="705955" y="174473"/>
                  <a:pt x="736584" y="208848"/>
                </a:cubicBezTo>
                <a:cubicBezTo>
                  <a:pt x="739896" y="212576"/>
                  <a:pt x="745070" y="214646"/>
                  <a:pt x="748588" y="216924"/>
                </a:cubicBezTo>
                <a:cubicBezTo>
                  <a:pt x="760591" y="186484"/>
                  <a:pt x="772387" y="157493"/>
                  <a:pt x="785012" y="126016"/>
                </a:cubicBezTo>
                <a:close/>
                <a:moveTo>
                  <a:pt x="662081" y="493375"/>
                </a:moveTo>
                <a:cubicBezTo>
                  <a:pt x="648629" y="483021"/>
                  <a:pt x="638282" y="475773"/>
                  <a:pt x="628555" y="467697"/>
                </a:cubicBezTo>
                <a:cubicBezTo>
                  <a:pt x="545566" y="399775"/>
                  <a:pt x="452851" y="374926"/>
                  <a:pt x="348133" y="404952"/>
                </a:cubicBezTo>
                <a:cubicBezTo>
                  <a:pt x="328058" y="410750"/>
                  <a:pt x="307984" y="417584"/>
                  <a:pt x="288530" y="425039"/>
                </a:cubicBezTo>
                <a:cubicBezTo>
                  <a:pt x="245277" y="441812"/>
                  <a:pt x="210715" y="469561"/>
                  <a:pt x="185260" y="508285"/>
                </a:cubicBezTo>
                <a:cubicBezTo>
                  <a:pt x="179879" y="516568"/>
                  <a:pt x="174292" y="522780"/>
                  <a:pt x="164151" y="520709"/>
                </a:cubicBezTo>
                <a:cubicBezTo>
                  <a:pt x="154631" y="518639"/>
                  <a:pt x="154838" y="509734"/>
                  <a:pt x="152148" y="502072"/>
                </a:cubicBezTo>
                <a:cubicBezTo>
                  <a:pt x="146146" y="484678"/>
                  <a:pt x="137454" y="468111"/>
                  <a:pt x="130004" y="451338"/>
                </a:cubicBezTo>
                <a:cubicBezTo>
                  <a:pt x="123381" y="436635"/>
                  <a:pt x="116965" y="421726"/>
                  <a:pt x="110550" y="407023"/>
                </a:cubicBezTo>
                <a:cubicBezTo>
                  <a:pt x="106618" y="398119"/>
                  <a:pt x="108480" y="391285"/>
                  <a:pt x="114896" y="382795"/>
                </a:cubicBezTo>
                <a:cubicBezTo>
                  <a:pt x="135591" y="356081"/>
                  <a:pt x="163737" y="338273"/>
                  <a:pt x="189606" y="317772"/>
                </a:cubicBezTo>
                <a:cubicBezTo>
                  <a:pt x="232032" y="284639"/>
                  <a:pt x="283563" y="273871"/>
                  <a:pt x="333853" y="259375"/>
                </a:cubicBezTo>
                <a:cubicBezTo>
                  <a:pt x="370897" y="248814"/>
                  <a:pt x="408356" y="244880"/>
                  <a:pt x="446022" y="245708"/>
                </a:cubicBezTo>
                <a:cubicBezTo>
                  <a:pt x="482652" y="246537"/>
                  <a:pt x="520111" y="244259"/>
                  <a:pt x="555293" y="260411"/>
                </a:cubicBezTo>
                <a:cubicBezTo>
                  <a:pt x="571022" y="267452"/>
                  <a:pt x="589647" y="267866"/>
                  <a:pt x="606204" y="273250"/>
                </a:cubicBezTo>
                <a:cubicBezTo>
                  <a:pt x="634142" y="282154"/>
                  <a:pt x="658977" y="297685"/>
                  <a:pt x="681121" y="316944"/>
                </a:cubicBezTo>
                <a:cubicBezTo>
                  <a:pt x="691883" y="326262"/>
                  <a:pt x="700575" y="338687"/>
                  <a:pt x="707818" y="350904"/>
                </a:cubicBezTo>
                <a:cubicBezTo>
                  <a:pt x="711129" y="356910"/>
                  <a:pt x="710922" y="366850"/>
                  <a:pt x="708646" y="373683"/>
                </a:cubicBezTo>
                <a:cubicBezTo>
                  <a:pt x="699333" y="400396"/>
                  <a:pt x="688364" y="426488"/>
                  <a:pt x="678017" y="452787"/>
                </a:cubicBezTo>
                <a:cubicBezTo>
                  <a:pt x="673257" y="464591"/>
                  <a:pt x="668497" y="476602"/>
                  <a:pt x="662081" y="493375"/>
                </a:cubicBezTo>
                <a:close/>
                <a:moveTo>
                  <a:pt x="136833" y="404952"/>
                </a:moveTo>
                <a:cubicBezTo>
                  <a:pt x="148629" y="424625"/>
                  <a:pt x="159598" y="442848"/>
                  <a:pt x="171808" y="463348"/>
                </a:cubicBezTo>
                <a:cubicBezTo>
                  <a:pt x="212578" y="416134"/>
                  <a:pt x="260798" y="386108"/>
                  <a:pt x="319366" y="369749"/>
                </a:cubicBezTo>
                <a:cubicBezTo>
                  <a:pt x="378348" y="353389"/>
                  <a:pt x="436916" y="350697"/>
                  <a:pt x="495897" y="363329"/>
                </a:cubicBezTo>
                <a:cubicBezTo>
                  <a:pt x="553844" y="375754"/>
                  <a:pt x="603927" y="405780"/>
                  <a:pt x="651113" y="440363"/>
                </a:cubicBezTo>
                <a:cubicBezTo>
                  <a:pt x="661874" y="411372"/>
                  <a:pt x="671601" y="385073"/>
                  <a:pt x="681121" y="359395"/>
                </a:cubicBezTo>
                <a:cubicBezTo>
                  <a:pt x="664565" y="339929"/>
                  <a:pt x="664772" y="339308"/>
                  <a:pt x="642421" y="329782"/>
                </a:cubicBezTo>
                <a:cubicBezTo>
                  <a:pt x="613654" y="317358"/>
                  <a:pt x="585301" y="301620"/>
                  <a:pt x="555086" y="295407"/>
                </a:cubicBezTo>
                <a:cubicBezTo>
                  <a:pt x="518248" y="287952"/>
                  <a:pt x="479755" y="286710"/>
                  <a:pt x="442090" y="286503"/>
                </a:cubicBezTo>
                <a:cubicBezTo>
                  <a:pt x="395318" y="286089"/>
                  <a:pt x="348753" y="289402"/>
                  <a:pt x="304465" y="307418"/>
                </a:cubicBezTo>
                <a:cubicBezTo>
                  <a:pt x="287495" y="314251"/>
                  <a:pt x="268042" y="315701"/>
                  <a:pt x="251692" y="323777"/>
                </a:cubicBezTo>
                <a:cubicBezTo>
                  <a:pt x="209267" y="344278"/>
                  <a:pt x="172015" y="372648"/>
                  <a:pt x="136833" y="404952"/>
                </a:cubicBezTo>
                <a:close/>
                <a:moveTo>
                  <a:pt x="403389" y="745804"/>
                </a:moveTo>
                <a:cubicBezTo>
                  <a:pt x="355169" y="744355"/>
                  <a:pt x="320608" y="719298"/>
                  <a:pt x="297429" y="679539"/>
                </a:cubicBezTo>
                <a:cubicBezTo>
                  <a:pt x="281080" y="651790"/>
                  <a:pt x="284805" y="621143"/>
                  <a:pt x="300740" y="594015"/>
                </a:cubicBezTo>
                <a:cubicBezTo>
                  <a:pt x="310467" y="577449"/>
                  <a:pt x="322677" y="561918"/>
                  <a:pt x="336336" y="548458"/>
                </a:cubicBezTo>
                <a:cubicBezTo>
                  <a:pt x="355790" y="529200"/>
                  <a:pt x="382280" y="523816"/>
                  <a:pt x="408149" y="525472"/>
                </a:cubicBezTo>
                <a:cubicBezTo>
                  <a:pt x="436709" y="527336"/>
                  <a:pt x="463199" y="537897"/>
                  <a:pt x="482032" y="561918"/>
                </a:cubicBezTo>
                <a:cubicBezTo>
                  <a:pt x="486378" y="567509"/>
                  <a:pt x="492586" y="571858"/>
                  <a:pt x="498381" y="576207"/>
                </a:cubicBezTo>
                <a:cubicBezTo>
                  <a:pt x="520111" y="593187"/>
                  <a:pt x="527147" y="616380"/>
                  <a:pt x="525906" y="642886"/>
                </a:cubicBezTo>
                <a:cubicBezTo>
                  <a:pt x="522801" y="709151"/>
                  <a:pt x="473133" y="750774"/>
                  <a:pt x="403389" y="745804"/>
                </a:cubicBezTo>
                <a:close/>
                <a:moveTo>
                  <a:pt x="417669" y="560054"/>
                </a:moveTo>
                <a:cubicBezTo>
                  <a:pt x="402147" y="559433"/>
                  <a:pt x="389937" y="564196"/>
                  <a:pt x="377520" y="571237"/>
                </a:cubicBezTo>
                <a:cubicBezTo>
                  <a:pt x="348133" y="587803"/>
                  <a:pt x="336336" y="615966"/>
                  <a:pt x="329093" y="645785"/>
                </a:cubicBezTo>
                <a:cubicBezTo>
                  <a:pt x="326816" y="654897"/>
                  <a:pt x="332197" y="668771"/>
                  <a:pt x="338820" y="676226"/>
                </a:cubicBezTo>
                <a:cubicBezTo>
                  <a:pt x="376071" y="718056"/>
                  <a:pt x="436916" y="713293"/>
                  <a:pt x="471891" y="683888"/>
                </a:cubicBezTo>
                <a:cubicBezTo>
                  <a:pt x="489275" y="669392"/>
                  <a:pt x="493414" y="650548"/>
                  <a:pt x="494242" y="630254"/>
                </a:cubicBezTo>
                <a:cubicBezTo>
                  <a:pt x="494449" y="625284"/>
                  <a:pt x="492172" y="618658"/>
                  <a:pt x="488861" y="615138"/>
                </a:cubicBezTo>
                <a:cubicBezTo>
                  <a:pt x="476858" y="602091"/>
                  <a:pt x="464647" y="589046"/>
                  <a:pt x="450989" y="578070"/>
                </a:cubicBezTo>
                <a:cubicBezTo>
                  <a:pt x="441262" y="570201"/>
                  <a:pt x="428844" y="565853"/>
                  <a:pt x="417669" y="5600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7"/>
          <p:cNvSpPr/>
          <p:nvPr/>
        </p:nvSpPr>
        <p:spPr>
          <a:xfrm>
            <a:off x="5545541" y="3042305"/>
            <a:ext cx="273158" cy="372732"/>
          </a:xfrm>
          <a:custGeom>
            <a:rect b="b" l="l" r="r" t="t"/>
            <a:pathLst>
              <a:path extrusionOk="0" h="745464" w="546317">
                <a:moveTo>
                  <a:pt x="452124" y="475556"/>
                </a:moveTo>
                <a:cubicBezTo>
                  <a:pt x="454624" y="484971"/>
                  <a:pt x="455394" y="494001"/>
                  <a:pt x="459240" y="501879"/>
                </a:cubicBezTo>
                <a:cubicBezTo>
                  <a:pt x="476358" y="537232"/>
                  <a:pt x="488475" y="575082"/>
                  <a:pt x="510787" y="607937"/>
                </a:cubicBezTo>
                <a:cubicBezTo>
                  <a:pt x="522327" y="624845"/>
                  <a:pt x="531367" y="643674"/>
                  <a:pt x="540983" y="661927"/>
                </a:cubicBezTo>
                <a:cubicBezTo>
                  <a:pt x="549446" y="677875"/>
                  <a:pt x="548292" y="682870"/>
                  <a:pt x="534252" y="695359"/>
                </a:cubicBezTo>
                <a:cubicBezTo>
                  <a:pt x="517518" y="710345"/>
                  <a:pt x="500400" y="725140"/>
                  <a:pt x="483282" y="739934"/>
                </a:cubicBezTo>
                <a:cubicBezTo>
                  <a:pt x="473089" y="748772"/>
                  <a:pt x="457317" y="747043"/>
                  <a:pt x="449623" y="734554"/>
                </a:cubicBezTo>
                <a:cubicBezTo>
                  <a:pt x="421158" y="688442"/>
                  <a:pt x="393461" y="641753"/>
                  <a:pt x="365572" y="595256"/>
                </a:cubicBezTo>
                <a:cubicBezTo>
                  <a:pt x="355955" y="579309"/>
                  <a:pt x="346915" y="562978"/>
                  <a:pt x="336337" y="544725"/>
                </a:cubicBezTo>
                <a:cubicBezTo>
                  <a:pt x="331144" y="552794"/>
                  <a:pt x="326528" y="558751"/>
                  <a:pt x="323066" y="565091"/>
                </a:cubicBezTo>
                <a:cubicBezTo>
                  <a:pt x="313064" y="583152"/>
                  <a:pt x="303063" y="601213"/>
                  <a:pt x="293638" y="619465"/>
                </a:cubicBezTo>
                <a:cubicBezTo>
                  <a:pt x="288637" y="629072"/>
                  <a:pt x="281713" y="634644"/>
                  <a:pt x="270750" y="633876"/>
                </a:cubicBezTo>
                <a:cubicBezTo>
                  <a:pt x="259594" y="633107"/>
                  <a:pt x="251132" y="626190"/>
                  <a:pt x="247670" y="613701"/>
                </a:cubicBezTo>
                <a:cubicBezTo>
                  <a:pt x="245169" y="604287"/>
                  <a:pt x="243823" y="594680"/>
                  <a:pt x="242669" y="585073"/>
                </a:cubicBezTo>
                <a:cubicBezTo>
                  <a:pt x="235168" y="521092"/>
                  <a:pt x="227474" y="457111"/>
                  <a:pt x="220742" y="392938"/>
                </a:cubicBezTo>
                <a:cubicBezTo>
                  <a:pt x="218627" y="372379"/>
                  <a:pt x="219204" y="351629"/>
                  <a:pt x="219588" y="331070"/>
                </a:cubicBezTo>
                <a:cubicBezTo>
                  <a:pt x="220165" y="296870"/>
                  <a:pt x="221896" y="262862"/>
                  <a:pt x="222089" y="228662"/>
                </a:cubicBezTo>
                <a:cubicBezTo>
                  <a:pt x="222089" y="220400"/>
                  <a:pt x="222089" y="212523"/>
                  <a:pt x="229398" y="208104"/>
                </a:cubicBezTo>
                <a:cubicBezTo>
                  <a:pt x="238245" y="202724"/>
                  <a:pt x="245554" y="209064"/>
                  <a:pt x="252286" y="214060"/>
                </a:cubicBezTo>
                <a:cubicBezTo>
                  <a:pt x="273058" y="229623"/>
                  <a:pt x="293061" y="245954"/>
                  <a:pt x="314026" y="261325"/>
                </a:cubicBezTo>
                <a:cubicBezTo>
                  <a:pt x="339030" y="279770"/>
                  <a:pt x="364803" y="297062"/>
                  <a:pt x="389614" y="315699"/>
                </a:cubicBezTo>
                <a:cubicBezTo>
                  <a:pt x="414426" y="334337"/>
                  <a:pt x="438660" y="353742"/>
                  <a:pt x="462702" y="373340"/>
                </a:cubicBezTo>
                <a:cubicBezTo>
                  <a:pt x="483282" y="390056"/>
                  <a:pt x="503093" y="407540"/>
                  <a:pt x="523288" y="424640"/>
                </a:cubicBezTo>
                <a:cubicBezTo>
                  <a:pt x="524250" y="425409"/>
                  <a:pt x="525404" y="426177"/>
                  <a:pt x="526366" y="427138"/>
                </a:cubicBezTo>
                <a:cubicBezTo>
                  <a:pt x="540406" y="441740"/>
                  <a:pt x="539637" y="456150"/>
                  <a:pt x="518672" y="461530"/>
                </a:cubicBezTo>
                <a:cubicBezTo>
                  <a:pt x="500593" y="466141"/>
                  <a:pt x="481936" y="469600"/>
                  <a:pt x="463664" y="473443"/>
                </a:cubicBezTo>
                <a:cubicBezTo>
                  <a:pt x="460394" y="474019"/>
                  <a:pt x="457317" y="474595"/>
                  <a:pt x="452124" y="475556"/>
                </a:cubicBezTo>
                <a:close/>
                <a:moveTo>
                  <a:pt x="514826" y="674992"/>
                </a:moveTo>
                <a:cubicBezTo>
                  <a:pt x="510594" y="667307"/>
                  <a:pt x="507132" y="661159"/>
                  <a:pt x="503670" y="655203"/>
                </a:cubicBezTo>
                <a:cubicBezTo>
                  <a:pt x="492899" y="636950"/>
                  <a:pt x="480205" y="619465"/>
                  <a:pt x="471550" y="600060"/>
                </a:cubicBezTo>
                <a:cubicBezTo>
                  <a:pt x="454624" y="561825"/>
                  <a:pt x="439814" y="522437"/>
                  <a:pt x="424620" y="483434"/>
                </a:cubicBezTo>
                <a:cubicBezTo>
                  <a:pt x="418080" y="466718"/>
                  <a:pt x="421735" y="458456"/>
                  <a:pt x="438660" y="451923"/>
                </a:cubicBezTo>
                <a:cubicBezTo>
                  <a:pt x="455971" y="445199"/>
                  <a:pt x="473666" y="439627"/>
                  <a:pt x="491168" y="433478"/>
                </a:cubicBezTo>
                <a:cubicBezTo>
                  <a:pt x="463856" y="395820"/>
                  <a:pt x="274597" y="242688"/>
                  <a:pt x="246323" y="234426"/>
                </a:cubicBezTo>
                <a:cubicBezTo>
                  <a:pt x="247285" y="262094"/>
                  <a:pt x="247862" y="290338"/>
                  <a:pt x="249016" y="318582"/>
                </a:cubicBezTo>
                <a:cubicBezTo>
                  <a:pt x="250362" y="347594"/>
                  <a:pt x="251709" y="376414"/>
                  <a:pt x="254209" y="405427"/>
                </a:cubicBezTo>
                <a:cubicBezTo>
                  <a:pt x="256517" y="433671"/>
                  <a:pt x="258248" y="462299"/>
                  <a:pt x="264018" y="490158"/>
                </a:cubicBezTo>
                <a:cubicBezTo>
                  <a:pt x="269788" y="518210"/>
                  <a:pt x="265557" y="547415"/>
                  <a:pt x="275751" y="578925"/>
                </a:cubicBezTo>
                <a:cubicBezTo>
                  <a:pt x="289791" y="557982"/>
                  <a:pt x="301524" y="540498"/>
                  <a:pt x="313449" y="523013"/>
                </a:cubicBezTo>
                <a:cubicBezTo>
                  <a:pt x="326335" y="503800"/>
                  <a:pt x="350570" y="504376"/>
                  <a:pt x="362687" y="524358"/>
                </a:cubicBezTo>
                <a:cubicBezTo>
                  <a:pt x="369034" y="534734"/>
                  <a:pt x="374227" y="545878"/>
                  <a:pt x="380190" y="556637"/>
                </a:cubicBezTo>
                <a:cubicBezTo>
                  <a:pt x="400193" y="592759"/>
                  <a:pt x="420003" y="629264"/>
                  <a:pt x="440584" y="665001"/>
                </a:cubicBezTo>
                <a:cubicBezTo>
                  <a:pt x="449239" y="679796"/>
                  <a:pt x="460010" y="693245"/>
                  <a:pt x="470396" y="708232"/>
                </a:cubicBezTo>
                <a:cubicBezTo>
                  <a:pt x="486167" y="696512"/>
                  <a:pt x="500016" y="686136"/>
                  <a:pt x="514826" y="674992"/>
                </a:cubicBezTo>
                <a:close/>
                <a:moveTo>
                  <a:pt x="92261" y="19043"/>
                </a:moveTo>
                <a:cubicBezTo>
                  <a:pt x="99570" y="35566"/>
                  <a:pt x="106879" y="52090"/>
                  <a:pt x="114765" y="68421"/>
                </a:cubicBezTo>
                <a:cubicBezTo>
                  <a:pt x="120150" y="79373"/>
                  <a:pt x="125920" y="90517"/>
                  <a:pt x="133037" y="100508"/>
                </a:cubicBezTo>
                <a:cubicBezTo>
                  <a:pt x="140153" y="110691"/>
                  <a:pt x="151501" y="114726"/>
                  <a:pt x="157848" y="111460"/>
                </a:cubicBezTo>
                <a:cubicBezTo>
                  <a:pt x="164772" y="107809"/>
                  <a:pt x="165542" y="98010"/>
                  <a:pt x="158233" y="85329"/>
                </a:cubicBezTo>
                <a:cubicBezTo>
                  <a:pt x="145346" y="62849"/>
                  <a:pt x="131690" y="40754"/>
                  <a:pt x="117650" y="19043"/>
                </a:cubicBezTo>
                <a:cubicBezTo>
                  <a:pt x="112264" y="10781"/>
                  <a:pt x="104956" y="4248"/>
                  <a:pt x="91300" y="8667"/>
                </a:cubicBezTo>
                <a:cubicBezTo>
                  <a:pt x="91684" y="12894"/>
                  <a:pt x="91107" y="16353"/>
                  <a:pt x="92261" y="19043"/>
                </a:cubicBezTo>
                <a:close/>
                <a:moveTo>
                  <a:pt x="278828" y="23270"/>
                </a:moveTo>
                <a:cubicBezTo>
                  <a:pt x="281521" y="46326"/>
                  <a:pt x="284983" y="69382"/>
                  <a:pt x="288830" y="92246"/>
                </a:cubicBezTo>
                <a:cubicBezTo>
                  <a:pt x="289791" y="97626"/>
                  <a:pt x="292676" y="103390"/>
                  <a:pt x="296331" y="107617"/>
                </a:cubicBezTo>
                <a:cubicBezTo>
                  <a:pt x="299408" y="111075"/>
                  <a:pt x="306332" y="115110"/>
                  <a:pt x="309025" y="113765"/>
                </a:cubicBezTo>
                <a:cubicBezTo>
                  <a:pt x="313064" y="111652"/>
                  <a:pt x="318065" y="104735"/>
                  <a:pt x="317296" y="100700"/>
                </a:cubicBezTo>
                <a:cubicBezTo>
                  <a:pt x="312872" y="70727"/>
                  <a:pt x="307679" y="40946"/>
                  <a:pt x="301716" y="11165"/>
                </a:cubicBezTo>
                <a:cubicBezTo>
                  <a:pt x="299985" y="2519"/>
                  <a:pt x="293061" y="-1324"/>
                  <a:pt x="280175" y="405"/>
                </a:cubicBezTo>
                <a:cubicBezTo>
                  <a:pt x="279790" y="8283"/>
                  <a:pt x="278059" y="15968"/>
                  <a:pt x="278828" y="23270"/>
                </a:cubicBezTo>
                <a:close/>
                <a:moveTo>
                  <a:pt x="324" y="243072"/>
                </a:moveTo>
                <a:cubicBezTo>
                  <a:pt x="-1791" y="248644"/>
                  <a:pt x="6671" y="256330"/>
                  <a:pt x="19173" y="259404"/>
                </a:cubicBezTo>
                <a:cubicBezTo>
                  <a:pt x="36676" y="263631"/>
                  <a:pt x="54563" y="266897"/>
                  <a:pt x="72258" y="270163"/>
                </a:cubicBezTo>
                <a:cubicBezTo>
                  <a:pt x="77259" y="271124"/>
                  <a:pt x="82644" y="271508"/>
                  <a:pt x="87645" y="270548"/>
                </a:cubicBezTo>
                <a:cubicBezTo>
                  <a:pt x="98224" y="268434"/>
                  <a:pt x="101301" y="257675"/>
                  <a:pt x="93415" y="250181"/>
                </a:cubicBezTo>
                <a:cubicBezTo>
                  <a:pt x="90338" y="247299"/>
                  <a:pt x="85722" y="245378"/>
                  <a:pt x="81490" y="244609"/>
                </a:cubicBezTo>
                <a:cubicBezTo>
                  <a:pt x="61680" y="241343"/>
                  <a:pt x="41869" y="238845"/>
                  <a:pt x="22828" y="236155"/>
                </a:cubicBezTo>
                <a:cubicBezTo>
                  <a:pt x="14557" y="237500"/>
                  <a:pt x="4363" y="231928"/>
                  <a:pt x="324" y="243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7"/>
          <p:cNvSpPr/>
          <p:nvPr/>
        </p:nvSpPr>
        <p:spPr>
          <a:xfrm>
            <a:off x="4167966" y="3094513"/>
            <a:ext cx="662566" cy="269050"/>
          </a:xfrm>
          <a:custGeom>
            <a:rect b="b" l="l" r="r" t="t"/>
            <a:pathLst>
              <a:path extrusionOk="0" h="538099" w="1325132">
                <a:moveTo>
                  <a:pt x="907102" y="254929"/>
                </a:moveTo>
                <a:cubicBezTo>
                  <a:pt x="911296" y="276948"/>
                  <a:pt x="913183" y="297498"/>
                  <a:pt x="906682" y="318049"/>
                </a:cubicBezTo>
                <a:cubicBezTo>
                  <a:pt x="904585" y="324340"/>
                  <a:pt x="905424" y="331470"/>
                  <a:pt x="904166" y="338180"/>
                </a:cubicBezTo>
                <a:cubicBezTo>
                  <a:pt x="903537" y="342165"/>
                  <a:pt x="902488" y="346359"/>
                  <a:pt x="899972" y="349294"/>
                </a:cubicBezTo>
                <a:cubicBezTo>
                  <a:pt x="891584" y="359989"/>
                  <a:pt x="886970" y="372571"/>
                  <a:pt x="880679" y="384314"/>
                </a:cubicBezTo>
                <a:cubicBezTo>
                  <a:pt x="876695" y="391654"/>
                  <a:pt x="870614" y="398155"/>
                  <a:pt x="865371" y="404865"/>
                </a:cubicBezTo>
                <a:cubicBezTo>
                  <a:pt x="850273" y="424157"/>
                  <a:pt x="832868" y="440933"/>
                  <a:pt x="813156" y="455403"/>
                </a:cubicBezTo>
                <a:cubicBezTo>
                  <a:pt x="802042" y="463581"/>
                  <a:pt x="791137" y="471340"/>
                  <a:pt x="778765" y="476583"/>
                </a:cubicBezTo>
                <a:cubicBezTo>
                  <a:pt x="761779" y="483712"/>
                  <a:pt x="744374" y="490003"/>
                  <a:pt x="727179" y="496504"/>
                </a:cubicBezTo>
                <a:cubicBezTo>
                  <a:pt x="723404" y="497972"/>
                  <a:pt x="719210" y="497762"/>
                  <a:pt x="715226" y="498391"/>
                </a:cubicBezTo>
                <a:cubicBezTo>
                  <a:pt x="706838" y="499440"/>
                  <a:pt x="698030" y="499650"/>
                  <a:pt x="689852" y="501956"/>
                </a:cubicBezTo>
                <a:cubicBezTo>
                  <a:pt x="678738" y="505102"/>
                  <a:pt x="667624" y="505941"/>
                  <a:pt x="656300" y="504263"/>
                </a:cubicBezTo>
                <a:cubicBezTo>
                  <a:pt x="642040" y="501956"/>
                  <a:pt x="627781" y="499650"/>
                  <a:pt x="613731" y="496085"/>
                </a:cubicBezTo>
                <a:cubicBezTo>
                  <a:pt x="565709" y="483503"/>
                  <a:pt x="534883" y="451838"/>
                  <a:pt x="517898" y="406123"/>
                </a:cubicBezTo>
                <a:cubicBezTo>
                  <a:pt x="511187" y="388089"/>
                  <a:pt x="506574" y="369006"/>
                  <a:pt x="501541" y="350343"/>
                </a:cubicBezTo>
                <a:cubicBezTo>
                  <a:pt x="500073" y="344891"/>
                  <a:pt x="500702" y="338809"/>
                  <a:pt x="500702" y="332938"/>
                </a:cubicBezTo>
                <a:cubicBezTo>
                  <a:pt x="500912" y="313436"/>
                  <a:pt x="501122" y="294143"/>
                  <a:pt x="507622" y="275480"/>
                </a:cubicBezTo>
                <a:cubicBezTo>
                  <a:pt x="509090" y="271496"/>
                  <a:pt x="508252" y="266672"/>
                  <a:pt x="508461" y="260172"/>
                </a:cubicBezTo>
                <a:cubicBezTo>
                  <a:pt x="497137" y="261430"/>
                  <a:pt x="486443" y="262688"/>
                  <a:pt x="475958" y="263737"/>
                </a:cubicBezTo>
                <a:cubicBezTo>
                  <a:pt x="455407" y="265834"/>
                  <a:pt x="434647" y="267721"/>
                  <a:pt x="413886" y="269608"/>
                </a:cubicBezTo>
                <a:cubicBezTo>
                  <a:pt x="412628" y="269818"/>
                  <a:pt x="411160" y="270028"/>
                  <a:pt x="410321" y="270237"/>
                </a:cubicBezTo>
                <a:cubicBezTo>
                  <a:pt x="410741" y="280722"/>
                  <a:pt x="411789" y="290788"/>
                  <a:pt x="411580" y="301063"/>
                </a:cubicBezTo>
                <a:cubicBezTo>
                  <a:pt x="411370" y="311548"/>
                  <a:pt x="410951" y="322243"/>
                  <a:pt x="409483" y="332728"/>
                </a:cubicBezTo>
                <a:cubicBezTo>
                  <a:pt x="406127" y="356005"/>
                  <a:pt x="400466" y="378443"/>
                  <a:pt x="389351" y="399622"/>
                </a:cubicBezTo>
                <a:cubicBezTo>
                  <a:pt x="376350" y="423738"/>
                  <a:pt x="361042" y="445337"/>
                  <a:pt x="340911" y="464000"/>
                </a:cubicBezTo>
                <a:cubicBezTo>
                  <a:pt x="335249" y="469243"/>
                  <a:pt x="331474" y="476373"/>
                  <a:pt x="326022" y="481615"/>
                </a:cubicBezTo>
                <a:cubicBezTo>
                  <a:pt x="303584" y="503214"/>
                  <a:pt x="278420" y="521039"/>
                  <a:pt x="248643" y="530056"/>
                </a:cubicBezTo>
                <a:cubicBezTo>
                  <a:pt x="212784" y="540751"/>
                  <a:pt x="176086" y="542009"/>
                  <a:pt x="141066" y="526282"/>
                </a:cubicBezTo>
                <a:cubicBezTo>
                  <a:pt x="120516" y="517055"/>
                  <a:pt x="101433" y="504682"/>
                  <a:pt x="81721" y="493568"/>
                </a:cubicBezTo>
                <a:cubicBezTo>
                  <a:pt x="77946" y="491262"/>
                  <a:pt x="74382" y="488116"/>
                  <a:pt x="71446" y="484761"/>
                </a:cubicBezTo>
                <a:cubicBezTo>
                  <a:pt x="41878" y="452886"/>
                  <a:pt x="19021" y="417447"/>
                  <a:pt x="7068" y="374878"/>
                </a:cubicBezTo>
                <a:cubicBezTo>
                  <a:pt x="-272" y="348456"/>
                  <a:pt x="-1530" y="322453"/>
                  <a:pt x="1616" y="295821"/>
                </a:cubicBezTo>
                <a:cubicBezTo>
                  <a:pt x="1825" y="293514"/>
                  <a:pt x="2454" y="291417"/>
                  <a:pt x="3083" y="289320"/>
                </a:cubicBezTo>
                <a:cubicBezTo>
                  <a:pt x="8116" y="274641"/>
                  <a:pt x="13359" y="259752"/>
                  <a:pt x="18392" y="245073"/>
                </a:cubicBezTo>
                <a:cubicBezTo>
                  <a:pt x="18601" y="244654"/>
                  <a:pt x="18601" y="244025"/>
                  <a:pt x="19021" y="243815"/>
                </a:cubicBezTo>
                <a:cubicBezTo>
                  <a:pt x="30135" y="233540"/>
                  <a:pt x="33280" y="218022"/>
                  <a:pt x="42927" y="207117"/>
                </a:cubicBezTo>
                <a:cubicBezTo>
                  <a:pt x="52573" y="196423"/>
                  <a:pt x="63058" y="186357"/>
                  <a:pt x="74591" y="177550"/>
                </a:cubicBezTo>
                <a:cubicBezTo>
                  <a:pt x="92625" y="163919"/>
                  <a:pt x="113386" y="154902"/>
                  <a:pt x="135404" y="149240"/>
                </a:cubicBezTo>
                <a:cubicBezTo>
                  <a:pt x="150922" y="145256"/>
                  <a:pt x="167069" y="143159"/>
                  <a:pt x="183006" y="141062"/>
                </a:cubicBezTo>
                <a:cubicBezTo>
                  <a:pt x="193701" y="139594"/>
                  <a:pt x="204396" y="138336"/>
                  <a:pt x="215090" y="139175"/>
                </a:cubicBezTo>
                <a:cubicBezTo>
                  <a:pt x="233964" y="140852"/>
                  <a:pt x="252837" y="143578"/>
                  <a:pt x="271290" y="146933"/>
                </a:cubicBezTo>
                <a:cubicBezTo>
                  <a:pt x="282195" y="149030"/>
                  <a:pt x="291421" y="148401"/>
                  <a:pt x="300858" y="142110"/>
                </a:cubicBezTo>
                <a:cubicBezTo>
                  <a:pt x="323086" y="127431"/>
                  <a:pt x="345524" y="113172"/>
                  <a:pt x="368381" y="99331"/>
                </a:cubicBezTo>
                <a:cubicBezTo>
                  <a:pt x="398788" y="80878"/>
                  <a:pt x="429404" y="62634"/>
                  <a:pt x="460230" y="44809"/>
                </a:cubicBezTo>
                <a:cubicBezTo>
                  <a:pt x="480152" y="33276"/>
                  <a:pt x="500283" y="22371"/>
                  <a:pt x="520624" y="11467"/>
                </a:cubicBezTo>
                <a:cubicBezTo>
                  <a:pt x="528173" y="7483"/>
                  <a:pt x="536142" y="4128"/>
                  <a:pt x="544320" y="1821"/>
                </a:cubicBezTo>
                <a:cubicBezTo>
                  <a:pt x="557951" y="-2164"/>
                  <a:pt x="570323" y="563"/>
                  <a:pt x="582066" y="8322"/>
                </a:cubicBezTo>
                <a:cubicBezTo>
                  <a:pt x="600729" y="20484"/>
                  <a:pt x="615199" y="36212"/>
                  <a:pt x="625055" y="56343"/>
                </a:cubicBezTo>
                <a:cubicBezTo>
                  <a:pt x="627990" y="62215"/>
                  <a:pt x="627990" y="62215"/>
                  <a:pt x="625684" y="70183"/>
                </a:cubicBezTo>
                <a:cubicBezTo>
                  <a:pt x="619393" y="69973"/>
                  <a:pt x="618554" y="64312"/>
                  <a:pt x="616038" y="60327"/>
                </a:cubicBezTo>
                <a:cubicBezTo>
                  <a:pt x="604923" y="42503"/>
                  <a:pt x="591083" y="28243"/>
                  <a:pt x="570742" y="21323"/>
                </a:cubicBezTo>
                <a:cubicBezTo>
                  <a:pt x="567177" y="20065"/>
                  <a:pt x="562774" y="19645"/>
                  <a:pt x="559209" y="20484"/>
                </a:cubicBezTo>
                <a:cubicBezTo>
                  <a:pt x="550192" y="23001"/>
                  <a:pt x="540965" y="25517"/>
                  <a:pt x="532367" y="29501"/>
                </a:cubicBezTo>
                <a:cubicBezTo>
                  <a:pt x="492943" y="47955"/>
                  <a:pt x="456456" y="71232"/>
                  <a:pt x="419129" y="93250"/>
                </a:cubicBezTo>
                <a:cubicBezTo>
                  <a:pt x="388932" y="111075"/>
                  <a:pt x="358735" y="129528"/>
                  <a:pt x="328748" y="147563"/>
                </a:cubicBezTo>
                <a:cubicBezTo>
                  <a:pt x="326022" y="149240"/>
                  <a:pt x="323506" y="151127"/>
                  <a:pt x="320150" y="153434"/>
                </a:cubicBezTo>
                <a:cubicBezTo>
                  <a:pt x="337136" y="167065"/>
                  <a:pt x="357058" y="174614"/>
                  <a:pt x="371108" y="191390"/>
                </a:cubicBezTo>
                <a:cubicBezTo>
                  <a:pt x="384948" y="207956"/>
                  <a:pt x="397110" y="224732"/>
                  <a:pt x="405079" y="244444"/>
                </a:cubicBezTo>
                <a:cubicBezTo>
                  <a:pt x="423952" y="242976"/>
                  <a:pt x="442196" y="241718"/>
                  <a:pt x="460650" y="240250"/>
                </a:cubicBezTo>
                <a:cubicBezTo>
                  <a:pt x="479103" y="238782"/>
                  <a:pt x="497557" y="237105"/>
                  <a:pt x="516640" y="235217"/>
                </a:cubicBezTo>
                <a:cubicBezTo>
                  <a:pt x="520204" y="227878"/>
                  <a:pt x="523350" y="219909"/>
                  <a:pt x="527754" y="212570"/>
                </a:cubicBezTo>
                <a:cubicBezTo>
                  <a:pt x="536771" y="197052"/>
                  <a:pt x="544739" y="180486"/>
                  <a:pt x="556063" y="166855"/>
                </a:cubicBezTo>
                <a:cubicBezTo>
                  <a:pt x="566339" y="154692"/>
                  <a:pt x="580388" y="145675"/>
                  <a:pt x="592971" y="135610"/>
                </a:cubicBezTo>
                <a:cubicBezTo>
                  <a:pt x="595277" y="133722"/>
                  <a:pt x="598842" y="132884"/>
                  <a:pt x="600939" y="130787"/>
                </a:cubicBezTo>
                <a:cubicBezTo>
                  <a:pt x="614150" y="117995"/>
                  <a:pt x="631555" y="114220"/>
                  <a:pt x="648122" y="109187"/>
                </a:cubicBezTo>
                <a:cubicBezTo>
                  <a:pt x="658397" y="106042"/>
                  <a:pt x="668882" y="103945"/>
                  <a:pt x="679367" y="101219"/>
                </a:cubicBezTo>
                <a:cubicBezTo>
                  <a:pt x="681883" y="100590"/>
                  <a:pt x="684610" y="99961"/>
                  <a:pt x="687336" y="99751"/>
                </a:cubicBezTo>
                <a:cubicBezTo>
                  <a:pt x="722565" y="98073"/>
                  <a:pt x="756746" y="103525"/>
                  <a:pt x="789460" y="116527"/>
                </a:cubicBezTo>
                <a:cubicBezTo>
                  <a:pt x="798896" y="120302"/>
                  <a:pt x="807284" y="126802"/>
                  <a:pt x="816092" y="132254"/>
                </a:cubicBezTo>
                <a:cubicBezTo>
                  <a:pt x="819866" y="134561"/>
                  <a:pt x="823431" y="137497"/>
                  <a:pt x="827625" y="138965"/>
                </a:cubicBezTo>
                <a:cubicBezTo>
                  <a:pt x="847337" y="146724"/>
                  <a:pt x="862855" y="159306"/>
                  <a:pt x="873130" y="177969"/>
                </a:cubicBezTo>
                <a:cubicBezTo>
                  <a:pt x="883196" y="196632"/>
                  <a:pt x="893052" y="215296"/>
                  <a:pt x="903537" y="235008"/>
                </a:cubicBezTo>
                <a:cubicBezTo>
                  <a:pt x="910457" y="231652"/>
                  <a:pt x="918216" y="228088"/>
                  <a:pt x="925765" y="224103"/>
                </a:cubicBezTo>
                <a:cubicBezTo>
                  <a:pt x="948832" y="211941"/>
                  <a:pt x="971899" y="199568"/>
                  <a:pt x="995176" y="187615"/>
                </a:cubicBezTo>
                <a:cubicBezTo>
                  <a:pt x="1018033" y="175872"/>
                  <a:pt x="1041100" y="164339"/>
                  <a:pt x="1064167" y="153015"/>
                </a:cubicBezTo>
                <a:cubicBezTo>
                  <a:pt x="1094574" y="138336"/>
                  <a:pt x="1125190" y="123447"/>
                  <a:pt x="1155806" y="109397"/>
                </a:cubicBezTo>
                <a:cubicBezTo>
                  <a:pt x="1185374" y="95767"/>
                  <a:pt x="1214942" y="82555"/>
                  <a:pt x="1244929" y="70183"/>
                </a:cubicBezTo>
                <a:cubicBezTo>
                  <a:pt x="1256462" y="65360"/>
                  <a:pt x="1269044" y="62844"/>
                  <a:pt x="1281207" y="59698"/>
                </a:cubicBezTo>
                <a:cubicBezTo>
                  <a:pt x="1288547" y="57811"/>
                  <a:pt x="1294838" y="60537"/>
                  <a:pt x="1299032" y="66618"/>
                </a:cubicBezTo>
                <a:cubicBezTo>
                  <a:pt x="1304064" y="74167"/>
                  <a:pt x="1309726" y="81717"/>
                  <a:pt x="1312243" y="90105"/>
                </a:cubicBezTo>
                <a:cubicBezTo>
                  <a:pt x="1317485" y="107720"/>
                  <a:pt x="1321050" y="125963"/>
                  <a:pt x="1325034" y="143998"/>
                </a:cubicBezTo>
                <a:cubicBezTo>
                  <a:pt x="1325454" y="146095"/>
                  <a:pt x="1324405" y="148401"/>
                  <a:pt x="1324196" y="150708"/>
                </a:cubicBezTo>
                <a:cubicBezTo>
                  <a:pt x="1316856" y="151966"/>
                  <a:pt x="1317066" y="146514"/>
                  <a:pt x="1316017" y="142320"/>
                </a:cubicBezTo>
                <a:cubicBezTo>
                  <a:pt x="1312662" y="130577"/>
                  <a:pt x="1309726" y="118624"/>
                  <a:pt x="1305742" y="107090"/>
                </a:cubicBezTo>
                <a:cubicBezTo>
                  <a:pt x="1303226" y="99961"/>
                  <a:pt x="1299661" y="92831"/>
                  <a:pt x="1295886" y="86330"/>
                </a:cubicBezTo>
                <a:cubicBezTo>
                  <a:pt x="1291063" y="78152"/>
                  <a:pt x="1288127" y="76684"/>
                  <a:pt x="1279110" y="79620"/>
                </a:cubicBezTo>
                <a:cubicBezTo>
                  <a:pt x="1266318" y="83814"/>
                  <a:pt x="1253736" y="88637"/>
                  <a:pt x="1241154" y="93670"/>
                </a:cubicBezTo>
                <a:cubicBezTo>
                  <a:pt x="1226895" y="99331"/>
                  <a:pt x="1212635" y="104993"/>
                  <a:pt x="1198585" y="111284"/>
                </a:cubicBezTo>
                <a:cubicBezTo>
                  <a:pt x="1174260" y="122189"/>
                  <a:pt x="1149935" y="133303"/>
                  <a:pt x="1125819" y="144627"/>
                </a:cubicBezTo>
                <a:cubicBezTo>
                  <a:pt x="1089960" y="161613"/>
                  <a:pt x="1053892" y="178598"/>
                  <a:pt x="1018243" y="196003"/>
                </a:cubicBezTo>
                <a:cubicBezTo>
                  <a:pt x="993917" y="207747"/>
                  <a:pt x="970012" y="220329"/>
                  <a:pt x="945896" y="232701"/>
                </a:cubicBezTo>
                <a:cubicBezTo>
                  <a:pt x="934992" y="238363"/>
                  <a:pt x="924297" y="244234"/>
                  <a:pt x="913602" y="250106"/>
                </a:cubicBezTo>
                <a:cubicBezTo>
                  <a:pt x="911505" y="251574"/>
                  <a:pt x="909408" y="253252"/>
                  <a:pt x="907102" y="2549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7"/>
          <p:cNvSpPr/>
          <p:nvPr/>
        </p:nvSpPr>
        <p:spPr>
          <a:xfrm>
            <a:off x="7736082" y="940780"/>
            <a:ext cx="260377" cy="372479"/>
          </a:xfrm>
          <a:custGeom>
            <a:rect b="b" l="l" r="r" t="t"/>
            <a:pathLst>
              <a:path extrusionOk="0" h="744957" w="520754">
                <a:moveTo>
                  <a:pt x="291089" y="966"/>
                </a:moveTo>
                <a:cubicBezTo>
                  <a:pt x="303651" y="966"/>
                  <a:pt x="316214" y="579"/>
                  <a:pt x="328777" y="966"/>
                </a:cubicBezTo>
                <a:cubicBezTo>
                  <a:pt x="360860" y="2318"/>
                  <a:pt x="385599" y="16223"/>
                  <a:pt x="408212" y="33412"/>
                </a:cubicBezTo>
                <a:cubicBezTo>
                  <a:pt x="493446" y="97531"/>
                  <a:pt x="527269" y="177680"/>
                  <a:pt x="519731" y="271156"/>
                </a:cubicBezTo>
                <a:cubicBezTo>
                  <a:pt x="516446" y="311134"/>
                  <a:pt x="506589" y="350146"/>
                  <a:pt x="493639" y="388579"/>
                </a:cubicBezTo>
                <a:cubicBezTo>
                  <a:pt x="485135" y="413686"/>
                  <a:pt x="473152" y="437828"/>
                  <a:pt x="461942" y="462162"/>
                </a:cubicBezTo>
                <a:cubicBezTo>
                  <a:pt x="448607" y="490939"/>
                  <a:pt x="436044" y="520294"/>
                  <a:pt x="419809" y="547912"/>
                </a:cubicBezTo>
                <a:cubicBezTo>
                  <a:pt x="390431" y="598126"/>
                  <a:pt x="356415" y="646409"/>
                  <a:pt x="312349" y="689091"/>
                </a:cubicBezTo>
                <a:cubicBezTo>
                  <a:pt x="293408" y="707245"/>
                  <a:pt x="271181" y="723275"/>
                  <a:pt x="249728" y="739498"/>
                </a:cubicBezTo>
                <a:cubicBezTo>
                  <a:pt x="237745" y="748768"/>
                  <a:pt x="211653" y="746258"/>
                  <a:pt x="201023" y="731773"/>
                </a:cubicBezTo>
                <a:cubicBezTo>
                  <a:pt x="178603" y="701065"/>
                  <a:pt x="143234" y="678469"/>
                  <a:pt x="125260" y="644864"/>
                </a:cubicBezTo>
                <a:cubicBezTo>
                  <a:pt x="111924" y="619950"/>
                  <a:pt x="90470" y="597933"/>
                  <a:pt x="76941" y="573019"/>
                </a:cubicBezTo>
                <a:cubicBezTo>
                  <a:pt x="51043" y="525509"/>
                  <a:pt x="26690" y="477419"/>
                  <a:pt x="16640" y="425274"/>
                </a:cubicBezTo>
                <a:cubicBezTo>
                  <a:pt x="10455" y="392828"/>
                  <a:pt x="405" y="360768"/>
                  <a:pt x="18" y="327743"/>
                </a:cubicBezTo>
                <a:cubicBezTo>
                  <a:pt x="-175" y="299739"/>
                  <a:pt x="1178" y="271542"/>
                  <a:pt x="3304" y="243538"/>
                </a:cubicBezTo>
                <a:cubicBezTo>
                  <a:pt x="4850" y="224418"/>
                  <a:pt x="6590" y="205105"/>
                  <a:pt x="12388" y="186564"/>
                </a:cubicBezTo>
                <a:cubicBezTo>
                  <a:pt x="19926" y="162809"/>
                  <a:pt x="31329" y="139827"/>
                  <a:pt x="41379" y="116651"/>
                </a:cubicBezTo>
                <a:cubicBezTo>
                  <a:pt x="42539" y="114140"/>
                  <a:pt x="43891" y="111436"/>
                  <a:pt x="46017" y="109312"/>
                </a:cubicBezTo>
                <a:cubicBezTo>
                  <a:pt x="95302" y="61222"/>
                  <a:pt x="152125" y="22403"/>
                  <a:pt x="229434" y="8498"/>
                </a:cubicBezTo>
                <a:cubicBezTo>
                  <a:pt x="249728" y="4828"/>
                  <a:pt x="270602" y="2897"/>
                  <a:pt x="291089" y="0"/>
                </a:cubicBezTo>
                <a:cubicBezTo>
                  <a:pt x="290895" y="386"/>
                  <a:pt x="291089" y="773"/>
                  <a:pt x="291089" y="966"/>
                </a:cubicBezTo>
                <a:close/>
                <a:moveTo>
                  <a:pt x="224216" y="721923"/>
                </a:moveTo>
                <a:cubicBezTo>
                  <a:pt x="248182" y="699906"/>
                  <a:pt x="270988" y="681559"/>
                  <a:pt x="290122" y="660701"/>
                </a:cubicBezTo>
                <a:cubicBezTo>
                  <a:pt x="315634" y="632890"/>
                  <a:pt x="340373" y="604113"/>
                  <a:pt x="361827" y="573985"/>
                </a:cubicBezTo>
                <a:cubicBezTo>
                  <a:pt x="383280" y="543856"/>
                  <a:pt x="402028" y="512183"/>
                  <a:pt x="418456" y="480123"/>
                </a:cubicBezTo>
                <a:cubicBezTo>
                  <a:pt x="435464" y="446712"/>
                  <a:pt x="448607" y="411948"/>
                  <a:pt x="463102" y="377571"/>
                </a:cubicBezTo>
                <a:cubicBezTo>
                  <a:pt x="489001" y="316155"/>
                  <a:pt x="500017" y="253195"/>
                  <a:pt x="485908" y="188882"/>
                </a:cubicBezTo>
                <a:cubicBezTo>
                  <a:pt x="478757" y="156436"/>
                  <a:pt x="467354" y="124376"/>
                  <a:pt x="439136" y="98883"/>
                </a:cubicBezTo>
                <a:cubicBezTo>
                  <a:pt x="421162" y="82467"/>
                  <a:pt x="402607" y="66437"/>
                  <a:pt x="384246" y="50407"/>
                </a:cubicBezTo>
                <a:cubicBezTo>
                  <a:pt x="372263" y="39978"/>
                  <a:pt x="356802" y="35343"/>
                  <a:pt x="339987" y="32446"/>
                </a:cubicBezTo>
                <a:cubicBezTo>
                  <a:pt x="305777" y="26652"/>
                  <a:pt x="272728" y="33219"/>
                  <a:pt x="241224" y="41716"/>
                </a:cubicBezTo>
                <a:cubicBezTo>
                  <a:pt x="213586" y="48862"/>
                  <a:pt x="187494" y="60643"/>
                  <a:pt x="162368" y="72617"/>
                </a:cubicBezTo>
                <a:cubicBezTo>
                  <a:pt x="114630" y="95214"/>
                  <a:pt x="78487" y="126308"/>
                  <a:pt x="62446" y="170921"/>
                </a:cubicBezTo>
                <a:cubicBezTo>
                  <a:pt x="49496" y="207229"/>
                  <a:pt x="39446" y="244117"/>
                  <a:pt x="37707" y="281971"/>
                </a:cubicBezTo>
                <a:cubicBezTo>
                  <a:pt x="36354" y="309975"/>
                  <a:pt x="35194" y="338751"/>
                  <a:pt x="40219" y="366369"/>
                </a:cubicBezTo>
                <a:cubicBezTo>
                  <a:pt x="50076" y="421605"/>
                  <a:pt x="74042" y="474136"/>
                  <a:pt x="97815" y="526088"/>
                </a:cubicBezTo>
                <a:cubicBezTo>
                  <a:pt x="119461" y="573599"/>
                  <a:pt x="146520" y="619177"/>
                  <a:pt x="180536" y="662053"/>
                </a:cubicBezTo>
                <a:cubicBezTo>
                  <a:pt x="195031" y="680207"/>
                  <a:pt x="207981" y="699327"/>
                  <a:pt x="224216" y="721923"/>
                </a:cubicBezTo>
                <a:close/>
                <a:moveTo>
                  <a:pt x="425994" y="273473"/>
                </a:moveTo>
                <a:cubicBezTo>
                  <a:pt x="425220" y="290276"/>
                  <a:pt x="420002" y="305533"/>
                  <a:pt x="412658" y="321370"/>
                </a:cubicBezTo>
                <a:cubicBezTo>
                  <a:pt x="399515" y="349374"/>
                  <a:pt x="378835" y="371584"/>
                  <a:pt x="348298" y="387420"/>
                </a:cubicBezTo>
                <a:cubicBezTo>
                  <a:pt x="309836" y="407506"/>
                  <a:pt x="270215" y="419673"/>
                  <a:pt x="222670" y="408472"/>
                </a:cubicBezTo>
                <a:cubicBezTo>
                  <a:pt x="151931" y="391862"/>
                  <a:pt x="111151" y="352078"/>
                  <a:pt x="97042" y="296456"/>
                </a:cubicBezTo>
                <a:cubicBezTo>
                  <a:pt x="83513" y="242765"/>
                  <a:pt x="97042" y="191200"/>
                  <a:pt x="144974" y="149097"/>
                </a:cubicBezTo>
                <a:cubicBezTo>
                  <a:pt x="165074" y="131329"/>
                  <a:pt x="191553" y="123411"/>
                  <a:pt x="218997" y="122252"/>
                </a:cubicBezTo>
                <a:cubicBezTo>
                  <a:pt x="259971" y="120707"/>
                  <a:pt x="300559" y="124183"/>
                  <a:pt x="338247" y="140986"/>
                </a:cubicBezTo>
                <a:cubicBezTo>
                  <a:pt x="382507" y="160878"/>
                  <a:pt x="408019" y="191393"/>
                  <a:pt x="419229" y="230598"/>
                </a:cubicBezTo>
                <a:cubicBezTo>
                  <a:pt x="423288" y="244504"/>
                  <a:pt x="423868" y="259182"/>
                  <a:pt x="425994" y="273473"/>
                </a:cubicBezTo>
                <a:close/>
                <a:moveTo>
                  <a:pt x="245476" y="160105"/>
                </a:moveTo>
                <a:cubicBezTo>
                  <a:pt x="228468" y="158560"/>
                  <a:pt x="208754" y="160878"/>
                  <a:pt x="191553" y="170921"/>
                </a:cubicBezTo>
                <a:cubicBezTo>
                  <a:pt x="168940" y="184054"/>
                  <a:pt x="153671" y="201822"/>
                  <a:pt x="145553" y="223452"/>
                </a:cubicBezTo>
                <a:cubicBezTo>
                  <a:pt x="135890" y="249525"/>
                  <a:pt x="134537" y="275211"/>
                  <a:pt x="139948" y="302636"/>
                </a:cubicBezTo>
                <a:cubicBezTo>
                  <a:pt x="147100" y="338172"/>
                  <a:pt x="180343" y="352657"/>
                  <a:pt x="209334" y="371584"/>
                </a:cubicBezTo>
                <a:cubicBezTo>
                  <a:pt x="246249" y="372356"/>
                  <a:pt x="282778" y="387034"/>
                  <a:pt x="319886" y="364052"/>
                </a:cubicBezTo>
                <a:cubicBezTo>
                  <a:pt x="356222" y="341455"/>
                  <a:pt x="381154" y="315769"/>
                  <a:pt x="383860" y="278688"/>
                </a:cubicBezTo>
                <a:cubicBezTo>
                  <a:pt x="385213" y="261113"/>
                  <a:pt x="382120" y="242959"/>
                  <a:pt x="377095" y="225770"/>
                </a:cubicBezTo>
                <a:cubicBezTo>
                  <a:pt x="372070" y="208388"/>
                  <a:pt x="360474" y="193324"/>
                  <a:pt x="341726" y="182316"/>
                </a:cubicBezTo>
                <a:cubicBezTo>
                  <a:pt x="313702" y="165127"/>
                  <a:pt x="282005" y="161651"/>
                  <a:pt x="245476" y="1601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7"/>
          <p:cNvSpPr/>
          <p:nvPr/>
        </p:nvSpPr>
        <p:spPr>
          <a:xfrm>
            <a:off x="6378616" y="973589"/>
            <a:ext cx="662711" cy="307843"/>
          </a:xfrm>
          <a:custGeom>
            <a:rect b="b" l="l" r="r" t="t"/>
            <a:pathLst>
              <a:path extrusionOk="0" h="615686" w="1325423">
                <a:moveTo>
                  <a:pt x="467363" y="314825"/>
                </a:moveTo>
                <a:cubicBezTo>
                  <a:pt x="440857" y="313417"/>
                  <a:pt x="416462" y="312010"/>
                  <a:pt x="390894" y="310837"/>
                </a:cubicBezTo>
                <a:cubicBezTo>
                  <a:pt x="388549" y="317405"/>
                  <a:pt x="385968" y="324911"/>
                  <a:pt x="383388" y="332417"/>
                </a:cubicBezTo>
                <a:cubicBezTo>
                  <a:pt x="380573" y="340392"/>
                  <a:pt x="379870" y="349306"/>
                  <a:pt x="372598" y="355170"/>
                </a:cubicBezTo>
                <a:cubicBezTo>
                  <a:pt x="370956" y="356578"/>
                  <a:pt x="370722" y="359627"/>
                  <a:pt x="369783" y="361973"/>
                </a:cubicBezTo>
                <a:cubicBezTo>
                  <a:pt x="365327" y="373232"/>
                  <a:pt x="362512" y="385195"/>
                  <a:pt x="356413" y="395516"/>
                </a:cubicBezTo>
                <a:cubicBezTo>
                  <a:pt x="338351" y="425540"/>
                  <a:pt x="319586" y="455331"/>
                  <a:pt x="300351" y="484651"/>
                </a:cubicBezTo>
                <a:cubicBezTo>
                  <a:pt x="286277" y="505997"/>
                  <a:pt x="266105" y="521713"/>
                  <a:pt x="247339" y="538602"/>
                </a:cubicBezTo>
                <a:cubicBezTo>
                  <a:pt x="229747" y="554553"/>
                  <a:pt x="210747" y="568861"/>
                  <a:pt x="191512" y="582701"/>
                </a:cubicBezTo>
                <a:cubicBezTo>
                  <a:pt x="166413" y="600997"/>
                  <a:pt x="145537" y="599590"/>
                  <a:pt x="123957" y="576837"/>
                </a:cubicBezTo>
                <a:cubicBezTo>
                  <a:pt x="109648" y="561824"/>
                  <a:pt x="97920" y="544701"/>
                  <a:pt x="85253" y="528281"/>
                </a:cubicBezTo>
                <a:cubicBezTo>
                  <a:pt x="70006" y="508577"/>
                  <a:pt x="58747" y="486763"/>
                  <a:pt x="50537" y="462837"/>
                </a:cubicBezTo>
                <a:cubicBezTo>
                  <a:pt x="45611" y="448528"/>
                  <a:pt x="38105" y="435158"/>
                  <a:pt x="33883" y="420615"/>
                </a:cubicBezTo>
                <a:cubicBezTo>
                  <a:pt x="28488" y="402787"/>
                  <a:pt x="25438" y="384257"/>
                  <a:pt x="21451" y="365960"/>
                </a:cubicBezTo>
                <a:cubicBezTo>
                  <a:pt x="20512" y="361504"/>
                  <a:pt x="19105" y="357281"/>
                  <a:pt x="17932" y="352590"/>
                </a:cubicBezTo>
                <a:cubicBezTo>
                  <a:pt x="14883" y="352121"/>
                  <a:pt x="12303" y="352121"/>
                  <a:pt x="9957" y="351417"/>
                </a:cubicBezTo>
                <a:cubicBezTo>
                  <a:pt x="-130" y="348133"/>
                  <a:pt x="-3648" y="338047"/>
                  <a:pt x="4562" y="331948"/>
                </a:cubicBezTo>
                <a:cubicBezTo>
                  <a:pt x="17932" y="322096"/>
                  <a:pt x="17228" y="309430"/>
                  <a:pt x="16525" y="295355"/>
                </a:cubicBezTo>
                <a:cubicBezTo>
                  <a:pt x="14414" y="255714"/>
                  <a:pt x="23093" y="219121"/>
                  <a:pt x="47722" y="187220"/>
                </a:cubicBezTo>
                <a:cubicBezTo>
                  <a:pt x="65080" y="164701"/>
                  <a:pt x="105426" y="156726"/>
                  <a:pt x="133105" y="173849"/>
                </a:cubicBezTo>
                <a:cubicBezTo>
                  <a:pt x="151401" y="185109"/>
                  <a:pt x="167821" y="198010"/>
                  <a:pt x="179315" y="218652"/>
                </a:cubicBezTo>
                <a:cubicBezTo>
                  <a:pt x="183302" y="213961"/>
                  <a:pt x="186117" y="210911"/>
                  <a:pt x="188932" y="207393"/>
                </a:cubicBezTo>
                <a:cubicBezTo>
                  <a:pt x="204648" y="187689"/>
                  <a:pt x="223882" y="174319"/>
                  <a:pt x="249450" y="170566"/>
                </a:cubicBezTo>
                <a:cubicBezTo>
                  <a:pt x="264463" y="168220"/>
                  <a:pt x="279006" y="164467"/>
                  <a:pt x="294487" y="166109"/>
                </a:cubicBezTo>
                <a:cubicBezTo>
                  <a:pt x="298709" y="166578"/>
                  <a:pt x="303635" y="165170"/>
                  <a:pt x="307623" y="163528"/>
                </a:cubicBezTo>
                <a:cubicBezTo>
                  <a:pt x="344685" y="147812"/>
                  <a:pt x="381277" y="131158"/>
                  <a:pt x="418339" y="115911"/>
                </a:cubicBezTo>
                <a:cubicBezTo>
                  <a:pt x="442968" y="105825"/>
                  <a:pt x="468302" y="97146"/>
                  <a:pt x="493166" y="87529"/>
                </a:cubicBezTo>
                <a:cubicBezTo>
                  <a:pt x="515684" y="78850"/>
                  <a:pt x="538203" y="69701"/>
                  <a:pt x="560721" y="60788"/>
                </a:cubicBezTo>
                <a:cubicBezTo>
                  <a:pt x="582301" y="52109"/>
                  <a:pt x="603882" y="43899"/>
                  <a:pt x="625227" y="34751"/>
                </a:cubicBezTo>
                <a:cubicBezTo>
                  <a:pt x="640943" y="28183"/>
                  <a:pt x="655956" y="19973"/>
                  <a:pt x="671906" y="13874"/>
                </a:cubicBezTo>
                <a:cubicBezTo>
                  <a:pt x="685980" y="8479"/>
                  <a:pt x="700523" y="4492"/>
                  <a:pt x="715067" y="504"/>
                </a:cubicBezTo>
                <a:cubicBezTo>
                  <a:pt x="722338" y="-1373"/>
                  <a:pt x="727264" y="2146"/>
                  <a:pt x="731252" y="8479"/>
                </a:cubicBezTo>
                <a:cubicBezTo>
                  <a:pt x="747671" y="34282"/>
                  <a:pt x="749548" y="63837"/>
                  <a:pt x="753770" y="92689"/>
                </a:cubicBezTo>
                <a:cubicBezTo>
                  <a:pt x="754239" y="95504"/>
                  <a:pt x="751425" y="98788"/>
                  <a:pt x="750252" y="101837"/>
                </a:cubicBezTo>
                <a:cubicBezTo>
                  <a:pt x="746968" y="99961"/>
                  <a:pt x="741807" y="99022"/>
                  <a:pt x="740634" y="96442"/>
                </a:cubicBezTo>
                <a:cubicBezTo>
                  <a:pt x="735005" y="81899"/>
                  <a:pt x="730313" y="66887"/>
                  <a:pt x="725857" y="52109"/>
                </a:cubicBezTo>
                <a:cubicBezTo>
                  <a:pt x="723980" y="46010"/>
                  <a:pt x="723746" y="39442"/>
                  <a:pt x="722338" y="30998"/>
                </a:cubicBezTo>
                <a:cubicBezTo>
                  <a:pt x="712721" y="33343"/>
                  <a:pt x="704042" y="35220"/>
                  <a:pt x="695598" y="37566"/>
                </a:cubicBezTo>
                <a:cubicBezTo>
                  <a:pt x="662993" y="46948"/>
                  <a:pt x="634141" y="65010"/>
                  <a:pt x="602943" y="77442"/>
                </a:cubicBezTo>
                <a:cubicBezTo>
                  <a:pt x="572450" y="89405"/>
                  <a:pt x="541721" y="100899"/>
                  <a:pt x="511462" y="113096"/>
                </a:cubicBezTo>
                <a:cubicBezTo>
                  <a:pt x="485425" y="123652"/>
                  <a:pt x="459623" y="134911"/>
                  <a:pt x="433586" y="145936"/>
                </a:cubicBezTo>
                <a:cubicBezTo>
                  <a:pt x="411302" y="155319"/>
                  <a:pt x="389018" y="164701"/>
                  <a:pt x="366734" y="174319"/>
                </a:cubicBezTo>
                <a:cubicBezTo>
                  <a:pt x="360401" y="177133"/>
                  <a:pt x="354067" y="179948"/>
                  <a:pt x="345154" y="183936"/>
                </a:cubicBezTo>
                <a:cubicBezTo>
                  <a:pt x="381746" y="205751"/>
                  <a:pt x="393475" y="239294"/>
                  <a:pt x="396289" y="278467"/>
                </a:cubicBezTo>
                <a:cubicBezTo>
                  <a:pt x="410363" y="278467"/>
                  <a:pt x="423734" y="277997"/>
                  <a:pt x="437104" y="278701"/>
                </a:cubicBezTo>
                <a:cubicBezTo>
                  <a:pt x="449067" y="279405"/>
                  <a:pt x="461030" y="281516"/>
                  <a:pt x="474400" y="282923"/>
                </a:cubicBezTo>
                <a:cubicBezTo>
                  <a:pt x="474870" y="280343"/>
                  <a:pt x="475808" y="276590"/>
                  <a:pt x="476042" y="272837"/>
                </a:cubicBezTo>
                <a:cubicBezTo>
                  <a:pt x="476746" y="257825"/>
                  <a:pt x="480968" y="243751"/>
                  <a:pt x="490116" y="232022"/>
                </a:cubicBezTo>
                <a:cubicBezTo>
                  <a:pt x="500203" y="218652"/>
                  <a:pt x="507944" y="203640"/>
                  <a:pt x="522721" y="193319"/>
                </a:cubicBezTo>
                <a:cubicBezTo>
                  <a:pt x="548524" y="175022"/>
                  <a:pt x="575499" y="170096"/>
                  <a:pt x="603882" y="182294"/>
                </a:cubicBezTo>
                <a:cubicBezTo>
                  <a:pt x="619598" y="189096"/>
                  <a:pt x="631795" y="202232"/>
                  <a:pt x="641647" y="216541"/>
                </a:cubicBezTo>
                <a:cubicBezTo>
                  <a:pt x="646573" y="223578"/>
                  <a:pt x="650795" y="231084"/>
                  <a:pt x="655956" y="239528"/>
                </a:cubicBezTo>
                <a:cubicBezTo>
                  <a:pt x="658301" y="237652"/>
                  <a:pt x="660881" y="236479"/>
                  <a:pt x="662758" y="234368"/>
                </a:cubicBezTo>
                <a:cubicBezTo>
                  <a:pt x="671906" y="223343"/>
                  <a:pt x="681758" y="213257"/>
                  <a:pt x="696536" y="209973"/>
                </a:cubicBezTo>
                <a:cubicBezTo>
                  <a:pt x="697943" y="209738"/>
                  <a:pt x="699351" y="208800"/>
                  <a:pt x="700523" y="207862"/>
                </a:cubicBezTo>
                <a:cubicBezTo>
                  <a:pt x="719289" y="188393"/>
                  <a:pt x="744857" y="187454"/>
                  <a:pt x="768548" y="187220"/>
                </a:cubicBezTo>
                <a:cubicBezTo>
                  <a:pt x="787548" y="186985"/>
                  <a:pt x="805844" y="194491"/>
                  <a:pt x="818980" y="212084"/>
                </a:cubicBezTo>
                <a:cubicBezTo>
                  <a:pt x="830943" y="228035"/>
                  <a:pt x="838684" y="245158"/>
                  <a:pt x="841498" y="264393"/>
                </a:cubicBezTo>
                <a:cubicBezTo>
                  <a:pt x="843375" y="278232"/>
                  <a:pt x="841968" y="292306"/>
                  <a:pt x="841968" y="308257"/>
                </a:cubicBezTo>
                <a:cubicBezTo>
                  <a:pt x="859560" y="298874"/>
                  <a:pt x="875745" y="289960"/>
                  <a:pt x="892165" y="281751"/>
                </a:cubicBezTo>
                <a:cubicBezTo>
                  <a:pt x="911400" y="271899"/>
                  <a:pt x="931338" y="262985"/>
                  <a:pt x="950572" y="253368"/>
                </a:cubicBezTo>
                <a:cubicBezTo>
                  <a:pt x="973325" y="241874"/>
                  <a:pt x="995844" y="229207"/>
                  <a:pt x="1018831" y="217714"/>
                </a:cubicBezTo>
                <a:cubicBezTo>
                  <a:pt x="1073017" y="190973"/>
                  <a:pt x="1126498" y="162121"/>
                  <a:pt x="1183967" y="142183"/>
                </a:cubicBezTo>
                <a:cubicBezTo>
                  <a:pt x="1218448" y="130220"/>
                  <a:pt x="1252695" y="116850"/>
                  <a:pt x="1286942" y="104417"/>
                </a:cubicBezTo>
                <a:cubicBezTo>
                  <a:pt x="1303362" y="98319"/>
                  <a:pt x="1313214" y="102306"/>
                  <a:pt x="1317905" y="118022"/>
                </a:cubicBezTo>
                <a:cubicBezTo>
                  <a:pt x="1327522" y="150627"/>
                  <a:pt x="1326819" y="183936"/>
                  <a:pt x="1321893" y="217479"/>
                </a:cubicBezTo>
                <a:cubicBezTo>
                  <a:pt x="1321424" y="220059"/>
                  <a:pt x="1320251" y="222170"/>
                  <a:pt x="1319547" y="224751"/>
                </a:cubicBezTo>
                <a:cubicBezTo>
                  <a:pt x="1318374" y="229442"/>
                  <a:pt x="1316732" y="234133"/>
                  <a:pt x="1310868" y="233195"/>
                </a:cubicBezTo>
                <a:cubicBezTo>
                  <a:pt x="1304300" y="232257"/>
                  <a:pt x="1304065" y="226393"/>
                  <a:pt x="1304065" y="221467"/>
                </a:cubicBezTo>
                <a:cubicBezTo>
                  <a:pt x="1304300" y="210442"/>
                  <a:pt x="1305942" y="199417"/>
                  <a:pt x="1305004" y="188393"/>
                </a:cubicBezTo>
                <a:cubicBezTo>
                  <a:pt x="1303831" y="171269"/>
                  <a:pt x="1301016" y="154380"/>
                  <a:pt x="1298905" y="136084"/>
                </a:cubicBezTo>
                <a:cubicBezTo>
                  <a:pt x="1293979" y="137022"/>
                  <a:pt x="1289991" y="137257"/>
                  <a:pt x="1286473" y="138664"/>
                </a:cubicBezTo>
                <a:cubicBezTo>
                  <a:pt x="1259498" y="148516"/>
                  <a:pt x="1232053" y="156022"/>
                  <a:pt x="1205782" y="167985"/>
                </a:cubicBezTo>
                <a:cubicBezTo>
                  <a:pt x="1172473" y="183232"/>
                  <a:pt x="1137523" y="195664"/>
                  <a:pt x="1104214" y="211146"/>
                </a:cubicBezTo>
                <a:cubicBezTo>
                  <a:pt x="1066683" y="228504"/>
                  <a:pt x="1030091" y="247738"/>
                  <a:pt x="993264" y="266738"/>
                </a:cubicBezTo>
                <a:cubicBezTo>
                  <a:pt x="964646" y="281281"/>
                  <a:pt x="936264" y="296528"/>
                  <a:pt x="907881" y="311541"/>
                </a:cubicBezTo>
                <a:cubicBezTo>
                  <a:pt x="885128" y="323504"/>
                  <a:pt x="862844" y="336170"/>
                  <a:pt x="839622" y="347429"/>
                </a:cubicBezTo>
                <a:cubicBezTo>
                  <a:pt x="830708" y="351652"/>
                  <a:pt x="827190" y="358454"/>
                  <a:pt x="823437" y="366195"/>
                </a:cubicBezTo>
                <a:cubicBezTo>
                  <a:pt x="813116" y="387071"/>
                  <a:pt x="803499" y="408182"/>
                  <a:pt x="791770" y="428121"/>
                </a:cubicBezTo>
                <a:cubicBezTo>
                  <a:pt x="781684" y="445479"/>
                  <a:pt x="769721" y="461898"/>
                  <a:pt x="757523" y="477849"/>
                </a:cubicBezTo>
                <a:cubicBezTo>
                  <a:pt x="739462" y="501306"/>
                  <a:pt x="725622" y="527577"/>
                  <a:pt x="707795" y="550800"/>
                </a:cubicBezTo>
                <a:cubicBezTo>
                  <a:pt x="690672" y="573083"/>
                  <a:pt x="672375" y="594898"/>
                  <a:pt x="646807" y="608269"/>
                </a:cubicBezTo>
                <a:cubicBezTo>
                  <a:pt x="632733" y="615540"/>
                  <a:pt x="617252" y="619528"/>
                  <a:pt x="602240" y="610380"/>
                </a:cubicBezTo>
                <a:cubicBezTo>
                  <a:pt x="593795" y="605219"/>
                  <a:pt x="585585" y="598886"/>
                  <a:pt x="578079" y="592318"/>
                </a:cubicBezTo>
                <a:cubicBezTo>
                  <a:pt x="547116" y="565812"/>
                  <a:pt x="523894" y="533676"/>
                  <a:pt x="509351" y="495676"/>
                </a:cubicBezTo>
                <a:cubicBezTo>
                  <a:pt x="500907" y="473627"/>
                  <a:pt x="489882" y="452047"/>
                  <a:pt x="483314" y="429528"/>
                </a:cubicBezTo>
                <a:cubicBezTo>
                  <a:pt x="475339" y="402084"/>
                  <a:pt x="467598" y="374170"/>
                  <a:pt x="470178" y="344615"/>
                </a:cubicBezTo>
                <a:cubicBezTo>
                  <a:pt x="470178" y="334528"/>
                  <a:pt x="468067" y="324442"/>
                  <a:pt x="467363" y="3148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7"/>
          <p:cNvSpPr/>
          <p:nvPr/>
        </p:nvSpPr>
        <p:spPr>
          <a:xfrm>
            <a:off x="5202982" y="940875"/>
            <a:ext cx="480463" cy="373023"/>
          </a:xfrm>
          <a:custGeom>
            <a:rect b="b" l="l" r="r" t="t"/>
            <a:pathLst>
              <a:path extrusionOk="0" h="746045" w="960926">
                <a:moveTo>
                  <a:pt x="795136" y="130673"/>
                </a:moveTo>
                <a:cubicBezTo>
                  <a:pt x="792451" y="166327"/>
                  <a:pt x="789302" y="202166"/>
                  <a:pt x="787265" y="238097"/>
                </a:cubicBezTo>
                <a:cubicBezTo>
                  <a:pt x="786246" y="256804"/>
                  <a:pt x="786153" y="275788"/>
                  <a:pt x="787357" y="294495"/>
                </a:cubicBezTo>
                <a:cubicBezTo>
                  <a:pt x="789117" y="321999"/>
                  <a:pt x="785690" y="349040"/>
                  <a:pt x="781616" y="376081"/>
                </a:cubicBezTo>
                <a:cubicBezTo>
                  <a:pt x="779763" y="388213"/>
                  <a:pt x="782356" y="396362"/>
                  <a:pt x="790413" y="406179"/>
                </a:cubicBezTo>
                <a:cubicBezTo>
                  <a:pt x="817362" y="438869"/>
                  <a:pt x="842736" y="472855"/>
                  <a:pt x="868110" y="506750"/>
                </a:cubicBezTo>
                <a:cubicBezTo>
                  <a:pt x="886076" y="530827"/>
                  <a:pt x="903301" y="555553"/>
                  <a:pt x="920433" y="580279"/>
                </a:cubicBezTo>
                <a:cubicBezTo>
                  <a:pt x="932657" y="597875"/>
                  <a:pt x="944511" y="615748"/>
                  <a:pt x="956179" y="633806"/>
                </a:cubicBezTo>
                <a:cubicBezTo>
                  <a:pt x="963403" y="644919"/>
                  <a:pt x="962476" y="648160"/>
                  <a:pt x="952753" y="657236"/>
                </a:cubicBezTo>
                <a:cubicBezTo>
                  <a:pt x="945715" y="663811"/>
                  <a:pt x="937195" y="666311"/>
                  <a:pt x="927842" y="667237"/>
                </a:cubicBezTo>
                <a:cubicBezTo>
                  <a:pt x="887280" y="671497"/>
                  <a:pt x="846718" y="675664"/>
                  <a:pt x="806156" y="680480"/>
                </a:cubicBezTo>
                <a:cubicBezTo>
                  <a:pt x="795507" y="681684"/>
                  <a:pt x="785042" y="684277"/>
                  <a:pt x="774670" y="687055"/>
                </a:cubicBezTo>
                <a:cubicBezTo>
                  <a:pt x="749018" y="693908"/>
                  <a:pt x="722903" y="695760"/>
                  <a:pt x="696603" y="696316"/>
                </a:cubicBezTo>
                <a:cubicBezTo>
                  <a:pt x="668265" y="696871"/>
                  <a:pt x="640575" y="702706"/>
                  <a:pt x="612701" y="707429"/>
                </a:cubicBezTo>
                <a:cubicBezTo>
                  <a:pt x="577418" y="713448"/>
                  <a:pt x="542690" y="723542"/>
                  <a:pt x="506296" y="722524"/>
                </a:cubicBezTo>
                <a:cubicBezTo>
                  <a:pt x="497868" y="722246"/>
                  <a:pt x="489349" y="723635"/>
                  <a:pt x="480921" y="724283"/>
                </a:cubicBezTo>
                <a:cubicBezTo>
                  <a:pt x="450546" y="726506"/>
                  <a:pt x="420171" y="729191"/>
                  <a:pt x="389704" y="730766"/>
                </a:cubicBezTo>
                <a:cubicBezTo>
                  <a:pt x="344141" y="733081"/>
                  <a:pt x="298486" y="734562"/>
                  <a:pt x="252924" y="736415"/>
                </a:cubicBezTo>
                <a:cubicBezTo>
                  <a:pt x="242181" y="736878"/>
                  <a:pt x="231531" y="736785"/>
                  <a:pt x="220789" y="737526"/>
                </a:cubicBezTo>
                <a:cubicBezTo>
                  <a:pt x="184395" y="740026"/>
                  <a:pt x="148093" y="743453"/>
                  <a:pt x="111698" y="745120"/>
                </a:cubicBezTo>
                <a:cubicBezTo>
                  <a:pt x="83916" y="746416"/>
                  <a:pt x="56042" y="746231"/>
                  <a:pt x="28260" y="745305"/>
                </a:cubicBezTo>
                <a:cubicBezTo>
                  <a:pt x="4830" y="744471"/>
                  <a:pt x="-6283" y="725672"/>
                  <a:pt x="3626" y="704743"/>
                </a:cubicBezTo>
                <a:cubicBezTo>
                  <a:pt x="7886" y="695760"/>
                  <a:pt x="14554" y="687796"/>
                  <a:pt x="20110" y="679369"/>
                </a:cubicBezTo>
                <a:cubicBezTo>
                  <a:pt x="26222" y="670015"/>
                  <a:pt x="32242" y="660570"/>
                  <a:pt x="38446" y="651216"/>
                </a:cubicBezTo>
                <a:cubicBezTo>
                  <a:pt x="45577" y="640474"/>
                  <a:pt x="52800" y="629824"/>
                  <a:pt x="60116" y="619174"/>
                </a:cubicBezTo>
                <a:cubicBezTo>
                  <a:pt x="63450" y="614359"/>
                  <a:pt x="67340" y="609821"/>
                  <a:pt x="70211" y="604728"/>
                </a:cubicBezTo>
                <a:cubicBezTo>
                  <a:pt x="78545" y="589911"/>
                  <a:pt x="86139" y="574630"/>
                  <a:pt x="94937" y="559999"/>
                </a:cubicBezTo>
                <a:cubicBezTo>
                  <a:pt x="99845" y="551757"/>
                  <a:pt x="106790" y="544811"/>
                  <a:pt x="112347" y="536939"/>
                </a:cubicBezTo>
                <a:cubicBezTo>
                  <a:pt x="117903" y="529160"/>
                  <a:pt x="122441" y="520641"/>
                  <a:pt x="128182" y="513047"/>
                </a:cubicBezTo>
                <a:cubicBezTo>
                  <a:pt x="146426" y="488599"/>
                  <a:pt x="164762" y="464150"/>
                  <a:pt x="183839" y="440350"/>
                </a:cubicBezTo>
                <a:cubicBezTo>
                  <a:pt x="188377" y="434701"/>
                  <a:pt x="187543" y="430534"/>
                  <a:pt x="186710" y="424422"/>
                </a:cubicBezTo>
                <a:cubicBezTo>
                  <a:pt x="182728" y="395714"/>
                  <a:pt x="178190" y="367098"/>
                  <a:pt x="176523" y="338205"/>
                </a:cubicBezTo>
                <a:cubicBezTo>
                  <a:pt x="174393" y="302922"/>
                  <a:pt x="173745" y="267454"/>
                  <a:pt x="174393" y="232170"/>
                </a:cubicBezTo>
                <a:cubicBezTo>
                  <a:pt x="175134" y="186145"/>
                  <a:pt x="177727" y="140119"/>
                  <a:pt x="179579" y="94001"/>
                </a:cubicBezTo>
                <a:cubicBezTo>
                  <a:pt x="179764" y="90297"/>
                  <a:pt x="180320" y="86500"/>
                  <a:pt x="181153" y="82795"/>
                </a:cubicBezTo>
                <a:cubicBezTo>
                  <a:pt x="184487" y="66867"/>
                  <a:pt x="191803" y="55754"/>
                  <a:pt x="209954" y="53161"/>
                </a:cubicBezTo>
                <a:cubicBezTo>
                  <a:pt x="236440" y="49272"/>
                  <a:pt x="262462" y="43160"/>
                  <a:pt x="288855" y="38807"/>
                </a:cubicBezTo>
                <a:cubicBezTo>
                  <a:pt x="317748" y="34084"/>
                  <a:pt x="346827" y="30195"/>
                  <a:pt x="375905" y="26027"/>
                </a:cubicBezTo>
                <a:cubicBezTo>
                  <a:pt x="394427" y="23435"/>
                  <a:pt x="412948" y="20749"/>
                  <a:pt x="431469" y="18526"/>
                </a:cubicBezTo>
                <a:cubicBezTo>
                  <a:pt x="456936" y="15470"/>
                  <a:pt x="482496" y="12692"/>
                  <a:pt x="508055" y="10192"/>
                </a:cubicBezTo>
                <a:cubicBezTo>
                  <a:pt x="537226" y="7228"/>
                  <a:pt x="566490" y="3709"/>
                  <a:pt x="595846" y="2320"/>
                </a:cubicBezTo>
                <a:cubicBezTo>
                  <a:pt x="633167" y="561"/>
                  <a:pt x="670673" y="190"/>
                  <a:pt x="707993" y="5"/>
                </a:cubicBezTo>
                <a:cubicBezTo>
                  <a:pt x="721792" y="-88"/>
                  <a:pt x="735775" y="1116"/>
                  <a:pt x="749481" y="3246"/>
                </a:cubicBezTo>
                <a:cubicBezTo>
                  <a:pt x="770132" y="6487"/>
                  <a:pt x="783653" y="19730"/>
                  <a:pt x="788746" y="39178"/>
                </a:cubicBezTo>
                <a:cubicBezTo>
                  <a:pt x="792821" y="55106"/>
                  <a:pt x="793840" y="71960"/>
                  <a:pt x="794951" y="88445"/>
                </a:cubicBezTo>
                <a:cubicBezTo>
                  <a:pt x="795970" y="102336"/>
                  <a:pt x="795136" y="116319"/>
                  <a:pt x="795136" y="130673"/>
                </a:cubicBezTo>
                <a:close/>
                <a:moveTo>
                  <a:pt x="522039" y="445814"/>
                </a:moveTo>
                <a:cubicBezTo>
                  <a:pt x="521854" y="446555"/>
                  <a:pt x="521668" y="447389"/>
                  <a:pt x="521483" y="448222"/>
                </a:cubicBezTo>
                <a:cubicBezTo>
                  <a:pt x="549728" y="447481"/>
                  <a:pt x="577973" y="447296"/>
                  <a:pt x="606218" y="445722"/>
                </a:cubicBezTo>
                <a:cubicBezTo>
                  <a:pt x="636686" y="444055"/>
                  <a:pt x="667061" y="441184"/>
                  <a:pt x="697436" y="438869"/>
                </a:cubicBezTo>
                <a:cubicBezTo>
                  <a:pt x="704382" y="438313"/>
                  <a:pt x="711327" y="437387"/>
                  <a:pt x="718273" y="437109"/>
                </a:cubicBezTo>
                <a:cubicBezTo>
                  <a:pt x="728922" y="436646"/>
                  <a:pt x="738646" y="440073"/>
                  <a:pt x="746147" y="447389"/>
                </a:cubicBezTo>
                <a:cubicBezTo>
                  <a:pt x="754945" y="456001"/>
                  <a:pt x="763187" y="465354"/>
                  <a:pt x="770781" y="474985"/>
                </a:cubicBezTo>
                <a:cubicBezTo>
                  <a:pt x="790413" y="499804"/>
                  <a:pt x="809953" y="524808"/>
                  <a:pt x="828938" y="550182"/>
                </a:cubicBezTo>
                <a:cubicBezTo>
                  <a:pt x="833290" y="556016"/>
                  <a:pt x="836809" y="563147"/>
                  <a:pt x="838383" y="570185"/>
                </a:cubicBezTo>
                <a:cubicBezTo>
                  <a:pt x="840606" y="580279"/>
                  <a:pt x="837087" y="585002"/>
                  <a:pt x="826808" y="587503"/>
                </a:cubicBezTo>
                <a:cubicBezTo>
                  <a:pt x="815880" y="590188"/>
                  <a:pt x="804860" y="592874"/>
                  <a:pt x="793654" y="594078"/>
                </a:cubicBezTo>
                <a:cubicBezTo>
                  <a:pt x="768095" y="596856"/>
                  <a:pt x="742443" y="598801"/>
                  <a:pt x="716883" y="601023"/>
                </a:cubicBezTo>
                <a:cubicBezTo>
                  <a:pt x="702992" y="602227"/>
                  <a:pt x="689101" y="603616"/>
                  <a:pt x="675210" y="604635"/>
                </a:cubicBezTo>
                <a:cubicBezTo>
                  <a:pt x="627703" y="608154"/>
                  <a:pt x="580103" y="611673"/>
                  <a:pt x="532503" y="615007"/>
                </a:cubicBezTo>
                <a:cubicBezTo>
                  <a:pt x="521854" y="615748"/>
                  <a:pt x="510926" y="615007"/>
                  <a:pt x="500369" y="616396"/>
                </a:cubicBezTo>
                <a:cubicBezTo>
                  <a:pt x="466290" y="620841"/>
                  <a:pt x="432303" y="625935"/>
                  <a:pt x="398316" y="630750"/>
                </a:cubicBezTo>
                <a:cubicBezTo>
                  <a:pt x="381832" y="633065"/>
                  <a:pt x="365533" y="636399"/>
                  <a:pt x="348957" y="637325"/>
                </a:cubicBezTo>
                <a:cubicBezTo>
                  <a:pt x="300246" y="640011"/>
                  <a:pt x="251535" y="641863"/>
                  <a:pt x="202823" y="643900"/>
                </a:cubicBezTo>
                <a:cubicBezTo>
                  <a:pt x="185691" y="644641"/>
                  <a:pt x="168466" y="645104"/>
                  <a:pt x="151334" y="645197"/>
                </a:cubicBezTo>
                <a:cubicBezTo>
                  <a:pt x="137536" y="645289"/>
                  <a:pt x="130961" y="636121"/>
                  <a:pt x="134943" y="622786"/>
                </a:cubicBezTo>
                <a:cubicBezTo>
                  <a:pt x="135961" y="619174"/>
                  <a:pt x="137443" y="615655"/>
                  <a:pt x="139295" y="612414"/>
                </a:cubicBezTo>
                <a:cubicBezTo>
                  <a:pt x="152353" y="588984"/>
                  <a:pt x="165595" y="565740"/>
                  <a:pt x="178746" y="542403"/>
                </a:cubicBezTo>
                <a:cubicBezTo>
                  <a:pt x="192359" y="518140"/>
                  <a:pt x="211436" y="497304"/>
                  <a:pt x="222734" y="471559"/>
                </a:cubicBezTo>
                <a:cubicBezTo>
                  <a:pt x="223660" y="469522"/>
                  <a:pt x="226531" y="467762"/>
                  <a:pt x="228938" y="467021"/>
                </a:cubicBezTo>
                <a:cubicBezTo>
                  <a:pt x="236625" y="464706"/>
                  <a:pt x="244404" y="461835"/>
                  <a:pt x="252275" y="461372"/>
                </a:cubicBezTo>
                <a:cubicBezTo>
                  <a:pt x="279502" y="459520"/>
                  <a:pt x="306728" y="458779"/>
                  <a:pt x="333955" y="457298"/>
                </a:cubicBezTo>
                <a:cubicBezTo>
                  <a:pt x="350809" y="456371"/>
                  <a:pt x="367571" y="454890"/>
                  <a:pt x="384333" y="453686"/>
                </a:cubicBezTo>
                <a:cubicBezTo>
                  <a:pt x="384333" y="452482"/>
                  <a:pt x="384425" y="451278"/>
                  <a:pt x="384425" y="450167"/>
                </a:cubicBezTo>
                <a:cubicBezTo>
                  <a:pt x="380536" y="449796"/>
                  <a:pt x="376646" y="449056"/>
                  <a:pt x="372757" y="449056"/>
                </a:cubicBezTo>
                <a:cubicBezTo>
                  <a:pt x="343308" y="448500"/>
                  <a:pt x="314415" y="455168"/>
                  <a:pt x="284595" y="453038"/>
                </a:cubicBezTo>
                <a:cubicBezTo>
                  <a:pt x="258110" y="451185"/>
                  <a:pt x="231254" y="452945"/>
                  <a:pt x="205139" y="448315"/>
                </a:cubicBezTo>
                <a:cubicBezTo>
                  <a:pt x="203842" y="449333"/>
                  <a:pt x="202731" y="449796"/>
                  <a:pt x="202175" y="450630"/>
                </a:cubicBezTo>
                <a:cubicBezTo>
                  <a:pt x="182265" y="484894"/>
                  <a:pt x="161428" y="518511"/>
                  <a:pt x="133461" y="547126"/>
                </a:cubicBezTo>
                <a:cubicBezTo>
                  <a:pt x="131701" y="548978"/>
                  <a:pt x="130868" y="551757"/>
                  <a:pt x="129479" y="554072"/>
                </a:cubicBezTo>
                <a:cubicBezTo>
                  <a:pt x="124293" y="562777"/>
                  <a:pt x="119199" y="571667"/>
                  <a:pt x="113828" y="580187"/>
                </a:cubicBezTo>
                <a:cubicBezTo>
                  <a:pt x="103271" y="596856"/>
                  <a:pt x="91047" y="612692"/>
                  <a:pt x="81972" y="630102"/>
                </a:cubicBezTo>
                <a:cubicBezTo>
                  <a:pt x="66784" y="659180"/>
                  <a:pt x="49374" y="686685"/>
                  <a:pt x="28260" y="711781"/>
                </a:cubicBezTo>
                <a:cubicBezTo>
                  <a:pt x="25852" y="714559"/>
                  <a:pt x="24926" y="718634"/>
                  <a:pt x="22796" y="723357"/>
                </a:cubicBezTo>
                <a:cubicBezTo>
                  <a:pt x="27334" y="723820"/>
                  <a:pt x="29371" y="724283"/>
                  <a:pt x="31408" y="724283"/>
                </a:cubicBezTo>
                <a:cubicBezTo>
                  <a:pt x="54375" y="723450"/>
                  <a:pt x="77341" y="722801"/>
                  <a:pt x="100308" y="721597"/>
                </a:cubicBezTo>
                <a:cubicBezTo>
                  <a:pt x="124941" y="720208"/>
                  <a:pt x="149482" y="718449"/>
                  <a:pt x="174023" y="716504"/>
                </a:cubicBezTo>
                <a:cubicBezTo>
                  <a:pt x="199582" y="714559"/>
                  <a:pt x="225142" y="711966"/>
                  <a:pt x="250794" y="710299"/>
                </a:cubicBezTo>
                <a:cubicBezTo>
                  <a:pt x="281261" y="708355"/>
                  <a:pt x="311822" y="706966"/>
                  <a:pt x="342382" y="705669"/>
                </a:cubicBezTo>
                <a:cubicBezTo>
                  <a:pt x="368682" y="704558"/>
                  <a:pt x="394890" y="703910"/>
                  <a:pt x="421190" y="702891"/>
                </a:cubicBezTo>
                <a:cubicBezTo>
                  <a:pt x="438785" y="702243"/>
                  <a:pt x="456381" y="701872"/>
                  <a:pt x="473883" y="700298"/>
                </a:cubicBezTo>
                <a:cubicBezTo>
                  <a:pt x="492960" y="698631"/>
                  <a:pt x="511852" y="695575"/>
                  <a:pt x="530836" y="693538"/>
                </a:cubicBezTo>
                <a:cubicBezTo>
                  <a:pt x="547876" y="691685"/>
                  <a:pt x="565008" y="690852"/>
                  <a:pt x="581955" y="688352"/>
                </a:cubicBezTo>
                <a:cubicBezTo>
                  <a:pt x="611404" y="683906"/>
                  <a:pt x="640668" y="677794"/>
                  <a:pt x="670117" y="673812"/>
                </a:cubicBezTo>
                <a:cubicBezTo>
                  <a:pt x="692435" y="670756"/>
                  <a:pt x="715031" y="670386"/>
                  <a:pt x="737442" y="667885"/>
                </a:cubicBezTo>
                <a:cubicBezTo>
                  <a:pt x="758649" y="665570"/>
                  <a:pt x="779763" y="661959"/>
                  <a:pt x="800878" y="659088"/>
                </a:cubicBezTo>
                <a:cubicBezTo>
                  <a:pt x="830049" y="655198"/>
                  <a:pt x="859220" y="651401"/>
                  <a:pt x="888391" y="647605"/>
                </a:cubicBezTo>
                <a:cubicBezTo>
                  <a:pt x="903208" y="645660"/>
                  <a:pt x="918025" y="643622"/>
                  <a:pt x="935065" y="641307"/>
                </a:cubicBezTo>
                <a:cubicBezTo>
                  <a:pt x="920803" y="611303"/>
                  <a:pt x="900615" y="586762"/>
                  <a:pt x="884409" y="559906"/>
                </a:cubicBezTo>
                <a:cubicBezTo>
                  <a:pt x="867832" y="532402"/>
                  <a:pt x="849682" y="505638"/>
                  <a:pt x="830512" y="479894"/>
                </a:cubicBezTo>
                <a:cubicBezTo>
                  <a:pt x="811620" y="454612"/>
                  <a:pt x="790598" y="430997"/>
                  <a:pt x="772170" y="408772"/>
                </a:cubicBezTo>
                <a:cubicBezTo>
                  <a:pt x="760316" y="412939"/>
                  <a:pt x="751611" y="417754"/>
                  <a:pt x="742443" y="418958"/>
                </a:cubicBezTo>
                <a:cubicBezTo>
                  <a:pt x="702066" y="424237"/>
                  <a:pt x="662431" y="433961"/>
                  <a:pt x="621498" y="435905"/>
                </a:cubicBezTo>
                <a:cubicBezTo>
                  <a:pt x="588160" y="437480"/>
                  <a:pt x="555099" y="442388"/>
                  <a:pt x="522039" y="445814"/>
                </a:cubicBezTo>
                <a:close/>
                <a:moveTo>
                  <a:pt x="754852" y="396733"/>
                </a:moveTo>
                <a:cubicBezTo>
                  <a:pt x="755871" y="386453"/>
                  <a:pt x="755963" y="379600"/>
                  <a:pt x="757353" y="372933"/>
                </a:cubicBezTo>
                <a:cubicBezTo>
                  <a:pt x="764205" y="339779"/>
                  <a:pt x="767632" y="306348"/>
                  <a:pt x="767354" y="272362"/>
                </a:cubicBezTo>
                <a:cubicBezTo>
                  <a:pt x="767169" y="251988"/>
                  <a:pt x="768280" y="231522"/>
                  <a:pt x="770318" y="211334"/>
                </a:cubicBezTo>
                <a:cubicBezTo>
                  <a:pt x="775781" y="158270"/>
                  <a:pt x="777356" y="105206"/>
                  <a:pt x="768558" y="52328"/>
                </a:cubicBezTo>
                <a:cubicBezTo>
                  <a:pt x="765965" y="36677"/>
                  <a:pt x="753371" y="23064"/>
                  <a:pt x="737535" y="22879"/>
                </a:cubicBezTo>
                <a:cubicBezTo>
                  <a:pt x="697343" y="22231"/>
                  <a:pt x="657337" y="19730"/>
                  <a:pt x="617053" y="24268"/>
                </a:cubicBezTo>
                <a:cubicBezTo>
                  <a:pt x="578714" y="28620"/>
                  <a:pt x="540005" y="25101"/>
                  <a:pt x="501573" y="28898"/>
                </a:cubicBezTo>
                <a:cubicBezTo>
                  <a:pt x="435452" y="35288"/>
                  <a:pt x="369423" y="46771"/>
                  <a:pt x="303487" y="54273"/>
                </a:cubicBezTo>
                <a:cubicBezTo>
                  <a:pt x="276353" y="57329"/>
                  <a:pt x="249219" y="61589"/>
                  <a:pt x="222271" y="65848"/>
                </a:cubicBezTo>
                <a:cubicBezTo>
                  <a:pt x="206157" y="68349"/>
                  <a:pt x="193841" y="75017"/>
                  <a:pt x="191711" y="91315"/>
                </a:cubicBezTo>
                <a:cubicBezTo>
                  <a:pt x="189303" y="109374"/>
                  <a:pt x="187358" y="127710"/>
                  <a:pt x="187728" y="145861"/>
                </a:cubicBezTo>
                <a:cubicBezTo>
                  <a:pt x="188932" y="199573"/>
                  <a:pt x="191340" y="253192"/>
                  <a:pt x="193563" y="306811"/>
                </a:cubicBezTo>
                <a:cubicBezTo>
                  <a:pt x="195044" y="342187"/>
                  <a:pt x="196804" y="377563"/>
                  <a:pt x="198934" y="412846"/>
                </a:cubicBezTo>
                <a:cubicBezTo>
                  <a:pt x="199860" y="428775"/>
                  <a:pt x="211251" y="432016"/>
                  <a:pt x="226623" y="432201"/>
                </a:cubicBezTo>
                <a:cubicBezTo>
                  <a:pt x="246997" y="432479"/>
                  <a:pt x="267463" y="432572"/>
                  <a:pt x="287836" y="431460"/>
                </a:cubicBezTo>
                <a:cubicBezTo>
                  <a:pt x="313488" y="430071"/>
                  <a:pt x="339141" y="425626"/>
                  <a:pt x="364793" y="425719"/>
                </a:cubicBezTo>
                <a:cubicBezTo>
                  <a:pt x="438415" y="425811"/>
                  <a:pt x="511945" y="423774"/>
                  <a:pt x="585289" y="416551"/>
                </a:cubicBezTo>
                <a:cubicBezTo>
                  <a:pt x="617794" y="413309"/>
                  <a:pt x="650392" y="410531"/>
                  <a:pt x="682989" y="407290"/>
                </a:cubicBezTo>
                <a:cubicBezTo>
                  <a:pt x="694750" y="406086"/>
                  <a:pt x="706419" y="404141"/>
                  <a:pt x="718087" y="402474"/>
                </a:cubicBezTo>
                <a:cubicBezTo>
                  <a:pt x="730497" y="400622"/>
                  <a:pt x="743091" y="398585"/>
                  <a:pt x="754852" y="396733"/>
                </a:cubicBezTo>
                <a:close/>
                <a:moveTo>
                  <a:pt x="455455" y="600468"/>
                </a:moveTo>
                <a:cubicBezTo>
                  <a:pt x="487682" y="593800"/>
                  <a:pt x="519909" y="595652"/>
                  <a:pt x="551858" y="588244"/>
                </a:cubicBezTo>
                <a:cubicBezTo>
                  <a:pt x="549358" y="576112"/>
                  <a:pt x="547413" y="566388"/>
                  <a:pt x="545098" y="554998"/>
                </a:cubicBezTo>
                <a:cubicBezTo>
                  <a:pt x="514352" y="559258"/>
                  <a:pt x="484163" y="558887"/>
                  <a:pt x="455547" y="567407"/>
                </a:cubicBezTo>
                <a:cubicBezTo>
                  <a:pt x="455455" y="578890"/>
                  <a:pt x="455455" y="588892"/>
                  <a:pt x="455455" y="600468"/>
                </a:cubicBezTo>
                <a:close/>
                <a:moveTo>
                  <a:pt x="283021" y="582132"/>
                </a:moveTo>
                <a:cubicBezTo>
                  <a:pt x="279502" y="594819"/>
                  <a:pt x="276075" y="607043"/>
                  <a:pt x="272001" y="621582"/>
                </a:cubicBezTo>
                <a:cubicBezTo>
                  <a:pt x="298949" y="618896"/>
                  <a:pt x="324231" y="621212"/>
                  <a:pt x="348216" y="614914"/>
                </a:cubicBezTo>
                <a:cubicBezTo>
                  <a:pt x="348216" y="601301"/>
                  <a:pt x="348216" y="589818"/>
                  <a:pt x="348216" y="577779"/>
                </a:cubicBezTo>
                <a:cubicBezTo>
                  <a:pt x="326546" y="579261"/>
                  <a:pt x="305709" y="580650"/>
                  <a:pt x="283021" y="582132"/>
                </a:cubicBezTo>
                <a:close/>
                <a:moveTo>
                  <a:pt x="440360" y="603987"/>
                </a:moveTo>
                <a:cubicBezTo>
                  <a:pt x="439248" y="589818"/>
                  <a:pt x="438415" y="578890"/>
                  <a:pt x="437396" y="566944"/>
                </a:cubicBezTo>
                <a:cubicBezTo>
                  <a:pt x="423690" y="568518"/>
                  <a:pt x="411374" y="569630"/>
                  <a:pt x="399242" y="571389"/>
                </a:cubicBezTo>
                <a:cubicBezTo>
                  <a:pt x="389426" y="572871"/>
                  <a:pt x="379702" y="575279"/>
                  <a:pt x="369886" y="577316"/>
                </a:cubicBezTo>
                <a:cubicBezTo>
                  <a:pt x="368867" y="587873"/>
                  <a:pt x="367849" y="598523"/>
                  <a:pt x="366923" y="609080"/>
                </a:cubicBezTo>
                <a:cubicBezTo>
                  <a:pt x="366830" y="609914"/>
                  <a:pt x="367849" y="610840"/>
                  <a:pt x="369238" y="613340"/>
                </a:cubicBezTo>
                <a:cubicBezTo>
                  <a:pt x="392204" y="610284"/>
                  <a:pt x="415726" y="607228"/>
                  <a:pt x="440360" y="603987"/>
                </a:cubicBezTo>
                <a:close/>
                <a:moveTo>
                  <a:pt x="729663" y="572593"/>
                </a:moveTo>
                <a:cubicBezTo>
                  <a:pt x="724199" y="562221"/>
                  <a:pt x="720495" y="554072"/>
                  <a:pt x="715772" y="546478"/>
                </a:cubicBezTo>
                <a:cubicBezTo>
                  <a:pt x="714105" y="543792"/>
                  <a:pt x="709938" y="540921"/>
                  <a:pt x="706975" y="541014"/>
                </a:cubicBezTo>
                <a:cubicBezTo>
                  <a:pt x="684749" y="542125"/>
                  <a:pt x="662616" y="543978"/>
                  <a:pt x="638538" y="545830"/>
                </a:cubicBezTo>
                <a:cubicBezTo>
                  <a:pt x="642520" y="558609"/>
                  <a:pt x="645669" y="569074"/>
                  <a:pt x="649188" y="580372"/>
                </a:cubicBezTo>
                <a:cubicBezTo>
                  <a:pt x="676507" y="577779"/>
                  <a:pt x="701789" y="575371"/>
                  <a:pt x="729663" y="572593"/>
                </a:cubicBezTo>
                <a:close/>
                <a:moveTo>
                  <a:pt x="620572" y="547589"/>
                </a:moveTo>
                <a:cubicBezTo>
                  <a:pt x="599273" y="548515"/>
                  <a:pt x="579918" y="550367"/>
                  <a:pt x="560193" y="554627"/>
                </a:cubicBezTo>
                <a:cubicBezTo>
                  <a:pt x="562045" y="567129"/>
                  <a:pt x="563619" y="578057"/>
                  <a:pt x="565194" y="589355"/>
                </a:cubicBezTo>
                <a:cubicBezTo>
                  <a:pt x="587790" y="586391"/>
                  <a:pt x="609830" y="588521"/>
                  <a:pt x="632148" y="581205"/>
                </a:cubicBezTo>
                <a:cubicBezTo>
                  <a:pt x="628259" y="569907"/>
                  <a:pt x="624647" y="559443"/>
                  <a:pt x="620572" y="547589"/>
                </a:cubicBezTo>
                <a:close/>
                <a:moveTo>
                  <a:pt x="786246" y="529716"/>
                </a:moveTo>
                <a:cubicBezTo>
                  <a:pt x="767447" y="532865"/>
                  <a:pt x="749574" y="535921"/>
                  <a:pt x="730311" y="539162"/>
                </a:cubicBezTo>
                <a:cubicBezTo>
                  <a:pt x="732812" y="543978"/>
                  <a:pt x="734849" y="546663"/>
                  <a:pt x="735497" y="549627"/>
                </a:cubicBezTo>
                <a:cubicBezTo>
                  <a:pt x="739850" y="569444"/>
                  <a:pt x="750500" y="578520"/>
                  <a:pt x="771336" y="571482"/>
                </a:cubicBezTo>
                <a:cubicBezTo>
                  <a:pt x="773281" y="570834"/>
                  <a:pt x="775596" y="571574"/>
                  <a:pt x="777726" y="571204"/>
                </a:cubicBezTo>
                <a:cubicBezTo>
                  <a:pt x="788561" y="569444"/>
                  <a:pt x="799396" y="567500"/>
                  <a:pt x="811898" y="565370"/>
                </a:cubicBezTo>
                <a:cubicBezTo>
                  <a:pt x="802359" y="552034"/>
                  <a:pt x="794303" y="540829"/>
                  <a:pt x="786246" y="529716"/>
                </a:cubicBezTo>
                <a:close/>
                <a:moveTo>
                  <a:pt x="457214" y="513602"/>
                </a:moveTo>
                <a:cubicBezTo>
                  <a:pt x="457214" y="521844"/>
                  <a:pt x="457214" y="528142"/>
                  <a:pt x="457214" y="536384"/>
                </a:cubicBezTo>
                <a:cubicBezTo>
                  <a:pt x="485367" y="538884"/>
                  <a:pt x="511667" y="530457"/>
                  <a:pt x="540005" y="528790"/>
                </a:cubicBezTo>
                <a:cubicBezTo>
                  <a:pt x="538986" y="519715"/>
                  <a:pt x="538245" y="513047"/>
                  <a:pt x="537226" y="504342"/>
                </a:cubicBezTo>
                <a:cubicBezTo>
                  <a:pt x="510278" y="507398"/>
                  <a:pt x="484533" y="510361"/>
                  <a:pt x="457214" y="513602"/>
                </a:cubicBezTo>
                <a:close/>
                <a:moveTo>
                  <a:pt x="198841" y="620841"/>
                </a:moveTo>
                <a:cubicBezTo>
                  <a:pt x="215881" y="621212"/>
                  <a:pt x="232087" y="621767"/>
                  <a:pt x="248386" y="621675"/>
                </a:cubicBezTo>
                <a:cubicBezTo>
                  <a:pt x="250794" y="621675"/>
                  <a:pt x="254591" y="618896"/>
                  <a:pt x="255424" y="616581"/>
                </a:cubicBezTo>
                <a:cubicBezTo>
                  <a:pt x="258850" y="606672"/>
                  <a:pt x="261351" y="596486"/>
                  <a:pt x="264592" y="585095"/>
                </a:cubicBezTo>
                <a:cubicBezTo>
                  <a:pt x="246997" y="585651"/>
                  <a:pt x="231254" y="586114"/>
                  <a:pt x="215418" y="586947"/>
                </a:cubicBezTo>
                <a:cubicBezTo>
                  <a:pt x="213195" y="587040"/>
                  <a:pt x="210047" y="589077"/>
                  <a:pt x="209213" y="590929"/>
                </a:cubicBezTo>
                <a:cubicBezTo>
                  <a:pt x="205324" y="599912"/>
                  <a:pt x="198934" y="608247"/>
                  <a:pt x="198841" y="620841"/>
                </a:cubicBezTo>
                <a:close/>
                <a:moveTo>
                  <a:pt x="290892" y="555368"/>
                </a:moveTo>
                <a:cubicBezTo>
                  <a:pt x="312933" y="553053"/>
                  <a:pt x="331454" y="551386"/>
                  <a:pt x="349790" y="549071"/>
                </a:cubicBezTo>
                <a:cubicBezTo>
                  <a:pt x="352198" y="548793"/>
                  <a:pt x="355439" y="545459"/>
                  <a:pt x="356088" y="542959"/>
                </a:cubicBezTo>
                <a:cubicBezTo>
                  <a:pt x="358125" y="534995"/>
                  <a:pt x="359144" y="526845"/>
                  <a:pt x="360718" y="517770"/>
                </a:cubicBezTo>
                <a:cubicBezTo>
                  <a:pt x="339604" y="520363"/>
                  <a:pt x="320156" y="516473"/>
                  <a:pt x="301820" y="524623"/>
                </a:cubicBezTo>
                <a:cubicBezTo>
                  <a:pt x="298486" y="533976"/>
                  <a:pt x="295245" y="542866"/>
                  <a:pt x="290892" y="555368"/>
                </a:cubicBezTo>
                <a:close/>
                <a:moveTo>
                  <a:pt x="458881" y="494711"/>
                </a:moveTo>
                <a:cubicBezTo>
                  <a:pt x="485459" y="494525"/>
                  <a:pt x="510278" y="494803"/>
                  <a:pt x="534263" y="487765"/>
                </a:cubicBezTo>
                <a:cubicBezTo>
                  <a:pt x="535096" y="469429"/>
                  <a:pt x="533615" y="467855"/>
                  <a:pt x="517223" y="467947"/>
                </a:cubicBezTo>
                <a:cubicBezTo>
                  <a:pt x="508148" y="467947"/>
                  <a:pt x="498980" y="467855"/>
                  <a:pt x="489904" y="467855"/>
                </a:cubicBezTo>
                <a:cubicBezTo>
                  <a:pt x="480366" y="467855"/>
                  <a:pt x="470920" y="467855"/>
                  <a:pt x="460548" y="467855"/>
                </a:cubicBezTo>
                <a:cubicBezTo>
                  <a:pt x="459900" y="477486"/>
                  <a:pt x="459437" y="484894"/>
                  <a:pt x="458881" y="494711"/>
                </a:cubicBezTo>
                <a:close/>
                <a:moveTo>
                  <a:pt x="441564" y="516566"/>
                </a:moveTo>
                <a:cubicBezTo>
                  <a:pt x="418875" y="516566"/>
                  <a:pt x="398779" y="516566"/>
                  <a:pt x="377758" y="516566"/>
                </a:cubicBezTo>
                <a:cubicBezTo>
                  <a:pt x="376183" y="527308"/>
                  <a:pt x="374887" y="536476"/>
                  <a:pt x="373312" y="547404"/>
                </a:cubicBezTo>
                <a:cubicBezTo>
                  <a:pt x="395908" y="544811"/>
                  <a:pt x="416375" y="542496"/>
                  <a:pt x="438230" y="539995"/>
                </a:cubicBezTo>
                <a:cubicBezTo>
                  <a:pt x="439341" y="532309"/>
                  <a:pt x="440452" y="524623"/>
                  <a:pt x="441564" y="516566"/>
                </a:cubicBezTo>
                <a:close/>
                <a:moveTo>
                  <a:pt x="695676" y="512954"/>
                </a:moveTo>
                <a:cubicBezTo>
                  <a:pt x="690213" y="490729"/>
                  <a:pt x="689379" y="490080"/>
                  <a:pt x="670024" y="491284"/>
                </a:cubicBezTo>
                <a:cubicBezTo>
                  <a:pt x="659375" y="491932"/>
                  <a:pt x="648632" y="492488"/>
                  <a:pt x="637982" y="493322"/>
                </a:cubicBezTo>
                <a:cubicBezTo>
                  <a:pt x="632889" y="493785"/>
                  <a:pt x="627796" y="494896"/>
                  <a:pt x="621128" y="496007"/>
                </a:cubicBezTo>
                <a:cubicBezTo>
                  <a:pt x="623351" y="504064"/>
                  <a:pt x="625203" y="510361"/>
                  <a:pt x="627055" y="517122"/>
                </a:cubicBezTo>
                <a:cubicBezTo>
                  <a:pt x="651040" y="515732"/>
                  <a:pt x="673173" y="514343"/>
                  <a:pt x="695676" y="512954"/>
                </a:cubicBezTo>
                <a:close/>
                <a:moveTo>
                  <a:pt x="447768" y="469614"/>
                </a:moveTo>
                <a:cubicBezTo>
                  <a:pt x="425172" y="469336"/>
                  <a:pt x="404613" y="469429"/>
                  <a:pt x="384147" y="477115"/>
                </a:cubicBezTo>
                <a:cubicBezTo>
                  <a:pt x="383592" y="483227"/>
                  <a:pt x="383129" y="488876"/>
                  <a:pt x="382480" y="495266"/>
                </a:cubicBezTo>
                <a:cubicBezTo>
                  <a:pt x="403687" y="495266"/>
                  <a:pt x="423227" y="495266"/>
                  <a:pt x="443323" y="495266"/>
                </a:cubicBezTo>
                <a:cubicBezTo>
                  <a:pt x="444897" y="486746"/>
                  <a:pt x="446101" y="479431"/>
                  <a:pt x="447768" y="469614"/>
                </a:cubicBezTo>
                <a:close/>
                <a:moveTo>
                  <a:pt x="284966" y="524345"/>
                </a:moveTo>
                <a:cubicBezTo>
                  <a:pt x="269871" y="526104"/>
                  <a:pt x="257369" y="527494"/>
                  <a:pt x="244867" y="529160"/>
                </a:cubicBezTo>
                <a:cubicBezTo>
                  <a:pt x="243478" y="529346"/>
                  <a:pt x="241718" y="530457"/>
                  <a:pt x="241070" y="531661"/>
                </a:cubicBezTo>
                <a:cubicBezTo>
                  <a:pt x="236440" y="540088"/>
                  <a:pt x="229494" y="547682"/>
                  <a:pt x="229402" y="559443"/>
                </a:cubicBezTo>
                <a:cubicBezTo>
                  <a:pt x="245237" y="558239"/>
                  <a:pt x="259869" y="557128"/>
                  <a:pt x="274594" y="556016"/>
                </a:cubicBezTo>
                <a:cubicBezTo>
                  <a:pt x="278020" y="545459"/>
                  <a:pt x="281076" y="536106"/>
                  <a:pt x="284966" y="524345"/>
                </a:cubicBezTo>
                <a:close/>
                <a:moveTo>
                  <a:pt x="750963" y="484154"/>
                </a:moveTo>
                <a:cubicBezTo>
                  <a:pt x="734386" y="486098"/>
                  <a:pt x="719291" y="487765"/>
                  <a:pt x="703363" y="489617"/>
                </a:cubicBezTo>
                <a:cubicBezTo>
                  <a:pt x="707067" y="499804"/>
                  <a:pt x="707715" y="510824"/>
                  <a:pt x="719384" y="511009"/>
                </a:cubicBezTo>
                <a:cubicBezTo>
                  <a:pt x="735127" y="511287"/>
                  <a:pt x="750777" y="509713"/>
                  <a:pt x="769669" y="508694"/>
                </a:cubicBezTo>
                <a:cubicBezTo>
                  <a:pt x="762261" y="498878"/>
                  <a:pt x="756612" y="491469"/>
                  <a:pt x="750963" y="484154"/>
                </a:cubicBezTo>
                <a:close/>
                <a:moveTo>
                  <a:pt x="554544" y="526290"/>
                </a:moveTo>
                <a:cubicBezTo>
                  <a:pt x="573899" y="523419"/>
                  <a:pt x="590938" y="520826"/>
                  <a:pt x="609645" y="517955"/>
                </a:cubicBezTo>
                <a:cubicBezTo>
                  <a:pt x="607885" y="510639"/>
                  <a:pt x="606311" y="504249"/>
                  <a:pt x="604551" y="497304"/>
                </a:cubicBezTo>
                <a:cubicBezTo>
                  <a:pt x="586401" y="498878"/>
                  <a:pt x="569731" y="500267"/>
                  <a:pt x="551766" y="501841"/>
                </a:cubicBezTo>
                <a:cubicBezTo>
                  <a:pt x="552692" y="510176"/>
                  <a:pt x="553433" y="516844"/>
                  <a:pt x="554544" y="526290"/>
                </a:cubicBezTo>
                <a:close/>
                <a:moveTo>
                  <a:pt x="371460" y="476560"/>
                </a:moveTo>
                <a:cubicBezTo>
                  <a:pt x="353309" y="477671"/>
                  <a:pt x="335529" y="478782"/>
                  <a:pt x="317008" y="479894"/>
                </a:cubicBezTo>
                <a:cubicBezTo>
                  <a:pt x="314878" y="486654"/>
                  <a:pt x="313118" y="492396"/>
                  <a:pt x="311081" y="498971"/>
                </a:cubicBezTo>
                <a:cubicBezTo>
                  <a:pt x="326176" y="498137"/>
                  <a:pt x="339141" y="496933"/>
                  <a:pt x="352198" y="496841"/>
                </a:cubicBezTo>
                <a:cubicBezTo>
                  <a:pt x="367571" y="496748"/>
                  <a:pt x="368960" y="495915"/>
                  <a:pt x="371460" y="476560"/>
                </a:cubicBezTo>
                <a:close/>
                <a:moveTo>
                  <a:pt x="600106" y="466095"/>
                </a:moveTo>
                <a:cubicBezTo>
                  <a:pt x="582141" y="470170"/>
                  <a:pt x="564360" y="464706"/>
                  <a:pt x="546209" y="470726"/>
                </a:cubicBezTo>
                <a:cubicBezTo>
                  <a:pt x="547413" y="476838"/>
                  <a:pt x="548432" y="481746"/>
                  <a:pt x="549636" y="487858"/>
                </a:cubicBezTo>
                <a:cubicBezTo>
                  <a:pt x="566027" y="485543"/>
                  <a:pt x="581307" y="483783"/>
                  <a:pt x="596402" y="481190"/>
                </a:cubicBezTo>
                <a:cubicBezTo>
                  <a:pt x="604088" y="479894"/>
                  <a:pt x="602329" y="473967"/>
                  <a:pt x="600106" y="466095"/>
                </a:cubicBezTo>
                <a:close/>
                <a:moveTo>
                  <a:pt x="294041" y="500823"/>
                </a:moveTo>
                <a:cubicBezTo>
                  <a:pt x="297004" y="493877"/>
                  <a:pt x="302561" y="488413"/>
                  <a:pt x="301635" y="480634"/>
                </a:cubicBezTo>
                <a:cubicBezTo>
                  <a:pt x="289318" y="480634"/>
                  <a:pt x="277742" y="480634"/>
                  <a:pt x="266074" y="480634"/>
                </a:cubicBezTo>
                <a:cubicBezTo>
                  <a:pt x="262370" y="488321"/>
                  <a:pt x="259221" y="494896"/>
                  <a:pt x="254776" y="504249"/>
                </a:cubicBezTo>
                <a:cubicBezTo>
                  <a:pt x="269315" y="502953"/>
                  <a:pt x="280798" y="501934"/>
                  <a:pt x="294041" y="500823"/>
                </a:cubicBezTo>
                <a:close/>
                <a:moveTo>
                  <a:pt x="153464" y="624916"/>
                </a:moveTo>
                <a:cubicBezTo>
                  <a:pt x="164577" y="623897"/>
                  <a:pt x="173282" y="623156"/>
                  <a:pt x="180135" y="622601"/>
                </a:cubicBezTo>
                <a:cubicBezTo>
                  <a:pt x="183746" y="610099"/>
                  <a:pt x="186802" y="599634"/>
                  <a:pt x="190044" y="588521"/>
                </a:cubicBezTo>
                <a:cubicBezTo>
                  <a:pt x="184302" y="587873"/>
                  <a:pt x="179672" y="587318"/>
                  <a:pt x="174208" y="586669"/>
                </a:cubicBezTo>
                <a:cubicBezTo>
                  <a:pt x="167540" y="599079"/>
                  <a:pt x="160965" y="611025"/>
                  <a:pt x="153464" y="624916"/>
                </a:cubicBezTo>
                <a:close/>
                <a:moveTo>
                  <a:pt x="616683" y="465447"/>
                </a:moveTo>
                <a:cubicBezTo>
                  <a:pt x="618257" y="477671"/>
                  <a:pt x="618350" y="478319"/>
                  <a:pt x="625851" y="477671"/>
                </a:cubicBezTo>
                <a:cubicBezTo>
                  <a:pt x="640761" y="476282"/>
                  <a:pt x="655578" y="474059"/>
                  <a:pt x="670395" y="472022"/>
                </a:cubicBezTo>
                <a:cubicBezTo>
                  <a:pt x="671506" y="471837"/>
                  <a:pt x="672432" y="469985"/>
                  <a:pt x="675210" y="467021"/>
                </a:cubicBezTo>
                <a:cubicBezTo>
                  <a:pt x="654559" y="458687"/>
                  <a:pt x="635667" y="468781"/>
                  <a:pt x="616683" y="465447"/>
                </a:cubicBezTo>
                <a:close/>
                <a:moveTo>
                  <a:pt x="222641" y="532124"/>
                </a:moveTo>
                <a:cubicBezTo>
                  <a:pt x="215881" y="527864"/>
                  <a:pt x="210880" y="527586"/>
                  <a:pt x="207361" y="533328"/>
                </a:cubicBezTo>
                <a:cubicBezTo>
                  <a:pt x="201434" y="543051"/>
                  <a:pt x="195970" y="552960"/>
                  <a:pt x="189951" y="563518"/>
                </a:cubicBezTo>
                <a:cubicBezTo>
                  <a:pt x="201619" y="566481"/>
                  <a:pt x="207546" y="563147"/>
                  <a:pt x="211251" y="554349"/>
                </a:cubicBezTo>
                <a:cubicBezTo>
                  <a:pt x="214307" y="547034"/>
                  <a:pt x="218381" y="540181"/>
                  <a:pt x="222641" y="532124"/>
                </a:cubicBezTo>
                <a:close/>
                <a:moveTo>
                  <a:pt x="731237" y="467577"/>
                </a:moveTo>
                <a:cubicBezTo>
                  <a:pt x="725866" y="458687"/>
                  <a:pt x="725866" y="458687"/>
                  <a:pt x="685953" y="462020"/>
                </a:cubicBezTo>
                <a:cubicBezTo>
                  <a:pt x="686694" y="468410"/>
                  <a:pt x="690213" y="471652"/>
                  <a:pt x="696510" y="471096"/>
                </a:cubicBezTo>
                <a:cubicBezTo>
                  <a:pt x="707901" y="470170"/>
                  <a:pt x="719291" y="468781"/>
                  <a:pt x="731237" y="467577"/>
                </a:cubicBezTo>
                <a:close/>
                <a:moveTo>
                  <a:pt x="249034" y="481746"/>
                </a:moveTo>
                <a:cubicBezTo>
                  <a:pt x="243756" y="482024"/>
                  <a:pt x="239218" y="481005"/>
                  <a:pt x="238107" y="482487"/>
                </a:cubicBezTo>
                <a:cubicBezTo>
                  <a:pt x="232365" y="490173"/>
                  <a:pt x="227179" y="498230"/>
                  <a:pt x="224771" y="509343"/>
                </a:cubicBezTo>
                <a:cubicBezTo>
                  <a:pt x="242366" y="507120"/>
                  <a:pt x="241255" y="492396"/>
                  <a:pt x="249034" y="481746"/>
                </a:cubicBezTo>
                <a:close/>
                <a:moveTo>
                  <a:pt x="667987" y="392195"/>
                </a:moveTo>
                <a:cubicBezTo>
                  <a:pt x="639186" y="394973"/>
                  <a:pt x="610478" y="396270"/>
                  <a:pt x="581585" y="398214"/>
                </a:cubicBezTo>
                <a:cubicBezTo>
                  <a:pt x="557507" y="399881"/>
                  <a:pt x="533337" y="399789"/>
                  <a:pt x="509259" y="400715"/>
                </a:cubicBezTo>
                <a:cubicBezTo>
                  <a:pt x="480921" y="401826"/>
                  <a:pt x="452584" y="403586"/>
                  <a:pt x="424153" y="404604"/>
                </a:cubicBezTo>
                <a:cubicBezTo>
                  <a:pt x="391556" y="405716"/>
                  <a:pt x="358866" y="406456"/>
                  <a:pt x="326268" y="407197"/>
                </a:cubicBezTo>
                <a:cubicBezTo>
                  <a:pt x="306450" y="407660"/>
                  <a:pt x="286632" y="406919"/>
                  <a:pt x="266907" y="408309"/>
                </a:cubicBezTo>
                <a:cubicBezTo>
                  <a:pt x="249405" y="409512"/>
                  <a:pt x="242459" y="403863"/>
                  <a:pt x="228105" y="395529"/>
                </a:cubicBezTo>
                <a:cubicBezTo>
                  <a:pt x="224864" y="393677"/>
                  <a:pt x="222456" y="387750"/>
                  <a:pt x="222271" y="383675"/>
                </a:cubicBezTo>
                <a:cubicBezTo>
                  <a:pt x="221900" y="369877"/>
                  <a:pt x="223104" y="363209"/>
                  <a:pt x="222919" y="349318"/>
                </a:cubicBezTo>
                <a:cubicBezTo>
                  <a:pt x="222549" y="311257"/>
                  <a:pt x="221623" y="273103"/>
                  <a:pt x="221345" y="235041"/>
                </a:cubicBezTo>
                <a:cubicBezTo>
                  <a:pt x="221252" y="225966"/>
                  <a:pt x="222363" y="216798"/>
                  <a:pt x="223567" y="207722"/>
                </a:cubicBezTo>
                <a:cubicBezTo>
                  <a:pt x="227920" y="175865"/>
                  <a:pt x="232921" y="144101"/>
                  <a:pt x="236995" y="112244"/>
                </a:cubicBezTo>
                <a:cubicBezTo>
                  <a:pt x="238755" y="98353"/>
                  <a:pt x="239959" y="93167"/>
                  <a:pt x="251164" y="90297"/>
                </a:cubicBezTo>
                <a:cubicBezTo>
                  <a:pt x="280706" y="82795"/>
                  <a:pt x="310062" y="74739"/>
                  <a:pt x="340900" y="73627"/>
                </a:cubicBezTo>
                <a:cubicBezTo>
                  <a:pt x="365904" y="72701"/>
                  <a:pt x="390815" y="68904"/>
                  <a:pt x="415819" y="67052"/>
                </a:cubicBezTo>
                <a:cubicBezTo>
                  <a:pt x="438230" y="65385"/>
                  <a:pt x="460733" y="65108"/>
                  <a:pt x="483144" y="63626"/>
                </a:cubicBezTo>
                <a:cubicBezTo>
                  <a:pt x="498517" y="62607"/>
                  <a:pt x="513889" y="60385"/>
                  <a:pt x="529262" y="59366"/>
                </a:cubicBezTo>
                <a:cubicBezTo>
                  <a:pt x="556396" y="57699"/>
                  <a:pt x="583622" y="56217"/>
                  <a:pt x="610849" y="55199"/>
                </a:cubicBezTo>
                <a:cubicBezTo>
                  <a:pt x="628537" y="54550"/>
                  <a:pt x="646317" y="53717"/>
                  <a:pt x="663912" y="54921"/>
                </a:cubicBezTo>
                <a:cubicBezTo>
                  <a:pt x="683638" y="56217"/>
                  <a:pt x="703363" y="58903"/>
                  <a:pt x="722903" y="62329"/>
                </a:cubicBezTo>
                <a:cubicBezTo>
                  <a:pt x="738368" y="65015"/>
                  <a:pt x="739757" y="75665"/>
                  <a:pt x="741054" y="91038"/>
                </a:cubicBezTo>
                <a:cubicBezTo>
                  <a:pt x="742536" y="108633"/>
                  <a:pt x="742628" y="126506"/>
                  <a:pt x="741424" y="144101"/>
                </a:cubicBezTo>
                <a:cubicBezTo>
                  <a:pt x="739294" y="175125"/>
                  <a:pt x="735034" y="206055"/>
                  <a:pt x="732997" y="237078"/>
                </a:cubicBezTo>
                <a:cubicBezTo>
                  <a:pt x="731423" y="260045"/>
                  <a:pt x="733275" y="283289"/>
                  <a:pt x="731145" y="306256"/>
                </a:cubicBezTo>
                <a:cubicBezTo>
                  <a:pt x="729663" y="321999"/>
                  <a:pt x="727533" y="336353"/>
                  <a:pt x="725218" y="353763"/>
                </a:cubicBezTo>
                <a:cubicBezTo>
                  <a:pt x="724199" y="355800"/>
                  <a:pt x="726052" y="359042"/>
                  <a:pt x="725866" y="361635"/>
                </a:cubicBezTo>
                <a:cubicBezTo>
                  <a:pt x="725218" y="369414"/>
                  <a:pt x="726978" y="372747"/>
                  <a:pt x="722625" y="377193"/>
                </a:cubicBezTo>
                <a:cubicBezTo>
                  <a:pt x="715124" y="384138"/>
                  <a:pt x="717995" y="383768"/>
                  <a:pt x="699473" y="387194"/>
                </a:cubicBezTo>
                <a:cubicBezTo>
                  <a:pt x="688268" y="391084"/>
                  <a:pt x="691417" y="390343"/>
                  <a:pt x="679656" y="392102"/>
                </a:cubicBezTo>
                <a:cubicBezTo>
                  <a:pt x="679470" y="391269"/>
                  <a:pt x="668080" y="393121"/>
                  <a:pt x="667987" y="392195"/>
                </a:cubicBezTo>
                <a:close/>
                <a:moveTo>
                  <a:pt x="727533" y="80573"/>
                </a:moveTo>
                <a:cubicBezTo>
                  <a:pt x="701603" y="77517"/>
                  <a:pt x="678915" y="73350"/>
                  <a:pt x="656041" y="72516"/>
                </a:cubicBezTo>
                <a:cubicBezTo>
                  <a:pt x="618072" y="71220"/>
                  <a:pt x="579918" y="71775"/>
                  <a:pt x="541949" y="72238"/>
                </a:cubicBezTo>
                <a:cubicBezTo>
                  <a:pt x="524354" y="72424"/>
                  <a:pt x="506759" y="73905"/>
                  <a:pt x="489163" y="75572"/>
                </a:cubicBezTo>
                <a:cubicBezTo>
                  <a:pt x="449157" y="79369"/>
                  <a:pt x="409336" y="84277"/>
                  <a:pt x="369330" y="87426"/>
                </a:cubicBezTo>
                <a:cubicBezTo>
                  <a:pt x="333492" y="90297"/>
                  <a:pt x="297838" y="93908"/>
                  <a:pt x="262925" y="103354"/>
                </a:cubicBezTo>
                <a:cubicBezTo>
                  <a:pt x="247275" y="107614"/>
                  <a:pt x="246163" y="120579"/>
                  <a:pt x="244682" y="137434"/>
                </a:cubicBezTo>
                <a:cubicBezTo>
                  <a:pt x="243385" y="152343"/>
                  <a:pt x="242552" y="167346"/>
                  <a:pt x="241811" y="182255"/>
                </a:cubicBezTo>
                <a:cubicBezTo>
                  <a:pt x="240329" y="212260"/>
                  <a:pt x="239033" y="242264"/>
                  <a:pt x="237921" y="272269"/>
                </a:cubicBezTo>
                <a:cubicBezTo>
                  <a:pt x="236717" y="303848"/>
                  <a:pt x="235606" y="335427"/>
                  <a:pt x="234680" y="367006"/>
                </a:cubicBezTo>
                <a:cubicBezTo>
                  <a:pt x="234402" y="376544"/>
                  <a:pt x="233661" y="386361"/>
                  <a:pt x="240700" y="394325"/>
                </a:cubicBezTo>
                <a:cubicBezTo>
                  <a:pt x="260980" y="393584"/>
                  <a:pt x="280706" y="392565"/>
                  <a:pt x="300431" y="392288"/>
                </a:cubicBezTo>
                <a:cubicBezTo>
                  <a:pt x="329787" y="391825"/>
                  <a:pt x="359421" y="394510"/>
                  <a:pt x="388500" y="391269"/>
                </a:cubicBezTo>
                <a:cubicBezTo>
                  <a:pt x="430173" y="386546"/>
                  <a:pt x="471661" y="384786"/>
                  <a:pt x="513426" y="385898"/>
                </a:cubicBezTo>
                <a:cubicBezTo>
                  <a:pt x="520372" y="386083"/>
                  <a:pt x="527317" y="385435"/>
                  <a:pt x="534263" y="385249"/>
                </a:cubicBezTo>
                <a:cubicBezTo>
                  <a:pt x="549728" y="384879"/>
                  <a:pt x="565286" y="385157"/>
                  <a:pt x="580659" y="384046"/>
                </a:cubicBezTo>
                <a:cubicBezTo>
                  <a:pt x="597699" y="382842"/>
                  <a:pt x="614646" y="380526"/>
                  <a:pt x="631685" y="378582"/>
                </a:cubicBezTo>
                <a:cubicBezTo>
                  <a:pt x="657152" y="375711"/>
                  <a:pt x="682526" y="372840"/>
                  <a:pt x="709567" y="369784"/>
                </a:cubicBezTo>
                <a:cubicBezTo>
                  <a:pt x="710308" y="355337"/>
                  <a:pt x="709104" y="341169"/>
                  <a:pt x="712253" y="328018"/>
                </a:cubicBezTo>
                <a:cubicBezTo>
                  <a:pt x="717624" y="305608"/>
                  <a:pt x="714568" y="283104"/>
                  <a:pt x="716606" y="260786"/>
                </a:cubicBezTo>
                <a:cubicBezTo>
                  <a:pt x="720032" y="223465"/>
                  <a:pt x="721884" y="185960"/>
                  <a:pt x="724292" y="148546"/>
                </a:cubicBezTo>
                <a:cubicBezTo>
                  <a:pt x="725403" y="131044"/>
                  <a:pt x="726329" y="101132"/>
                  <a:pt x="727533" y="805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7"/>
          <p:cNvSpPr/>
          <p:nvPr/>
        </p:nvSpPr>
        <p:spPr>
          <a:xfrm>
            <a:off x="4265832" y="940872"/>
            <a:ext cx="242282" cy="372719"/>
          </a:xfrm>
          <a:custGeom>
            <a:rect b="b" l="l" r="r" t="t"/>
            <a:pathLst>
              <a:path extrusionOk="0" h="745438" w="484564">
                <a:moveTo>
                  <a:pt x="198113" y="744338"/>
                </a:moveTo>
                <a:cubicBezTo>
                  <a:pt x="159209" y="747808"/>
                  <a:pt x="122513" y="742761"/>
                  <a:pt x="86343" y="733613"/>
                </a:cubicBezTo>
                <a:cubicBezTo>
                  <a:pt x="57112" y="726253"/>
                  <a:pt x="33665" y="711532"/>
                  <a:pt x="20942" y="685246"/>
                </a:cubicBezTo>
                <a:cubicBezTo>
                  <a:pt x="17682" y="678411"/>
                  <a:pt x="16315" y="670631"/>
                  <a:pt x="14949" y="663165"/>
                </a:cubicBezTo>
                <a:cubicBezTo>
                  <a:pt x="11689" y="646026"/>
                  <a:pt x="8009" y="628888"/>
                  <a:pt x="6327" y="611644"/>
                </a:cubicBezTo>
                <a:cubicBezTo>
                  <a:pt x="3593" y="584201"/>
                  <a:pt x="1595" y="556652"/>
                  <a:pt x="649" y="529104"/>
                </a:cubicBezTo>
                <a:cubicBezTo>
                  <a:pt x="-298" y="502818"/>
                  <a:pt x="-192" y="476426"/>
                  <a:pt x="859" y="450139"/>
                </a:cubicBezTo>
                <a:cubicBezTo>
                  <a:pt x="2436" y="410289"/>
                  <a:pt x="5380" y="370544"/>
                  <a:pt x="7483" y="330694"/>
                </a:cubicBezTo>
                <a:cubicBezTo>
                  <a:pt x="8955" y="303145"/>
                  <a:pt x="10007" y="275492"/>
                  <a:pt x="11163" y="247944"/>
                </a:cubicBezTo>
                <a:cubicBezTo>
                  <a:pt x="12635" y="212194"/>
                  <a:pt x="16736" y="176865"/>
                  <a:pt x="23676" y="141641"/>
                </a:cubicBezTo>
                <a:cubicBezTo>
                  <a:pt x="26515" y="127026"/>
                  <a:pt x="28302" y="112305"/>
                  <a:pt x="30090" y="97585"/>
                </a:cubicBezTo>
                <a:cubicBezTo>
                  <a:pt x="32613" y="77607"/>
                  <a:pt x="37660" y="58471"/>
                  <a:pt x="47018" y="40280"/>
                </a:cubicBezTo>
                <a:cubicBezTo>
                  <a:pt x="59636" y="15781"/>
                  <a:pt x="80560" y="9"/>
                  <a:pt x="110106" y="1061"/>
                </a:cubicBezTo>
                <a:cubicBezTo>
                  <a:pt x="128401" y="1692"/>
                  <a:pt x="146802" y="-516"/>
                  <a:pt x="164992" y="115"/>
                </a:cubicBezTo>
                <a:cubicBezTo>
                  <a:pt x="187809" y="956"/>
                  <a:pt x="210625" y="3374"/>
                  <a:pt x="233442" y="5056"/>
                </a:cubicBezTo>
                <a:cubicBezTo>
                  <a:pt x="257625" y="6844"/>
                  <a:pt x="281704" y="9683"/>
                  <a:pt x="305887" y="10209"/>
                </a:cubicBezTo>
                <a:cubicBezTo>
                  <a:pt x="348787" y="11260"/>
                  <a:pt x="390109" y="18936"/>
                  <a:pt x="427436" y="37967"/>
                </a:cubicBezTo>
                <a:cubicBezTo>
                  <a:pt x="450463" y="49744"/>
                  <a:pt x="467497" y="68775"/>
                  <a:pt x="477381" y="92328"/>
                </a:cubicBezTo>
                <a:cubicBezTo>
                  <a:pt x="484846" y="109887"/>
                  <a:pt x="485477" y="128288"/>
                  <a:pt x="483795" y="146373"/>
                </a:cubicBezTo>
                <a:cubicBezTo>
                  <a:pt x="480325" y="183910"/>
                  <a:pt x="476014" y="221552"/>
                  <a:pt x="470336" y="258879"/>
                </a:cubicBezTo>
                <a:cubicBezTo>
                  <a:pt x="463396" y="305143"/>
                  <a:pt x="454879" y="351092"/>
                  <a:pt x="446993" y="397251"/>
                </a:cubicBezTo>
                <a:cubicBezTo>
                  <a:pt x="443839" y="416072"/>
                  <a:pt x="440264" y="434788"/>
                  <a:pt x="437635" y="453714"/>
                </a:cubicBezTo>
                <a:cubicBezTo>
                  <a:pt x="434586" y="475164"/>
                  <a:pt x="433114" y="496824"/>
                  <a:pt x="429644" y="518169"/>
                </a:cubicBezTo>
                <a:cubicBezTo>
                  <a:pt x="423546" y="555391"/>
                  <a:pt x="417868" y="592823"/>
                  <a:pt x="405881" y="628993"/>
                </a:cubicBezTo>
                <a:cubicBezTo>
                  <a:pt x="401570" y="641926"/>
                  <a:pt x="397785" y="655069"/>
                  <a:pt x="395262" y="668423"/>
                </a:cubicBezTo>
                <a:cubicBezTo>
                  <a:pt x="391161" y="690608"/>
                  <a:pt x="375389" y="704698"/>
                  <a:pt x="356568" y="715738"/>
                </a:cubicBezTo>
                <a:cubicBezTo>
                  <a:pt x="334277" y="728881"/>
                  <a:pt x="308832" y="734875"/>
                  <a:pt x="282966" y="739396"/>
                </a:cubicBezTo>
                <a:cubicBezTo>
                  <a:pt x="254576" y="744338"/>
                  <a:pt x="225766" y="745495"/>
                  <a:pt x="198113" y="744338"/>
                </a:cubicBezTo>
                <a:close/>
                <a:moveTo>
                  <a:pt x="198639" y="730248"/>
                </a:moveTo>
                <a:cubicBezTo>
                  <a:pt x="198639" y="730143"/>
                  <a:pt x="198639" y="730038"/>
                  <a:pt x="198639" y="730038"/>
                </a:cubicBezTo>
                <a:cubicBezTo>
                  <a:pt x="205052" y="730038"/>
                  <a:pt x="211466" y="729828"/>
                  <a:pt x="217985" y="730038"/>
                </a:cubicBezTo>
                <a:cubicBezTo>
                  <a:pt x="266142" y="731826"/>
                  <a:pt x="310934" y="721837"/>
                  <a:pt x="351205" y="696812"/>
                </a:cubicBezTo>
                <a:cubicBezTo>
                  <a:pt x="363613" y="689031"/>
                  <a:pt x="373076" y="679147"/>
                  <a:pt x="376335" y="664848"/>
                </a:cubicBezTo>
                <a:cubicBezTo>
                  <a:pt x="378649" y="654964"/>
                  <a:pt x="382329" y="645290"/>
                  <a:pt x="385378" y="635512"/>
                </a:cubicBezTo>
                <a:cubicBezTo>
                  <a:pt x="390845" y="618478"/>
                  <a:pt x="397575" y="601655"/>
                  <a:pt x="401360" y="584306"/>
                </a:cubicBezTo>
                <a:cubicBezTo>
                  <a:pt x="406197" y="562330"/>
                  <a:pt x="408931" y="540039"/>
                  <a:pt x="412085" y="517748"/>
                </a:cubicBezTo>
                <a:cubicBezTo>
                  <a:pt x="417763" y="477057"/>
                  <a:pt x="422600" y="436155"/>
                  <a:pt x="428803" y="395464"/>
                </a:cubicBezTo>
                <a:cubicBezTo>
                  <a:pt x="433955" y="361501"/>
                  <a:pt x="440474" y="327644"/>
                  <a:pt x="446678" y="293787"/>
                </a:cubicBezTo>
                <a:cubicBezTo>
                  <a:pt x="450884" y="270760"/>
                  <a:pt x="455931" y="247944"/>
                  <a:pt x="460032" y="224917"/>
                </a:cubicBezTo>
                <a:cubicBezTo>
                  <a:pt x="462345" y="211563"/>
                  <a:pt x="463922" y="197999"/>
                  <a:pt x="465079" y="184436"/>
                </a:cubicBezTo>
                <a:cubicBezTo>
                  <a:pt x="467181" y="159937"/>
                  <a:pt x="470546" y="135753"/>
                  <a:pt x="467287" y="110938"/>
                </a:cubicBezTo>
                <a:cubicBezTo>
                  <a:pt x="464237" y="87596"/>
                  <a:pt x="449517" y="70878"/>
                  <a:pt x="431116" y="58996"/>
                </a:cubicBezTo>
                <a:cubicBezTo>
                  <a:pt x="406302" y="43014"/>
                  <a:pt x="377282" y="33972"/>
                  <a:pt x="346264" y="31869"/>
                </a:cubicBezTo>
                <a:cubicBezTo>
                  <a:pt x="311986" y="29450"/>
                  <a:pt x="277708" y="26401"/>
                  <a:pt x="243536" y="23352"/>
                </a:cubicBezTo>
                <a:cubicBezTo>
                  <a:pt x="200531" y="19461"/>
                  <a:pt x="157632" y="15256"/>
                  <a:pt x="114417" y="17569"/>
                </a:cubicBezTo>
                <a:cubicBezTo>
                  <a:pt x="94018" y="18620"/>
                  <a:pt x="77090" y="26927"/>
                  <a:pt x="66891" y="43645"/>
                </a:cubicBezTo>
                <a:cubicBezTo>
                  <a:pt x="57217" y="59522"/>
                  <a:pt x="49647" y="76240"/>
                  <a:pt x="47018" y="94746"/>
                </a:cubicBezTo>
                <a:cubicBezTo>
                  <a:pt x="44705" y="111149"/>
                  <a:pt x="40709" y="127341"/>
                  <a:pt x="37555" y="143534"/>
                </a:cubicBezTo>
                <a:cubicBezTo>
                  <a:pt x="29459" y="184541"/>
                  <a:pt x="24832" y="225968"/>
                  <a:pt x="22519" y="267501"/>
                </a:cubicBezTo>
                <a:cubicBezTo>
                  <a:pt x="20416" y="303987"/>
                  <a:pt x="18629" y="340472"/>
                  <a:pt x="17367" y="376958"/>
                </a:cubicBezTo>
                <a:cubicBezTo>
                  <a:pt x="16000" y="414705"/>
                  <a:pt x="14423" y="452453"/>
                  <a:pt x="14738" y="490200"/>
                </a:cubicBezTo>
                <a:cubicBezTo>
                  <a:pt x="15054" y="525424"/>
                  <a:pt x="17787" y="560543"/>
                  <a:pt x="19154" y="595767"/>
                </a:cubicBezTo>
                <a:cubicBezTo>
                  <a:pt x="19785" y="613116"/>
                  <a:pt x="18103" y="630570"/>
                  <a:pt x="25148" y="647288"/>
                </a:cubicBezTo>
                <a:cubicBezTo>
                  <a:pt x="27671" y="653176"/>
                  <a:pt x="28933" y="659485"/>
                  <a:pt x="30300" y="665794"/>
                </a:cubicBezTo>
                <a:cubicBezTo>
                  <a:pt x="35452" y="689347"/>
                  <a:pt x="49857" y="706275"/>
                  <a:pt x="74251" y="714161"/>
                </a:cubicBezTo>
                <a:cubicBezTo>
                  <a:pt x="104638" y="724045"/>
                  <a:pt x="135761" y="731195"/>
                  <a:pt x="168462" y="730353"/>
                </a:cubicBezTo>
                <a:cubicBezTo>
                  <a:pt x="178345" y="730038"/>
                  <a:pt x="188439" y="730248"/>
                  <a:pt x="198639" y="730248"/>
                </a:cubicBezTo>
                <a:close/>
                <a:moveTo>
                  <a:pt x="25463" y="538883"/>
                </a:moveTo>
                <a:cubicBezTo>
                  <a:pt x="24307" y="503659"/>
                  <a:pt x="22204" y="468435"/>
                  <a:pt x="22204" y="433316"/>
                </a:cubicBezTo>
                <a:cubicBezTo>
                  <a:pt x="22204" y="408291"/>
                  <a:pt x="24937" y="383372"/>
                  <a:pt x="26304" y="358347"/>
                </a:cubicBezTo>
                <a:cubicBezTo>
                  <a:pt x="27461" y="335951"/>
                  <a:pt x="28933" y="313450"/>
                  <a:pt x="29459" y="290948"/>
                </a:cubicBezTo>
                <a:cubicBezTo>
                  <a:pt x="30300" y="250152"/>
                  <a:pt x="30931" y="209460"/>
                  <a:pt x="39868" y="169189"/>
                </a:cubicBezTo>
                <a:cubicBezTo>
                  <a:pt x="41971" y="159621"/>
                  <a:pt x="43548" y="149948"/>
                  <a:pt x="44600" y="140274"/>
                </a:cubicBezTo>
                <a:cubicBezTo>
                  <a:pt x="47228" y="116511"/>
                  <a:pt x="52696" y="93379"/>
                  <a:pt x="60687" y="70668"/>
                </a:cubicBezTo>
                <a:cubicBezTo>
                  <a:pt x="65944" y="55632"/>
                  <a:pt x="74987" y="44171"/>
                  <a:pt x="92126" y="39650"/>
                </a:cubicBezTo>
                <a:cubicBezTo>
                  <a:pt x="101694" y="37126"/>
                  <a:pt x="111262" y="34077"/>
                  <a:pt x="121146" y="32605"/>
                </a:cubicBezTo>
                <a:cubicBezTo>
                  <a:pt x="129768" y="31343"/>
                  <a:pt x="131450" y="33551"/>
                  <a:pt x="131871" y="41647"/>
                </a:cubicBezTo>
                <a:cubicBezTo>
                  <a:pt x="132081" y="46694"/>
                  <a:pt x="131976" y="51846"/>
                  <a:pt x="132712" y="56893"/>
                </a:cubicBezTo>
                <a:cubicBezTo>
                  <a:pt x="134079" y="66462"/>
                  <a:pt x="137233" y="69721"/>
                  <a:pt x="147538" y="70668"/>
                </a:cubicBezTo>
                <a:cubicBezTo>
                  <a:pt x="157106" y="71614"/>
                  <a:pt x="166779" y="71088"/>
                  <a:pt x="176453" y="71824"/>
                </a:cubicBezTo>
                <a:cubicBezTo>
                  <a:pt x="209469" y="74243"/>
                  <a:pt x="242274" y="73507"/>
                  <a:pt x="275290" y="70247"/>
                </a:cubicBezTo>
                <a:cubicBezTo>
                  <a:pt x="298422" y="67934"/>
                  <a:pt x="321975" y="68354"/>
                  <a:pt x="345317" y="67408"/>
                </a:cubicBezTo>
                <a:cubicBezTo>
                  <a:pt x="356358" y="66987"/>
                  <a:pt x="367293" y="66987"/>
                  <a:pt x="373602" y="55632"/>
                </a:cubicBezTo>
                <a:cubicBezTo>
                  <a:pt x="375074" y="53003"/>
                  <a:pt x="381803" y="50690"/>
                  <a:pt x="385483" y="51426"/>
                </a:cubicBezTo>
                <a:cubicBezTo>
                  <a:pt x="408615" y="55947"/>
                  <a:pt x="427331" y="65410"/>
                  <a:pt x="434376" y="88858"/>
                </a:cubicBezTo>
                <a:cubicBezTo>
                  <a:pt x="446152" y="128393"/>
                  <a:pt x="447729" y="168453"/>
                  <a:pt x="443418" y="208935"/>
                </a:cubicBezTo>
                <a:cubicBezTo>
                  <a:pt x="440685" y="235536"/>
                  <a:pt x="437215" y="262138"/>
                  <a:pt x="433430" y="288635"/>
                </a:cubicBezTo>
                <a:cubicBezTo>
                  <a:pt x="430275" y="310506"/>
                  <a:pt x="425964" y="332166"/>
                  <a:pt x="422705" y="354036"/>
                </a:cubicBezTo>
                <a:cubicBezTo>
                  <a:pt x="419866" y="372857"/>
                  <a:pt x="418604" y="391889"/>
                  <a:pt x="415239" y="410710"/>
                </a:cubicBezTo>
                <a:cubicBezTo>
                  <a:pt x="410192" y="438784"/>
                  <a:pt x="403673" y="466542"/>
                  <a:pt x="398311" y="494511"/>
                </a:cubicBezTo>
                <a:cubicBezTo>
                  <a:pt x="392423" y="525003"/>
                  <a:pt x="387481" y="555601"/>
                  <a:pt x="381277" y="585988"/>
                </a:cubicBezTo>
                <a:cubicBezTo>
                  <a:pt x="376020" y="611328"/>
                  <a:pt x="369711" y="636563"/>
                  <a:pt x="363402" y="661693"/>
                </a:cubicBezTo>
                <a:cubicBezTo>
                  <a:pt x="361615" y="668633"/>
                  <a:pt x="358776" y="675572"/>
                  <a:pt x="355516" y="681986"/>
                </a:cubicBezTo>
                <a:cubicBezTo>
                  <a:pt x="351626" y="689452"/>
                  <a:pt x="346053" y="694919"/>
                  <a:pt x="335959" y="696181"/>
                </a:cubicBezTo>
                <a:cubicBezTo>
                  <a:pt x="302733" y="700282"/>
                  <a:pt x="269717" y="705329"/>
                  <a:pt x="236491" y="709324"/>
                </a:cubicBezTo>
                <a:cubicBezTo>
                  <a:pt x="205578" y="713110"/>
                  <a:pt x="174560" y="715002"/>
                  <a:pt x="143227" y="712268"/>
                </a:cubicBezTo>
                <a:cubicBezTo>
                  <a:pt x="127770" y="710901"/>
                  <a:pt x="112103" y="711427"/>
                  <a:pt x="96542" y="711637"/>
                </a:cubicBezTo>
                <a:cubicBezTo>
                  <a:pt x="79193" y="711848"/>
                  <a:pt x="65734" y="703436"/>
                  <a:pt x="53011" y="694604"/>
                </a:cubicBezTo>
                <a:cubicBezTo>
                  <a:pt x="47754" y="690924"/>
                  <a:pt x="44074" y="683669"/>
                  <a:pt x="42497" y="677360"/>
                </a:cubicBezTo>
                <a:cubicBezTo>
                  <a:pt x="37345" y="656331"/>
                  <a:pt x="32403" y="635091"/>
                  <a:pt x="29564" y="613641"/>
                </a:cubicBezTo>
                <a:cubicBezTo>
                  <a:pt x="26304" y="588827"/>
                  <a:pt x="25358" y="563802"/>
                  <a:pt x="23360" y="538988"/>
                </a:cubicBezTo>
                <a:cubicBezTo>
                  <a:pt x="23886" y="538988"/>
                  <a:pt x="24727" y="538988"/>
                  <a:pt x="25463" y="538883"/>
                </a:cubicBezTo>
                <a:close/>
                <a:moveTo>
                  <a:pt x="123985" y="43224"/>
                </a:moveTo>
                <a:cubicBezTo>
                  <a:pt x="119674" y="43855"/>
                  <a:pt x="117150" y="44276"/>
                  <a:pt x="114522" y="44697"/>
                </a:cubicBezTo>
                <a:cubicBezTo>
                  <a:pt x="88235" y="48482"/>
                  <a:pt x="71096" y="61520"/>
                  <a:pt x="65419" y="86229"/>
                </a:cubicBezTo>
                <a:cubicBezTo>
                  <a:pt x="60582" y="107784"/>
                  <a:pt x="55219" y="129339"/>
                  <a:pt x="51119" y="150999"/>
                </a:cubicBezTo>
                <a:cubicBezTo>
                  <a:pt x="44915" y="183594"/>
                  <a:pt x="37555" y="216084"/>
                  <a:pt x="38081" y="249521"/>
                </a:cubicBezTo>
                <a:cubicBezTo>
                  <a:pt x="38396" y="267711"/>
                  <a:pt x="37134" y="286007"/>
                  <a:pt x="36609" y="304302"/>
                </a:cubicBezTo>
                <a:cubicBezTo>
                  <a:pt x="36083" y="323333"/>
                  <a:pt x="35767" y="342470"/>
                  <a:pt x="34926" y="361501"/>
                </a:cubicBezTo>
                <a:cubicBezTo>
                  <a:pt x="33770" y="386947"/>
                  <a:pt x="31036" y="412392"/>
                  <a:pt x="31036" y="437837"/>
                </a:cubicBezTo>
                <a:cubicBezTo>
                  <a:pt x="30931" y="474323"/>
                  <a:pt x="32087" y="510809"/>
                  <a:pt x="33559" y="547294"/>
                </a:cubicBezTo>
                <a:cubicBezTo>
                  <a:pt x="34716" y="574843"/>
                  <a:pt x="36188" y="602496"/>
                  <a:pt x="39342" y="629834"/>
                </a:cubicBezTo>
                <a:cubicBezTo>
                  <a:pt x="40920" y="643398"/>
                  <a:pt x="40394" y="657382"/>
                  <a:pt x="48280" y="670420"/>
                </a:cubicBezTo>
                <a:cubicBezTo>
                  <a:pt x="59215" y="688611"/>
                  <a:pt x="80560" y="700807"/>
                  <a:pt x="103376" y="699651"/>
                </a:cubicBezTo>
                <a:cubicBezTo>
                  <a:pt x="119779" y="698810"/>
                  <a:pt x="136287" y="699230"/>
                  <a:pt x="152795" y="699125"/>
                </a:cubicBezTo>
                <a:cubicBezTo>
                  <a:pt x="168777" y="699020"/>
                  <a:pt x="184759" y="699861"/>
                  <a:pt x="200636" y="698810"/>
                </a:cubicBezTo>
                <a:cubicBezTo>
                  <a:pt x="217985" y="697653"/>
                  <a:pt x="235229" y="694814"/>
                  <a:pt x="252473" y="692816"/>
                </a:cubicBezTo>
                <a:cubicBezTo>
                  <a:pt x="278865" y="689662"/>
                  <a:pt x="305362" y="686613"/>
                  <a:pt x="331753" y="683564"/>
                </a:cubicBezTo>
                <a:cubicBezTo>
                  <a:pt x="344581" y="682091"/>
                  <a:pt x="346264" y="680830"/>
                  <a:pt x="349628" y="669474"/>
                </a:cubicBezTo>
                <a:cubicBezTo>
                  <a:pt x="353624" y="656015"/>
                  <a:pt x="358460" y="642557"/>
                  <a:pt x="361299" y="628888"/>
                </a:cubicBezTo>
                <a:cubicBezTo>
                  <a:pt x="371183" y="581467"/>
                  <a:pt x="380962" y="534046"/>
                  <a:pt x="389689" y="486415"/>
                </a:cubicBezTo>
                <a:cubicBezTo>
                  <a:pt x="395367" y="455081"/>
                  <a:pt x="398731" y="423327"/>
                  <a:pt x="403884" y="391889"/>
                </a:cubicBezTo>
                <a:cubicBezTo>
                  <a:pt x="409141" y="360029"/>
                  <a:pt x="415765" y="328486"/>
                  <a:pt x="420812" y="296626"/>
                </a:cubicBezTo>
                <a:cubicBezTo>
                  <a:pt x="425018" y="270130"/>
                  <a:pt x="427331" y="243422"/>
                  <a:pt x="431537" y="217031"/>
                </a:cubicBezTo>
                <a:cubicBezTo>
                  <a:pt x="437741" y="177916"/>
                  <a:pt x="435322" y="139328"/>
                  <a:pt x="427436" y="100424"/>
                </a:cubicBezTo>
                <a:cubicBezTo>
                  <a:pt x="423230" y="79500"/>
                  <a:pt x="410297" y="68565"/>
                  <a:pt x="389584" y="63097"/>
                </a:cubicBezTo>
                <a:cubicBezTo>
                  <a:pt x="384747" y="61835"/>
                  <a:pt x="380015" y="61415"/>
                  <a:pt x="377387" y="65831"/>
                </a:cubicBezTo>
                <a:cubicBezTo>
                  <a:pt x="370973" y="76556"/>
                  <a:pt x="359407" y="76976"/>
                  <a:pt x="348682" y="77818"/>
                </a:cubicBezTo>
                <a:cubicBezTo>
                  <a:pt x="313458" y="80762"/>
                  <a:pt x="278129" y="81498"/>
                  <a:pt x="243010" y="85809"/>
                </a:cubicBezTo>
                <a:cubicBezTo>
                  <a:pt x="217775" y="88963"/>
                  <a:pt x="191699" y="86965"/>
                  <a:pt x="166043" y="86545"/>
                </a:cubicBezTo>
                <a:cubicBezTo>
                  <a:pt x="157947" y="86439"/>
                  <a:pt x="149641" y="84652"/>
                  <a:pt x="141860" y="82234"/>
                </a:cubicBezTo>
                <a:cubicBezTo>
                  <a:pt x="130294" y="78659"/>
                  <a:pt x="123985" y="70773"/>
                  <a:pt x="124090" y="58996"/>
                </a:cubicBezTo>
                <a:cubicBezTo>
                  <a:pt x="123985" y="54160"/>
                  <a:pt x="123985" y="49218"/>
                  <a:pt x="123985" y="43224"/>
                </a:cubicBezTo>
                <a:close/>
                <a:moveTo>
                  <a:pt x="164676" y="63413"/>
                </a:moveTo>
                <a:cubicBezTo>
                  <a:pt x="154267" y="63202"/>
                  <a:pt x="146591" y="56788"/>
                  <a:pt x="146591" y="48271"/>
                </a:cubicBezTo>
                <a:cubicBezTo>
                  <a:pt x="146591" y="39860"/>
                  <a:pt x="156790" y="31764"/>
                  <a:pt x="167305" y="31869"/>
                </a:cubicBezTo>
                <a:cubicBezTo>
                  <a:pt x="174876" y="31974"/>
                  <a:pt x="184864" y="41542"/>
                  <a:pt x="184654" y="48797"/>
                </a:cubicBezTo>
                <a:cubicBezTo>
                  <a:pt x="184444" y="57735"/>
                  <a:pt x="176348" y="63623"/>
                  <a:pt x="164676" y="63413"/>
                </a:cubicBezTo>
                <a:close/>
                <a:moveTo>
                  <a:pt x="157316" y="49218"/>
                </a:moveTo>
                <a:cubicBezTo>
                  <a:pt x="164466" y="53844"/>
                  <a:pt x="168987" y="53003"/>
                  <a:pt x="172983" y="47010"/>
                </a:cubicBezTo>
                <a:cubicBezTo>
                  <a:pt x="167095" y="41016"/>
                  <a:pt x="162784" y="42804"/>
                  <a:pt x="157316" y="49218"/>
                </a:cubicBezTo>
                <a:close/>
                <a:moveTo>
                  <a:pt x="105795" y="153838"/>
                </a:moveTo>
                <a:cubicBezTo>
                  <a:pt x="109370" y="152787"/>
                  <a:pt x="112839" y="152681"/>
                  <a:pt x="114312" y="151104"/>
                </a:cubicBezTo>
                <a:cubicBezTo>
                  <a:pt x="125562" y="139433"/>
                  <a:pt x="141124" y="140379"/>
                  <a:pt x="155318" y="140274"/>
                </a:cubicBezTo>
                <a:cubicBezTo>
                  <a:pt x="180448" y="140169"/>
                  <a:pt x="205578" y="142798"/>
                  <a:pt x="230813" y="142798"/>
                </a:cubicBezTo>
                <a:cubicBezTo>
                  <a:pt x="267194" y="142693"/>
                  <a:pt x="302523" y="149422"/>
                  <a:pt x="337852" y="155626"/>
                </a:cubicBezTo>
                <a:cubicBezTo>
                  <a:pt x="354780" y="158570"/>
                  <a:pt x="371288" y="164458"/>
                  <a:pt x="387691" y="169715"/>
                </a:cubicBezTo>
                <a:cubicBezTo>
                  <a:pt x="394315" y="171818"/>
                  <a:pt x="399993" y="176234"/>
                  <a:pt x="400203" y="183594"/>
                </a:cubicBezTo>
                <a:cubicBezTo>
                  <a:pt x="400834" y="203467"/>
                  <a:pt x="403253" y="223655"/>
                  <a:pt x="400834" y="243212"/>
                </a:cubicBezTo>
                <a:cubicBezTo>
                  <a:pt x="397259" y="272653"/>
                  <a:pt x="390845" y="301778"/>
                  <a:pt x="384537" y="330799"/>
                </a:cubicBezTo>
                <a:cubicBezTo>
                  <a:pt x="380751" y="348253"/>
                  <a:pt x="375810" y="365497"/>
                  <a:pt x="369606" y="382320"/>
                </a:cubicBezTo>
                <a:cubicBezTo>
                  <a:pt x="365505" y="393466"/>
                  <a:pt x="358671" y="403770"/>
                  <a:pt x="352152" y="413969"/>
                </a:cubicBezTo>
                <a:cubicBezTo>
                  <a:pt x="346474" y="422801"/>
                  <a:pt x="337431" y="427428"/>
                  <a:pt x="326076" y="428479"/>
                </a:cubicBezTo>
                <a:cubicBezTo>
                  <a:pt x="291798" y="431529"/>
                  <a:pt x="257731" y="435524"/>
                  <a:pt x="223138" y="432896"/>
                </a:cubicBezTo>
                <a:cubicBezTo>
                  <a:pt x="193802" y="430582"/>
                  <a:pt x="164887" y="426482"/>
                  <a:pt x="136918" y="418175"/>
                </a:cubicBezTo>
                <a:cubicBezTo>
                  <a:pt x="130399" y="416282"/>
                  <a:pt x="124195" y="413338"/>
                  <a:pt x="118202" y="410394"/>
                </a:cubicBezTo>
                <a:cubicBezTo>
                  <a:pt x="97804" y="400511"/>
                  <a:pt x="89076" y="384318"/>
                  <a:pt x="88761" y="363499"/>
                </a:cubicBezTo>
                <a:cubicBezTo>
                  <a:pt x="88130" y="325331"/>
                  <a:pt x="89707" y="287268"/>
                  <a:pt x="93493" y="249205"/>
                </a:cubicBezTo>
                <a:cubicBezTo>
                  <a:pt x="95806" y="225968"/>
                  <a:pt x="97698" y="202836"/>
                  <a:pt x="100327" y="179599"/>
                </a:cubicBezTo>
                <a:cubicBezTo>
                  <a:pt x="101168" y="171187"/>
                  <a:pt x="103797" y="162881"/>
                  <a:pt x="105795" y="153838"/>
                </a:cubicBezTo>
                <a:close/>
                <a:moveTo>
                  <a:pt x="388953" y="184015"/>
                </a:moveTo>
                <a:cubicBezTo>
                  <a:pt x="383906" y="182648"/>
                  <a:pt x="379595" y="181386"/>
                  <a:pt x="375179" y="180335"/>
                </a:cubicBezTo>
                <a:cubicBezTo>
                  <a:pt x="350259" y="174762"/>
                  <a:pt x="325445" y="168979"/>
                  <a:pt x="299894" y="165825"/>
                </a:cubicBezTo>
                <a:cubicBezTo>
                  <a:pt x="270453" y="162250"/>
                  <a:pt x="241118" y="157623"/>
                  <a:pt x="211361" y="157098"/>
                </a:cubicBezTo>
                <a:cubicBezTo>
                  <a:pt x="183918" y="156677"/>
                  <a:pt x="156475" y="153943"/>
                  <a:pt x="129242" y="159621"/>
                </a:cubicBezTo>
                <a:cubicBezTo>
                  <a:pt x="120095" y="161514"/>
                  <a:pt x="114627" y="164878"/>
                  <a:pt x="113575" y="173185"/>
                </a:cubicBezTo>
                <a:cubicBezTo>
                  <a:pt x="111367" y="191691"/>
                  <a:pt x="108949" y="210301"/>
                  <a:pt x="108213" y="228807"/>
                </a:cubicBezTo>
                <a:cubicBezTo>
                  <a:pt x="106846" y="262244"/>
                  <a:pt x="106215" y="295785"/>
                  <a:pt x="106110" y="329222"/>
                </a:cubicBezTo>
                <a:cubicBezTo>
                  <a:pt x="106005" y="344888"/>
                  <a:pt x="107477" y="360555"/>
                  <a:pt x="108739" y="376117"/>
                </a:cubicBezTo>
                <a:cubicBezTo>
                  <a:pt x="109580" y="386106"/>
                  <a:pt x="114522" y="394307"/>
                  <a:pt x="124931" y="398092"/>
                </a:cubicBezTo>
                <a:cubicBezTo>
                  <a:pt x="137233" y="402613"/>
                  <a:pt x="149641" y="407976"/>
                  <a:pt x="162574" y="409974"/>
                </a:cubicBezTo>
                <a:cubicBezTo>
                  <a:pt x="211992" y="417649"/>
                  <a:pt x="261726" y="420804"/>
                  <a:pt x="311986" y="416072"/>
                </a:cubicBezTo>
                <a:cubicBezTo>
                  <a:pt x="329756" y="414390"/>
                  <a:pt x="341637" y="406714"/>
                  <a:pt x="350575" y="393045"/>
                </a:cubicBezTo>
                <a:cubicBezTo>
                  <a:pt x="362246" y="375170"/>
                  <a:pt x="366241" y="355193"/>
                  <a:pt x="370447" y="335215"/>
                </a:cubicBezTo>
                <a:cubicBezTo>
                  <a:pt x="375389" y="311031"/>
                  <a:pt x="378543" y="286532"/>
                  <a:pt x="384957" y="262769"/>
                </a:cubicBezTo>
                <a:cubicBezTo>
                  <a:pt x="391687" y="236693"/>
                  <a:pt x="388848" y="210722"/>
                  <a:pt x="388953" y="184015"/>
                </a:cubicBezTo>
                <a:close/>
                <a:moveTo>
                  <a:pt x="108634" y="557073"/>
                </a:moveTo>
                <a:cubicBezTo>
                  <a:pt x="119779" y="559176"/>
                  <a:pt x="131240" y="560438"/>
                  <a:pt x="142596" y="561384"/>
                </a:cubicBezTo>
                <a:cubicBezTo>
                  <a:pt x="175401" y="564118"/>
                  <a:pt x="208312" y="566010"/>
                  <a:pt x="241223" y="563592"/>
                </a:cubicBezTo>
                <a:cubicBezTo>
                  <a:pt x="248057" y="563066"/>
                  <a:pt x="254997" y="563487"/>
                  <a:pt x="261726" y="564328"/>
                </a:cubicBezTo>
                <a:cubicBezTo>
                  <a:pt x="287172" y="567693"/>
                  <a:pt x="312512" y="571583"/>
                  <a:pt x="337852" y="575158"/>
                </a:cubicBezTo>
                <a:cubicBezTo>
                  <a:pt x="341953" y="575684"/>
                  <a:pt x="346684" y="576630"/>
                  <a:pt x="348261" y="571688"/>
                </a:cubicBezTo>
                <a:cubicBezTo>
                  <a:pt x="349733" y="567062"/>
                  <a:pt x="347525" y="563277"/>
                  <a:pt x="342899" y="561174"/>
                </a:cubicBezTo>
                <a:cubicBezTo>
                  <a:pt x="340481" y="560017"/>
                  <a:pt x="337852" y="559176"/>
                  <a:pt x="335118" y="558755"/>
                </a:cubicBezTo>
                <a:cubicBezTo>
                  <a:pt x="297686" y="552552"/>
                  <a:pt x="260044" y="548030"/>
                  <a:pt x="222086" y="546033"/>
                </a:cubicBezTo>
                <a:cubicBezTo>
                  <a:pt x="189596" y="544350"/>
                  <a:pt x="157106" y="543299"/>
                  <a:pt x="124616" y="542352"/>
                </a:cubicBezTo>
                <a:cubicBezTo>
                  <a:pt x="114732" y="542037"/>
                  <a:pt x="104848" y="542773"/>
                  <a:pt x="93913" y="543089"/>
                </a:cubicBezTo>
                <a:cubicBezTo>
                  <a:pt x="93282" y="555496"/>
                  <a:pt x="102115" y="555811"/>
                  <a:pt x="108634" y="557073"/>
                </a:cubicBezTo>
                <a:close/>
                <a:moveTo>
                  <a:pt x="113996" y="521218"/>
                </a:moveTo>
                <a:cubicBezTo>
                  <a:pt x="123144" y="522164"/>
                  <a:pt x="132291" y="522585"/>
                  <a:pt x="141439" y="522795"/>
                </a:cubicBezTo>
                <a:cubicBezTo>
                  <a:pt x="193171" y="524162"/>
                  <a:pt x="245113" y="521534"/>
                  <a:pt x="296740" y="527422"/>
                </a:cubicBezTo>
                <a:cubicBezTo>
                  <a:pt x="305362" y="528368"/>
                  <a:pt x="313984" y="529630"/>
                  <a:pt x="322711" y="529840"/>
                </a:cubicBezTo>
                <a:cubicBezTo>
                  <a:pt x="325129" y="529945"/>
                  <a:pt x="328494" y="527422"/>
                  <a:pt x="329650" y="525319"/>
                </a:cubicBezTo>
                <a:cubicBezTo>
                  <a:pt x="330387" y="523847"/>
                  <a:pt x="328704" y="519956"/>
                  <a:pt x="326917" y="519010"/>
                </a:cubicBezTo>
                <a:cubicBezTo>
                  <a:pt x="322606" y="516802"/>
                  <a:pt x="317769" y="514699"/>
                  <a:pt x="313037" y="514173"/>
                </a:cubicBezTo>
                <a:cubicBezTo>
                  <a:pt x="293480" y="512176"/>
                  <a:pt x="273818" y="509757"/>
                  <a:pt x="254156" y="509231"/>
                </a:cubicBezTo>
                <a:cubicBezTo>
                  <a:pt x="220299" y="508390"/>
                  <a:pt x="186442" y="508706"/>
                  <a:pt x="152585" y="508916"/>
                </a:cubicBezTo>
                <a:cubicBezTo>
                  <a:pt x="137128" y="509021"/>
                  <a:pt x="121567" y="509968"/>
                  <a:pt x="104743" y="510598"/>
                </a:cubicBezTo>
                <a:cubicBezTo>
                  <a:pt x="107582" y="520062"/>
                  <a:pt x="107582" y="520482"/>
                  <a:pt x="113996" y="521218"/>
                </a:cubicBezTo>
                <a:close/>
                <a:moveTo>
                  <a:pt x="88446" y="443095"/>
                </a:moveTo>
                <a:cubicBezTo>
                  <a:pt x="88971" y="432580"/>
                  <a:pt x="97698" y="427428"/>
                  <a:pt x="109370" y="431529"/>
                </a:cubicBezTo>
                <a:cubicBezTo>
                  <a:pt x="116414" y="434052"/>
                  <a:pt x="122197" y="435314"/>
                  <a:pt x="129768" y="433211"/>
                </a:cubicBezTo>
                <a:cubicBezTo>
                  <a:pt x="136392" y="431318"/>
                  <a:pt x="143542" y="433737"/>
                  <a:pt x="147538" y="439940"/>
                </a:cubicBezTo>
                <a:cubicBezTo>
                  <a:pt x="151323" y="445828"/>
                  <a:pt x="149430" y="451296"/>
                  <a:pt x="145224" y="456343"/>
                </a:cubicBezTo>
                <a:cubicBezTo>
                  <a:pt x="139126" y="463703"/>
                  <a:pt x="133343" y="471274"/>
                  <a:pt x="127139" y="478634"/>
                </a:cubicBezTo>
                <a:cubicBezTo>
                  <a:pt x="122092" y="484627"/>
                  <a:pt x="118097" y="485889"/>
                  <a:pt x="113470" y="481894"/>
                </a:cubicBezTo>
                <a:cubicBezTo>
                  <a:pt x="102745" y="472536"/>
                  <a:pt x="94018" y="461706"/>
                  <a:pt x="89076" y="448667"/>
                </a:cubicBezTo>
                <a:cubicBezTo>
                  <a:pt x="88340" y="446670"/>
                  <a:pt x="88656" y="444462"/>
                  <a:pt x="88446" y="443095"/>
                </a:cubicBezTo>
                <a:close/>
                <a:moveTo>
                  <a:pt x="127455" y="456553"/>
                </a:moveTo>
                <a:cubicBezTo>
                  <a:pt x="119884" y="456343"/>
                  <a:pt x="114732" y="453609"/>
                  <a:pt x="112629" y="446354"/>
                </a:cubicBezTo>
                <a:cubicBezTo>
                  <a:pt x="111473" y="442359"/>
                  <a:pt x="108739" y="439625"/>
                  <a:pt x="102535" y="442043"/>
                </a:cubicBezTo>
                <a:cubicBezTo>
                  <a:pt x="99486" y="454030"/>
                  <a:pt x="107792" y="461390"/>
                  <a:pt x="116940" y="470538"/>
                </a:cubicBezTo>
                <a:cubicBezTo>
                  <a:pt x="120936" y="464965"/>
                  <a:pt x="123985" y="460654"/>
                  <a:pt x="127139" y="456343"/>
                </a:cubicBezTo>
                <a:cubicBezTo>
                  <a:pt x="132502" y="453820"/>
                  <a:pt x="136497" y="450245"/>
                  <a:pt x="137969" y="443515"/>
                </a:cubicBezTo>
                <a:cubicBezTo>
                  <a:pt x="127770" y="444146"/>
                  <a:pt x="127139" y="450034"/>
                  <a:pt x="127455" y="4565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7"/>
          <p:cNvSpPr/>
          <p:nvPr/>
        </p:nvSpPr>
        <p:spPr>
          <a:xfrm>
            <a:off x="4790355" y="3919949"/>
            <a:ext cx="662247" cy="192372"/>
          </a:xfrm>
          <a:custGeom>
            <a:rect b="b" l="l" r="r" t="t"/>
            <a:pathLst>
              <a:path extrusionOk="0" h="384743" w="1324495">
                <a:moveTo>
                  <a:pt x="748653" y="147925"/>
                </a:moveTo>
                <a:cubicBezTo>
                  <a:pt x="745181" y="145841"/>
                  <a:pt x="743097" y="144915"/>
                  <a:pt x="741593" y="143526"/>
                </a:cubicBezTo>
                <a:cubicBezTo>
                  <a:pt x="733375" y="135540"/>
                  <a:pt x="724462" y="134614"/>
                  <a:pt x="714392" y="140517"/>
                </a:cubicBezTo>
                <a:cubicBezTo>
                  <a:pt x="698072" y="150008"/>
                  <a:pt x="689738" y="165518"/>
                  <a:pt x="683950" y="182302"/>
                </a:cubicBezTo>
                <a:cubicBezTo>
                  <a:pt x="677006" y="202442"/>
                  <a:pt x="670755" y="222813"/>
                  <a:pt x="665431" y="243416"/>
                </a:cubicBezTo>
                <a:cubicBezTo>
                  <a:pt x="663000" y="252676"/>
                  <a:pt x="662653" y="262862"/>
                  <a:pt x="663348" y="272469"/>
                </a:cubicBezTo>
                <a:cubicBezTo>
                  <a:pt x="664273" y="286243"/>
                  <a:pt x="673881" y="293882"/>
                  <a:pt x="687191" y="292840"/>
                </a:cubicBezTo>
                <a:cubicBezTo>
                  <a:pt x="690664" y="292609"/>
                  <a:pt x="694021" y="290525"/>
                  <a:pt x="697261" y="288905"/>
                </a:cubicBezTo>
                <a:cubicBezTo>
                  <a:pt x="698882" y="288095"/>
                  <a:pt x="699924" y="286127"/>
                  <a:pt x="701544" y="285548"/>
                </a:cubicBezTo>
                <a:cubicBezTo>
                  <a:pt x="714739" y="280224"/>
                  <a:pt x="720527" y="275131"/>
                  <a:pt x="726430" y="264366"/>
                </a:cubicBezTo>
                <a:cubicBezTo>
                  <a:pt x="728513" y="260547"/>
                  <a:pt x="731986" y="257422"/>
                  <a:pt x="734532" y="253833"/>
                </a:cubicBezTo>
                <a:cubicBezTo>
                  <a:pt x="748885" y="233462"/>
                  <a:pt x="762196" y="212628"/>
                  <a:pt x="772613" y="189941"/>
                </a:cubicBezTo>
                <a:cubicBezTo>
                  <a:pt x="777590" y="179177"/>
                  <a:pt x="784535" y="169454"/>
                  <a:pt x="790091" y="158921"/>
                </a:cubicBezTo>
                <a:cubicBezTo>
                  <a:pt x="793216" y="153133"/>
                  <a:pt x="795299" y="146767"/>
                  <a:pt x="798077" y="140054"/>
                </a:cubicBezTo>
                <a:cubicBezTo>
                  <a:pt x="796341" y="138665"/>
                  <a:pt x="794489" y="136929"/>
                  <a:pt x="792406" y="135540"/>
                </a:cubicBezTo>
                <a:cubicBezTo>
                  <a:pt x="777011" y="125238"/>
                  <a:pt x="775391" y="116557"/>
                  <a:pt x="782104" y="98964"/>
                </a:cubicBezTo>
                <a:cubicBezTo>
                  <a:pt x="785924" y="89010"/>
                  <a:pt x="792869" y="85306"/>
                  <a:pt x="801550" y="81717"/>
                </a:cubicBezTo>
                <a:cubicBezTo>
                  <a:pt x="808610" y="78824"/>
                  <a:pt x="813703" y="80097"/>
                  <a:pt x="820301" y="83801"/>
                </a:cubicBezTo>
                <a:cubicBezTo>
                  <a:pt x="827477" y="87852"/>
                  <a:pt x="828750" y="92713"/>
                  <a:pt x="827246" y="99427"/>
                </a:cubicBezTo>
                <a:cubicBezTo>
                  <a:pt x="826204" y="104520"/>
                  <a:pt x="824005" y="109381"/>
                  <a:pt x="823426" y="114590"/>
                </a:cubicBezTo>
                <a:cubicBezTo>
                  <a:pt x="823079" y="117599"/>
                  <a:pt x="823889" y="121187"/>
                  <a:pt x="825394" y="123734"/>
                </a:cubicBezTo>
                <a:cubicBezTo>
                  <a:pt x="827940" y="127785"/>
                  <a:pt x="832107" y="125123"/>
                  <a:pt x="834306" y="123502"/>
                </a:cubicBezTo>
                <a:cubicBezTo>
                  <a:pt x="845418" y="115631"/>
                  <a:pt x="859192" y="116442"/>
                  <a:pt x="871230" y="111349"/>
                </a:cubicBezTo>
                <a:cubicBezTo>
                  <a:pt x="877943" y="108571"/>
                  <a:pt x="883499" y="115747"/>
                  <a:pt x="888592" y="119567"/>
                </a:cubicBezTo>
                <a:cubicBezTo>
                  <a:pt x="892064" y="122113"/>
                  <a:pt x="890907" y="127438"/>
                  <a:pt x="888939" y="132067"/>
                </a:cubicBezTo>
                <a:cubicBezTo>
                  <a:pt x="884656" y="141790"/>
                  <a:pt x="881300" y="151976"/>
                  <a:pt x="877364" y="161930"/>
                </a:cubicBezTo>
                <a:cubicBezTo>
                  <a:pt x="870535" y="179177"/>
                  <a:pt x="863012" y="196191"/>
                  <a:pt x="856993" y="213785"/>
                </a:cubicBezTo>
                <a:cubicBezTo>
                  <a:pt x="851668" y="229295"/>
                  <a:pt x="847964" y="245268"/>
                  <a:pt x="843797" y="261126"/>
                </a:cubicBezTo>
                <a:cubicBezTo>
                  <a:pt x="842987" y="264251"/>
                  <a:pt x="843682" y="267723"/>
                  <a:pt x="843682" y="272122"/>
                </a:cubicBezTo>
                <a:cubicBezTo>
                  <a:pt x="846923" y="271311"/>
                  <a:pt x="849469" y="271196"/>
                  <a:pt x="851437" y="270038"/>
                </a:cubicBezTo>
                <a:cubicBezTo>
                  <a:pt x="863590" y="262978"/>
                  <a:pt x="873082" y="252792"/>
                  <a:pt x="883615" y="243763"/>
                </a:cubicBezTo>
                <a:cubicBezTo>
                  <a:pt x="895768" y="233346"/>
                  <a:pt x="901787" y="218415"/>
                  <a:pt x="914403" y="208808"/>
                </a:cubicBezTo>
                <a:cubicBezTo>
                  <a:pt x="917876" y="206146"/>
                  <a:pt x="918107" y="199548"/>
                  <a:pt x="921348" y="196191"/>
                </a:cubicBezTo>
                <a:cubicBezTo>
                  <a:pt x="931997" y="185427"/>
                  <a:pt x="938594" y="172232"/>
                  <a:pt x="946118" y="159384"/>
                </a:cubicBezTo>
                <a:cubicBezTo>
                  <a:pt x="948896" y="154522"/>
                  <a:pt x="952716" y="150356"/>
                  <a:pt x="956535" y="145147"/>
                </a:cubicBezTo>
                <a:cubicBezTo>
                  <a:pt x="961628" y="148041"/>
                  <a:pt x="966605" y="150819"/>
                  <a:pt x="972508" y="154175"/>
                </a:cubicBezTo>
                <a:cubicBezTo>
                  <a:pt x="970888" y="157879"/>
                  <a:pt x="969846" y="161467"/>
                  <a:pt x="967879" y="164477"/>
                </a:cubicBezTo>
                <a:cubicBezTo>
                  <a:pt x="955841" y="183806"/>
                  <a:pt x="948780" y="205451"/>
                  <a:pt x="941025" y="226633"/>
                </a:cubicBezTo>
                <a:cubicBezTo>
                  <a:pt x="938016" y="234967"/>
                  <a:pt x="936858" y="244574"/>
                  <a:pt x="940215" y="254528"/>
                </a:cubicBezTo>
                <a:cubicBezTo>
                  <a:pt x="951558" y="243185"/>
                  <a:pt x="964175" y="234735"/>
                  <a:pt x="975518" y="224781"/>
                </a:cubicBezTo>
                <a:cubicBezTo>
                  <a:pt x="991028" y="211239"/>
                  <a:pt x="1000982" y="193182"/>
                  <a:pt x="1016145" y="179755"/>
                </a:cubicBezTo>
                <a:cubicBezTo>
                  <a:pt x="1025636" y="159037"/>
                  <a:pt x="1041378" y="142022"/>
                  <a:pt x="1049828" y="120377"/>
                </a:cubicBezTo>
                <a:cubicBezTo>
                  <a:pt x="1056425" y="103478"/>
                  <a:pt x="1066727" y="87968"/>
                  <a:pt x="1075871" y="72110"/>
                </a:cubicBezTo>
                <a:cubicBezTo>
                  <a:pt x="1083394" y="58915"/>
                  <a:pt x="1091265" y="45952"/>
                  <a:pt x="1099483" y="33104"/>
                </a:cubicBezTo>
                <a:cubicBezTo>
                  <a:pt x="1105502" y="23728"/>
                  <a:pt x="1112331" y="14700"/>
                  <a:pt x="1119044" y="5672"/>
                </a:cubicBezTo>
                <a:cubicBezTo>
                  <a:pt x="1120781" y="3357"/>
                  <a:pt x="1123327" y="1852"/>
                  <a:pt x="1125526" y="0"/>
                </a:cubicBezTo>
                <a:cubicBezTo>
                  <a:pt x="1129346" y="4167"/>
                  <a:pt x="1132587" y="7639"/>
                  <a:pt x="1136407" y="11806"/>
                </a:cubicBezTo>
                <a:cubicBezTo>
                  <a:pt x="1127147" y="27895"/>
                  <a:pt x="1116961" y="44447"/>
                  <a:pt x="1107933" y="61577"/>
                </a:cubicBezTo>
                <a:cubicBezTo>
                  <a:pt x="1099020" y="78592"/>
                  <a:pt x="1091265" y="96302"/>
                  <a:pt x="1082700" y="114242"/>
                </a:cubicBezTo>
                <a:cubicBezTo>
                  <a:pt x="1085941" y="118294"/>
                  <a:pt x="1088719" y="121766"/>
                  <a:pt x="1096011" y="119335"/>
                </a:cubicBezTo>
                <a:cubicBezTo>
                  <a:pt x="1099946" y="118062"/>
                  <a:pt x="1107007" y="120956"/>
                  <a:pt x="1110248" y="124312"/>
                </a:cubicBezTo>
                <a:cubicBezTo>
                  <a:pt x="1122170" y="136350"/>
                  <a:pt x="1135828" y="147693"/>
                  <a:pt x="1137448" y="166560"/>
                </a:cubicBezTo>
                <a:cubicBezTo>
                  <a:pt x="1137448" y="166792"/>
                  <a:pt x="1138027" y="167023"/>
                  <a:pt x="1139069" y="167949"/>
                </a:cubicBezTo>
                <a:cubicBezTo>
                  <a:pt x="1143930" y="165981"/>
                  <a:pt x="1149602" y="164477"/>
                  <a:pt x="1154579" y="161699"/>
                </a:cubicBezTo>
                <a:cubicBezTo>
                  <a:pt x="1158399" y="159500"/>
                  <a:pt x="1161524" y="156606"/>
                  <a:pt x="1166501" y="156722"/>
                </a:cubicBezTo>
                <a:cubicBezTo>
                  <a:pt x="1168006" y="156722"/>
                  <a:pt x="1170205" y="154291"/>
                  <a:pt x="1171015" y="152439"/>
                </a:cubicBezTo>
                <a:cubicBezTo>
                  <a:pt x="1176455" y="141443"/>
                  <a:pt x="1181895" y="130447"/>
                  <a:pt x="1186757" y="119104"/>
                </a:cubicBezTo>
                <a:cubicBezTo>
                  <a:pt x="1194396" y="101163"/>
                  <a:pt x="1205508" y="85306"/>
                  <a:pt x="1217314" y="70143"/>
                </a:cubicBezTo>
                <a:cubicBezTo>
                  <a:pt x="1224722" y="60652"/>
                  <a:pt x="1235139" y="52549"/>
                  <a:pt x="1245672" y="46646"/>
                </a:cubicBezTo>
                <a:cubicBezTo>
                  <a:pt x="1250996" y="43637"/>
                  <a:pt x="1256784" y="39354"/>
                  <a:pt x="1263729" y="38891"/>
                </a:cubicBezTo>
                <a:cubicBezTo>
                  <a:pt x="1270558" y="38544"/>
                  <a:pt x="1277502" y="37618"/>
                  <a:pt x="1284332" y="37502"/>
                </a:cubicBezTo>
                <a:cubicBezTo>
                  <a:pt x="1286184" y="37502"/>
                  <a:pt x="1288267" y="39123"/>
                  <a:pt x="1289887" y="40396"/>
                </a:cubicBezTo>
                <a:cubicBezTo>
                  <a:pt x="1291045" y="41206"/>
                  <a:pt x="1291739" y="43637"/>
                  <a:pt x="1292550" y="43637"/>
                </a:cubicBezTo>
                <a:cubicBezTo>
                  <a:pt x="1306671" y="42363"/>
                  <a:pt x="1307828" y="57411"/>
                  <a:pt x="1316625" y="63082"/>
                </a:cubicBezTo>
                <a:cubicBezTo>
                  <a:pt x="1321949" y="66555"/>
                  <a:pt x="1321139" y="81370"/>
                  <a:pt x="1315931" y="87042"/>
                </a:cubicBezTo>
                <a:cubicBezTo>
                  <a:pt x="1300652" y="103594"/>
                  <a:pt x="1286184" y="120724"/>
                  <a:pt x="1267085" y="133688"/>
                </a:cubicBezTo>
                <a:cubicBezTo>
                  <a:pt x="1244630" y="148967"/>
                  <a:pt x="1220323" y="159731"/>
                  <a:pt x="1195322" y="169570"/>
                </a:cubicBezTo>
                <a:cubicBezTo>
                  <a:pt x="1192660" y="170611"/>
                  <a:pt x="1189419" y="173505"/>
                  <a:pt x="1188840" y="176051"/>
                </a:cubicBezTo>
                <a:cubicBezTo>
                  <a:pt x="1185368" y="190867"/>
                  <a:pt x="1180159" y="205567"/>
                  <a:pt x="1181201" y="221193"/>
                </a:cubicBezTo>
                <a:cubicBezTo>
                  <a:pt x="1181779" y="229642"/>
                  <a:pt x="1182474" y="230105"/>
                  <a:pt x="1190923" y="231379"/>
                </a:cubicBezTo>
                <a:cubicBezTo>
                  <a:pt x="1201456" y="233115"/>
                  <a:pt x="1211874" y="235545"/>
                  <a:pt x="1222407" y="237629"/>
                </a:cubicBezTo>
                <a:cubicBezTo>
                  <a:pt x="1232477" y="239597"/>
                  <a:pt x="1242547" y="238671"/>
                  <a:pt x="1252617" y="237976"/>
                </a:cubicBezTo>
                <a:cubicBezTo>
                  <a:pt x="1262687" y="237166"/>
                  <a:pt x="1273104" y="236240"/>
                  <a:pt x="1282595" y="233231"/>
                </a:cubicBezTo>
                <a:cubicBezTo>
                  <a:pt x="1294286" y="229527"/>
                  <a:pt x="1307828" y="228832"/>
                  <a:pt x="1315005" y="215058"/>
                </a:cubicBezTo>
                <a:cubicBezTo>
                  <a:pt x="1318593" y="220383"/>
                  <a:pt x="1321139" y="224434"/>
                  <a:pt x="1324496" y="229411"/>
                </a:cubicBezTo>
                <a:cubicBezTo>
                  <a:pt x="1321255" y="232189"/>
                  <a:pt x="1316509" y="237629"/>
                  <a:pt x="1310606" y="241101"/>
                </a:cubicBezTo>
                <a:cubicBezTo>
                  <a:pt x="1296138" y="249782"/>
                  <a:pt x="1280975" y="256843"/>
                  <a:pt x="1263497" y="257422"/>
                </a:cubicBezTo>
                <a:cubicBezTo>
                  <a:pt x="1255742" y="257653"/>
                  <a:pt x="1247987" y="259852"/>
                  <a:pt x="1240116" y="260084"/>
                </a:cubicBezTo>
                <a:cubicBezTo>
                  <a:pt x="1227847" y="260431"/>
                  <a:pt x="1215115" y="261936"/>
                  <a:pt x="1203424" y="259389"/>
                </a:cubicBezTo>
                <a:cubicBezTo>
                  <a:pt x="1192197" y="256843"/>
                  <a:pt x="1179580" y="254528"/>
                  <a:pt x="1171131" y="244689"/>
                </a:cubicBezTo>
                <a:cubicBezTo>
                  <a:pt x="1164070" y="236356"/>
                  <a:pt x="1161061" y="226286"/>
                  <a:pt x="1160135" y="215753"/>
                </a:cubicBezTo>
                <a:cubicBezTo>
                  <a:pt x="1159324" y="206261"/>
                  <a:pt x="1159903" y="196654"/>
                  <a:pt x="1159903" y="185658"/>
                </a:cubicBezTo>
                <a:cubicBezTo>
                  <a:pt x="1156547" y="187047"/>
                  <a:pt x="1153421" y="188784"/>
                  <a:pt x="1150181" y="189594"/>
                </a:cubicBezTo>
                <a:cubicBezTo>
                  <a:pt x="1136059" y="193066"/>
                  <a:pt x="1127610" y="201747"/>
                  <a:pt x="1122401" y="215405"/>
                </a:cubicBezTo>
                <a:cubicBezTo>
                  <a:pt x="1118581" y="225360"/>
                  <a:pt x="1112447" y="234735"/>
                  <a:pt x="1106428" y="243648"/>
                </a:cubicBezTo>
                <a:cubicBezTo>
                  <a:pt x="1097747" y="256264"/>
                  <a:pt x="1088487" y="268418"/>
                  <a:pt x="1075871" y="277677"/>
                </a:cubicBezTo>
                <a:cubicBezTo>
                  <a:pt x="1065222" y="285548"/>
                  <a:pt x="1052721" y="287632"/>
                  <a:pt x="1040568" y="291104"/>
                </a:cubicBezTo>
                <a:cubicBezTo>
                  <a:pt x="1038832" y="291567"/>
                  <a:pt x="1036748" y="291336"/>
                  <a:pt x="1035012" y="291914"/>
                </a:cubicBezTo>
                <a:cubicBezTo>
                  <a:pt x="1028993" y="293766"/>
                  <a:pt x="1022743" y="294577"/>
                  <a:pt x="1017303" y="290988"/>
                </a:cubicBezTo>
                <a:cubicBezTo>
                  <a:pt x="1008853" y="285548"/>
                  <a:pt x="1000404" y="279414"/>
                  <a:pt x="1000172" y="267955"/>
                </a:cubicBezTo>
                <a:cubicBezTo>
                  <a:pt x="1000056" y="259389"/>
                  <a:pt x="1000751" y="250824"/>
                  <a:pt x="1001214" y="242259"/>
                </a:cubicBezTo>
                <a:cubicBezTo>
                  <a:pt x="1001445" y="238671"/>
                  <a:pt x="1002024" y="235198"/>
                  <a:pt x="1001561" y="231147"/>
                </a:cubicBezTo>
                <a:cubicBezTo>
                  <a:pt x="992533" y="241680"/>
                  <a:pt x="983041" y="251403"/>
                  <a:pt x="971930" y="259274"/>
                </a:cubicBezTo>
                <a:cubicBezTo>
                  <a:pt x="963827" y="265061"/>
                  <a:pt x="955031" y="268765"/>
                  <a:pt x="945308" y="270154"/>
                </a:cubicBezTo>
                <a:cubicBezTo>
                  <a:pt x="932691" y="271890"/>
                  <a:pt x="925631" y="267955"/>
                  <a:pt x="920885" y="256148"/>
                </a:cubicBezTo>
                <a:cubicBezTo>
                  <a:pt x="919149" y="251866"/>
                  <a:pt x="917991" y="247236"/>
                  <a:pt x="916255" y="241796"/>
                </a:cubicBezTo>
                <a:cubicBezTo>
                  <a:pt x="914172" y="243648"/>
                  <a:pt x="912320" y="245152"/>
                  <a:pt x="910584" y="246889"/>
                </a:cubicBezTo>
                <a:cubicBezTo>
                  <a:pt x="901440" y="256148"/>
                  <a:pt x="893106" y="266334"/>
                  <a:pt x="883036" y="274321"/>
                </a:cubicBezTo>
                <a:cubicBezTo>
                  <a:pt x="874123" y="281497"/>
                  <a:pt x="863822" y="287747"/>
                  <a:pt x="853057" y="291683"/>
                </a:cubicBezTo>
                <a:cubicBezTo>
                  <a:pt x="835695" y="298165"/>
                  <a:pt x="820648" y="285085"/>
                  <a:pt x="820995" y="268533"/>
                </a:cubicBezTo>
                <a:cubicBezTo>
                  <a:pt x="821458" y="248741"/>
                  <a:pt x="826435" y="230105"/>
                  <a:pt x="833380" y="211817"/>
                </a:cubicBezTo>
                <a:cubicBezTo>
                  <a:pt x="839515" y="195844"/>
                  <a:pt x="845534" y="179755"/>
                  <a:pt x="852016" y="163898"/>
                </a:cubicBezTo>
                <a:cubicBezTo>
                  <a:pt x="855256" y="156027"/>
                  <a:pt x="859539" y="148504"/>
                  <a:pt x="863359" y="140864"/>
                </a:cubicBezTo>
                <a:cubicBezTo>
                  <a:pt x="864864" y="137971"/>
                  <a:pt x="866137" y="134845"/>
                  <a:pt x="868683" y="129405"/>
                </a:cubicBezTo>
                <a:cubicBezTo>
                  <a:pt x="863937" y="131142"/>
                  <a:pt x="861507" y="132299"/>
                  <a:pt x="858960" y="132993"/>
                </a:cubicBezTo>
                <a:cubicBezTo>
                  <a:pt x="845997" y="136466"/>
                  <a:pt x="833496" y="141559"/>
                  <a:pt x="819722" y="141559"/>
                </a:cubicBezTo>
                <a:cubicBezTo>
                  <a:pt x="817407" y="141559"/>
                  <a:pt x="814513" y="144105"/>
                  <a:pt x="813009" y="146189"/>
                </a:cubicBezTo>
                <a:cubicBezTo>
                  <a:pt x="810694" y="149430"/>
                  <a:pt x="809305" y="153481"/>
                  <a:pt x="807569" y="157069"/>
                </a:cubicBezTo>
                <a:cubicBezTo>
                  <a:pt x="798077" y="176746"/>
                  <a:pt x="789280" y="196886"/>
                  <a:pt x="778863" y="216100"/>
                </a:cubicBezTo>
                <a:cubicBezTo>
                  <a:pt x="769141" y="234156"/>
                  <a:pt x="758492" y="251750"/>
                  <a:pt x="746917" y="268533"/>
                </a:cubicBezTo>
                <a:cubicBezTo>
                  <a:pt x="738467" y="280803"/>
                  <a:pt x="726661" y="290410"/>
                  <a:pt x="713813" y="298280"/>
                </a:cubicBezTo>
                <a:cubicBezTo>
                  <a:pt x="700850" y="306151"/>
                  <a:pt x="686265" y="307540"/>
                  <a:pt x="672723" y="302679"/>
                </a:cubicBezTo>
                <a:cubicBezTo>
                  <a:pt x="658949" y="297702"/>
                  <a:pt x="650615" y="285548"/>
                  <a:pt x="647027" y="270964"/>
                </a:cubicBezTo>
                <a:cubicBezTo>
                  <a:pt x="646101" y="267492"/>
                  <a:pt x="645638" y="263904"/>
                  <a:pt x="644481" y="258232"/>
                </a:cubicBezTo>
                <a:cubicBezTo>
                  <a:pt x="640545" y="262862"/>
                  <a:pt x="636957" y="265755"/>
                  <a:pt x="634989" y="269575"/>
                </a:cubicBezTo>
                <a:cubicBezTo>
                  <a:pt x="628739" y="282076"/>
                  <a:pt x="617627" y="289715"/>
                  <a:pt x="607326" y="297933"/>
                </a:cubicBezTo>
                <a:cubicBezTo>
                  <a:pt x="598066" y="305341"/>
                  <a:pt x="588459" y="312402"/>
                  <a:pt x="576769" y="315874"/>
                </a:cubicBezTo>
                <a:cubicBezTo>
                  <a:pt x="570055" y="317842"/>
                  <a:pt x="563458" y="320851"/>
                  <a:pt x="556629" y="322356"/>
                </a:cubicBezTo>
                <a:cubicBezTo>
                  <a:pt x="548526" y="324208"/>
                  <a:pt x="536952" y="318420"/>
                  <a:pt x="534405" y="310550"/>
                </a:cubicBezTo>
                <a:cubicBezTo>
                  <a:pt x="530007" y="296891"/>
                  <a:pt x="528502" y="282886"/>
                  <a:pt x="534521" y="269112"/>
                </a:cubicBezTo>
                <a:cubicBezTo>
                  <a:pt x="535563" y="266797"/>
                  <a:pt x="536952" y="263672"/>
                  <a:pt x="538919" y="262862"/>
                </a:cubicBezTo>
                <a:cubicBezTo>
                  <a:pt x="544707" y="260431"/>
                  <a:pt x="547253" y="255570"/>
                  <a:pt x="550957" y="251171"/>
                </a:cubicBezTo>
                <a:cubicBezTo>
                  <a:pt x="553735" y="247930"/>
                  <a:pt x="559059" y="246657"/>
                  <a:pt x="563458" y="244805"/>
                </a:cubicBezTo>
                <a:cubicBezTo>
                  <a:pt x="572370" y="240986"/>
                  <a:pt x="581398" y="236934"/>
                  <a:pt x="591237" y="240986"/>
                </a:cubicBezTo>
                <a:cubicBezTo>
                  <a:pt x="596561" y="243185"/>
                  <a:pt x="601654" y="246194"/>
                  <a:pt x="606516" y="249319"/>
                </a:cubicBezTo>
                <a:cubicBezTo>
                  <a:pt x="614271" y="254528"/>
                  <a:pt x="615891" y="254412"/>
                  <a:pt x="619827" y="246078"/>
                </a:cubicBezTo>
                <a:cubicBezTo>
                  <a:pt x="621331" y="242838"/>
                  <a:pt x="622604" y="239018"/>
                  <a:pt x="622720" y="235430"/>
                </a:cubicBezTo>
                <a:cubicBezTo>
                  <a:pt x="623530" y="218183"/>
                  <a:pt x="618785" y="201979"/>
                  <a:pt x="611261" y="186932"/>
                </a:cubicBezTo>
                <a:cubicBezTo>
                  <a:pt x="603738" y="172000"/>
                  <a:pt x="594594" y="157879"/>
                  <a:pt x="585565" y="142253"/>
                </a:cubicBezTo>
                <a:cubicBezTo>
                  <a:pt x="579315" y="149198"/>
                  <a:pt x="573296" y="155448"/>
                  <a:pt x="567625" y="162162"/>
                </a:cubicBezTo>
                <a:cubicBezTo>
                  <a:pt x="562069" y="168644"/>
                  <a:pt x="557323" y="175704"/>
                  <a:pt x="551536" y="181955"/>
                </a:cubicBezTo>
                <a:cubicBezTo>
                  <a:pt x="541003" y="193413"/>
                  <a:pt x="530354" y="204872"/>
                  <a:pt x="519126" y="215521"/>
                </a:cubicBezTo>
                <a:cubicBezTo>
                  <a:pt x="511603" y="222582"/>
                  <a:pt x="506047" y="232073"/>
                  <a:pt x="495398" y="235545"/>
                </a:cubicBezTo>
                <a:cubicBezTo>
                  <a:pt x="494009" y="236008"/>
                  <a:pt x="493083" y="238439"/>
                  <a:pt x="492389" y="240060"/>
                </a:cubicBezTo>
                <a:cubicBezTo>
                  <a:pt x="483708" y="260084"/>
                  <a:pt x="471902" y="278372"/>
                  <a:pt x="457433" y="294345"/>
                </a:cubicBezTo>
                <a:cubicBezTo>
                  <a:pt x="446321" y="306614"/>
                  <a:pt x="434052" y="317957"/>
                  <a:pt x="417732" y="324208"/>
                </a:cubicBezTo>
                <a:cubicBezTo>
                  <a:pt x="402569" y="329995"/>
                  <a:pt x="381619" y="323629"/>
                  <a:pt x="379304" y="304184"/>
                </a:cubicBezTo>
                <a:cubicBezTo>
                  <a:pt x="378378" y="296081"/>
                  <a:pt x="377799" y="287979"/>
                  <a:pt x="376989" y="278719"/>
                </a:cubicBezTo>
                <a:cubicBezTo>
                  <a:pt x="373979" y="281613"/>
                  <a:pt x="370854" y="284391"/>
                  <a:pt x="367961" y="287400"/>
                </a:cubicBezTo>
                <a:cubicBezTo>
                  <a:pt x="361131" y="294461"/>
                  <a:pt x="353029" y="299322"/>
                  <a:pt x="344001" y="303258"/>
                </a:cubicBezTo>
                <a:cubicBezTo>
                  <a:pt x="332658" y="308235"/>
                  <a:pt x="322588" y="303489"/>
                  <a:pt x="313212" y="299206"/>
                </a:cubicBezTo>
                <a:cubicBezTo>
                  <a:pt x="306383" y="296081"/>
                  <a:pt x="303837" y="287747"/>
                  <a:pt x="302795" y="280108"/>
                </a:cubicBezTo>
                <a:cubicBezTo>
                  <a:pt x="301637" y="272006"/>
                  <a:pt x="300943" y="263904"/>
                  <a:pt x="299901" y="254296"/>
                </a:cubicBezTo>
                <a:cubicBezTo>
                  <a:pt x="295503" y="261241"/>
                  <a:pt x="291915" y="267955"/>
                  <a:pt x="287285" y="273858"/>
                </a:cubicBezTo>
                <a:cubicBezTo>
                  <a:pt x="278835" y="284622"/>
                  <a:pt x="270038" y="295271"/>
                  <a:pt x="260663" y="305341"/>
                </a:cubicBezTo>
                <a:cubicBezTo>
                  <a:pt x="253602" y="312980"/>
                  <a:pt x="243879" y="316800"/>
                  <a:pt x="233578" y="316916"/>
                </a:cubicBezTo>
                <a:cubicBezTo>
                  <a:pt x="229411" y="317031"/>
                  <a:pt x="224434" y="314022"/>
                  <a:pt x="221077" y="311013"/>
                </a:cubicBezTo>
                <a:cubicBezTo>
                  <a:pt x="213322" y="304184"/>
                  <a:pt x="212396" y="293998"/>
                  <a:pt x="210081" y="284622"/>
                </a:cubicBezTo>
                <a:cubicBezTo>
                  <a:pt x="209618" y="282886"/>
                  <a:pt x="209966" y="280918"/>
                  <a:pt x="209966" y="276983"/>
                </a:cubicBezTo>
                <a:cubicBezTo>
                  <a:pt x="204641" y="285432"/>
                  <a:pt x="200358" y="292030"/>
                  <a:pt x="196192" y="298743"/>
                </a:cubicBezTo>
                <a:cubicBezTo>
                  <a:pt x="190404" y="308003"/>
                  <a:pt x="182186" y="314022"/>
                  <a:pt x="171653" y="316916"/>
                </a:cubicBezTo>
                <a:cubicBezTo>
                  <a:pt x="165056" y="318768"/>
                  <a:pt x="158574" y="320041"/>
                  <a:pt x="152208" y="315758"/>
                </a:cubicBezTo>
                <a:cubicBezTo>
                  <a:pt x="150703" y="314832"/>
                  <a:pt x="148735" y="314601"/>
                  <a:pt x="145610" y="313675"/>
                </a:cubicBezTo>
                <a:cubicBezTo>
                  <a:pt x="144453" y="318305"/>
                  <a:pt x="143527" y="322587"/>
                  <a:pt x="142485" y="326754"/>
                </a:cubicBezTo>
                <a:cubicBezTo>
                  <a:pt x="138781" y="341686"/>
                  <a:pt x="134383" y="356154"/>
                  <a:pt x="124891" y="368886"/>
                </a:cubicBezTo>
                <a:cubicBezTo>
                  <a:pt x="118872" y="376988"/>
                  <a:pt x="111812" y="381734"/>
                  <a:pt x="102089" y="383355"/>
                </a:cubicBezTo>
                <a:cubicBezTo>
                  <a:pt x="100237" y="383702"/>
                  <a:pt x="98501" y="384396"/>
                  <a:pt x="97343" y="384744"/>
                </a:cubicBezTo>
                <a:cubicBezTo>
                  <a:pt x="76162" y="377914"/>
                  <a:pt x="70027" y="360784"/>
                  <a:pt x="65744" y="341917"/>
                </a:cubicBezTo>
                <a:cubicBezTo>
                  <a:pt x="63082" y="330342"/>
                  <a:pt x="63429" y="320272"/>
                  <a:pt x="70606" y="309971"/>
                </a:cubicBezTo>
                <a:cubicBezTo>
                  <a:pt x="75351" y="303258"/>
                  <a:pt x="81718" y="298628"/>
                  <a:pt x="88431" y="296313"/>
                </a:cubicBezTo>
                <a:cubicBezTo>
                  <a:pt x="99774" y="292262"/>
                  <a:pt x="111465" y="287632"/>
                  <a:pt x="124891" y="290294"/>
                </a:cubicBezTo>
                <a:cubicBezTo>
                  <a:pt x="128827" y="253718"/>
                  <a:pt x="124544" y="217952"/>
                  <a:pt x="122345" y="180681"/>
                </a:cubicBezTo>
                <a:cubicBezTo>
                  <a:pt x="114358" y="185427"/>
                  <a:pt x="111928" y="192951"/>
                  <a:pt x="107992" y="198738"/>
                </a:cubicBezTo>
                <a:cubicBezTo>
                  <a:pt x="87736" y="228485"/>
                  <a:pt x="64703" y="255801"/>
                  <a:pt x="37965" y="279877"/>
                </a:cubicBezTo>
                <a:cubicBezTo>
                  <a:pt x="32756" y="284506"/>
                  <a:pt x="26622" y="288095"/>
                  <a:pt x="20950" y="292146"/>
                </a:cubicBezTo>
                <a:cubicBezTo>
                  <a:pt x="13542" y="297470"/>
                  <a:pt x="7061" y="295965"/>
                  <a:pt x="0" y="288905"/>
                </a:cubicBezTo>
                <a:cubicBezTo>
                  <a:pt x="3241" y="286358"/>
                  <a:pt x="5787" y="283233"/>
                  <a:pt x="9144" y="281613"/>
                </a:cubicBezTo>
                <a:cubicBezTo>
                  <a:pt x="15857" y="278488"/>
                  <a:pt x="17825" y="270733"/>
                  <a:pt x="24886" y="267376"/>
                </a:cubicBezTo>
                <a:cubicBezTo>
                  <a:pt x="30673" y="264714"/>
                  <a:pt x="34145" y="257306"/>
                  <a:pt x="38775" y="252213"/>
                </a:cubicBezTo>
                <a:cubicBezTo>
                  <a:pt x="47688" y="242490"/>
                  <a:pt x="56716" y="232883"/>
                  <a:pt x="65629" y="223161"/>
                </a:cubicBezTo>
                <a:cubicBezTo>
                  <a:pt x="67133" y="221540"/>
                  <a:pt x="68407" y="219688"/>
                  <a:pt x="69564" y="217836"/>
                </a:cubicBezTo>
                <a:cubicBezTo>
                  <a:pt x="78014" y="203483"/>
                  <a:pt x="87621" y="190173"/>
                  <a:pt x="98501" y="177440"/>
                </a:cubicBezTo>
                <a:cubicBezTo>
                  <a:pt x="107182" y="167255"/>
                  <a:pt x="113085" y="154522"/>
                  <a:pt x="120146" y="142948"/>
                </a:cubicBezTo>
                <a:cubicBezTo>
                  <a:pt x="123734" y="136929"/>
                  <a:pt x="127090" y="130794"/>
                  <a:pt x="130679" y="124544"/>
                </a:cubicBezTo>
                <a:cubicBezTo>
                  <a:pt x="137276" y="126512"/>
                  <a:pt x="142948" y="128248"/>
                  <a:pt x="148851" y="130100"/>
                </a:cubicBezTo>
                <a:cubicBezTo>
                  <a:pt x="148851" y="132299"/>
                  <a:pt x="149198" y="134151"/>
                  <a:pt x="148851" y="135887"/>
                </a:cubicBezTo>
                <a:cubicBezTo>
                  <a:pt x="144105" y="154638"/>
                  <a:pt x="145263" y="173621"/>
                  <a:pt x="146305" y="192719"/>
                </a:cubicBezTo>
                <a:cubicBezTo>
                  <a:pt x="147462" y="213901"/>
                  <a:pt x="146999" y="235314"/>
                  <a:pt x="147115" y="256496"/>
                </a:cubicBezTo>
                <a:cubicBezTo>
                  <a:pt x="147231" y="267607"/>
                  <a:pt x="147115" y="278719"/>
                  <a:pt x="146999" y="289831"/>
                </a:cubicBezTo>
                <a:cubicBezTo>
                  <a:pt x="146999" y="292725"/>
                  <a:pt x="146189" y="295618"/>
                  <a:pt x="145494" y="300480"/>
                </a:cubicBezTo>
                <a:cubicBezTo>
                  <a:pt x="146420" y="301174"/>
                  <a:pt x="148504" y="302795"/>
                  <a:pt x="150703" y="304299"/>
                </a:cubicBezTo>
                <a:cubicBezTo>
                  <a:pt x="158921" y="309971"/>
                  <a:pt x="168759" y="309855"/>
                  <a:pt x="174431" y="302100"/>
                </a:cubicBezTo>
                <a:cubicBezTo>
                  <a:pt x="178251" y="296776"/>
                  <a:pt x="186122" y="293419"/>
                  <a:pt x="184848" y="284854"/>
                </a:cubicBezTo>
                <a:cubicBezTo>
                  <a:pt x="184733" y="283928"/>
                  <a:pt x="185543" y="282655"/>
                  <a:pt x="186237" y="281844"/>
                </a:cubicBezTo>
                <a:cubicBezTo>
                  <a:pt x="197233" y="267723"/>
                  <a:pt x="199895" y="249898"/>
                  <a:pt x="207188" y="234156"/>
                </a:cubicBezTo>
                <a:cubicBezTo>
                  <a:pt x="210776" y="226401"/>
                  <a:pt x="214248" y="218646"/>
                  <a:pt x="217258" y="210660"/>
                </a:cubicBezTo>
                <a:cubicBezTo>
                  <a:pt x="221309" y="199895"/>
                  <a:pt x="225360" y="189131"/>
                  <a:pt x="228485" y="178135"/>
                </a:cubicBezTo>
                <a:cubicBezTo>
                  <a:pt x="231147" y="168528"/>
                  <a:pt x="232536" y="158458"/>
                  <a:pt x="234735" y="147578"/>
                </a:cubicBezTo>
                <a:cubicBezTo>
                  <a:pt x="239597" y="149893"/>
                  <a:pt x="244458" y="152208"/>
                  <a:pt x="250593" y="154985"/>
                </a:cubicBezTo>
                <a:cubicBezTo>
                  <a:pt x="250593" y="159384"/>
                  <a:pt x="251287" y="164361"/>
                  <a:pt x="250477" y="168991"/>
                </a:cubicBezTo>
                <a:cubicBezTo>
                  <a:pt x="245847" y="195844"/>
                  <a:pt x="240291" y="222582"/>
                  <a:pt x="236124" y="249435"/>
                </a:cubicBezTo>
                <a:cubicBezTo>
                  <a:pt x="233809" y="264366"/>
                  <a:pt x="233231" y="279645"/>
                  <a:pt x="231842" y="295387"/>
                </a:cubicBezTo>
                <a:cubicBezTo>
                  <a:pt x="240176" y="296313"/>
                  <a:pt x="245847" y="292956"/>
                  <a:pt x="249783" y="288558"/>
                </a:cubicBezTo>
                <a:cubicBezTo>
                  <a:pt x="265640" y="271311"/>
                  <a:pt x="277678" y="251519"/>
                  <a:pt x="287979" y="230453"/>
                </a:cubicBezTo>
                <a:cubicBezTo>
                  <a:pt x="294114" y="217720"/>
                  <a:pt x="301753" y="205798"/>
                  <a:pt x="308582" y="193298"/>
                </a:cubicBezTo>
                <a:cubicBezTo>
                  <a:pt x="310203" y="190404"/>
                  <a:pt x="311013" y="187163"/>
                  <a:pt x="312518" y="183343"/>
                </a:cubicBezTo>
                <a:cubicBezTo>
                  <a:pt x="317726" y="185774"/>
                  <a:pt x="322356" y="187858"/>
                  <a:pt x="328259" y="190520"/>
                </a:cubicBezTo>
                <a:cubicBezTo>
                  <a:pt x="327796" y="197117"/>
                  <a:pt x="327680" y="204178"/>
                  <a:pt x="326754" y="211007"/>
                </a:cubicBezTo>
                <a:cubicBezTo>
                  <a:pt x="324440" y="228369"/>
                  <a:pt x="320273" y="245731"/>
                  <a:pt x="319925" y="263209"/>
                </a:cubicBezTo>
                <a:cubicBezTo>
                  <a:pt x="319694" y="272700"/>
                  <a:pt x="318189" y="284506"/>
                  <a:pt x="327333" y="292146"/>
                </a:cubicBezTo>
                <a:cubicBezTo>
                  <a:pt x="334162" y="286821"/>
                  <a:pt x="340528" y="280918"/>
                  <a:pt x="347821" y="276520"/>
                </a:cubicBezTo>
                <a:cubicBezTo>
                  <a:pt x="358006" y="270270"/>
                  <a:pt x="364257" y="260547"/>
                  <a:pt x="371549" y="251866"/>
                </a:cubicBezTo>
                <a:cubicBezTo>
                  <a:pt x="380114" y="241680"/>
                  <a:pt x="387059" y="230105"/>
                  <a:pt x="394004" y="218762"/>
                </a:cubicBezTo>
                <a:cubicBezTo>
                  <a:pt x="403148" y="203831"/>
                  <a:pt x="411944" y="188552"/>
                  <a:pt x="419931" y="173042"/>
                </a:cubicBezTo>
                <a:cubicBezTo>
                  <a:pt x="429075" y="155564"/>
                  <a:pt x="437062" y="137508"/>
                  <a:pt x="444354" y="119104"/>
                </a:cubicBezTo>
                <a:cubicBezTo>
                  <a:pt x="453613" y="95954"/>
                  <a:pt x="465420" y="73731"/>
                  <a:pt x="477110" y="51623"/>
                </a:cubicBezTo>
                <a:cubicBezTo>
                  <a:pt x="481740" y="42942"/>
                  <a:pt x="488916" y="35534"/>
                  <a:pt x="495398" y="26853"/>
                </a:cubicBezTo>
                <a:cubicBezTo>
                  <a:pt x="500838" y="31136"/>
                  <a:pt x="505237" y="34608"/>
                  <a:pt x="508941" y="37502"/>
                </a:cubicBezTo>
                <a:cubicBezTo>
                  <a:pt x="499681" y="57063"/>
                  <a:pt x="490537" y="76162"/>
                  <a:pt x="481624" y="95260"/>
                </a:cubicBezTo>
                <a:cubicBezTo>
                  <a:pt x="472828" y="114011"/>
                  <a:pt x="462410" y="131952"/>
                  <a:pt x="456276" y="153944"/>
                </a:cubicBezTo>
                <a:cubicBezTo>
                  <a:pt x="460674" y="153944"/>
                  <a:pt x="463568" y="154522"/>
                  <a:pt x="466230" y="153828"/>
                </a:cubicBezTo>
                <a:cubicBezTo>
                  <a:pt x="474101" y="151860"/>
                  <a:pt x="479772" y="155911"/>
                  <a:pt x="486023" y="159500"/>
                </a:cubicBezTo>
                <a:cubicBezTo>
                  <a:pt x="498986" y="166907"/>
                  <a:pt x="504658" y="177093"/>
                  <a:pt x="501417" y="192025"/>
                </a:cubicBezTo>
                <a:cubicBezTo>
                  <a:pt x="500954" y="194339"/>
                  <a:pt x="501533" y="197002"/>
                  <a:pt x="501764" y="201169"/>
                </a:cubicBezTo>
                <a:cubicBezTo>
                  <a:pt x="506973" y="196654"/>
                  <a:pt x="511140" y="193298"/>
                  <a:pt x="514960" y="189478"/>
                </a:cubicBezTo>
                <a:cubicBezTo>
                  <a:pt x="520168" y="184269"/>
                  <a:pt x="525030" y="178598"/>
                  <a:pt x="530007" y="173158"/>
                </a:cubicBezTo>
                <a:cubicBezTo>
                  <a:pt x="537299" y="165403"/>
                  <a:pt x="544938" y="157879"/>
                  <a:pt x="551651" y="149661"/>
                </a:cubicBezTo>
                <a:cubicBezTo>
                  <a:pt x="560795" y="138434"/>
                  <a:pt x="569939" y="127090"/>
                  <a:pt x="577810" y="115053"/>
                </a:cubicBezTo>
                <a:cubicBezTo>
                  <a:pt x="581977" y="108687"/>
                  <a:pt x="582903" y="100353"/>
                  <a:pt x="586028" y="93292"/>
                </a:cubicBezTo>
                <a:cubicBezTo>
                  <a:pt x="589732" y="85074"/>
                  <a:pt x="594941" y="77898"/>
                  <a:pt x="602464" y="74773"/>
                </a:cubicBezTo>
                <a:cubicBezTo>
                  <a:pt x="607326" y="81139"/>
                  <a:pt x="611724" y="86695"/>
                  <a:pt x="616007" y="92250"/>
                </a:cubicBezTo>
                <a:cubicBezTo>
                  <a:pt x="617164" y="91440"/>
                  <a:pt x="618438" y="90630"/>
                  <a:pt x="619595" y="89820"/>
                </a:cubicBezTo>
                <a:cubicBezTo>
                  <a:pt x="618206" y="92366"/>
                  <a:pt x="616933" y="95028"/>
                  <a:pt x="615428" y="97459"/>
                </a:cubicBezTo>
                <a:cubicBezTo>
                  <a:pt x="613460" y="100584"/>
                  <a:pt x="611377" y="103709"/>
                  <a:pt x="609062" y="106719"/>
                </a:cubicBezTo>
                <a:cubicBezTo>
                  <a:pt x="599108" y="119451"/>
                  <a:pt x="599571" y="131605"/>
                  <a:pt x="606863" y="146189"/>
                </a:cubicBezTo>
                <a:cubicBezTo>
                  <a:pt x="613692" y="159963"/>
                  <a:pt x="622142" y="172695"/>
                  <a:pt x="628855" y="186469"/>
                </a:cubicBezTo>
                <a:cubicBezTo>
                  <a:pt x="634758" y="198506"/>
                  <a:pt x="640198" y="210776"/>
                  <a:pt x="640893" y="224665"/>
                </a:cubicBezTo>
                <a:cubicBezTo>
                  <a:pt x="641240" y="232999"/>
                  <a:pt x="642976" y="241217"/>
                  <a:pt x="644365" y="250824"/>
                </a:cubicBezTo>
                <a:cubicBezTo>
                  <a:pt x="645754" y="248625"/>
                  <a:pt x="647722" y="246889"/>
                  <a:pt x="647837" y="244921"/>
                </a:cubicBezTo>
                <a:cubicBezTo>
                  <a:pt x="650268" y="221424"/>
                  <a:pt x="660338" y="200243"/>
                  <a:pt x="668209" y="178598"/>
                </a:cubicBezTo>
                <a:cubicBezTo>
                  <a:pt x="673186" y="164940"/>
                  <a:pt x="679784" y="151050"/>
                  <a:pt x="691937" y="140980"/>
                </a:cubicBezTo>
                <a:cubicBezTo>
                  <a:pt x="704206" y="130794"/>
                  <a:pt x="726083" y="124544"/>
                  <a:pt x="742634" y="135771"/>
                </a:cubicBezTo>
                <a:cubicBezTo>
                  <a:pt x="746570" y="138781"/>
                  <a:pt x="746801" y="138434"/>
                  <a:pt x="748653" y="147925"/>
                </a:cubicBezTo>
                <a:close/>
                <a:moveTo>
                  <a:pt x="1023784" y="269459"/>
                </a:moveTo>
                <a:cubicBezTo>
                  <a:pt x="1026794" y="269807"/>
                  <a:pt x="1029803" y="270501"/>
                  <a:pt x="1032697" y="270270"/>
                </a:cubicBezTo>
                <a:cubicBezTo>
                  <a:pt x="1034317" y="270154"/>
                  <a:pt x="1035822" y="268070"/>
                  <a:pt x="1037443" y="268070"/>
                </a:cubicBezTo>
                <a:cubicBezTo>
                  <a:pt x="1047628" y="267955"/>
                  <a:pt x="1054920" y="261357"/>
                  <a:pt x="1063139" y="256843"/>
                </a:cubicBezTo>
                <a:cubicBezTo>
                  <a:pt x="1078764" y="248278"/>
                  <a:pt x="1085709" y="231957"/>
                  <a:pt x="1095548" y="218299"/>
                </a:cubicBezTo>
                <a:cubicBezTo>
                  <a:pt x="1098673" y="213901"/>
                  <a:pt x="1100872" y="208808"/>
                  <a:pt x="1104229" y="202789"/>
                </a:cubicBezTo>
                <a:cubicBezTo>
                  <a:pt x="1099367" y="202095"/>
                  <a:pt x="1095779" y="201400"/>
                  <a:pt x="1092307" y="201169"/>
                </a:cubicBezTo>
                <a:cubicBezTo>
                  <a:pt x="1073787" y="200127"/>
                  <a:pt x="1062560" y="191562"/>
                  <a:pt x="1056657" y="173621"/>
                </a:cubicBezTo>
                <a:cubicBezTo>
                  <a:pt x="1056541" y="173158"/>
                  <a:pt x="1055383" y="173042"/>
                  <a:pt x="1053879" y="172579"/>
                </a:cubicBezTo>
                <a:cubicBezTo>
                  <a:pt x="1042767" y="204178"/>
                  <a:pt x="1024710" y="233462"/>
                  <a:pt x="1023784" y="269459"/>
                </a:cubicBezTo>
                <a:close/>
                <a:moveTo>
                  <a:pt x="1204466" y="138665"/>
                </a:moveTo>
                <a:cubicBezTo>
                  <a:pt x="1250186" y="128711"/>
                  <a:pt x="1276113" y="95839"/>
                  <a:pt x="1304240" y="64934"/>
                </a:cubicBezTo>
                <a:cubicBezTo>
                  <a:pt x="1292318" y="57411"/>
                  <a:pt x="1281322" y="56137"/>
                  <a:pt x="1269516" y="60999"/>
                </a:cubicBezTo>
                <a:cubicBezTo>
                  <a:pt x="1261066" y="64471"/>
                  <a:pt x="1254469" y="70374"/>
                  <a:pt x="1247871" y="75930"/>
                </a:cubicBezTo>
                <a:cubicBezTo>
                  <a:pt x="1227963" y="92366"/>
                  <a:pt x="1216967" y="115053"/>
                  <a:pt x="1204466" y="138665"/>
                </a:cubicBezTo>
                <a:close/>
                <a:moveTo>
                  <a:pt x="430580" y="214016"/>
                </a:moveTo>
                <a:cubicBezTo>
                  <a:pt x="428381" y="217257"/>
                  <a:pt x="426992" y="218531"/>
                  <a:pt x="426413" y="220151"/>
                </a:cubicBezTo>
                <a:cubicBezTo>
                  <a:pt x="420394" y="236587"/>
                  <a:pt x="414838" y="253255"/>
                  <a:pt x="408241" y="269459"/>
                </a:cubicBezTo>
                <a:cubicBezTo>
                  <a:pt x="403726" y="280803"/>
                  <a:pt x="400022" y="292030"/>
                  <a:pt x="401874" y="304531"/>
                </a:cubicBezTo>
                <a:cubicBezTo>
                  <a:pt x="424908" y="299901"/>
                  <a:pt x="456623" y="264482"/>
                  <a:pt x="462179" y="243879"/>
                </a:cubicBezTo>
                <a:cubicBezTo>
                  <a:pt x="444238" y="243301"/>
                  <a:pt x="437177" y="229642"/>
                  <a:pt x="430580" y="214016"/>
                </a:cubicBezTo>
                <a:close/>
                <a:moveTo>
                  <a:pt x="124776" y="297123"/>
                </a:moveTo>
                <a:cubicBezTo>
                  <a:pt x="116557" y="298396"/>
                  <a:pt x="109728" y="298512"/>
                  <a:pt x="103710" y="300711"/>
                </a:cubicBezTo>
                <a:cubicBezTo>
                  <a:pt x="90630" y="305457"/>
                  <a:pt x="81486" y="314717"/>
                  <a:pt x="79518" y="328838"/>
                </a:cubicBezTo>
                <a:cubicBezTo>
                  <a:pt x="77782" y="341801"/>
                  <a:pt x="81949" y="353839"/>
                  <a:pt x="88547" y="364951"/>
                </a:cubicBezTo>
                <a:cubicBezTo>
                  <a:pt x="90977" y="369002"/>
                  <a:pt x="94218" y="372590"/>
                  <a:pt x="99195" y="371201"/>
                </a:cubicBezTo>
                <a:cubicBezTo>
                  <a:pt x="104057" y="369812"/>
                  <a:pt x="109034" y="367497"/>
                  <a:pt x="109265" y="360900"/>
                </a:cubicBezTo>
                <a:cubicBezTo>
                  <a:pt x="109381" y="358353"/>
                  <a:pt x="109497" y="355575"/>
                  <a:pt x="110539" y="353260"/>
                </a:cubicBezTo>
                <a:cubicBezTo>
                  <a:pt x="118409" y="336361"/>
                  <a:pt x="121882" y="318189"/>
                  <a:pt x="124776" y="297123"/>
                </a:cubicBezTo>
                <a:close/>
                <a:moveTo>
                  <a:pt x="465998" y="229874"/>
                </a:moveTo>
                <a:cubicBezTo>
                  <a:pt x="468661" y="227675"/>
                  <a:pt x="471323" y="225823"/>
                  <a:pt x="473638" y="223623"/>
                </a:cubicBezTo>
                <a:cubicBezTo>
                  <a:pt x="475490" y="221887"/>
                  <a:pt x="477805" y="219920"/>
                  <a:pt x="478268" y="217720"/>
                </a:cubicBezTo>
                <a:cubicBezTo>
                  <a:pt x="480930" y="206146"/>
                  <a:pt x="483476" y="194455"/>
                  <a:pt x="485444" y="182649"/>
                </a:cubicBezTo>
                <a:cubicBezTo>
                  <a:pt x="486254" y="177556"/>
                  <a:pt x="486254" y="171769"/>
                  <a:pt x="480814" y="168644"/>
                </a:cubicBezTo>
                <a:cubicBezTo>
                  <a:pt x="475374" y="165518"/>
                  <a:pt x="470744" y="168991"/>
                  <a:pt x="466230" y="171422"/>
                </a:cubicBezTo>
                <a:cubicBezTo>
                  <a:pt x="465304" y="171885"/>
                  <a:pt x="464378" y="172695"/>
                  <a:pt x="463568" y="173389"/>
                </a:cubicBezTo>
                <a:cubicBezTo>
                  <a:pt x="451993" y="182418"/>
                  <a:pt x="448173" y="195150"/>
                  <a:pt x="447942" y="208924"/>
                </a:cubicBezTo>
                <a:cubicBezTo>
                  <a:pt x="447710" y="221656"/>
                  <a:pt x="448289" y="221540"/>
                  <a:pt x="460443" y="225128"/>
                </a:cubicBezTo>
                <a:cubicBezTo>
                  <a:pt x="462410" y="225823"/>
                  <a:pt x="463915" y="228138"/>
                  <a:pt x="465998" y="229874"/>
                </a:cubicBezTo>
                <a:close/>
                <a:moveTo>
                  <a:pt x="1119392" y="171885"/>
                </a:moveTo>
                <a:cubicBezTo>
                  <a:pt x="1118929" y="165403"/>
                  <a:pt x="1119160" y="157879"/>
                  <a:pt x="1117540" y="150819"/>
                </a:cubicBezTo>
                <a:cubicBezTo>
                  <a:pt x="1114415" y="138086"/>
                  <a:pt x="1096358" y="132415"/>
                  <a:pt x="1085941" y="140286"/>
                </a:cubicBezTo>
                <a:cubicBezTo>
                  <a:pt x="1075871" y="147925"/>
                  <a:pt x="1073209" y="167718"/>
                  <a:pt x="1080501" y="179987"/>
                </a:cubicBezTo>
                <a:cubicBezTo>
                  <a:pt x="1093117" y="177903"/>
                  <a:pt x="1106659" y="181029"/>
                  <a:pt x="1119392" y="171885"/>
                </a:cubicBezTo>
                <a:close/>
                <a:moveTo>
                  <a:pt x="553156" y="301984"/>
                </a:moveTo>
                <a:cubicBezTo>
                  <a:pt x="571907" y="287632"/>
                  <a:pt x="593668" y="279066"/>
                  <a:pt x="608831" y="260778"/>
                </a:cubicBezTo>
                <a:cubicBezTo>
                  <a:pt x="607905" y="260200"/>
                  <a:pt x="606979" y="259737"/>
                  <a:pt x="606168" y="259158"/>
                </a:cubicBezTo>
                <a:cubicBezTo>
                  <a:pt x="605242" y="258579"/>
                  <a:pt x="604316" y="258000"/>
                  <a:pt x="603506" y="257190"/>
                </a:cubicBezTo>
                <a:cubicBezTo>
                  <a:pt x="595867" y="249088"/>
                  <a:pt x="585681" y="249435"/>
                  <a:pt x="576074" y="255917"/>
                </a:cubicBezTo>
                <a:cubicBezTo>
                  <a:pt x="571791" y="258811"/>
                  <a:pt x="567509" y="261820"/>
                  <a:pt x="563226" y="264829"/>
                </a:cubicBezTo>
                <a:cubicBezTo>
                  <a:pt x="550957" y="273511"/>
                  <a:pt x="547022" y="287284"/>
                  <a:pt x="553156" y="301984"/>
                </a:cubicBezTo>
                <a:close/>
                <a:moveTo>
                  <a:pt x="803865" y="127322"/>
                </a:moveTo>
                <a:cubicBezTo>
                  <a:pt x="806874" y="116210"/>
                  <a:pt x="811735" y="104983"/>
                  <a:pt x="812546" y="90977"/>
                </a:cubicBezTo>
                <a:cubicBezTo>
                  <a:pt x="803865" y="95954"/>
                  <a:pt x="796688" y="99658"/>
                  <a:pt x="796110" y="109034"/>
                </a:cubicBezTo>
                <a:cubicBezTo>
                  <a:pt x="795531" y="115979"/>
                  <a:pt x="791943" y="124428"/>
                  <a:pt x="803865" y="127322"/>
                </a:cubicBezTo>
                <a:close/>
                <a:moveTo>
                  <a:pt x="963827" y="79981"/>
                </a:moveTo>
                <a:cubicBezTo>
                  <a:pt x="965679" y="86810"/>
                  <a:pt x="974939" y="91787"/>
                  <a:pt x="980379" y="88894"/>
                </a:cubicBezTo>
                <a:cubicBezTo>
                  <a:pt x="987208" y="85306"/>
                  <a:pt x="989639" y="70722"/>
                  <a:pt x="984083" y="65397"/>
                </a:cubicBezTo>
                <a:cubicBezTo>
                  <a:pt x="980958" y="62388"/>
                  <a:pt x="977601" y="59610"/>
                  <a:pt x="973666" y="56022"/>
                </a:cubicBezTo>
                <a:cubicBezTo>
                  <a:pt x="964638" y="62735"/>
                  <a:pt x="961281" y="70837"/>
                  <a:pt x="963827" y="799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7"/>
          <p:cNvSpPr/>
          <p:nvPr/>
        </p:nvSpPr>
        <p:spPr>
          <a:xfrm>
            <a:off x="7561076" y="3882004"/>
            <a:ext cx="662699" cy="267811"/>
          </a:xfrm>
          <a:custGeom>
            <a:rect b="b" l="l" r="r" t="t"/>
            <a:pathLst>
              <a:path extrusionOk="0" h="535623" w="1325399">
                <a:moveTo>
                  <a:pt x="1091029" y="110255"/>
                </a:moveTo>
                <a:cubicBezTo>
                  <a:pt x="1093421" y="134370"/>
                  <a:pt x="1083855" y="156491"/>
                  <a:pt x="1092624" y="179809"/>
                </a:cubicBezTo>
                <a:cubicBezTo>
                  <a:pt x="1103585" y="177218"/>
                  <a:pt x="1113550" y="181204"/>
                  <a:pt x="1124112" y="177018"/>
                </a:cubicBezTo>
                <a:cubicBezTo>
                  <a:pt x="1129693" y="174826"/>
                  <a:pt x="1137266" y="179809"/>
                  <a:pt x="1144440" y="180207"/>
                </a:cubicBezTo>
                <a:cubicBezTo>
                  <a:pt x="1154405" y="181004"/>
                  <a:pt x="1164768" y="180406"/>
                  <a:pt x="1173936" y="178812"/>
                </a:cubicBezTo>
                <a:cubicBezTo>
                  <a:pt x="1195061" y="175225"/>
                  <a:pt x="1215190" y="177417"/>
                  <a:pt x="1236315" y="179609"/>
                </a:cubicBezTo>
                <a:cubicBezTo>
                  <a:pt x="1250266" y="181004"/>
                  <a:pt x="1264017" y="182798"/>
                  <a:pt x="1277569" y="186186"/>
                </a:cubicBezTo>
                <a:cubicBezTo>
                  <a:pt x="1285541" y="188179"/>
                  <a:pt x="1289925" y="192563"/>
                  <a:pt x="1288929" y="201332"/>
                </a:cubicBezTo>
                <a:cubicBezTo>
                  <a:pt x="1288131" y="209304"/>
                  <a:pt x="1287733" y="217475"/>
                  <a:pt x="1286936" y="227041"/>
                </a:cubicBezTo>
                <a:cubicBezTo>
                  <a:pt x="1252458" y="230828"/>
                  <a:pt x="1218578" y="234614"/>
                  <a:pt x="1184698" y="238401"/>
                </a:cubicBezTo>
                <a:cubicBezTo>
                  <a:pt x="1151216" y="242188"/>
                  <a:pt x="1117336" y="240992"/>
                  <a:pt x="1083257" y="247369"/>
                </a:cubicBezTo>
                <a:cubicBezTo>
                  <a:pt x="1082659" y="253348"/>
                  <a:pt x="1081463" y="258131"/>
                  <a:pt x="1081663" y="262914"/>
                </a:cubicBezTo>
                <a:cubicBezTo>
                  <a:pt x="1082261" y="284039"/>
                  <a:pt x="1083257" y="305364"/>
                  <a:pt x="1084254" y="326489"/>
                </a:cubicBezTo>
                <a:cubicBezTo>
                  <a:pt x="1084851" y="338845"/>
                  <a:pt x="1088239" y="342632"/>
                  <a:pt x="1100596" y="339642"/>
                </a:cubicBezTo>
                <a:cubicBezTo>
                  <a:pt x="1117336" y="335657"/>
                  <a:pt x="1133878" y="336852"/>
                  <a:pt x="1150618" y="336055"/>
                </a:cubicBezTo>
                <a:cubicBezTo>
                  <a:pt x="1155003" y="335856"/>
                  <a:pt x="1159387" y="334859"/>
                  <a:pt x="1163373" y="333464"/>
                </a:cubicBezTo>
                <a:cubicBezTo>
                  <a:pt x="1174135" y="329678"/>
                  <a:pt x="1184698" y="327087"/>
                  <a:pt x="1196257" y="329080"/>
                </a:cubicBezTo>
                <a:cubicBezTo>
                  <a:pt x="1196855" y="329080"/>
                  <a:pt x="1197453" y="329678"/>
                  <a:pt x="1197851" y="329478"/>
                </a:cubicBezTo>
                <a:cubicBezTo>
                  <a:pt x="1211204" y="323500"/>
                  <a:pt x="1224357" y="323898"/>
                  <a:pt x="1238906" y="326290"/>
                </a:cubicBezTo>
                <a:cubicBezTo>
                  <a:pt x="1253056" y="328482"/>
                  <a:pt x="1268202" y="324097"/>
                  <a:pt x="1282551" y="325293"/>
                </a:cubicBezTo>
                <a:cubicBezTo>
                  <a:pt x="1296302" y="326290"/>
                  <a:pt x="1309855" y="330873"/>
                  <a:pt x="1325399" y="334261"/>
                </a:cubicBezTo>
                <a:cubicBezTo>
                  <a:pt x="1323606" y="348013"/>
                  <a:pt x="1321812" y="361365"/>
                  <a:pt x="1320018" y="375316"/>
                </a:cubicBezTo>
                <a:cubicBezTo>
                  <a:pt x="1314438" y="377110"/>
                  <a:pt x="1309456" y="379302"/>
                  <a:pt x="1304274" y="380099"/>
                </a:cubicBezTo>
                <a:cubicBezTo>
                  <a:pt x="1277569" y="384484"/>
                  <a:pt x="1250664" y="388669"/>
                  <a:pt x="1223759" y="392854"/>
                </a:cubicBezTo>
                <a:cubicBezTo>
                  <a:pt x="1189082" y="398434"/>
                  <a:pt x="1154206" y="403217"/>
                  <a:pt x="1118931" y="404014"/>
                </a:cubicBezTo>
                <a:cubicBezTo>
                  <a:pt x="1103386" y="404413"/>
                  <a:pt x="1087841" y="408000"/>
                  <a:pt x="1072495" y="410790"/>
                </a:cubicBezTo>
                <a:cubicBezTo>
                  <a:pt x="1054957" y="413979"/>
                  <a:pt x="1037818" y="418762"/>
                  <a:pt x="1020280" y="421752"/>
                </a:cubicBezTo>
                <a:cubicBezTo>
                  <a:pt x="1004137" y="424542"/>
                  <a:pt x="993176" y="414178"/>
                  <a:pt x="993774" y="397438"/>
                </a:cubicBezTo>
                <a:cubicBezTo>
                  <a:pt x="995568" y="344226"/>
                  <a:pt x="998756" y="291214"/>
                  <a:pt x="1005732" y="238401"/>
                </a:cubicBezTo>
                <a:cubicBezTo>
                  <a:pt x="1009717" y="207112"/>
                  <a:pt x="1011511" y="175623"/>
                  <a:pt x="1014301" y="144334"/>
                </a:cubicBezTo>
                <a:cubicBezTo>
                  <a:pt x="1017091" y="112248"/>
                  <a:pt x="1019084" y="80162"/>
                  <a:pt x="1026458" y="48673"/>
                </a:cubicBezTo>
                <a:cubicBezTo>
                  <a:pt x="1030245" y="32929"/>
                  <a:pt x="1032636" y="31733"/>
                  <a:pt x="1049178" y="31733"/>
                </a:cubicBezTo>
                <a:cubicBezTo>
                  <a:pt x="1053363" y="31733"/>
                  <a:pt x="1057548" y="30338"/>
                  <a:pt x="1061534" y="28943"/>
                </a:cubicBezTo>
                <a:cubicBezTo>
                  <a:pt x="1077677" y="23761"/>
                  <a:pt x="1093620" y="22765"/>
                  <a:pt x="1110760" y="23562"/>
                </a:cubicBezTo>
                <a:cubicBezTo>
                  <a:pt x="1135074" y="24957"/>
                  <a:pt x="1159587" y="29541"/>
                  <a:pt x="1184100" y="24160"/>
                </a:cubicBezTo>
                <a:cubicBezTo>
                  <a:pt x="1191075" y="22765"/>
                  <a:pt x="1197851" y="17583"/>
                  <a:pt x="1206022" y="23363"/>
                </a:cubicBezTo>
                <a:cubicBezTo>
                  <a:pt x="1210606" y="26551"/>
                  <a:pt x="1213595" y="18181"/>
                  <a:pt x="1221169" y="19178"/>
                </a:cubicBezTo>
                <a:cubicBezTo>
                  <a:pt x="1239504" y="21569"/>
                  <a:pt x="1258835" y="21370"/>
                  <a:pt x="1277170" y="18181"/>
                </a:cubicBezTo>
                <a:cubicBezTo>
                  <a:pt x="1287135" y="16387"/>
                  <a:pt x="1294708" y="19775"/>
                  <a:pt x="1303078" y="21968"/>
                </a:cubicBezTo>
                <a:cubicBezTo>
                  <a:pt x="1310253" y="23961"/>
                  <a:pt x="1316630" y="28744"/>
                  <a:pt x="1322609" y="31932"/>
                </a:cubicBezTo>
                <a:cubicBezTo>
                  <a:pt x="1322609" y="50865"/>
                  <a:pt x="1322609" y="69200"/>
                  <a:pt x="1322609" y="89329"/>
                </a:cubicBezTo>
                <a:cubicBezTo>
                  <a:pt x="1297697" y="92518"/>
                  <a:pt x="1274181" y="95706"/>
                  <a:pt x="1250664" y="98696"/>
                </a:cubicBezTo>
                <a:cubicBezTo>
                  <a:pt x="1237710" y="100490"/>
                  <a:pt x="1224955" y="104077"/>
                  <a:pt x="1212001" y="99493"/>
                </a:cubicBezTo>
                <a:cubicBezTo>
                  <a:pt x="1211005" y="99094"/>
                  <a:pt x="1209609" y="99094"/>
                  <a:pt x="1208812" y="99493"/>
                </a:cubicBezTo>
                <a:cubicBezTo>
                  <a:pt x="1187886" y="109458"/>
                  <a:pt x="1164768" y="101685"/>
                  <a:pt x="1143045" y="107664"/>
                </a:cubicBezTo>
                <a:cubicBezTo>
                  <a:pt x="1127301" y="112049"/>
                  <a:pt x="1110361" y="109657"/>
                  <a:pt x="1091029" y="110255"/>
                </a:cubicBezTo>
                <a:close/>
                <a:moveTo>
                  <a:pt x="1269398" y="195951"/>
                </a:moveTo>
                <a:cubicBezTo>
                  <a:pt x="1267006" y="194955"/>
                  <a:pt x="1265412" y="193958"/>
                  <a:pt x="1264017" y="193958"/>
                </a:cubicBezTo>
                <a:cubicBezTo>
                  <a:pt x="1240301" y="195154"/>
                  <a:pt x="1216386" y="196948"/>
                  <a:pt x="1192669" y="197745"/>
                </a:cubicBezTo>
                <a:cubicBezTo>
                  <a:pt x="1178719" y="198144"/>
                  <a:pt x="1164569" y="196749"/>
                  <a:pt x="1150419" y="196350"/>
                </a:cubicBezTo>
                <a:cubicBezTo>
                  <a:pt x="1128696" y="195752"/>
                  <a:pt x="1106973" y="195553"/>
                  <a:pt x="1085250" y="194357"/>
                </a:cubicBezTo>
                <a:cubicBezTo>
                  <a:pt x="1073292" y="193560"/>
                  <a:pt x="1065520" y="186186"/>
                  <a:pt x="1065918" y="175823"/>
                </a:cubicBezTo>
                <a:cubicBezTo>
                  <a:pt x="1067114" y="150911"/>
                  <a:pt x="1069107" y="125999"/>
                  <a:pt x="1071299" y="101087"/>
                </a:cubicBezTo>
                <a:cubicBezTo>
                  <a:pt x="1071698" y="96105"/>
                  <a:pt x="1074687" y="94311"/>
                  <a:pt x="1081065" y="93315"/>
                </a:cubicBezTo>
                <a:cubicBezTo>
                  <a:pt x="1097008" y="90923"/>
                  <a:pt x="1113550" y="95109"/>
                  <a:pt x="1128895" y="88133"/>
                </a:cubicBezTo>
                <a:cubicBezTo>
                  <a:pt x="1131486" y="86938"/>
                  <a:pt x="1135273" y="87934"/>
                  <a:pt x="1138462" y="88333"/>
                </a:cubicBezTo>
                <a:cubicBezTo>
                  <a:pt x="1148625" y="89728"/>
                  <a:pt x="1157793" y="92916"/>
                  <a:pt x="1167359" y="83350"/>
                </a:cubicBezTo>
                <a:cubicBezTo>
                  <a:pt x="1171943" y="78766"/>
                  <a:pt x="1183303" y="80759"/>
                  <a:pt x="1191673" y="80361"/>
                </a:cubicBezTo>
                <a:cubicBezTo>
                  <a:pt x="1195260" y="80162"/>
                  <a:pt x="1198848" y="81955"/>
                  <a:pt x="1202435" y="81756"/>
                </a:cubicBezTo>
                <a:cubicBezTo>
                  <a:pt x="1211802" y="80959"/>
                  <a:pt x="1221368" y="79962"/>
                  <a:pt x="1230535" y="78169"/>
                </a:cubicBezTo>
                <a:cubicBezTo>
                  <a:pt x="1238308" y="76574"/>
                  <a:pt x="1245682" y="77571"/>
                  <a:pt x="1253255" y="77770"/>
                </a:cubicBezTo>
                <a:cubicBezTo>
                  <a:pt x="1267006" y="77969"/>
                  <a:pt x="1280957" y="72389"/>
                  <a:pt x="1295505" y="69001"/>
                </a:cubicBezTo>
                <a:cubicBezTo>
                  <a:pt x="1296900" y="59435"/>
                  <a:pt x="1298295" y="50666"/>
                  <a:pt x="1299690" y="41100"/>
                </a:cubicBezTo>
                <a:cubicBezTo>
                  <a:pt x="1270394" y="35918"/>
                  <a:pt x="1242892" y="40701"/>
                  <a:pt x="1215389" y="42296"/>
                </a:cubicBezTo>
                <a:cubicBezTo>
                  <a:pt x="1201837" y="43093"/>
                  <a:pt x="1188086" y="46282"/>
                  <a:pt x="1174733" y="44886"/>
                </a:cubicBezTo>
                <a:cubicBezTo>
                  <a:pt x="1131287" y="40303"/>
                  <a:pt x="1089037" y="49470"/>
                  <a:pt x="1046388" y="54453"/>
                </a:cubicBezTo>
                <a:cubicBezTo>
                  <a:pt x="1045590" y="54652"/>
                  <a:pt x="1044793" y="55848"/>
                  <a:pt x="1043398" y="56844"/>
                </a:cubicBezTo>
                <a:cubicBezTo>
                  <a:pt x="1043199" y="58438"/>
                  <a:pt x="1042601" y="60431"/>
                  <a:pt x="1042402" y="62624"/>
                </a:cubicBezTo>
                <a:cubicBezTo>
                  <a:pt x="1039612" y="100091"/>
                  <a:pt x="1037021" y="137758"/>
                  <a:pt x="1034430" y="175225"/>
                </a:cubicBezTo>
                <a:cubicBezTo>
                  <a:pt x="1030643" y="228835"/>
                  <a:pt x="1026657" y="282445"/>
                  <a:pt x="1023070" y="336055"/>
                </a:cubicBezTo>
                <a:cubicBezTo>
                  <a:pt x="1022074" y="350803"/>
                  <a:pt x="1021874" y="365551"/>
                  <a:pt x="1021476" y="380298"/>
                </a:cubicBezTo>
                <a:cubicBezTo>
                  <a:pt x="1021276" y="392057"/>
                  <a:pt x="1023469" y="391857"/>
                  <a:pt x="1035626" y="391260"/>
                </a:cubicBezTo>
                <a:cubicBezTo>
                  <a:pt x="1046388" y="390861"/>
                  <a:pt x="1056153" y="387274"/>
                  <a:pt x="1066118" y="384882"/>
                </a:cubicBezTo>
                <a:cubicBezTo>
                  <a:pt x="1077278" y="382291"/>
                  <a:pt x="1088439" y="384484"/>
                  <a:pt x="1099201" y="382889"/>
                </a:cubicBezTo>
                <a:cubicBezTo>
                  <a:pt x="1115742" y="380498"/>
                  <a:pt x="1132283" y="379900"/>
                  <a:pt x="1149024" y="379501"/>
                </a:cubicBezTo>
                <a:cubicBezTo>
                  <a:pt x="1154405" y="379302"/>
                  <a:pt x="1159985" y="379900"/>
                  <a:pt x="1164968" y="378505"/>
                </a:cubicBezTo>
                <a:cubicBezTo>
                  <a:pt x="1181110" y="373323"/>
                  <a:pt x="1197652" y="374718"/>
                  <a:pt x="1214193" y="374917"/>
                </a:cubicBezTo>
                <a:cubicBezTo>
                  <a:pt x="1217382" y="374917"/>
                  <a:pt x="1220571" y="374917"/>
                  <a:pt x="1223560" y="374120"/>
                </a:cubicBezTo>
                <a:cubicBezTo>
                  <a:pt x="1230735" y="372327"/>
                  <a:pt x="1238308" y="367344"/>
                  <a:pt x="1244885" y="368540"/>
                </a:cubicBezTo>
                <a:cubicBezTo>
                  <a:pt x="1263220" y="371928"/>
                  <a:pt x="1279761" y="366746"/>
                  <a:pt x="1297100" y="363159"/>
                </a:cubicBezTo>
                <a:cubicBezTo>
                  <a:pt x="1298096" y="356383"/>
                  <a:pt x="1298893" y="350205"/>
                  <a:pt x="1299890" y="343230"/>
                </a:cubicBezTo>
                <a:cubicBezTo>
                  <a:pt x="1280957" y="341635"/>
                  <a:pt x="1263817" y="340041"/>
                  <a:pt x="1246877" y="338646"/>
                </a:cubicBezTo>
                <a:cubicBezTo>
                  <a:pt x="1245283" y="338447"/>
                  <a:pt x="1243689" y="339244"/>
                  <a:pt x="1242094" y="339443"/>
                </a:cubicBezTo>
                <a:cubicBezTo>
                  <a:pt x="1214791" y="343230"/>
                  <a:pt x="1187488" y="347415"/>
                  <a:pt x="1159985" y="350604"/>
                </a:cubicBezTo>
                <a:cubicBezTo>
                  <a:pt x="1134675" y="353593"/>
                  <a:pt x="1109365" y="355187"/>
                  <a:pt x="1084054" y="357977"/>
                </a:cubicBezTo>
                <a:cubicBezTo>
                  <a:pt x="1071698" y="359373"/>
                  <a:pt x="1062730" y="354390"/>
                  <a:pt x="1060139" y="342233"/>
                </a:cubicBezTo>
                <a:cubicBezTo>
                  <a:pt x="1059142" y="337450"/>
                  <a:pt x="1059142" y="332468"/>
                  <a:pt x="1059342" y="327485"/>
                </a:cubicBezTo>
                <a:cubicBezTo>
                  <a:pt x="1060338" y="300780"/>
                  <a:pt x="1061335" y="274274"/>
                  <a:pt x="1062730" y="247569"/>
                </a:cubicBezTo>
                <a:cubicBezTo>
                  <a:pt x="1063328" y="236009"/>
                  <a:pt x="1069506" y="230629"/>
                  <a:pt x="1081463" y="230429"/>
                </a:cubicBezTo>
                <a:cubicBezTo>
                  <a:pt x="1085848" y="230429"/>
                  <a:pt x="1090432" y="230828"/>
                  <a:pt x="1094417" y="229433"/>
                </a:cubicBezTo>
                <a:cubicBezTo>
                  <a:pt x="1107372" y="225447"/>
                  <a:pt x="1120525" y="226045"/>
                  <a:pt x="1134077" y="226443"/>
                </a:cubicBezTo>
                <a:cubicBezTo>
                  <a:pt x="1146035" y="226842"/>
                  <a:pt x="1157992" y="225048"/>
                  <a:pt x="1169751" y="223853"/>
                </a:cubicBezTo>
                <a:cubicBezTo>
                  <a:pt x="1173537" y="223454"/>
                  <a:pt x="1177523" y="219269"/>
                  <a:pt x="1180513" y="220265"/>
                </a:cubicBezTo>
                <a:cubicBezTo>
                  <a:pt x="1199047" y="226244"/>
                  <a:pt x="1217183" y="219269"/>
                  <a:pt x="1235318" y="219867"/>
                </a:cubicBezTo>
                <a:cubicBezTo>
                  <a:pt x="1247077" y="220265"/>
                  <a:pt x="1259034" y="218073"/>
                  <a:pt x="1269796" y="217276"/>
                </a:cubicBezTo>
                <a:cubicBezTo>
                  <a:pt x="1269398" y="209503"/>
                  <a:pt x="1269398" y="202528"/>
                  <a:pt x="1269398" y="195951"/>
                </a:cubicBezTo>
                <a:close/>
                <a:moveTo>
                  <a:pt x="730307" y="168449"/>
                </a:moveTo>
                <a:cubicBezTo>
                  <a:pt x="794081" y="128191"/>
                  <a:pt x="858652" y="95906"/>
                  <a:pt x="922227" y="58638"/>
                </a:cubicBezTo>
                <a:cubicBezTo>
                  <a:pt x="921231" y="58638"/>
                  <a:pt x="921829" y="58638"/>
                  <a:pt x="922427" y="58638"/>
                </a:cubicBezTo>
                <a:cubicBezTo>
                  <a:pt x="941160" y="62424"/>
                  <a:pt x="951524" y="73386"/>
                  <a:pt x="952520" y="93116"/>
                </a:cubicBezTo>
                <a:cubicBezTo>
                  <a:pt x="952919" y="99892"/>
                  <a:pt x="954712" y="106668"/>
                  <a:pt x="955709" y="112248"/>
                </a:cubicBezTo>
                <a:cubicBezTo>
                  <a:pt x="908875" y="149914"/>
                  <a:pt x="855264" y="173431"/>
                  <a:pt x="804245" y="204322"/>
                </a:cubicBezTo>
                <a:cubicBezTo>
                  <a:pt x="839122" y="277861"/>
                  <a:pt x="875991" y="350404"/>
                  <a:pt x="902896" y="429325"/>
                </a:cubicBezTo>
                <a:cubicBezTo>
                  <a:pt x="889742" y="435503"/>
                  <a:pt x="875593" y="443076"/>
                  <a:pt x="860645" y="449055"/>
                </a:cubicBezTo>
                <a:cubicBezTo>
                  <a:pt x="857058" y="450450"/>
                  <a:pt x="850282" y="449254"/>
                  <a:pt x="847293" y="446663"/>
                </a:cubicBezTo>
                <a:cubicBezTo>
                  <a:pt x="840517" y="440684"/>
                  <a:pt x="833342" y="433908"/>
                  <a:pt x="829157" y="425937"/>
                </a:cubicBezTo>
                <a:cubicBezTo>
                  <a:pt x="818594" y="405210"/>
                  <a:pt x="807633" y="384484"/>
                  <a:pt x="802252" y="361365"/>
                </a:cubicBezTo>
                <a:cubicBezTo>
                  <a:pt x="799263" y="348810"/>
                  <a:pt x="794679" y="336055"/>
                  <a:pt x="788302" y="324895"/>
                </a:cubicBezTo>
                <a:cubicBezTo>
                  <a:pt x="774750" y="300979"/>
                  <a:pt x="767177" y="274872"/>
                  <a:pt x="759005" y="248964"/>
                </a:cubicBezTo>
                <a:cubicBezTo>
                  <a:pt x="758607" y="247569"/>
                  <a:pt x="757212" y="246373"/>
                  <a:pt x="755617" y="243782"/>
                </a:cubicBezTo>
                <a:cubicBezTo>
                  <a:pt x="747247" y="246572"/>
                  <a:pt x="738677" y="249362"/>
                  <a:pt x="729709" y="252352"/>
                </a:cubicBezTo>
                <a:cubicBezTo>
                  <a:pt x="721737" y="274075"/>
                  <a:pt x="720741" y="296595"/>
                  <a:pt x="720143" y="319514"/>
                </a:cubicBezTo>
                <a:cubicBezTo>
                  <a:pt x="719744" y="340240"/>
                  <a:pt x="717552" y="360768"/>
                  <a:pt x="715759" y="381295"/>
                </a:cubicBezTo>
                <a:cubicBezTo>
                  <a:pt x="714164" y="399829"/>
                  <a:pt x="711374" y="418164"/>
                  <a:pt x="710378" y="436499"/>
                </a:cubicBezTo>
                <a:cubicBezTo>
                  <a:pt x="709979" y="444670"/>
                  <a:pt x="707787" y="450251"/>
                  <a:pt x="700413" y="453439"/>
                </a:cubicBezTo>
                <a:cubicBezTo>
                  <a:pt x="689850" y="457824"/>
                  <a:pt x="679487" y="463005"/>
                  <a:pt x="668526" y="466393"/>
                </a:cubicBezTo>
                <a:cubicBezTo>
                  <a:pt x="656967" y="469781"/>
                  <a:pt x="639230" y="455632"/>
                  <a:pt x="639030" y="442478"/>
                </a:cubicBezTo>
                <a:cubicBezTo>
                  <a:pt x="638632" y="412983"/>
                  <a:pt x="639628" y="383487"/>
                  <a:pt x="639828" y="353992"/>
                </a:cubicBezTo>
                <a:cubicBezTo>
                  <a:pt x="639828" y="345223"/>
                  <a:pt x="639030" y="336653"/>
                  <a:pt x="639030" y="327884"/>
                </a:cubicBezTo>
                <a:cubicBezTo>
                  <a:pt x="640027" y="282644"/>
                  <a:pt x="643016" y="237604"/>
                  <a:pt x="649992" y="192763"/>
                </a:cubicBezTo>
                <a:cubicBezTo>
                  <a:pt x="653579" y="169246"/>
                  <a:pt x="654974" y="145331"/>
                  <a:pt x="658561" y="121615"/>
                </a:cubicBezTo>
                <a:cubicBezTo>
                  <a:pt x="663544" y="88930"/>
                  <a:pt x="669522" y="56446"/>
                  <a:pt x="675501" y="23961"/>
                </a:cubicBezTo>
                <a:cubicBezTo>
                  <a:pt x="676498" y="18580"/>
                  <a:pt x="679288" y="13996"/>
                  <a:pt x="685067" y="11804"/>
                </a:cubicBezTo>
                <a:cubicBezTo>
                  <a:pt x="692242" y="9213"/>
                  <a:pt x="698819" y="5227"/>
                  <a:pt x="705794" y="2238"/>
                </a:cubicBezTo>
                <a:cubicBezTo>
                  <a:pt x="718150" y="-2944"/>
                  <a:pt x="728912" y="1241"/>
                  <a:pt x="740870" y="11006"/>
                </a:cubicBezTo>
                <a:cubicBezTo>
                  <a:pt x="737482" y="61229"/>
                  <a:pt x="733894" y="112846"/>
                  <a:pt x="730307" y="168449"/>
                </a:cubicBezTo>
                <a:close/>
                <a:moveTo>
                  <a:pt x="876390" y="427332"/>
                </a:moveTo>
                <a:cubicBezTo>
                  <a:pt x="872005" y="416570"/>
                  <a:pt x="868418" y="408000"/>
                  <a:pt x="865030" y="399431"/>
                </a:cubicBezTo>
                <a:cubicBezTo>
                  <a:pt x="852674" y="367544"/>
                  <a:pt x="840517" y="335457"/>
                  <a:pt x="827762" y="303769"/>
                </a:cubicBezTo>
                <a:cubicBezTo>
                  <a:pt x="814409" y="270687"/>
                  <a:pt x="800259" y="237803"/>
                  <a:pt x="786109" y="204920"/>
                </a:cubicBezTo>
                <a:cubicBezTo>
                  <a:pt x="783917" y="199937"/>
                  <a:pt x="784714" y="196350"/>
                  <a:pt x="788501" y="193560"/>
                </a:cubicBezTo>
                <a:cubicBezTo>
                  <a:pt x="795875" y="188378"/>
                  <a:pt x="803448" y="183197"/>
                  <a:pt x="811221" y="178613"/>
                </a:cubicBezTo>
                <a:cubicBezTo>
                  <a:pt x="820587" y="173232"/>
                  <a:pt x="830751" y="169246"/>
                  <a:pt x="839520" y="163267"/>
                </a:cubicBezTo>
                <a:cubicBezTo>
                  <a:pt x="848289" y="157488"/>
                  <a:pt x="857058" y="151509"/>
                  <a:pt x="865428" y="145131"/>
                </a:cubicBezTo>
                <a:cubicBezTo>
                  <a:pt x="869813" y="141743"/>
                  <a:pt x="875194" y="139153"/>
                  <a:pt x="880575" y="137957"/>
                </a:cubicBezTo>
                <a:cubicBezTo>
                  <a:pt x="888746" y="135964"/>
                  <a:pt x="895721" y="132775"/>
                  <a:pt x="902298" y="127793"/>
                </a:cubicBezTo>
                <a:cubicBezTo>
                  <a:pt x="906882" y="124206"/>
                  <a:pt x="912263" y="121615"/>
                  <a:pt x="917644" y="119024"/>
                </a:cubicBezTo>
                <a:cubicBezTo>
                  <a:pt x="937374" y="109458"/>
                  <a:pt x="937772" y="108461"/>
                  <a:pt x="931395" y="86140"/>
                </a:cubicBezTo>
                <a:cubicBezTo>
                  <a:pt x="930797" y="84147"/>
                  <a:pt x="930000" y="82354"/>
                  <a:pt x="928405" y="78368"/>
                </a:cubicBezTo>
                <a:cubicBezTo>
                  <a:pt x="918241" y="84347"/>
                  <a:pt x="909074" y="89927"/>
                  <a:pt x="899508" y="95109"/>
                </a:cubicBezTo>
                <a:cubicBezTo>
                  <a:pt x="881372" y="105073"/>
                  <a:pt x="862838" y="114440"/>
                  <a:pt x="844702" y="124405"/>
                </a:cubicBezTo>
                <a:cubicBezTo>
                  <a:pt x="813014" y="141943"/>
                  <a:pt x="781526" y="160078"/>
                  <a:pt x="749639" y="177417"/>
                </a:cubicBezTo>
                <a:cubicBezTo>
                  <a:pt x="742663" y="181204"/>
                  <a:pt x="734492" y="183396"/>
                  <a:pt x="726521" y="184791"/>
                </a:cubicBezTo>
                <a:cubicBezTo>
                  <a:pt x="710378" y="187382"/>
                  <a:pt x="702605" y="178812"/>
                  <a:pt x="704399" y="162271"/>
                </a:cubicBezTo>
                <a:cubicBezTo>
                  <a:pt x="708185" y="126796"/>
                  <a:pt x="711773" y="91123"/>
                  <a:pt x="715360" y="55648"/>
                </a:cubicBezTo>
                <a:cubicBezTo>
                  <a:pt x="716556" y="43093"/>
                  <a:pt x="717353" y="30338"/>
                  <a:pt x="718349" y="16587"/>
                </a:cubicBezTo>
                <a:cubicBezTo>
                  <a:pt x="707189" y="19377"/>
                  <a:pt x="698619" y="21170"/>
                  <a:pt x="697224" y="32331"/>
                </a:cubicBezTo>
                <a:cubicBezTo>
                  <a:pt x="695032" y="50666"/>
                  <a:pt x="692242" y="69001"/>
                  <a:pt x="690249" y="87336"/>
                </a:cubicBezTo>
                <a:cubicBezTo>
                  <a:pt x="687459" y="111650"/>
                  <a:pt x="685864" y="136163"/>
                  <a:pt x="682277" y="160477"/>
                </a:cubicBezTo>
                <a:cubicBezTo>
                  <a:pt x="675103" y="208905"/>
                  <a:pt x="666932" y="257135"/>
                  <a:pt x="668127" y="306560"/>
                </a:cubicBezTo>
                <a:cubicBezTo>
                  <a:pt x="668924" y="341436"/>
                  <a:pt x="667330" y="376512"/>
                  <a:pt x="667131" y="411388"/>
                </a:cubicBezTo>
                <a:cubicBezTo>
                  <a:pt x="667131" y="423545"/>
                  <a:pt x="667729" y="435901"/>
                  <a:pt x="668127" y="448856"/>
                </a:cubicBezTo>
                <a:cubicBezTo>
                  <a:pt x="679088" y="447261"/>
                  <a:pt x="681879" y="441482"/>
                  <a:pt x="682676" y="433908"/>
                </a:cubicBezTo>
                <a:cubicBezTo>
                  <a:pt x="685665" y="407004"/>
                  <a:pt x="688655" y="380099"/>
                  <a:pt x="692043" y="353194"/>
                </a:cubicBezTo>
                <a:cubicBezTo>
                  <a:pt x="696028" y="323101"/>
                  <a:pt x="700214" y="292808"/>
                  <a:pt x="704797" y="262715"/>
                </a:cubicBezTo>
                <a:cubicBezTo>
                  <a:pt x="706591" y="250757"/>
                  <a:pt x="708385" y="249362"/>
                  <a:pt x="721140" y="247569"/>
                </a:cubicBezTo>
                <a:cubicBezTo>
                  <a:pt x="721538" y="244380"/>
                  <a:pt x="720940" y="240593"/>
                  <a:pt x="722535" y="238202"/>
                </a:cubicBezTo>
                <a:cubicBezTo>
                  <a:pt x="728314" y="229433"/>
                  <a:pt x="751034" y="223255"/>
                  <a:pt x="760799" y="227639"/>
                </a:cubicBezTo>
                <a:cubicBezTo>
                  <a:pt x="762991" y="228636"/>
                  <a:pt x="765184" y="230629"/>
                  <a:pt x="766379" y="232821"/>
                </a:cubicBezTo>
                <a:cubicBezTo>
                  <a:pt x="773952" y="247369"/>
                  <a:pt x="781526" y="262117"/>
                  <a:pt x="788700" y="276865"/>
                </a:cubicBezTo>
                <a:cubicBezTo>
                  <a:pt x="796074" y="292210"/>
                  <a:pt x="801057" y="308752"/>
                  <a:pt x="810224" y="322702"/>
                </a:cubicBezTo>
                <a:cubicBezTo>
                  <a:pt x="822580" y="341835"/>
                  <a:pt x="829356" y="362960"/>
                  <a:pt x="837926" y="383487"/>
                </a:cubicBezTo>
                <a:cubicBezTo>
                  <a:pt x="844702" y="399829"/>
                  <a:pt x="853869" y="415374"/>
                  <a:pt x="862041" y="431118"/>
                </a:cubicBezTo>
                <a:cubicBezTo>
                  <a:pt x="867621" y="429723"/>
                  <a:pt x="871208" y="428727"/>
                  <a:pt x="876390" y="427332"/>
                </a:cubicBezTo>
                <a:close/>
                <a:moveTo>
                  <a:pt x="62871" y="98696"/>
                </a:moveTo>
                <a:cubicBezTo>
                  <a:pt x="79213" y="97899"/>
                  <a:pt x="92765" y="95906"/>
                  <a:pt x="105919" y="96703"/>
                </a:cubicBezTo>
                <a:cubicBezTo>
                  <a:pt x="115883" y="97301"/>
                  <a:pt x="125449" y="101685"/>
                  <a:pt x="136610" y="104874"/>
                </a:cubicBezTo>
                <a:cubicBezTo>
                  <a:pt x="131229" y="141943"/>
                  <a:pt x="121463" y="176620"/>
                  <a:pt x="119271" y="212692"/>
                </a:cubicBezTo>
                <a:cubicBezTo>
                  <a:pt x="117079" y="248964"/>
                  <a:pt x="110901" y="285036"/>
                  <a:pt x="106118" y="321307"/>
                </a:cubicBezTo>
                <a:cubicBezTo>
                  <a:pt x="101335" y="357180"/>
                  <a:pt x="96352" y="393253"/>
                  <a:pt x="91171" y="430321"/>
                </a:cubicBezTo>
                <a:cubicBezTo>
                  <a:pt x="95555" y="429923"/>
                  <a:pt x="98146" y="429125"/>
                  <a:pt x="100737" y="429325"/>
                </a:cubicBezTo>
                <a:cubicBezTo>
                  <a:pt x="108709" y="429723"/>
                  <a:pt x="116880" y="422349"/>
                  <a:pt x="124851" y="429723"/>
                </a:cubicBezTo>
                <a:cubicBezTo>
                  <a:pt x="132624" y="424143"/>
                  <a:pt x="141194" y="427132"/>
                  <a:pt x="149763" y="427332"/>
                </a:cubicBezTo>
                <a:cubicBezTo>
                  <a:pt x="155941" y="427332"/>
                  <a:pt x="163315" y="427332"/>
                  <a:pt x="168298" y="424342"/>
                </a:cubicBezTo>
                <a:cubicBezTo>
                  <a:pt x="178462" y="417965"/>
                  <a:pt x="191814" y="422150"/>
                  <a:pt x="201181" y="413580"/>
                </a:cubicBezTo>
                <a:cubicBezTo>
                  <a:pt x="203373" y="411588"/>
                  <a:pt x="207559" y="410192"/>
                  <a:pt x="210149" y="410990"/>
                </a:cubicBezTo>
                <a:cubicBezTo>
                  <a:pt x="220712" y="414577"/>
                  <a:pt x="228684" y="407602"/>
                  <a:pt x="237652" y="405210"/>
                </a:cubicBezTo>
                <a:cubicBezTo>
                  <a:pt x="246819" y="402619"/>
                  <a:pt x="254991" y="398235"/>
                  <a:pt x="265553" y="400626"/>
                </a:cubicBezTo>
                <a:cubicBezTo>
                  <a:pt x="271731" y="402021"/>
                  <a:pt x="279902" y="399431"/>
                  <a:pt x="285682" y="396043"/>
                </a:cubicBezTo>
                <a:cubicBezTo>
                  <a:pt x="301625" y="386875"/>
                  <a:pt x="319363" y="387672"/>
                  <a:pt x="336502" y="385281"/>
                </a:cubicBezTo>
                <a:cubicBezTo>
                  <a:pt x="338495" y="385081"/>
                  <a:pt x="340886" y="386277"/>
                  <a:pt x="342879" y="385879"/>
                </a:cubicBezTo>
                <a:cubicBezTo>
                  <a:pt x="359819" y="382889"/>
                  <a:pt x="359819" y="382690"/>
                  <a:pt x="377756" y="390064"/>
                </a:cubicBezTo>
                <a:cubicBezTo>
                  <a:pt x="373969" y="407602"/>
                  <a:pt x="369983" y="425339"/>
                  <a:pt x="365798" y="444072"/>
                </a:cubicBezTo>
                <a:cubicBezTo>
                  <a:pt x="339292" y="453240"/>
                  <a:pt x="313982" y="467390"/>
                  <a:pt x="285682" y="472970"/>
                </a:cubicBezTo>
                <a:cubicBezTo>
                  <a:pt x="275119" y="475162"/>
                  <a:pt x="265155" y="479945"/>
                  <a:pt x="254791" y="483134"/>
                </a:cubicBezTo>
                <a:cubicBezTo>
                  <a:pt x="235061" y="488914"/>
                  <a:pt x="215132" y="494494"/>
                  <a:pt x="195202" y="499875"/>
                </a:cubicBezTo>
                <a:cubicBezTo>
                  <a:pt x="193209" y="500473"/>
                  <a:pt x="190818" y="500074"/>
                  <a:pt x="188626" y="500473"/>
                </a:cubicBezTo>
                <a:cubicBezTo>
                  <a:pt x="176469" y="501868"/>
                  <a:pt x="164112" y="502466"/>
                  <a:pt x="151955" y="504658"/>
                </a:cubicBezTo>
                <a:cubicBezTo>
                  <a:pt x="128638" y="509042"/>
                  <a:pt x="105321" y="514025"/>
                  <a:pt x="82203" y="519605"/>
                </a:cubicBezTo>
                <a:cubicBezTo>
                  <a:pt x="67455" y="523192"/>
                  <a:pt x="52906" y="528573"/>
                  <a:pt x="38358" y="533157"/>
                </a:cubicBezTo>
                <a:cubicBezTo>
                  <a:pt x="13446" y="540730"/>
                  <a:pt x="691" y="530765"/>
                  <a:pt x="93" y="504658"/>
                </a:cubicBezTo>
                <a:cubicBezTo>
                  <a:pt x="-903" y="459817"/>
                  <a:pt x="6271" y="415573"/>
                  <a:pt x="12450" y="371330"/>
                </a:cubicBezTo>
                <a:cubicBezTo>
                  <a:pt x="17631" y="335059"/>
                  <a:pt x="22215" y="298787"/>
                  <a:pt x="27795" y="262715"/>
                </a:cubicBezTo>
                <a:cubicBezTo>
                  <a:pt x="30585" y="245177"/>
                  <a:pt x="35169" y="227639"/>
                  <a:pt x="38557" y="210101"/>
                </a:cubicBezTo>
                <a:cubicBezTo>
                  <a:pt x="40749" y="198542"/>
                  <a:pt x="41945" y="186585"/>
                  <a:pt x="44536" y="175025"/>
                </a:cubicBezTo>
                <a:cubicBezTo>
                  <a:pt x="50116" y="149117"/>
                  <a:pt x="56892" y="123010"/>
                  <a:pt x="62871" y="98696"/>
                </a:cubicBezTo>
                <a:close/>
                <a:moveTo>
                  <a:pt x="348858" y="404812"/>
                </a:moveTo>
                <a:cubicBezTo>
                  <a:pt x="346267" y="404612"/>
                  <a:pt x="343477" y="403616"/>
                  <a:pt x="341086" y="404214"/>
                </a:cubicBezTo>
                <a:cubicBezTo>
                  <a:pt x="309796" y="411588"/>
                  <a:pt x="278507" y="418961"/>
                  <a:pt x="247218" y="426734"/>
                </a:cubicBezTo>
                <a:cubicBezTo>
                  <a:pt x="226093" y="432115"/>
                  <a:pt x="205366" y="439489"/>
                  <a:pt x="184042" y="443275"/>
                </a:cubicBezTo>
                <a:cubicBezTo>
                  <a:pt x="153151" y="448856"/>
                  <a:pt x="121264" y="449254"/>
                  <a:pt x="90971" y="459617"/>
                </a:cubicBezTo>
                <a:cubicBezTo>
                  <a:pt x="85391" y="461610"/>
                  <a:pt x="77619" y="460813"/>
                  <a:pt x="72238" y="458422"/>
                </a:cubicBezTo>
                <a:cubicBezTo>
                  <a:pt x="60081" y="453041"/>
                  <a:pt x="57490" y="446464"/>
                  <a:pt x="60081" y="431517"/>
                </a:cubicBezTo>
                <a:cubicBezTo>
                  <a:pt x="64067" y="408997"/>
                  <a:pt x="71241" y="387274"/>
                  <a:pt x="71241" y="364156"/>
                </a:cubicBezTo>
                <a:cubicBezTo>
                  <a:pt x="71241" y="362561"/>
                  <a:pt x="72238" y="360967"/>
                  <a:pt x="72437" y="359373"/>
                </a:cubicBezTo>
                <a:cubicBezTo>
                  <a:pt x="76224" y="332468"/>
                  <a:pt x="83797" y="306161"/>
                  <a:pt x="83398" y="278658"/>
                </a:cubicBezTo>
                <a:cubicBezTo>
                  <a:pt x="83199" y="266701"/>
                  <a:pt x="85391" y="254743"/>
                  <a:pt x="87982" y="242985"/>
                </a:cubicBezTo>
                <a:cubicBezTo>
                  <a:pt x="92167" y="222457"/>
                  <a:pt x="99342" y="202329"/>
                  <a:pt x="99143" y="180805"/>
                </a:cubicBezTo>
                <a:cubicBezTo>
                  <a:pt x="99143" y="172833"/>
                  <a:pt x="101335" y="164861"/>
                  <a:pt x="103328" y="157089"/>
                </a:cubicBezTo>
                <a:cubicBezTo>
                  <a:pt x="107314" y="142740"/>
                  <a:pt x="111897" y="128391"/>
                  <a:pt x="116481" y="113045"/>
                </a:cubicBezTo>
                <a:cubicBezTo>
                  <a:pt x="104125" y="114639"/>
                  <a:pt x="93562" y="116034"/>
                  <a:pt x="81605" y="117629"/>
                </a:cubicBezTo>
                <a:cubicBezTo>
                  <a:pt x="80409" y="126198"/>
                  <a:pt x="79014" y="134768"/>
                  <a:pt x="77818" y="143138"/>
                </a:cubicBezTo>
                <a:cubicBezTo>
                  <a:pt x="72437" y="178015"/>
                  <a:pt x="66458" y="212692"/>
                  <a:pt x="61875" y="247768"/>
                </a:cubicBezTo>
                <a:cubicBezTo>
                  <a:pt x="57689" y="280253"/>
                  <a:pt x="55497" y="312738"/>
                  <a:pt x="51711" y="345223"/>
                </a:cubicBezTo>
                <a:cubicBezTo>
                  <a:pt x="46728" y="388469"/>
                  <a:pt x="40949" y="431716"/>
                  <a:pt x="36365" y="474963"/>
                </a:cubicBezTo>
                <a:cubicBezTo>
                  <a:pt x="35568" y="482935"/>
                  <a:pt x="32578" y="492302"/>
                  <a:pt x="40151" y="500473"/>
                </a:cubicBezTo>
                <a:cubicBezTo>
                  <a:pt x="47127" y="497284"/>
                  <a:pt x="54501" y="490707"/>
                  <a:pt x="61277" y="502864"/>
                </a:cubicBezTo>
                <a:cubicBezTo>
                  <a:pt x="66060" y="488914"/>
                  <a:pt x="77220" y="488316"/>
                  <a:pt x="87185" y="486921"/>
                </a:cubicBezTo>
                <a:cubicBezTo>
                  <a:pt x="103328" y="484330"/>
                  <a:pt x="120068" y="484928"/>
                  <a:pt x="135813" y="481141"/>
                </a:cubicBezTo>
                <a:cubicBezTo>
                  <a:pt x="144582" y="479148"/>
                  <a:pt x="153550" y="479746"/>
                  <a:pt x="161920" y="477554"/>
                </a:cubicBezTo>
                <a:cubicBezTo>
                  <a:pt x="179657" y="472771"/>
                  <a:pt x="196797" y="466593"/>
                  <a:pt x="215530" y="467788"/>
                </a:cubicBezTo>
                <a:cubicBezTo>
                  <a:pt x="219317" y="467988"/>
                  <a:pt x="223502" y="465596"/>
                  <a:pt x="227488" y="464201"/>
                </a:cubicBezTo>
                <a:cubicBezTo>
                  <a:pt x="238051" y="460215"/>
                  <a:pt x="247816" y="455233"/>
                  <a:pt x="260172" y="456429"/>
                </a:cubicBezTo>
                <a:cubicBezTo>
                  <a:pt x="267546" y="457226"/>
                  <a:pt x="277511" y="454834"/>
                  <a:pt x="282892" y="450051"/>
                </a:cubicBezTo>
                <a:cubicBezTo>
                  <a:pt x="293853" y="440286"/>
                  <a:pt x="307804" y="441083"/>
                  <a:pt x="319960" y="437894"/>
                </a:cubicBezTo>
                <a:cubicBezTo>
                  <a:pt x="340687" y="431517"/>
                  <a:pt x="345271" y="429524"/>
                  <a:pt x="348858" y="404812"/>
                </a:cubicBezTo>
                <a:close/>
                <a:moveTo>
                  <a:pt x="431565" y="449653"/>
                </a:moveTo>
                <a:cubicBezTo>
                  <a:pt x="432362" y="424143"/>
                  <a:pt x="433160" y="398434"/>
                  <a:pt x="434355" y="372924"/>
                </a:cubicBezTo>
                <a:cubicBezTo>
                  <a:pt x="435152" y="355984"/>
                  <a:pt x="436348" y="339244"/>
                  <a:pt x="437743" y="322304"/>
                </a:cubicBezTo>
                <a:cubicBezTo>
                  <a:pt x="441928" y="277263"/>
                  <a:pt x="445715" y="232223"/>
                  <a:pt x="450897" y="187382"/>
                </a:cubicBezTo>
                <a:cubicBezTo>
                  <a:pt x="453089" y="167652"/>
                  <a:pt x="452491" y="147324"/>
                  <a:pt x="460662" y="127992"/>
                </a:cubicBezTo>
                <a:cubicBezTo>
                  <a:pt x="464648" y="118825"/>
                  <a:pt x="464847" y="108262"/>
                  <a:pt x="466840" y="98297"/>
                </a:cubicBezTo>
                <a:cubicBezTo>
                  <a:pt x="470228" y="81756"/>
                  <a:pt x="475609" y="79165"/>
                  <a:pt x="493745" y="79763"/>
                </a:cubicBezTo>
                <a:cubicBezTo>
                  <a:pt x="505304" y="79962"/>
                  <a:pt x="514671" y="86738"/>
                  <a:pt x="525831" y="87735"/>
                </a:cubicBezTo>
                <a:cubicBezTo>
                  <a:pt x="527625" y="87934"/>
                  <a:pt x="530216" y="93514"/>
                  <a:pt x="530016" y="96504"/>
                </a:cubicBezTo>
                <a:cubicBezTo>
                  <a:pt x="528621" y="127992"/>
                  <a:pt x="527226" y="159281"/>
                  <a:pt x="525233" y="190770"/>
                </a:cubicBezTo>
                <a:cubicBezTo>
                  <a:pt x="522643" y="229632"/>
                  <a:pt x="519454" y="268694"/>
                  <a:pt x="516265" y="307556"/>
                </a:cubicBezTo>
                <a:cubicBezTo>
                  <a:pt x="514073" y="333066"/>
                  <a:pt x="511482" y="358575"/>
                  <a:pt x="509091" y="384085"/>
                </a:cubicBezTo>
                <a:cubicBezTo>
                  <a:pt x="507297" y="403018"/>
                  <a:pt x="505703" y="421951"/>
                  <a:pt x="503909" y="440884"/>
                </a:cubicBezTo>
                <a:cubicBezTo>
                  <a:pt x="503311" y="447460"/>
                  <a:pt x="500322" y="451646"/>
                  <a:pt x="493944" y="454635"/>
                </a:cubicBezTo>
                <a:cubicBezTo>
                  <a:pt x="480791" y="460813"/>
                  <a:pt x="468235" y="468187"/>
                  <a:pt x="455281" y="474963"/>
                </a:cubicBezTo>
                <a:cubicBezTo>
                  <a:pt x="446313" y="479547"/>
                  <a:pt x="431366" y="468984"/>
                  <a:pt x="431167" y="457824"/>
                </a:cubicBezTo>
                <a:cubicBezTo>
                  <a:pt x="431167" y="455233"/>
                  <a:pt x="431964" y="452443"/>
                  <a:pt x="432362" y="449852"/>
                </a:cubicBezTo>
                <a:cubicBezTo>
                  <a:pt x="432163" y="449653"/>
                  <a:pt x="431964" y="449653"/>
                  <a:pt x="431565" y="449653"/>
                </a:cubicBezTo>
                <a:close/>
                <a:moveTo>
                  <a:pt x="477204" y="447062"/>
                </a:moveTo>
                <a:cubicBezTo>
                  <a:pt x="483980" y="329080"/>
                  <a:pt x="504308" y="214286"/>
                  <a:pt x="509290" y="97899"/>
                </a:cubicBezTo>
                <a:cubicBezTo>
                  <a:pt x="493944" y="100091"/>
                  <a:pt x="486371" y="107664"/>
                  <a:pt x="485375" y="122810"/>
                </a:cubicBezTo>
                <a:cubicBezTo>
                  <a:pt x="484577" y="134768"/>
                  <a:pt x="481588" y="146526"/>
                  <a:pt x="479994" y="158285"/>
                </a:cubicBezTo>
                <a:cubicBezTo>
                  <a:pt x="475410" y="189973"/>
                  <a:pt x="470228" y="221660"/>
                  <a:pt x="469830" y="253946"/>
                </a:cubicBezTo>
                <a:cubicBezTo>
                  <a:pt x="469630" y="280651"/>
                  <a:pt x="469431" y="307556"/>
                  <a:pt x="466043" y="333863"/>
                </a:cubicBezTo>
                <a:cubicBezTo>
                  <a:pt x="461061" y="371330"/>
                  <a:pt x="464050" y="408797"/>
                  <a:pt x="461858" y="447062"/>
                </a:cubicBezTo>
                <a:cubicBezTo>
                  <a:pt x="467239" y="447062"/>
                  <a:pt x="471225" y="447062"/>
                  <a:pt x="477204" y="4470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6667942" y="3903735"/>
            <a:ext cx="662964" cy="224614"/>
          </a:xfrm>
          <a:custGeom>
            <a:rect b="b" l="l" r="r" t="t"/>
            <a:pathLst>
              <a:path extrusionOk="0" h="449227" w="1325928">
                <a:moveTo>
                  <a:pt x="798917" y="88146"/>
                </a:moveTo>
                <a:cubicBezTo>
                  <a:pt x="803895" y="93539"/>
                  <a:pt x="807420" y="97065"/>
                  <a:pt x="811983" y="102042"/>
                </a:cubicBezTo>
                <a:cubicBezTo>
                  <a:pt x="814057" y="98517"/>
                  <a:pt x="815924" y="95613"/>
                  <a:pt x="816961" y="93539"/>
                </a:cubicBezTo>
                <a:cubicBezTo>
                  <a:pt x="828161" y="94783"/>
                  <a:pt x="829613" y="101628"/>
                  <a:pt x="830857" y="109509"/>
                </a:cubicBezTo>
                <a:cubicBezTo>
                  <a:pt x="834383" y="131286"/>
                  <a:pt x="829820" y="152441"/>
                  <a:pt x="825464" y="173597"/>
                </a:cubicBezTo>
                <a:cubicBezTo>
                  <a:pt x="820072" y="200352"/>
                  <a:pt x="817791" y="227314"/>
                  <a:pt x="818828" y="254484"/>
                </a:cubicBezTo>
                <a:cubicBezTo>
                  <a:pt x="818828" y="255728"/>
                  <a:pt x="820279" y="257180"/>
                  <a:pt x="821731" y="259254"/>
                </a:cubicBezTo>
                <a:cubicBezTo>
                  <a:pt x="829613" y="243906"/>
                  <a:pt x="836042" y="229181"/>
                  <a:pt x="844546" y="215492"/>
                </a:cubicBezTo>
                <a:cubicBezTo>
                  <a:pt x="859271" y="191433"/>
                  <a:pt x="873375" y="166545"/>
                  <a:pt x="891211" y="145182"/>
                </a:cubicBezTo>
                <a:cubicBezTo>
                  <a:pt x="909255" y="123612"/>
                  <a:pt x="925018" y="98931"/>
                  <a:pt x="951151" y="85243"/>
                </a:cubicBezTo>
                <a:cubicBezTo>
                  <a:pt x="957995" y="81717"/>
                  <a:pt x="964839" y="78191"/>
                  <a:pt x="972928" y="76532"/>
                </a:cubicBezTo>
                <a:cubicBezTo>
                  <a:pt x="985787" y="73836"/>
                  <a:pt x="998024" y="66991"/>
                  <a:pt x="1011505" y="61391"/>
                </a:cubicBezTo>
                <a:cubicBezTo>
                  <a:pt x="1015238" y="61806"/>
                  <a:pt x="1021875" y="64502"/>
                  <a:pt x="1026023" y="62221"/>
                </a:cubicBezTo>
                <a:cubicBezTo>
                  <a:pt x="1037016" y="56206"/>
                  <a:pt x="1045727" y="60354"/>
                  <a:pt x="1054645" y="65539"/>
                </a:cubicBezTo>
                <a:cubicBezTo>
                  <a:pt x="1061904" y="69895"/>
                  <a:pt x="1068748" y="75080"/>
                  <a:pt x="1075800" y="79850"/>
                </a:cubicBezTo>
                <a:cubicBezTo>
                  <a:pt x="1084926" y="86072"/>
                  <a:pt x="1086793" y="91672"/>
                  <a:pt x="1084511" y="103079"/>
                </a:cubicBezTo>
                <a:cubicBezTo>
                  <a:pt x="1080570" y="121953"/>
                  <a:pt x="1069371" y="137301"/>
                  <a:pt x="1057756" y="151612"/>
                </a:cubicBezTo>
                <a:cubicBezTo>
                  <a:pt x="1029342" y="186663"/>
                  <a:pt x="996157" y="217151"/>
                  <a:pt x="956336" y="239758"/>
                </a:cubicBezTo>
                <a:cubicBezTo>
                  <a:pt x="947832" y="244528"/>
                  <a:pt x="939536" y="249506"/>
                  <a:pt x="931862" y="255521"/>
                </a:cubicBezTo>
                <a:cubicBezTo>
                  <a:pt x="910085" y="272320"/>
                  <a:pt x="885611" y="282898"/>
                  <a:pt x="859479" y="288705"/>
                </a:cubicBezTo>
                <a:cubicBezTo>
                  <a:pt x="852634" y="290157"/>
                  <a:pt x="848279" y="292853"/>
                  <a:pt x="847242" y="300527"/>
                </a:cubicBezTo>
                <a:cubicBezTo>
                  <a:pt x="844753" y="320023"/>
                  <a:pt x="841642" y="339519"/>
                  <a:pt x="839153" y="359222"/>
                </a:cubicBezTo>
                <a:cubicBezTo>
                  <a:pt x="838738" y="362956"/>
                  <a:pt x="838531" y="366896"/>
                  <a:pt x="838946" y="370630"/>
                </a:cubicBezTo>
                <a:cubicBezTo>
                  <a:pt x="840605" y="384733"/>
                  <a:pt x="846620" y="386807"/>
                  <a:pt x="857197" y="383903"/>
                </a:cubicBezTo>
                <a:cubicBezTo>
                  <a:pt x="865701" y="381829"/>
                  <a:pt x="873375" y="377681"/>
                  <a:pt x="882915" y="377474"/>
                </a:cubicBezTo>
                <a:cubicBezTo>
                  <a:pt x="890174" y="377266"/>
                  <a:pt x="898885" y="372289"/>
                  <a:pt x="906352" y="368763"/>
                </a:cubicBezTo>
                <a:cubicBezTo>
                  <a:pt x="921907" y="361504"/>
                  <a:pt x="936425" y="352171"/>
                  <a:pt x="951773" y="344912"/>
                </a:cubicBezTo>
                <a:cubicBezTo>
                  <a:pt x="972513" y="334956"/>
                  <a:pt x="992217" y="322512"/>
                  <a:pt x="1014824" y="316912"/>
                </a:cubicBezTo>
                <a:cubicBezTo>
                  <a:pt x="1016898" y="316290"/>
                  <a:pt x="1019594" y="315875"/>
                  <a:pt x="1020838" y="314216"/>
                </a:cubicBezTo>
                <a:cubicBezTo>
                  <a:pt x="1030586" y="302394"/>
                  <a:pt x="1046141" y="302601"/>
                  <a:pt x="1057963" y="295550"/>
                </a:cubicBezTo>
                <a:cubicBezTo>
                  <a:pt x="1064393" y="291816"/>
                  <a:pt x="1069578" y="294513"/>
                  <a:pt x="1076422" y="300320"/>
                </a:cubicBezTo>
                <a:cubicBezTo>
                  <a:pt x="1061904" y="310483"/>
                  <a:pt x="1048423" y="320438"/>
                  <a:pt x="1034319" y="329564"/>
                </a:cubicBezTo>
                <a:cubicBezTo>
                  <a:pt x="1022912" y="337030"/>
                  <a:pt x="1010468" y="342838"/>
                  <a:pt x="999476" y="350511"/>
                </a:cubicBezTo>
                <a:cubicBezTo>
                  <a:pt x="965462" y="374570"/>
                  <a:pt x="927092" y="390540"/>
                  <a:pt x="889759" y="407755"/>
                </a:cubicBezTo>
                <a:cubicBezTo>
                  <a:pt x="877938" y="413147"/>
                  <a:pt x="864456" y="415636"/>
                  <a:pt x="849938" y="413355"/>
                </a:cubicBezTo>
                <a:cubicBezTo>
                  <a:pt x="824635" y="409207"/>
                  <a:pt x="804932" y="389711"/>
                  <a:pt x="804517" y="359015"/>
                </a:cubicBezTo>
                <a:cubicBezTo>
                  <a:pt x="804102" y="336615"/>
                  <a:pt x="806591" y="315046"/>
                  <a:pt x="811983" y="293683"/>
                </a:cubicBezTo>
                <a:cubicBezTo>
                  <a:pt x="813643" y="286839"/>
                  <a:pt x="811983" y="282068"/>
                  <a:pt x="807213" y="276883"/>
                </a:cubicBezTo>
                <a:cubicBezTo>
                  <a:pt x="791865" y="260291"/>
                  <a:pt x="785850" y="240588"/>
                  <a:pt x="789791" y="217981"/>
                </a:cubicBezTo>
                <a:cubicBezTo>
                  <a:pt x="792902" y="199729"/>
                  <a:pt x="795806" y="181478"/>
                  <a:pt x="799124" y="161775"/>
                </a:cubicBezTo>
                <a:cubicBezTo>
                  <a:pt x="791658" y="164263"/>
                  <a:pt x="788132" y="169241"/>
                  <a:pt x="785436" y="175256"/>
                </a:cubicBezTo>
                <a:cubicBezTo>
                  <a:pt x="779214" y="189152"/>
                  <a:pt x="772784" y="203048"/>
                  <a:pt x="765940" y="216529"/>
                </a:cubicBezTo>
                <a:cubicBezTo>
                  <a:pt x="750177" y="247847"/>
                  <a:pt x="734622" y="279372"/>
                  <a:pt x="717822" y="310275"/>
                </a:cubicBezTo>
                <a:cubicBezTo>
                  <a:pt x="696667" y="349060"/>
                  <a:pt x="674475" y="387429"/>
                  <a:pt x="652075" y="425591"/>
                </a:cubicBezTo>
                <a:cubicBezTo>
                  <a:pt x="645853" y="435962"/>
                  <a:pt x="637765" y="444465"/>
                  <a:pt x="624076" y="448198"/>
                </a:cubicBezTo>
                <a:cubicBezTo>
                  <a:pt x="616402" y="450272"/>
                  <a:pt x="612254" y="449235"/>
                  <a:pt x="608313" y="444880"/>
                </a:cubicBezTo>
                <a:cubicBezTo>
                  <a:pt x="598151" y="433473"/>
                  <a:pt x="594417" y="419162"/>
                  <a:pt x="595040" y="404229"/>
                </a:cubicBezTo>
                <a:cubicBezTo>
                  <a:pt x="596699" y="374570"/>
                  <a:pt x="598358" y="344704"/>
                  <a:pt x="601469" y="315046"/>
                </a:cubicBezTo>
                <a:cubicBezTo>
                  <a:pt x="603336" y="298246"/>
                  <a:pt x="609350" y="282068"/>
                  <a:pt x="610802" y="265269"/>
                </a:cubicBezTo>
                <a:cubicBezTo>
                  <a:pt x="612047" y="249713"/>
                  <a:pt x="615780" y="235195"/>
                  <a:pt x="620758" y="220677"/>
                </a:cubicBezTo>
                <a:cubicBezTo>
                  <a:pt x="626772" y="203255"/>
                  <a:pt x="632787" y="185833"/>
                  <a:pt x="638594" y="168411"/>
                </a:cubicBezTo>
                <a:cubicBezTo>
                  <a:pt x="640461" y="162812"/>
                  <a:pt x="641498" y="156797"/>
                  <a:pt x="640254" y="148916"/>
                </a:cubicBezTo>
                <a:cubicBezTo>
                  <a:pt x="627809" y="160530"/>
                  <a:pt x="615365" y="172145"/>
                  <a:pt x="602714" y="183759"/>
                </a:cubicBezTo>
                <a:cubicBezTo>
                  <a:pt x="595247" y="190811"/>
                  <a:pt x="587988" y="197863"/>
                  <a:pt x="580107" y="204500"/>
                </a:cubicBezTo>
                <a:cubicBezTo>
                  <a:pt x="565796" y="216529"/>
                  <a:pt x="556877" y="230840"/>
                  <a:pt x="550863" y="248884"/>
                </a:cubicBezTo>
                <a:cubicBezTo>
                  <a:pt x="544848" y="266928"/>
                  <a:pt x="533233" y="282898"/>
                  <a:pt x="525145" y="300320"/>
                </a:cubicBezTo>
                <a:cubicBezTo>
                  <a:pt x="515397" y="321060"/>
                  <a:pt x="499842" y="337652"/>
                  <a:pt x="485116" y="354452"/>
                </a:cubicBezTo>
                <a:cubicBezTo>
                  <a:pt x="466242" y="375815"/>
                  <a:pt x="443635" y="392822"/>
                  <a:pt x="416258" y="403192"/>
                </a:cubicBezTo>
                <a:cubicBezTo>
                  <a:pt x="401947" y="408584"/>
                  <a:pt x="388673" y="410658"/>
                  <a:pt x="373740" y="406096"/>
                </a:cubicBezTo>
                <a:cubicBezTo>
                  <a:pt x="358807" y="401740"/>
                  <a:pt x="348645" y="393237"/>
                  <a:pt x="343045" y="379341"/>
                </a:cubicBezTo>
                <a:cubicBezTo>
                  <a:pt x="339934" y="371667"/>
                  <a:pt x="337030" y="363785"/>
                  <a:pt x="333712" y="355489"/>
                </a:cubicBezTo>
                <a:cubicBezTo>
                  <a:pt x="322512" y="367104"/>
                  <a:pt x="311727" y="377681"/>
                  <a:pt x="301357" y="388674"/>
                </a:cubicBezTo>
                <a:cubicBezTo>
                  <a:pt x="286631" y="404229"/>
                  <a:pt x="267757" y="411488"/>
                  <a:pt x="247847" y="416466"/>
                </a:cubicBezTo>
                <a:cubicBezTo>
                  <a:pt x="232084" y="420199"/>
                  <a:pt x="209270" y="406510"/>
                  <a:pt x="202425" y="390333"/>
                </a:cubicBezTo>
                <a:cubicBezTo>
                  <a:pt x="198277" y="380585"/>
                  <a:pt x="194752" y="370630"/>
                  <a:pt x="190603" y="360052"/>
                </a:cubicBezTo>
                <a:cubicBezTo>
                  <a:pt x="176293" y="372704"/>
                  <a:pt x="163226" y="385148"/>
                  <a:pt x="149538" y="396555"/>
                </a:cubicBezTo>
                <a:cubicBezTo>
                  <a:pt x="123612" y="418332"/>
                  <a:pt x="95405" y="435962"/>
                  <a:pt x="60769" y="439695"/>
                </a:cubicBezTo>
                <a:cubicBezTo>
                  <a:pt x="43347" y="441561"/>
                  <a:pt x="27377" y="435339"/>
                  <a:pt x="11822" y="428910"/>
                </a:cubicBezTo>
                <a:cubicBezTo>
                  <a:pt x="7467" y="427043"/>
                  <a:pt x="4770" y="420821"/>
                  <a:pt x="0" y="414806"/>
                </a:cubicBezTo>
                <a:cubicBezTo>
                  <a:pt x="11200" y="411488"/>
                  <a:pt x="19496" y="412318"/>
                  <a:pt x="28207" y="415014"/>
                </a:cubicBezTo>
                <a:cubicBezTo>
                  <a:pt x="42518" y="419162"/>
                  <a:pt x="55791" y="416258"/>
                  <a:pt x="68028" y="407755"/>
                </a:cubicBezTo>
                <a:cubicBezTo>
                  <a:pt x="76947" y="401533"/>
                  <a:pt x="88354" y="400496"/>
                  <a:pt x="96857" y="392614"/>
                </a:cubicBezTo>
                <a:cubicBezTo>
                  <a:pt x="104946" y="385148"/>
                  <a:pt x="115316" y="379755"/>
                  <a:pt x="123405" y="372289"/>
                </a:cubicBezTo>
                <a:cubicBezTo>
                  <a:pt x="133568" y="362956"/>
                  <a:pt x="142071" y="351756"/>
                  <a:pt x="151819" y="341801"/>
                </a:cubicBezTo>
                <a:cubicBezTo>
                  <a:pt x="156175" y="337445"/>
                  <a:pt x="159908" y="332882"/>
                  <a:pt x="163848" y="327905"/>
                </a:cubicBezTo>
                <a:cubicBezTo>
                  <a:pt x="184174" y="302187"/>
                  <a:pt x="200974" y="274394"/>
                  <a:pt x="212796" y="243699"/>
                </a:cubicBezTo>
                <a:cubicBezTo>
                  <a:pt x="218395" y="228973"/>
                  <a:pt x="222129" y="213418"/>
                  <a:pt x="227106" y="198485"/>
                </a:cubicBezTo>
                <a:cubicBezTo>
                  <a:pt x="241210" y="156797"/>
                  <a:pt x="256558" y="115524"/>
                  <a:pt x="278335" y="76739"/>
                </a:cubicBezTo>
                <a:cubicBezTo>
                  <a:pt x="285802" y="63673"/>
                  <a:pt x="290572" y="48947"/>
                  <a:pt x="297623" y="35673"/>
                </a:cubicBezTo>
                <a:cubicBezTo>
                  <a:pt x="303223" y="25303"/>
                  <a:pt x="310068" y="15555"/>
                  <a:pt x="317119" y="6015"/>
                </a:cubicBezTo>
                <a:cubicBezTo>
                  <a:pt x="319193" y="3111"/>
                  <a:pt x="323549" y="1867"/>
                  <a:pt x="326867" y="0"/>
                </a:cubicBezTo>
                <a:cubicBezTo>
                  <a:pt x="333712" y="4978"/>
                  <a:pt x="339934" y="9955"/>
                  <a:pt x="346571" y="14103"/>
                </a:cubicBezTo>
                <a:cubicBezTo>
                  <a:pt x="354867" y="19289"/>
                  <a:pt x="359844" y="28414"/>
                  <a:pt x="357770" y="37747"/>
                </a:cubicBezTo>
                <a:cubicBezTo>
                  <a:pt x="353208" y="58073"/>
                  <a:pt x="345948" y="77569"/>
                  <a:pt x="338897" y="97272"/>
                </a:cubicBezTo>
                <a:cubicBezTo>
                  <a:pt x="329564" y="123405"/>
                  <a:pt x="317119" y="147671"/>
                  <a:pt x="304675" y="172145"/>
                </a:cubicBezTo>
                <a:cubicBezTo>
                  <a:pt x="286424" y="207818"/>
                  <a:pt x="266306" y="242662"/>
                  <a:pt x="246188" y="277298"/>
                </a:cubicBezTo>
                <a:cubicBezTo>
                  <a:pt x="239551" y="288705"/>
                  <a:pt x="233536" y="299905"/>
                  <a:pt x="230632" y="312764"/>
                </a:cubicBezTo>
                <a:cubicBezTo>
                  <a:pt x="226277" y="333297"/>
                  <a:pt x="221507" y="353623"/>
                  <a:pt x="227314" y="374778"/>
                </a:cubicBezTo>
                <a:cubicBezTo>
                  <a:pt x="228766" y="380170"/>
                  <a:pt x="227314" y="387844"/>
                  <a:pt x="234780" y="388259"/>
                </a:cubicBezTo>
                <a:cubicBezTo>
                  <a:pt x="240380" y="388674"/>
                  <a:pt x="247639" y="387014"/>
                  <a:pt x="251787" y="383489"/>
                </a:cubicBezTo>
                <a:cubicBezTo>
                  <a:pt x="264439" y="372911"/>
                  <a:pt x="277713" y="362956"/>
                  <a:pt x="289742" y="351341"/>
                </a:cubicBezTo>
                <a:cubicBezTo>
                  <a:pt x="302601" y="339104"/>
                  <a:pt x="311312" y="324586"/>
                  <a:pt x="321682" y="311105"/>
                </a:cubicBezTo>
                <a:cubicBezTo>
                  <a:pt x="331223" y="298868"/>
                  <a:pt x="340971" y="286631"/>
                  <a:pt x="349889" y="273565"/>
                </a:cubicBezTo>
                <a:cubicBezTo>
                  <a:pt x="356319" y="264024"/>
                  <a:pt x="361089" y="253447"/>
                  <a:pt x="366896" y="243491"/>
                </a:cubicBezTo>
                <a:cubicBezTo>
                  <a:pt x="381207" y="218810"/>
                  <a:pt x="395725" y="194129"/>
                  <a:pt x="410036" y="169448"/>
                </a:cubicBezTo>
                <a:cubicBezTo>
                  <a:pt x="412317" y="165508"/>
                  <a:pt x="413769" y="161152"/>
                  <a:pt x="416258" y="157419"/>
                </a:cubicBezTo>
                <a:cubicBezTo>
                  <a:pt x="418332" y="154308"/>
                  <a:pt x="421651" y="149538"/>
                  <a:pt x="424347" y="149538"/>
                </a:cubicBezTo>
                <a:cubicBezTo>
                  <a:pt x="438658" y="149745"/>
                  <a:pt x="443428" y="137094"/>
                  <a:pt x="452346" y="130249"/>
                </a:cubicBezTo>
                <a:cubicBezTo>
                  <a:pt x="465413" y="120294"/>
                  <a:pt x="479931" y="116146"/>
                  <a:pt x="496108" y="115109"/>
                </a:cubicBezTo>
                <a:cubicBezTo>
                  <a:pt x="520167" y="113242"/>
                  <a:pt x="532611" y="131908"/>
                  <a:pt x="548996" y="143523"/>
                </a:cubicBezTo>
                <a:cubicBezTo>
                  <a:pt x="555840" y="148501"/>
                  <a:pt x="561855" y="154723"/>
                  <a:pt x="569944" y="161982"/>
                </a:cubicBezTo>
                <a:cubicBezTo>
                  <a:pt x="593380" y="152441"/>
                  <a:pt x="609350" y="130042"/>
                  <a:pt x="630506" y="114279"/>
                </a:cubicBezTo>
                <a:cubicBezTo>
                  <a:pt x="652490" y="97894"/>
                  <a:pt x="667631" y="76739"/>
                  <a:pt x="679245" y="49984"/>
                </a:cubicBezTo>
                <a:cubicBezTo>
                  <a:pt x="684223" y="56621"/>
                  <a:pt x="686504" y="62636"/>
                  <a:pt x="690860" y="64917"/>
                </a:cubicBezTo>
                <a:cubicBezTo>
                  <a:pt x="705378" y="73006"/>
                  <a:pt x="703719" y="84828"/>
                  <a:pt x="699778" y="97065"/>
                </a:cubicBezTo>
                <a:cubicBezTo>
                  <a:pt x="693349" y="116975"/>
                  <a:pt x="686297" y="136679"/>
                  <a:pt x="679660" y="156589"/>
                </a:cubicBezTo>
                <a:cubicBezTo>
                  <a:pt x="671571" y="180648"/>
                  <a:pt x="663068" y="204500"/>
                  <a:pt x="655601" y="228766"/>
                </a:cubicBezTo>
                <a:cubicBezTo>
                  <a:pt x="650209" y="246395"/>
                  <a:pt x="645231" y="264232"/>
                  <a:pt x="642742" y="282483"/>
                </a:cubicBezTo>
                <a:cubicBezTo>
                  <a:pt x="639009" y="309238"/>
                  <a:pt x="637557" y="336201"/>
                  <a:pt x="634861" y="366896"/>
                </a:cubicBezTo>
                <a:cubicBezTo>
                  <a:pt x="640046" y="362126"/>
                  <a:pt x="643365" y="360259"/>
                  <a:pt x="645231" y="357563"/>
                </a:cubicBezTo>
                <a:cubicBezTo>
                  <a:pt x="654357" y="342630"/>
                  <a:pt x="663690" y="327490"/>
                  <a:pt x="671986" y="312142"/>
                </a:cubicBezTo>
                <a:cubicBezTo>
                  <a:pt x="697082" y="265891"/>
                  <a:pt x="720933" y="219018"/>
                  <a:pt x="747481" y="173597"/>
                </a:cubicBezTo>
                <a:cubicBezTo>
                  <a:pt x="757644" y="156175"/>
                  <a:pt x="767184" y="138338"/>
                  <a:pt x="777140" y="120709"/>
                </a:cubicBezTo>
                <a:cubicBezTo>
                  <a:pt x="783154" y="109716"/>
                  <a:pt x="790828" y="99968"/>
                  <a:pt x="798917" y="88146"/>
                </a:cubicBezTo>
                <a:close/>
                <a:moveTo>
                  <a:pt x="1057549" y="86487"/>
                </a:moveTo>
                <a:cubicBezTo>
                  <a:pt x="1049252" y="85243"/>
                  <a:pt x="1042823" y="83584"/>
                  <a:pt x="1036393" y="83169"/>
                </a:cubicBezTo>
                <a:cubicBezTo>
                  <a:pt x="1022912" y="82546"/>
                  <a:pt x="1011298" y="88146"/>
                  <a:pt x="999476" y="93954"/>
                </a:cubicBezTo>
                <a:cubicBezTo>
                  <a:pt x="970647" y="108472"/>
                  <a:pt x="946588" y="128590"/>
                  <a:pt x="927299" y="153064"/>
                </a:cubicBezTo>
                <a:cubicBezTo>
                  <a:pt x="909670" y="175671"/>
                  <a:pt x="896604" y="201803"/>
                  <a:pt x="881671" y="226484"/>
                </a:cubicBezTo>
                <a:cubicBezTo>
                  <a:pt x="877938" y="232499"/>
                  <a:pt x="875034" y="238929"/>
                  <a:pt x="870678" y="247225"/>
                </a:cubicBezTo>
                <a:cubicBezTo>
                  <a:pt x="899715" y="240588"/>
                  <a:pt x="919418" y="222751"/>
                  <a:pt x="942025" y="210929"/>
                </a:cubicBezTo>
                <a:cubicBezTo>
                  <a:pt x="952395" y="205537"/>
                  <a:pt x="961521" y="197863"/>
                  <a:pt x="971061" y="190811"/>
                </a:cubicBezTo>
                <a:cubicBezTo>
                  <a:pt x="979150" y="184796"/>
                  <a:pt x="987239" y="178574"/>
                  <a:pt x="994705" y="171730"/>
                </a:cubicBezTo>
                <a:cubicBezTo>
                  <a:pt x="1002172" y="164886"/>
                  <a:pt x="1009016" y="157212"/>
                  <a:pt x="1016275" y="150160"/>
                </a:cubicBezTo>
                <a:cubicBezTo>
                  <a:pt x="1034319" y="132945"/>
                  <a:pt x="1050289" y="114694"/>
                  <a:pt x="1057549" y="86487"/>
                </a:cubicBezTo>
                <a:close/>
                <a:moveTo>
                  <a:pt x="403399" y="256973"/>
                </a:moveTo>
                <a:cubicBezTo>
                  <a:pt x="399251" y="264024"/>
                  <a:pt x="395518" y="269002"/>
                  <a:pt x="393236" y="274602"/>
                </a:cubicBezTo>
                <a:cubicBezTo>
                  <a:pt x="389711" y="282898"/>
                  <a:pt x="386807" y="291609"/>
                  <a:pt x="384525" y="300320"/>
                </a:cubicBezTo>
                <a:cubicBezTo>
                  <a:pt x="380170" y="317742"/>
                  <a:pt x="374570" y="335164"/>
                  <a:pt x="372703" y="353000"/>
                </a:cubicBezTo>
                <a:cubicBezTo>
                  <a:pt x="369800" y="378718"/>
                  <a:pt x="371252" y="379133"/>
                  <a:pt x="398421" y="378096"/>
                </a:cubicBezTo>
                <a:cubicBezTo>
                  <a:pt x="401325" y="374570"/>
                  <a:pt x="403814" y="369385"/>
                  <a:pt x="407962" y="367104"/>
                </a:cubicBezTo>
                <a:cubicBezTo>
                  <a:pt x="432228" y="353830"/>
                  <a:pt x="451102" y="333919"/>
                  <a:pt x="470183" y="314631"/>
                </a:cubicBezTo>
                <a:cubicBezTo>
                  <a:pt x="476405" y="308409"/>
                  <a:pt x="479101" y="298661"/>
                  <a:pt x="485531" y="293061"/>
                </a:cubicBezTo>
                <a:cubicBezTo>
                  <a:pt x="495693" y="283935"/>
                  <a:pt x="499012" y="271906"/>
                  <a:pt x="504404" y="259047"/>
                </a:cubicBezTo>
                <a:cubicBezTo>
                  <a:pt x="470183" y="272528"/>
                  <a:pt x="436791" y="285594"/>
                  <a:pt x="403399" y="256973"/>
                </a:cubicBezTo>
                <a:close/>
                <a:moveTo>
                  <a:pt x="430154" y="245358"/>
                </a:moveTo>
                <a:cubicBezTo>
                  <a:pt x="442598" y="243077"/>
                  <a:pt x="452346" y="243284"/>
                  <a:pt x="460020" y="239551"/>
                </a:cubicBezTo>
                <a:cubicBezTo>
                  <a:pt x="479931" y="229803"/>
                  <a:pt x="499012" y="218396"/>
                  <a:pt x="518093" y="207403"/>
                </a:cubicBezTo>
                <a:cubicBezTo>
                  <a:pt x="533026" y="198900"/>
                  <a:pt x="541737" y="176500"/>
                  <a:pt x="537174" y="160115"/>
                </a:cubicBezTo>
                <a:cubicBezTo>
                  <a:pt x="536552" y="158041"/>
                  <a:pt x="535515" y="155760"/>
                  <a:pt x="534063" y="154308"/>
                </a:cubicBezTo>
                <a:cubicBezTo>
                  <a:pt x="521411" y="140412"/>
                  <a:pt x="500671" y="138545"/>
                  <a:pt x="485323" y="149953"/>
                </a:cubicBezTo>
                <a:cubicBezTo>
                  <a:pt x="482212" y="152234"/>
                  <a:pt x="478686" y="154308"/>
                  <a:pt x="475368" y="156589"/>
                </a:cubicBezTo>
                <a:cubicBezTo>
                  <a:pt x="450687" y="174634"/>
                  <a:pt x="434510" y="198277"/>
                  <a:pt x="429324" y="228766"/>
                </a:cubicBezTo>
                <a:cubicBezTo>
                  <a:pt x="428495" y="233743"/>
                  <a:pt x="429739" y="239136"/>
                  <a:pt x="430154" y="245358"/>
                </a:cubicBezTo>
                <a:close/>
                <a:moveTo>
                  <a:pt x="1271174" y="33807"/>
                </a:moveTo>
                <a:cubicBezTo>
                  <a:pt x="1266404" y="38784"/>
                  <a:pt x="1262878" y="44592"/>
                  <a:pt x="1258730" y="49984"/>
                </a:cubicBezTo>
                <a:cubicBezTo>
                  <a:pt x="1240271" y="74043"/>
                  <a:pt x="1221397" y="97480"/>
                  <a:pt x="1203353" y="121953"/>
                </a:cubicBezTo>
                <a:cubicBezTo>
                  <a:pt x="1190287" y="139997"/>
                  <a:pt x="1184065" y="161982"/>
                  <a:pt x="1167265" y="178367"/>
                </a:cubicBezTo>
                <a:cubicBezTo>
                  <a:pt x="1155858" y="189567"/>
                  <a:pt x="1148599" y="205122"/>
                  <a:pt x="1140302" y="219225"/>
                </a:cubicBezTo>
                <a:cubicBezTo>
                  <a:pt x="1132629" y="232292"/>
                  <a:pt x="1123918" y="245565"/>
                  <a:pt x="1132006" y="261950"/>
                </a:cubicBezTo>
                <a:cubicBezTo>
                  <a:pt x="1138021" y="274187"/>
                  <a:pt x="1157102" y="276883"/>
                  <a:pt x="1165191" y="266098"/>
                </a:cubicBezTo>
                <a:cubicBezTo>
                  <a:pt x="1170998" y="258424"/>
                  <a:pt x="1176183" y="250336"/>
                  <a:pt x="1180953" y="242040"/>
                </a:cubicBezTo>
                <a:cubicBezTo>
                  <a:pt x="1191531" y="223995"/>
                  <a:pt x="1199827" y="204292"/>
                  <a:pt x="1212271" y="187700"/>
                </a:cubicBezTo>
                <a:cubicBezTo>
                  <a:pt x="1231145" y="162812"/>
                  <a:pt x="1242967" y="133775"/>
                  <a:pt x="1263085" y="109716"/>
                </a:cubicBezTo>
                <a:cubicBezTo>
                  <a:pt x="1267648" y="104116"/>
                  <a:pt x="1269515" y="96235"/>
                  <a:pt x="1273663" y="90428"/>
                </a:cubicBezTo>
                <a:cubicBezTo>
                  <a:pt x="1290670" y="67406"/>
                  <a:pt x="1308092" y="44592"/>
                  <a:pt x="1325928" y="21155"/>
                </a:cubicBezTo>
                <a:cubicBezTo>
                  <a:pt x="1317840" y="14933"/>
                  <a:pt x="1310788" y="9541"/>
                  <a:pt x="1302077" y="2904"/>
                </a:cubicBezTo>
                <a:cubicBezTo>
                  <a:pt x="1290877" y="14311"/>
                  <a:pt x="1280714" y="23851"/>
                  <a:pt x="1271174" y="33807"/>
                </a:cubicBezTo>
                <a:close/>
                <a:moveTo>
                  <a:pt x="1137814" y="378718"/>
                </a:moveTo>
                <a:cubicBezTo>
                  <a:pt x="1144451" y="363993"/>
                  <a:pt x="1142584" y="359015"/>
                  <a:pt x="1127651" y="352585"/>
                </a:cubicBezTo>
                <a:cubicBezTo>
                  <a:pt x="1125162" y="351548"/>
                  <a:pt x="1122258" y="350719"/>
                  <a:pt x="1119770" y="349267"/>
                </a:cubicBezTo>
                <a:cubicBezTo>
                  <a:pt x="1104422" y="340141"/>
                  <a:pt x="1104422" y="339934"/>
                  <a:pt x="1093429" y="353000"/>
                </a:cubicBezTo>
                <a:cubicBezTo>
                  <a:pt x="1092392" y="354245"/>
                  <a:pt x="1090733" y="355282"/>
                  <a:pt x="1089904" y="356734"/>
                </a:cubicBezTo>
                <a:cubicBezTo>
                  <a:pt x="1085963" y="365444"/>
                  <a:pt x="1082022" y="374363"/>
                  <a:pt x="1087415" y="384111"/>
                </a:cubicBezTo>
                <a:cubicBezTo>
                  <a:pt x="1092392" y="393237"/>
                  <a:pt x="1099444" y="398836"/>
                  <a:pt x="1109814" y="398214"/>
                </a:cubicBezTo>
                <a:cubicBezTo>
                  <a:pt x="1121636" y="398422"/>
                  <a:pt x="1132421" y="390748"/>
                  <a:pt x="1137814" y="3787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7"/>
          <p:cNvSpPr/>
          <p:nvPr/>
        </p:nvSpPr>
        <p:spPr>
          <a:xfrm>
            <a:off x="4176858" y="3829889"/>
            <a:ext cx="383271" cy="372940"/>
          </a:xfrm>
          <a:custGeom>
            <a:rect b="b" l="l" r="r" t="t"/>
            <a:pathLst>
              <a:path extrusionOk="0" h="745881" w="766543">
                <a:moveTo>
                  <a:pt x="74" y="371712"/>
                </a:moveTo>
                <a:cubicBezTo>
                  <a:pt x="-8473" y="-109017"/>
                  <a:pt x="723288" y="-128270"/>
                  <a:pt x="766460" y="342037"/>
                </a:cubicBezTo>
                <a:cubicBezTo>
                  <a:pt x="775587" y="871693"/>
                  <a:pt x="32671" y="879076"/>
                  <a:pt x="74" y="371712"/>
                </a:cubicBezTo>
                <a:close/>
                <a:moveTo>
                  <a:pt x="519884" y="710727"/>
                </a:moveTo>
                <a:cubicBezTo>
                  <a:pt x="852661" y="574223"/>
                  <a:pt x="790365" y="30092"/>
                  <a:pt x="417023" y="14024"/>
                </a:cubicBezTo>
                <a:cubicBezTo>
                  <a:pt x="344441" y="4325"/>
                  <a:pt x="571749" y="80611"/>
                  <a:pt x="574647" y="143145"/>
                </a:cubicBezTo>
                <a:cubicBezTo>
                  <a:pt x="526548" y="212916"/>
                  <a:pt x="400218" y="118971"/>
                  <a:pt x="387758" y="212482"/>
                </a:cubicBezTo>
                <a:cubicBezTo>
                  <a:pt x="387469" y="245197"/>
                  <a:pt x="367186" y="270384"/>
                  <a:pt x="348208" y="294413"/>
                </a:cubicBezTo>
                <a:cubicBezTo>
                  <a:pt x="325318" y="329154"/>
                  <a:pt x="354292" y="381845"/>
                  <a:pt x="319378" y="413256"/>
                </a:cubicBezTo>
                <a:cubicBezTo>
                  <a:pt x="306484" y="422231"/>
                  <a:pt x="288954" y="411664"/>
                  <a:pt x="282435" y="398926"/>
                </a:cubicBezTo>
                <a:cubicBezTo>
                  <a:pt x="243463" y="302230"/>
                  <a:pt x="115394" y="310626"/>
                  <a:pt x="28759" y="290649"/>
                </a:cubicBezTo>
                <a:cubicBezTo>
                  <a:pt x="-29335" y="541509"/>
                  <a:pt x="219994" y="776445"/>
                  <a:pt x="466280" y="728387"/>
                </a:cubicBezTo>
                <a:cubicBezTo>
                  <a:pt x="483086" y="565538"/>
                  <a:pt x="352409" y="640376"/>
                  <a:pt x="409490" y="527757"/>
                </a:cubicBezTo>
                <a:cubicBezTo>
                  <a:pt x="421224" y="505899"/>
                  <a:pt x="422673" y="483607"/>
                  <a:pt x="423977" y="458564"/>
                </a:cubicBezTo>
                <a:cubicBezTo>
                  <a:pt x="428613" y="437720"/>
                  <a:pt x="452952" y="423100"/>
                  <a:pt x="446577" y="401242"/>
                </a:cubicBezTo>
                <a:cubicBezTo>
                  <a:pt x="421514" y="360710"/>
                  <a:pt x="453966" y="330457"/>
                  <a:pt x="490619" y="317863"/>
                </a:cubicBezTo>
                <a:cubicBezTo>
                  <a:pt x="588120" y="292531"/>
                  <a:pt x="653168" y="386477"/>
                  <a:pt x="701122" y="454801"/>
                </a:cubicBezTo>
                <a:cubicBezTo>
                  <a:pt x="700687" y="493450"/>
                  <a:pt x="645490" y="500109"/>
                  <a:pt x="630423" y="532389"/>
                </a:cubicBezTo>
                <a:cubicBezTo>
                  <a:pt x="596378" y="593476"/>
                  <a:pt x="534951" y="640665"/>
                  <a:pt x="519884" y="710727"/>
                </a:cubicBezTo>
                <a:close/>
                <a:moveTo>
                  <a:pt x="305180" y="397912"/>
                </a:moveTo>
                <a:cubicBezTo>
                  <a:pt x="330533" y="354052"/>
                  <a:pt x="298805" y="301795"/>
                  <a:pt x="341399" y="266041"/>
                </a:cubicBezTo>
                <a:cubicBezTo>
                  <a:pt x="371532" y="231155"/>
                  <a:pt x="355162" y="159647"/>
                  <a:pt x="408475" y="147777"/>
                </a:cubicBezTo>
                <a:cubicBezTo>
                  <a:pt x="454980" y="153133"/>
                  <a:pt x="514813" y="165292"/>
                  <a:pt x="548714" y="135328"/>
                </a:cubicBezTo>
                <a:cubicBezTo>
                  <a:pt x="502354" y="74386"/>
                  <a:pt x="416878" y="31250"/>
                  <a:pt x="346179" y="16050"/>
                </a:cubicBezTo>
                <a:cubicBezTo>
                  <a:pt x="211156" y="42106"/>
                  <a:pt x="74540" y="125629"/>
                  <a:pt x="35858" y="265896"/>
                </a:cubicBezTo>
                <a:cubicBezTo>
                  <a:pt x="120610" y="310481"/>
                  <a:pt x="264036" y="282688"/>
                  <a:pt x="305180" y="397912"/>
                </a:cubicBezTo>
                <a:close/>
                <a:moveTo>
                  <a:pt x="553495" y="600134"/>
                </a:moveTo>
                <a:cubicBezTo>
                  <a:pt x="614777" y="556129"/>
                  <a:pt x="586671" y="525875"/>
                  <a:pt x="671712" y="477527"/>
                </a:cubicBezTo>
                <a:cubicBezTo>
                  <a:pt x="688373" y="467973"/>
                  <a:pt x="674900" y="448287"/>
                  <a:pt x="665193" y="439167"/>
                </a:cubicBezTo>
                <a:cubicBezTo>
                  <a:pt x="619992" y="384884"/>
                  <a:pt x="553929" y="287175"/>
                  <a:pt x="474973" y="348985"/>
                </a:cubicBezTo>
                <a:cubicBezTo>
                  <a:pt x="434843" y="367080"/>
                  <a:pt x="488156" y="376489"/>
                  <a:pt x="445129" y="473908"/>
                </a:cubicBezTo>
                <a:cubicBezTo>
                  <a:pt x="455415" y="511834"/>
                  <a:pt x="391670" y="557866"/>
                  <a:pt x="426875" y="585804"/>
                </a:cubicBezTo>
                <a:cubicBezTo>
                  <a:pt x="506700" y="599266"/>
                  <a:pt x="448606" y="714345"/>
                  <a:pt x="490909" y="721583"/>
                </a:cubicBezTo>
                <a:cubicBezTo>
                  <a:pt x="503658" y="679025"/>
                  <a:pt x="535530" y="640810"/>
                  <a:pt x="553495" y="600134"/>
                </a:cubicBezTo>
                <a:close/>
                <a:moveTo>
                  <a:pt x="217676" y="515019"/>
                </a:moveTo>
                <a:cubicBezTo>
                  <a:pt x="214923" y="484765"/>
                  <a:pt x="250128" y="477962"/>
                  <a:pt x="266788" y="494898"/>
                </a:cubicBezTo>
                <a:cubicBezTo>
                  <a:pt x="287795" y="525441"/>
                  <a:pt x="220573" y="557287"/>
                  <a:pt x="217676" y="515019"/>
                </a:cubicBezTo>
                <a:close/>
                <a:moveTo>
                  <a:pt x="244622" y="495622"/>
                </a:moveTo>
                <a:cubicBezTo>
                  <a:pt x="226079" y="498372"/>
                  <a:pt x="231439" y="519506"/>
                  <a:pt x="247665" y="518203"/>
                </a:cubicBezTo>
                <a:cubicBezTo>
                  <a:pt x="249548" y="510676"/>
                  <a:pt x="255198" y="502715"/>
                  <a:pt x="244622" y="4956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7"/>
          <p:cNvSpPr/>
          <p:nvPr/>
        </p:nvSpPr>
        <p:spPr>
          <a:xfrm>
            <a:off x="5683104" y="3913838"/>
            <a:ext cx="754792" cy="205061"/>
          </a:xfrm>
          <a:custGeom>
            <a:rect b="b" l="l" r="r" t="t"/>
            <a:pathLst>
              <a:path extrusionOk="0" h="410121" w="1509583">
                <a:moveTo>
                  <a:pt x="1263644" y="65339"/>
                </a:moveTo>
                <a:cubicBezTo>
                  <a:pt x="1265846" y="67248"/>
                  <a:pt x="1267902" y="69744"/>
                  <a:pt x="1270545" y="71359"/>
                </a:cubicBezTo>
                <a:cubicBezTo>
                  <a:pt x="1289192" y="83546"/>
                  <a:pt x="1289633" y="83693"/>
                  <a:pt x="1281263" y="105130"/>
                </a:cubicBezTo>
                <a:cubicBezTo>
                  <a:pt x="1274509" y="122750"/>
                  <a:pt x="1268489" y="140663"/>
                  <a:pt x="1266287" y="159604"/>
                </a:cubicBezTo>
                <a:cubicBezTo>
                  <a:pt x="1263644" y="183684"/>
                  <a:pt x="1260854" y="207765"/>
                  <a:pt x="1258211" y="231698"/>
                </a:cubicBezTo>
                <a:cubicBezTo>
                  <a:pt x="1258064" y="233607"/>
                  <a:pt x="1258945" y="235515"/>
                  <a:pt x="1259532" y="238305"/>
                </a:cubicBezTo>
                <a:cubicBezTo>
                  <a:pt x="1270104" y="230230"/>
                  <a:pt x="1279648" y="223035"/>
                  <a:pt x="1288898" y="215547"/>
                </a:cubicBezTo>
                <a:cubicBezTo>
                  <a:pt x="1290807" y="214078"/>
                  <a:pt x="1291835" y="211435"/>
                  <a:pt x="1293303" y="209380"/>
                </a:cubicBezTo>
                <a:cubicBezTo>
                  <a:pt x="1295946" y="205415"/>
                  <a:pt x="1298149" y="200864"/>
                  <a:pt x="1301526" y="197633"/>
                </a:cubicBezTo>
                <a:cubicBezTo>
                  <a:pt x="1313125" y="186034"/>
                  <a:pt x="1322523" y="172819"/>
                  <a:pt x="1331479" y="159311"/>
                </a:cubicBezTo>
                <a:cubicBezTo>
                  <a:pt x="1337059" y="150941"/>
                  <a:pt x="1344253" y="143600"/>
                  <a:pt x="1351448" y="136552"/>
                </a:cubicBezTo>
                <a:cubicBezTo>
                  <a:pt x="1369068" y="119373"/>
                  <a:pt x="1381401" y="97202"/>
                  <a:pt x="1402692" y="83546"/>
                </a:cubicBezTo>
                <a:cubicBezTo>
                  <a:pt x="1405482" y="81784"/>
                  <a:pt x="1407244" y="78260"/>
                  <a:pt x="1409886" y="75911"/>
                </a:cubicBezTo>
                <a:cubicBezTo>
                  <a:pt x="1429709" y="57557"/>
                  <a:pt x="1449531" y="39497"/>
                  <a:pt x="1469206" y="20997"/>
                </a:cubicBezTo>
                <a:cubicBezTo>
                  <a:pt x="1473170" y="17326"/>
                  <a:pt x="1476107" y="12774"/>
                  <a:pt x="1479043" y="9250"/>
                </a:cubicBezTo>
                <a:cubicBezTo>
                  <a:pt x="1489175" y="17473"/>
                  <a:pt x="1498719" y="25402"/>
                  <a:pt x="1509584" y="34358"/>
                </a:cubicBezTo>
                <a:cubicBezTo>
                  <a:pt x="1506794" y="37442"/>
                  <a:pt x="1504445" y="40819"/>
                  <a:pt x="1501362" y="43168"/>
                </a:cubicBezTo>
                <a:cubicBezTo>
                  <a:pt x="1488000" y="53446"/>
                  <a:pt x="1473904" y="62696"/>
                  <a:pt x="1461277" y="73709"/>
                </a:cubicBezTo>
                <a:cubicBezTo>
                  <a:pt x="1445860" y="87070"/>
                  <a:pt x="1431324" y="101606"/>
                  <a:pt x="1416934" y="116289"/>
                </a:cubicBezTo>
                <a:cubicBezTo>
                  <a:pt x="1397112" y="136258"/>
                  <a:pt x="1380227" y="158723"/>
                  <a:pt x="1361873" y="180014"/>
                </a:cubicBezTo>
                <a:cubicBezTo>
                  <a:pt x="1346896" y="197340"/>
                  <a:pt x="1337059" y="218924"/>
                  <a:pt x="1318264" y="233166"/>
                </a:cubicBezTo>
                <a:cubicBezTo>
                  <a:pt x="1312832" y="237277"/>
                  <a:pt x="1309602" y="244178"/>
                  <a:pt x="1305050" y="249611"/>
                </a:cubicBezTo>
                <a:cubicBezTo>
                  <a:pt x="1290220" y="266937"/>
                  <a:pt x="1272600" y="279565"/>
                  <a:pt x="1249401" y="282795"/>
                </a:cubicBezTo>
                <a:cubicBezTo>
                  <a:pt x="1247492" y="283088"/>
                  <a:pt x="1245730" y="284557"/>
                  <a:pt x="1243968" y="285438"/>
                </a:cubicBezTo>
                <a:cubicBezTo>
                  <a:pt x="1230020" y="278096"/>
                  <a:pt x="1219595" y="267818"/>
                  <a:pt x="1218860" y="251814"/>
                </a:cubicBezTo>
                <a:cubicBezTo>
                  <a:pt x="1218420" y="239627"/>
                  <a:pt x="1220476" y="227146"/>
                  <a:pt x="1221797" y="214959"/>
                </a:cubicBezTo>
                <a:cubicBezTo>
                  <a:pt x="1223265" y="201157"/>
                  <a:pt x="1225174" y="187502"/>
                  <a:pt x="1227377" y="169882"/>
                </a:cubicBezTo>
                <a:cubicBezTo>
                  <a:pt x="1219007" y="178692"/>
                  <a:pt x="1212400" y="183978"/>
                  <a:pt x="1207848" y="190732"/>
                </a:cubicBezTo>
                <a:cubicBezTo>
                  <a:pt x="1194634" y="209820"/>
                  <a:pt x="1183915" y="230964"/>
                  <a:pt x="1168938" y="248583"/>
                </a:cubicBezTo>
                <a:cubicBezTo>
                  <a:pt x="1147648" y="273545"/>
                  <a:pt x="1129588" y="301442"/>
                  <a:pt x="1103158" y="321705"/>
                </a:cubicBezTo>
                <a:cubicBezTo>
                  <a:pt x="1093468" y="329193"/>
                  <a:pt x="1083043" y="335654"/>
                  <a:pt x="1073058" y="342701"/>
                </a:cubicBezTo>
                <a:cubicBezTo>
                  <a:pt x="1067479" y="346666"/>
                  <a:pt x="1062633" y="344463"/>
                  <a:pt x="1058082" y="341233"/>
                </a:cubicBezTo>
                <a:cubicBezTo>
                  <a:pt x="1046482" y="333158"/>
                  <a:pt x="1039875" y="315391"/>
                  <a:pt x="1043252" y="301002"/>
                </a:cubicBezTo>
                <a:cubicBezTo>
                  <a:pt x="1050006" y="271489"/>
                  <a:pt x="1056173" y="241829"/>
                  <a:pt x="1064102" y="212757"/>
                </a:cubicBezTo>
                <a:cubicBezTo>
                  <a:pt x="1072030" y="183684"/>
                  <a:pt x="1083630" y="155346"/>
                  <a:pt x="1090384" y="125980"/>
                </a:cubicBezTo>
                <a:cubicBezTo>
                  <a:pt x="1095230" y="105130"/>
                  <a:pt x="1103158" y="85749"/>
                  <a:pt x="1111234" y="66367"/>
                </a:cubicBezTo>
                <a:cubicBezTo>
                  <a:pt x="1120925" y="43021"/>
                  <a:pt x="1132965" y="20556"/>
                  <a:pt x="1149410" y="0"/>
                </a:cubicBezTo>
                <a:cubicBezTo>
                  <a:pt x="1156164" y="2937"/>
                  <a:pt x="1161890" y="5433"/>
                  <a:pt x="1167617" y="7929"/>
                </a:cubicBezTo>
                <a:cubicBezTo>
                  <a:pt x="1171288" y="22465"/>
                  <a:pt x="1161450" y="32303"/>
                  <a:pt x="1156605" y="43168"/>
                </a:cubicBezTo>
                <a:cubicBezTo>
                  <a:pt x="1146767" y="65193"/>
                  <a:pt x="1135608" y="86630"/>
                  <a:pt x="1129588" y="110416"/>
                </a:cubicBezTo>
                <a:cubicBezTo>
                  <a:pt x="1121953" y="140810"/>
                  <a:pt x="1112702" y="170763"/>
                  <a:pt x="1104627" y="201010"/>
                </a:cubicBezTo>
                <a:cubicBezTo>
                  <a:pt x="1097432" y="228027"/>
                  <a:pt x="1090825" y="255338"/>
                  <a:pt x="1083924" y="282501"/>
                </a:cubicBezTo>
                <a:cubicBezTo>
                  <a:pt x="1085098" y="283235"/>
                  <a:pt x="1086273" y="283969"/>
                  <a:pt x="1087301" y="284704"/>
                </a:cubicBezTo>
                <a:cubicBezTo>
                  <a:pt x="1096257" y="277068"/>
                  <a:pt x="1106389" y="270314"/>
                  <a:pt x="1114024" y="261504"/>
                </a:cubicBezTo>
                <a:cubicBezTo>
                  <a:pt x="1131790" y="240948"/>
                  <a:pt x="1148235" y="219071"/>
                  <a:pt x="1165561" y="198074"/>
                </a:cubicBezTo>
                <a:cubicBezTo>
                  <a:pt x="1170847" y="191613"/>
                  <a:pt x="1177454" y="186181"/>
                  <a:pt x="1183474" y="180307"/>
                </a:cubicBezTo>
                <a:cubicBezTo>
                  <a:pt x="1184502" y="179280"/>
                  <a:pt x="1186705" y="178105"/>
                  <a:pt x="1186558" y="177224"/>
                </a:cubicBezTo>
                <a:cubicBezTo>
                  <a:pt x="1184209" y="159017"/>
                  <a:pt x="1202709" y="152997"/>
                  <a:pt x="1208729" y="139195"/>
                </a:cubicBezTo>
                <a:cubicBezTo>
                  <a:pt x="1214456" y="126274"/>
                  <a:pt x="1225908" y="115996"/>
                  <a:pt x="1234571" y="104249"/>
                </a:cubicBezTo>
                <a:cubicBezTo>
                  <a:pt x="1243381" y="92209"/>
                  <a:pt x="1251897" y="79876"/>
                  <a:pt x="1260560" y="67542"/>
                </a:cubicBezTo>
                <a:cubicBezTo>
                  <a:pt x="1261148" y="66955"/>
                  <a:pt x="1262175" y="66514"/>
                  <a:pt x="1263644" y="65339"/>
                </a:cubicBezTo>
                <a:close/>
                <a:moveTo>
                  <a:pt x="54792" y="125540"/>
                </a:moveTo>
                <a:cubicBezTo>
                  <a:pt x="41724" y="156227"/>
                  <a:pt x="33355" y="187943"/>
                  <a:pt x="26013" y="220098"/>
                </a:cubicBezTo>
                <a:cubicBezTo>
                  <a:pt x="19112" y="250199"/>
                  <a:pt x="12211" y="280299"/>
                  <a:pt x="6632" y="310546"/>
                </a:cubicBezTo>
                <a:cubicBezTo>
                  <a:pt x="3108" y="329046"/>
                  <a:pt x="905" y="347987"/>
                  <a:pt x="24" y="366782"/>
                </a:cubicBezTo>
                <a:cubicBezTo>
                  <a:pt x="-710" y="383520"/>
                  <a:pt x="15441" y="393211"/>
                  <a:pt x="28362" y="383814"/>
                </a:cubicBezTo>
                <a:cubicBezTo>
                  <a:pt x="33208" y="380290"/>
                  <a:pt x="35410" y="372067"/>
                  <a:pt x="37025" y="365607"/>
                </a:cubicBezTo>
                <a:cubicBezTo>
                  <a:pt x="39228" y="356797"/>
                  <a:pt x="39668" y="347547"/>
                  <a:pt x="41137" y="338590"/>
                </a:cubicBezTo>
                <a:cubicBezTo>
                  <a:pt x="44660" y="316713"/>
                  <a:pt x="47450" y="294835"/>
                  <a:pt x="51855" y="273251"/>
                </a:cubicBezTo>
                <a:cubicBezTo>
                  <a:pt x="56554" y="250052"/>
                  <a:pt x="64042" y="227440"/>
                  <a:pt x="67860" y="204094"/>
                </a:cubicBezTo>
                <a:cubicBezTo>
                  <a:pt x="70796" y="186034"/>
                  <a:pt x="76523" y="174434"/>
                  <a:pt x="96051" y="170323"/>
                </a:cubicBezTo>
                <a:cubicBezTo>
                  <a:pt x="118222" y="165624"/>
                  <a:pt x="139660" y="157549"/>
                  <a:pt x="161831" y="151969"/>
                </a:cubicBezTo>
                <a:cubicBezTo>
                  <a:pt x="184883" y="146096"/>
                  <a:pt x="208082" y="141397"/>
                  <a:pt x="231282" y="136258"/>
                </a:cubicBezTo>
                <a:cubicBezTo>
                  <a:pt x="231575" y="136258"/>
                  <a:pt x="231575" y="135524"/>
                  <a:pt x="232016" y="134790"/>
                </a:cubicBezTo>
                <a:cubicBezTo>
                  <a:pt x="224527" y="126568"/>
                  <a:pt x="214690" y="127595"/>
                  <a:pt x="204999" y="128623"/>
                </a:cubicBezTo>
                <a:cubicBezTo>
                  <a:pt x="190463" y="130091"/>
                  <a:pt x="176073" y="124071"/>
                  <a:pt x="161244" y="128917"/>
                </a:cubicBezTo>
                <a:cubicBezTo>
                  <a:pt x="149497" y="132734"/>
                  <a:pt x="136870" y="133615"/>
                  <a:pt x="125123" y="136993"/>
                </a:cubicBezTo>
                <a:cubicBezTo>
                  <a:pt x="112055" y="140810"/>
                  <a:pt x="99281" y="145949"/>
                  <a:pt x="86507" y="150501"/>
                </a:cubicBezTo>
                <a:cubicBezTo>
                  <a:pt x="85186" y="149620"/>
                  <a:pt x="84011" y="148592"/>
                  <a:pt x="82689" y="147711"/>
                </a:cubicBezTo>
                <a:cubicBezTo>
                  <a:pt x="90178" y="130091"/>
                  <a:pt x="93408" y="111444"/>
                  <a:pt x="99869" y="92797"/>
                </a:cubicBezTo>
                <a:cubicBezTo>
                  <a:pt x="105301" y="92062"/>
                  <a:pt x="110440" y="90888"/>
                  <a:pt x="115726" y="90888"/>
                </a:cubicBezTo>
                <a:cubicBezTo>
                  <a:pt x="135989" y="91035"/>
                  <a:pt x="154343" y="82959"/>
                  <a:pt x="173577" y="78407"/>
                </a:cubicBezTo>
                <a:cubicBezTo>
                  <a:pt x="194721" y="73268"/>
                  <a:pt x="214249" y="62990"/>
                  <a:pt x="236421" y="61375"/>
                </a:cubicBezTo>
                <a:cubicBezTo>
                  <a:pt x="247433" y="60494"/>
                  <a:pt x="258151" y="55208"/>
                  <a:pt x="269164" y="52859"/>
                </a:cubicBezTo>
                <a:cubicBezTo>
                  <a:pt x="282672" y="50069"/>
                  <a:pt x="296474" y="48454"/>
                  <a:pt x="309982" y="45811"/>
                </a:cubicBezTo>
                <a:cubicBezTo>
                  <a:pt x="313360" y="45077"/>
                  <a:pt x="316443" y="42140"/>
                  <a:pt x="320407" y="39644"/>
                </a:cubicBezTo>
                <a:cubicBezTo>
                  <a:pt x="312479" y="34065"/>
                  <a:pt x="306018" y="30834"/>
                  <a:pt x="301319" y="25842"/>
                </a:cubicBezTo>
                <a:cubicBezTo>
                  <a:pt x="296474" y="20850"/>
                  <a:pt x="290895" y="19088"/>
                  <a:pt x="285168" y="20409"/>
                </a:cubicBezTo>
                <a:cubicBezTo>
                  <a:pt x="274596" y="23052"/>
                  <a:pt x="264171" y="17620"/>
                  <a:pt x="253306" y="21584"/>
                </a:cubicBezTo>
                <a:cubicBezTo>
                  <a:pt x="245230" y="24521"/>
                  <a:pt x="235980" y="24227"/>
                  <a:pt x="227464" y="26429"/>
                </a:cubicBezTo>
                <a:cubicBezTo>
                  <a:pt x="210432" y="30981"/>
                  <a:pt x="193693" y="36267"/>
                  <a:pt x="176661" y="41112"/>
                </a:cubicBezTo>
                <a:cubicBezTo>
                  <a:pt x="169466" y="43168"/>
                  <a:pt x="160950" y="43168"/>
                  <a:pt x="155370" y="47426"/>
                </a:cubicBezTo>
                <a:cubicBezTo>
                  <a:pt x="144799" y="55355"/>
                  <a:pt x="128941" y="48454"/>
                  <a:pt x="120572" y="61081"/>
                </a:cubicBezTo>
                <a:cubicBezTo>
                  <a:pt x="109413" y="55208"/>
                  <a:pt x="99722" y="63137"/>
                  <a:pt x="89444" y="64752"/>
                </a:cubicBezTo>
                <a:cubicBezTo>
                  <a:pt x="83424" y="65780"/>
                  <a:pt x="77404" y="67836"/>
                  <a:pt x="69768" y="69744"/>
                </a:cubicBezTo>
                <a:cubicBezTo>
                  <a:pt x="75495" y="91769"/>
                  <a:pt x="62133" y="108214"/>
                  <a:pt x="54792" y="125540"/>
                </a:cubicBezTo>
                <a:close/>
                <a:moveTo>
                  <a:pt x="1038406" y="105718"/>
                </a:moveTo>
                <a:cubicBezTo>
                  <a:pt x="1031212" y="89420"/>
                  <a:pt x="1019025" y="78701"/>
                  <a:pt x="1004489" y="67982"/>
                </a:cubicBezTo>
                <a:cubicBezTo>
                  <a:pt x="986135" y="54474"/>
                  <a:pt x="969249" y="55061"/>
                  <a:pt x="950015" y="59760"/>
                </a:cubicBezTo>
                <a:cubicBezTo>
                  <a:pt x="942526" y="61669"/>
                  <a:pt x="936947" y="65633"/>
                  <a:pt x="931074" y="70772"/>
                </a:cubicBezTo>
                <a:cubicBezTo>
                  <a:pt x="925641" y="75471"/>
                  <a:pt x="914922" y="73562"/>
                  <a:pt x="908902" y="77967"/>
                </a:cubicBezTo>
                <a:cubicBezTo>
                  <a:pt x="895688" y="87511"/>
                  <a:pt x="883207" y="98523"/>
                  <a:pt x="871754" y="110269"/>
                </a:cubicBezTo>
                <a:cubicBezTo>
                  <a:pt x="862798" y="119520"/>
                  <a:pt x="855309" y="130238"/>
                  <a:pt x="847821" y="140810"/>
                </a:cubicBezTo>
                <a:cubicBezTo>
                  <a:pt x="841507" y="149620"/>
                  <a:pt x="834900" y="158577"/>
                  <a:pt x="830936" y="168414"/>
                </a:cubicBezTo>
                <a:cubicBezTo>
                  <a:pt x="823153" y="187943"/>
                  <a:pt x="816693" y="208058"/>
                  <a:pt x="810526" y="228174"/>
                </a:cubicBezTo>
                <a:cubicBezTo>
                  <a:pt x="799954" y="262826"/>
                  <a:pt x="818455" y="298359"/>
                  <a:pt x="852079" y="307756"/>
                </a:cubicBezTo>
                <a:cubicBezTo>
                  <a:pt x="867643" y="312161"/>
                  <a:pt x="883501" y="308196"/>
                  <a:pt x="897743" y="302176"/>
                </a:cubicBezTo>
                <a:cubicBezTo>
                  <a:pt x="926228" y="290283"/>
                  <a:pt x="952658" y="274572"/>
                  <a:pt x="974682" y="252254"/>
                </a:cubicBezTo>
                <a:cubicBezTo>
                  <a:pt x="1001112" y="225678"/>
                  <a:pt x="1018291" y="193228"/>
                  <a:pt x="1033267" y="159604"/>
                </a:cubicBezTo>
                <a:cubicBezTo>
                  <a:pt x="1038406" y="148005"/>
                  <a:pt x="1040903" y="135231"/>
                  <a:pt x="1044720" y="123044"/>
                </a:cubicBezTo>
                <a:cubicBezTo>
                  <a:pt x="1042224" y="116877"/>
                  <a:pt x="1040756" y="111150"/>
                  <a:pt x="1038406" y="105718"/>
                </a:cubicBezTo>
                <a:close/>
                <a:moveTo>
                  <a:pt x="1000377" y="155346"/>
                </a:moveTo>
                <a:cubicBezTo>
                  <a:pt x="980702" y="188824"/>
                  <a:pt x="959559" y="221273"/>
                  <a:pt x="928431" y="245794"/>
                </a:cubicBezTo>
                <a:cubicBezTo>
                  <a:pt x="926816" y="247115"/>
                  <a:pt x="925200" y="248583"/>
                  <a:pt x="923438" y="249758"/>
                </a:cubicBezTo>
                <a:cubicBezTo>
                  <a:pt x="914188" y="255778"/>
                  <a:pt x="905378" y="262973"/>
                  <a:pt x="895394" y="267671"/>
                </a:cubicBezTo>
                <a:cubicBezTo>
                  <a:pt x="883354" y="273251"/>
                  <a:pt x="870580" y="277656"/>
                  <a:pt x="857805" y="281033"/>
                </a:cubicBezTo>
                <a:cubicBezTo>
                  <a:pt x="851051" y="282795"/>
                  <a:pt x="844591" y="279124"/>
                  <a:pt x="842976" y="271783"/>
                </a:cubicBezTo>
                <a:cubicBezTo>
                  <a:pt x="841360" y="264588"/>
                  <a:pt x="839745" y="256806"/>
                  <a:pt x="840773" y="249758"/>
                </a:cubicBezTo>
                <a:cubicBezTo>
                  <a:pt x="842535" y="238012"/>
                  <a:pt x="845325" y="226265"/>
                  <a:pt x="849583" y="215253"/>
                </a:cubicBezTo>
                <a:cubicBezTo>
                  <a:pt x="862651" y="180748"/>
                  <a:pt x="877774" y="146977"/>
                  <a:pt x="902882" y="119226"/>
                </a:cubicBezTo>
                <a:cubicBezTo>
                  <a:pt x="923145" y="96908"/>
                  <a:pt x="948840" y="81784"/>
                  <a:pt x="977031" y="71359"/>
                </a:cubicBezTo>
                <a:cubicBezTo>
                  <a:pt x="980702" y="70038"/>
                  <a:pt x="986722" y="71506"/>
                  <a:pt x="990246" y="73709"/>
                </a:cubicBezTo>
                <a:cubicBezTo>
                  <a:pt x="1005957" y="83546"/>
                  <a:pt x="1009334" y="100432"/>
                  <a:pt x="1013592" y="117905"/>
                </a:cubicBezTo>
                <a:cubicBezTo>
                  <a:pt x="1009628" y="129945"/>
                  <a:pt x="1006985" y="143894"/>
                  <a:pt x="1000377" y="155346"/>
                </a:cubicBezTo>
                <a:close/>
                <a:moveTo>
                  <a:pt x="743425" y="26136"/>
                </a:moveTo>
                <a:cubicBezTo>
                  <a:pt x="724484" y="49922"/>
                  <a:pt x="716702" y="78995"/>
                  <a:pt x="705689" y="106305"/>
                </a:cubicBezTo>
                <a:cubicBezTo>
                  <a:pt x="696586" y="128770"/>
                  <a:pt x="690713" y="152410"/>
                  <a:pt x="683812" y="175609"/>
                </a:cubicBezTo>
                <a:cubicBezTo>
                  <a:pt x="673534" y="209673"/>
                  <a:pt x="664871" y="244325"/>
                  <a:pt x="652831" y="277803"/>
                </a:cubicBezTo>
                <a:cubicBezTo>
                  <a:pt x="642259" y="307315"/>
                  <a:pt x="635798" y="337709"/>
                  <a:pt x="629485" y="368250"/>
                </a:cubicBezTo>
                <a:cubicBezTo>
                  <a:pt x="625814" y="386016"/>
                  <a:pt x="636826" y="401727"/>
                  <a:pt x="651215" y="407013"/>
                </a:cubicBezTo>
                <a:cubicBezTo>
                  <a:pt x="663990" y="411712"/>
                  <a:pt x="676617" y="410390"/>
                  <a:pt x="689391" y="407600"/>
                </a:cubicBezTo>
                <a:cubicBezTo>
                  <a:pt x="708332" y="403489"/>
                  <a:pt x="727273" y="399084"/>
                  <a:pt x="746068" y="394679"/>
                </a:cubicBezTo>
                <a:cubicBezTo>
                  <a:pt x="750179" y="393652"/>
                  <a:pt x="754143" y="392036"/>
                  <a:pt x="758108" y="390421"/>
                </a:cubicBezTo>
                <a:cubicBezTo>
                  <a:pt x="763981" y="388072"/>
                  <a:pt x="769560" y="384842"/>
                  <a:pt x="775581" y="383373"/>
                </a:cubicBezTo>
                <a:cubicBezTo>
                  <a:pt x="786887" y="380730"/>
                  <a:pt x="796430" y="371480"/>
                  <a:pt x="797311" y="359440"/>
                </a:cubicBezTo>
                <a:cubicBezTo>
                  <a:pt x="787474" y="360908"/>
                  <a:pt x="778958" y="348428"/>
                  <a:pt x="768239" y="357972"/>
                </a:cubicBezTo>
                <a:cubicBezTo>
                  <a:pt x="767652" y="358559"/>
                  <a:pt x="764715" y="357678"/>
                  <a:pt x="764275" y="356797"/>
                </a:cubicBezTo>
                <a:cubicBezTo>
                  <a:pt x="761779" y="351805"/>
                  <a:pt x="758695" y="352980"/>
                  <a:pt x="755024" y="355182"/>
                </a:cubicBezTo>
                <a:cubicBezTo>
                  <a:pt x="752235" y="356797"/>
                  <a:pt x="749004" y="359587"/>
                  <a:pt x="746508" y="359000"/>
                </a:cubicBezTo>
                <a:cubicBezTo>
                  <a:pt x="732853" y="355916"/>
                  <a:pt x="721547" y="371040"/>
                  <a:pt x="707598" y="363551"/>
                </a:cubicBezTo>
                <a:cubicBezTo>
                  <a:pt x="697467" y="371480"/>
                  <a:pt x="684546" y="366047"/>
                  <a:pt x="673240" y="372508"/>
                </a:cubicBezTo>
                <a:cubicBezTo>
                  <a:pt x="670157" y="357972"/>
                  <a:pt x="675736" y="345785"/>
                  <a:pt x="677351" y="333158"/>
                </a:cubicBezTo>
                <a:cubicBezTo>
                  <a:pt x="680288" y="309077"/>
                  <a:pt x="695411" y="288374"/>
                  <a:pt x="695558" y="263560"/>
                </a:cubicBezTo>
                <a:cubicBezTo>
                  <a:pt x="695558" y="262679"/>
                  <a:pt x="696880" y="261945"/>
                  <a:pt x="697173" y="260917"/>
                </a:cubicBezTo>
                <a:cubicBezTo>
                  <a:pt x="700697" y="251520"/>
                  <a:pt x="704955" y="242270"/>
                  <a:pt x="707598" y="232579"/>
                </a:cubicBezTo>
                <a:cubicBezTo>
                  <a:pt x="712737" y="213344"/>
                  <a:pt x="716702" y="193816"/>
                  <a:pt x="721841" y="174581"/>
                </a:cubicBezTo>
                <a:cubicBezTo>
                  <a:pt x="725658" y="160338"/>
                  <a:pt x="730504" y="146243"/>
                  <a:pt x="734615" y="132147"/>
                </a:cubicBezTo>
                <a:cubicBezTo>
                  <a:pt x="737111" y="123631"/>
                  <a:pt x="738286" y="114674"/>
                  <a:pt x="741663" y="106599"/>
                </a:cubicBezTo>
                <a:cubicBezTo>
                  <a:pt x="753262" y="79729"/>
                  <a:pt x="759136" y="51391"/>
                  <a:pt x="767358" y="23933"/>
                </a:cubicBezTo>
                <a:cubicBezTo>
                  <a:pt x="753997" y="15711"/>
                  <a:pt x="751500" y="16004"/>
                  <a:pt x="743425" y="26136"/>
                </a:cubicBezTo>
                <a:close/>
                <a:moveTo>
                  <a:pt x="603055" y="312454"/>
                </a:moveTo>
                <a:cubicBezTo>
                  <a:pt x="588225" y="308637"/>
                  <a:pt x="574277" y="299974"/>
                  <a:pt x="557832" y="303938"/>
                </a:cubicBezTo>
                <a:cubicBezTo>
                  <a:pt x="553133" y="305113"/>
                  <a:pt x="548141" y="304085"/>
                  <a:pt x="543149" y="304232"/>
                </a:cubicBezTo>
                <a:cubicBezTo>
                  <a:pt x="534045" y="304672"/>
                  <a:pt x="524501" y="302617"/>
                  <a:pt x="517306" y="310986"/>
                </a:cubicBezTo>
                <a:cubicBezTo>
                  <a:pt x="515691" y="312895"/>
                  <a:pt x="511286" y="312748"/>
                  <a:pt x="508203" y="312895"/>
                </a:cubicBezTo>
                <a:cubicBezTo>
                  <a:pt x="491611" y="313776"/>
                  <a:pt x="475019" y="314216"/>
                  <a:pt x="459455" y="321852"/>
                </a:cubicBezTo>
                <a:cubicBezTo>
                  <a:pt x="455638" y="323760"/>
                  <a:pt x="450646" y="323173"/>
                  <a:pt x="444626" y="323760"/>
                </a:cubicBezTo>
                <a:cubicBezTo>
                  <a:pt x="451820" y="303204"/>
                  <a:pt x="459162" y="285438"/>
                  <a:pt x="464301" y="266937"/>
                </a:cubicBezTo>
                <a:cubicBezTo>
                  <a:pt x="474138" y="232138"/>
                  <a:pt x="482655" y="197193"/>
                  <a:pt x="491758" y="162247"/>
                </a:cubicBezTo>
                <a:cubicBezTo>
                  <a:pt x="495869" y="146683"/>
                  <a:pt x="498512" y="130532"/>
                  <a:pt x="504239" y="115555"/>
                </a:cubicBezTo>
                <a:cubicBezTo>
                  <a:pt x="513048" y="92503"/>
                  <a:pt x="524061" y="70185"/>
                  <a:pt x="533751" y="47426"/>
                </a:cubicBezTo>
                <a:cubicBezTo>
                  <a:pt x="537422" y="39057"/>
                  <a:pt x="540359" y="30394"/>
                  <a:pt x="543589" y="22025"/>
                </a:cubicBezTo>
                <a:cubicBezTo>
                  <a:pt x="531843" y="14536"/>
                  <a:pt x="526704" y="15417"/>
                  <a:pt x="521271" y="25548"/>
                </a:cubicBezTo>
                <a:cubicBezTo>
                  <a:pt x="519949" y="27898"/>
                  <a:pt x="519068" y="30541"/>
                  <a:pt x="517600" y="32743"/>
                </a:cubicBezTo>
                <a:cubicBezTo>
                  <a:pt x="508790" y="46251"/>
                  <a:pt x="498219" y="58879"/>
                  <a:pt x="491171" y="73268"/>
                </a:cubicBezTo>
                <a:cubicBezTo>
                  <a:pt x="473551" y="109242"/>
                  <a:pt x="457987" y="145949"/>
                  <a:pt x="449030" y="185446"/>
                </a:cubicBezTo>
                <a:cubicBezTo>
                  <a:pt x="442717" y="213197"/>
                  <a:pt x="434788" y="240508"/>
                  <a:pt x="425978" y="267524"/>
                </a:cubicBezTo>
                <a:cubicBezTo>
                  <a:pt x="419811" y="286319"/>
                  <a:pt x="411001" y="304379"/>
                  <a:pt x="403660" y="322733"/>
                </a:cubicBezTo>
                <a:cubicBezTo>
                  <a:pt x="401458" y="328165"/>
                  <a:pt x="399696" y="333892"/>
                  <a:pt x="398080" y="339618"/>
                </a:cubicBezTo>
                <a:cubicBezTo>
                  <a:pt x="395144" y="349896"/>
                  <a:pt x="408946" y="371921"/>
                  <a:pt x="422895" y="370599"/>
                </a:cubicBezTo>
                <a:cubicBezTo>
                  <a:pt x="434641" y="369425"/>
                  <a:pt x="447415" y="368690"/>
                  <a:pt x="458428" y="361055"/>
                </a:cubicBezTo>
                <a:cubicBezTo>
                  <a:pt x="465182" y="356357"/>
                  <a:pt x="473992" y="354154"/>
                  <a:pt x="482214" y="351511"/>
                </a:cubicBezTo>
                <a:cubicBezTo>
                  <a:pt x="489262" y="349162"/>
                  <a:pt x="496603" y="347987"/>
                  <a:pt x="503945" y="346079"/>
                </a:cubicBezTo>
                <a:cubicBezTo>
                  <a:pt x="517160" y="342701"/>
                  <a:pt x="529200" y="334626"/>
                  <a:pt x="544030" y="336828"/>
                </a:cubicBezTo>
                <a:cubicBezTo>
                  <a:pt x="548728" y="337562"/>
                  <a:pt x="554161" y="333745"/>
                  <a:pt x="559447" y="332277"/>
                </a:cubicBezTo>
                <a:cubicBezTo>
                  <a:pt x="563998" y="330955"/>
                  <a:pt x="568697" y="328899"/>
                  <a:pt x="573249" y="329046"/>
                </a:cubicBezTo>
                <a:cubicBezTo>
                  <a:pt x="585729" y="329634"/>
                  <a:pt x="596007" y="325229"/>
                  <a:pt x="605404" y="315685"/>
                </a:cubicBezTo>
                <a:cubicBezTo>
                  <a:pt x="604230" y="314070"/>
                  <a:pt x="603789" y="312601"/>
                  <a:pt x="603055" y="312454"/>
                </a:cubicBezTo>
                <a:close/>
                <a:moveTo>
                  <a:pt x="212194" y="341380"/>
                </a:moveTo>
                <a:cubicBezTo>
                  <a:pt x="221591" y="349749"/>
                  <a:pt x="233631" y="357972"/>
                  <a:pt x="245524" y="359734"/>
                </a:cubicBezTo>
                <a:cubicBezTo>
                  <a:pt x="256830" y="361349"/>
                  <a:pt x="270485" y="356797"/>
                  <a:pt x="281204" y="351218"/>
                </a:cubicBezTo>
                <a:cubicBezTo>
                  <a:pt x="318205" y="331542"/>
                  <a:pt x="347865" y="303351"/>
                  <a:pt x="368127" y="266497"/>
                </a:cubicBezTo>
                <a:cubicBezTo>
                  <a:pt x="389564" y="227880"/>
                  <a:pt x="395144" y="185887"/>
                  <a:pt x="390592" y="142278"/>
                </a:cubicBezTo>
                <a:cubicBezTo>
                  <a:pt x="389271" y="129210"/>
                  <a:pt x="382516" y="121135"/>
                  <a:pt x="371211" y="116436"/>
                </a:cubicBezTo>
                <a:cubicBezTo>
                  <a:pt x="363282" y="113206"/>
                  <a:pt x="354766" y="109976"/>
                  <a:pt x="346249" y="109242"/>
                </a:cubicBezTo>
                <a:cubicBezTo>
                  <a:pt x="335237" y="108361"/>
                  <a:pt x="321876" y="109242"/>
                  <a:pt x="314828" y="116583"/>
                </a:cubicBezTo>
                <a:cubicBezTo>
                  <a:pt x="299117" y="132734"/>
                  <a:pt x="279882" y="145068"/>
                  <a:pt x="266521" y="163716"/>
                </a:cubicBezTo>
                <a:cubicBezTo>
                  <a:pt x="255362" y="179133"/>
                  <a:pt x="240972" y="192347"/>
                  <a:pt x="230401" y="208205"/>
                </a:cubicBezTo>
                <a:cubicBezTo>
                  <a:pt x="221297" y="221860"/>
                  <a:pt x="215424" y="237718"/>
                  <a:pt x="208229" y="252548"/>
                </a:cubicBezTo>
                <a:cubicBezTo>
                  <a:pt x="199860" y="270021"/>
                  <a:pt x="198245" y="288815"/>
                  <a:pt x="198392" y="307903"/>
                </a:cubicBezTo>
                <a:cubicBezTo>
                  <a:pt x="197657" y="321117"/>
                  <a:pt x="202943" y="333158"/>
                  <a:pt x="212194" y="341380"/>
                </a:cubicBezTo>
                <a:close/>
                <a:moveTo>
                  <a:pt x="352857" y="227880"/>
                </a:moveTo>
                <a:cubicBezTo>
                  <a:pt x="350067" y="233754"/>
                  <a:pt x="347865" y="239920"/>
                  <a:pt x="345956" y="246087"/>
                </a:cubicBezTo>
                <a:cubicBezTo>
                  <a:pt x="343313" y="254750"/>
                  <a:pt x="337146" y="260917"/>
                  <a:pt x="331713" y="267524"/>
                </a:cubicBezTo>
                <a:cubicBezTo>
                  <a:pt x="327015" y="273251"/>
                  <a:pt x="322903" y="279565"/>
                  <a:pt x="317618" y="284850"/>
                </a:cubicBezTo>
                <a:cubicBezTo>
                  <a:pt x="310863" y="291458"/>
                  <a:pt x="303522" y="297478"/>
                  <a:pt x="296180" y="303498"/>
                </a:cubicBezTo>
                <a:cubicBezTo>
                  <a:pt x="284581" y="312895"/>
                  <a:pt x="272981" y="322292"/>
                  <a:pt x="260794" y="330955"/>
                </a:cubicBezTo>
                <a:cubicBezTo>
                  <a:pt x="248461" y="339765"/>
                  <a:pt x="238183" y="334626"/>
                  <a:pt x="232897" y="320824"/>
                </a:cubicBezTo>
                <a:cubicBezTo>
                  <a:pt x="227611" y="306728"/>
                  <a:pt x="233337" y="294394"/>
                  <a:pt x="235540" y="281620"/>
                </a:cubicBezTo>
                <a:cubicBezTo>
                  <a:pt x="241706" y="245794"/>
                  <a:pt x="263144" y="217602"/>
                  <a:pt x="283700" y="189558"/>
                </a:cubicBezTo>
                <a:cubicBezTo>
                  <a:pt x="294712" y="174434"/>
                  <a:pt x="308074" y="160632"/>
                  <a:pt x="322169" y="148298"/>
                </a:cubicBezTo>
                <a:cubicBezTo>
                  <a:pt x="333622" y="138314"/>
                  <a:pt x="347718" y="131560"/>
                  <a:pt x="362988" y="122016"/>
                </a:cubicBezTo>
                <a:cubicBezTo>
                  <a:pt x="372679" y="160485"/>
                  <a:pt x="369008" y="194697"/>
                  <a:pt x="352857" y="227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7"/>
          <p:cNvSpPr/>
          <p:nvPr/>
        </p:nvSpPr>
        <p:spPr>
          <a:xfrm rot="-5400000">
            <a:off x="-2488200" y="2488200"/>
            <a:ext cx="51435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7"/>
          <p:cNvSpPr txBox="1"/>
          <p:nvPr/>
        </p:nvSpPr>
        <p:spPr>
          <a:xfrm>
            <a:off x="770413" y="770375"/>
            <a:ext cx="24501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ELEMENTS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RESOURCE 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PAGE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56" name="Google Shape;756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57" name="Google Shape;757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58" name="Google Shape;758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60" name="Google Shape;760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61" name="Google Shape;761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63" name="Google Shape;763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64" name="Google Shape;764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66" name="Google Shape;766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67" name="Google Shape;767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4964704" y="1394897"/>
            <a:ext cx="353167" cy="384887"/>
          </a:xfrm>
          <a:custGeom>
            <a:rect b="b" l="l" r="r" t="t"/>
            <a:pathLst>
              <a:path extrusionOk="0" h="769773" w="706333">
                <a:moveTo>
                  <a:pt x="326135" y="0"/>
                </a:moveTo>
                <a:cubicBezTo>
                  <a:pt x="340211" y="3842"/>
                  <a:pt x="351407" y="7043"/>
                  <a:pt x="366602" y="11205"/>
                </a:cubicBezTo>
                <a:cubicBezTo>
                  <a:pt x="370761" y="51705"/>
                  <a:pt x="376359" y="93005"/>
                  <a:pt x="378758" y="134625"/>
                </a:cubicBezTo>
                <a:cubicBezTo>
                  <a:pt x="381158" y="176085"/>
                  <a:pt x="380198" y="217865"/>
                  <a:pt x="384836" y="261246"/>
                </a:cubicBezTo>
                <a:cubicBezTo>
                  <a:pt x="410588" y="226669"/>
                  <a:pt x="461772" y="224908"/>
                  <a:pt x="477927" y="181527"/>
                </a:cubicBezTo>
                <a:cubicBezTo>
                  <a:pt x="514875" y="163599"/>
                  <a:pt x="534228" y="123419"/>
                  <a:pt x="574536" y="108372"/>
                </a:cubicBezTo>
                <a:cubicBezTo>
                  <a:pt x="590530" y="102449"/>
                  <a:pt x="601727" y="84040"/>
                  <a:pt x="615962" y="72515"/>
                </a:cubicBezTo>
                <a:cubicBezTo>
                  <a:pt x="628278" y="62590"/>
                  <a:pt x="638995" y="58428"/>
                  <a:pt x="650831" y="77157"/>
                </a:cubicBezTo>
                <a:cubicBezTo>
                  <a:pt x="658669" y="89483"/>
                  <a:pt x="674983" y="96366"/>
                  <a:pt x="691138" y="108532"/>
                </a:cubicBezTo>
                <a:cubicBezTo>
                  <a:pt x="608765" y="178806"/>
                  <a:pt x="527671" y="247959"/>
                  <a:pt x="445297" y="318393"/>
                </a:cubicBezTo>
                <a:cubicBezTo>
                  <a:pt x="466890" y="331039"/>
                  <a:pt x="485764" y="336001"/>
                  <a:pt x="507037" y="330879"/>
                </a:cubicBezTo>
                <a:cubicBezTo>
                  <a:pt x="527351" y="326077"/>
                  <a:pt x="547824" y="324316"/>
                  <a:pt x="563979" y="343525"/>
                </a:cubicBezTo>
                <a:cubicBezTo>
                  <a:pt x="574855" y="333920"/>
                  <a:pt x="583333" y="326237"/>
                  <a:pt x="590370" y="319994"/>
                </a:cubicBezTo>
                <a:cubicBezTo>
                  <a:pt x="636596" y="319193"/>
                  <a:pt x="662507" y="345606"/>
                  <a:pt x="689219" y="385625"/>
                </a:cubicBezTo>
                <a:cubicBezTo>
                  <a:pt x="611964" y="387546"/>
                  <a:pt x="540946" y="389307"/>
                  <a:pt x="470089" y="391068"/>
                </a:cubicBezTo>
                <a:cubicBezTo>
                  <a:pt x="469289" y="394109"/>
                  <a:pt x="468650" y="397151"/>
                  <a:pt x="467850" y="400192"/>
                </a:cubicBezTo>
                <a:cubicBezTo>
                  <a:pt x="544465" y="454618"/>
                  <a:pt x="634676" y="489355"/>
                  <a:pt x="706333" y="557228"/>
                </a:cubicBezTo>
                <a:cubicBezTo>
                  <a:pt x="673064" y="576597"/>
                  <a:pt x="641554" y="577558"/>
                  <a:pt x="610524" y="559309"/>
                </a:cubicBezTo>
                <a:cubicBezTo>
                  <a:pt x="578214" y="540260"/>
                  <a:pt x="546864" y="519290"/>
                  <a:pt x="515355" y="498960"/>
                </a:cubicBezTo>
                <a:cubicBezTo>
                  <a:pt x="483365" y="478310"/>
                  <a:pt x="452015" y="456699"/>
                  <a:pt x="419865" y="436370"/>
                </a:cubicBezTo>
                <a:cubicBezTo>
                  <a:pt x="407069" y="428206"/>
                  <a:pt x="392834" y="422283"/>
                  <a:pt x="375559" y="413319"/>
                </a:cubicBezTo>
                <a:cubicBezTo>
                  <a:pt x="373160" y="459421"/>
                  <a:pt x="370281" y="499760"/>
                  <a:pt x="369161" y="540100"/>
                </a:cubicBezTo>
                <a:cubicBezTo>
                  <a:pt x="368042" y="579478"/>
                  <a:pt x="367402" y="618857"/>
                  <a:pt x="368362" y="658076"/>
                </a:cubicBezTo>
                <a:cubicBezTo>
                  <a:pt x="369002" y="686570"/>
                  <a:pt x="373320" y="715064"/>
                  <a:pt x="374280" y="743557"/>
                </a:cubicBezTo>
                <a:cubicBezTo>
                  <a:pt x="374600" y="751241"/>
                  <a:pt x="370441" y="764207"/>
                  <a:pt x="365483" y="765808"/>
                </a:cubicBezTo>
                <a:cubicBezTo>
                  <a:pt x="354126" y="769490"/>
                  <a:pt x="338291" y="772051"/>
                  <a:pt x="329334" y="766768"/>
                </a:cubicBezTo>
                <a:cubicBezTo>
                  <a:pt x="317498" y="759725"/>
                  <a:pt x="308061" y="749320"/>
                  <a:pt x="307421" y="729150"/>
                </a:cubicBezTo>
                <a:cubicBezTo>
                  <a:pt x="304862" y="647991"/>
                  <a:pt x="300064" y="566993"/>
                  <a:pt x="308381" y="485833"/>
                </a:cubicBezTo>
                <a:cubicBezTo>
                  <a:pt x="309661" y="473027"/>
                  <a:pt x="308541" y="460061"/>
                  <a:pt x="308541" y="438611"/>
                </a:cubicBezTo>
                <a:cubicBezTo>
                  <a:pt x="279750" y="459261"/>
                  <a:pt x="256078" y="474468"/>
                  <a:pt x="234645" y="492237"/>
                </a:cubicBezTo>
                <a:cubicBezTo>
                  <a:pt x="202335" y="518969"/>
                  <a:pt x="172745" y="549224"/>
                  <a:pt x="139635" y="574996"/>
                </a:cubicBezTo>
                <a:cubicBezTo>
                  <a:pt x="105566" y="601569"/>
                  <a:pt x="86692" y="604451"/>
                  <a:pt x="63500" y="564271"/>
                </a:cubicBezTo>
                <a:cubicBezTo>
                  <a:pt x="55022" y="549704"/>
                  <a:pt x="59181" y="536738"/>
                  <a:pt x="67498" y="528254"/>
                </a:cubicBezTo>
                <a:cubicBezTo>
                  <a:pt x="90691" y="503922"/>
                  <a:pt x="116123" y="481832"/>
                  <a:pt x="141235" y="459421"/>
                </a:cubicBezTo>
                <a:cubicBezTo>
                  <a:pt x="164107" y="439091"/>
                  <a:pt x="187780" y="419562"/>
                  <a:pt x="218170" y="393629"/>
                </a:cubicBezTo>
                <a:cubicBezTo>
                  <a:pt x="141874" y="386106"/>
                  <a:pt x="71817" y="415400"/>
                  <a:pt x="0" y="384505"/>
                </a:cubicBezTo>
                <a:cubicBezTo>
                  <a:pt x="50704" y="346086"/>
                  <a:pt x="145553" y="337122"/>
                  <a:pt x="250480" y="331839"/>
                </a:cubicBezTo>
                <a:cubicBezTo>
                  <a:pt x="241203" y="320794"/>
                  <a:pt x="235284" y="311510"/>
                  <a:pt x="227287" y="304466"/>
                </a:cubicBezTo>
                <a:cubicBezTo>
                  <a:pt x="208253" y="287658"/>
                  <a:pt x="188899" y="271330"/>
                  <a:pt x="168586" y="256123"/>
                </a:cubicBezTo>
                <a:cubicBezTo>
                  <a:pt x="159469" y="249400"/>
                  <a:pt x="147633" y="246518"/>
                  <a:pt x="137716" y="240756"/>
                </a:cubicBezTo>
                <a:cubicBezTo>
                  <a:pt x="108445" y="223948"/>
                  <a:pt x="79175" y="206979"/>
                  <a:pt x="50384" y="189051"/>
                </a:cubicBezTo>
                <a:cubicBezTo>
                  <a:pt x="45585" y="186009"/>
                  <a:pt x="43346" y="178646"/>
                  <a:pt x="35509" y="166320"/>
                </a:cubicBezTo>
                <a:cubicBezTo>
                  <a:pt x="57901" y="167440"/>
                  <a:pt x="75816" y="163599"/>
                  <a:pt x="89411" y="169842"/>
                </a:cubicBezTo>
                <a:cubicBezTo>
                  <a:pt x="126999" y="186970"/>
                  <a:pt x="163468" y="207140"/>
                  <a:pt x="199136" y="228270"/>
                </a:cubicBezTo>
                <a:cubicBezTo>
                  <a:pt x="229686" y="246358"/>
                  <a:pt x="258317" y="267809"/>
                  <a:pt x="287908" y="287498"/>
                </a:cubicBezTo>
                <a:cubicBezTo>
                  <a:pt x="295425" y="292461"/>
                  <a:pt x="303423" y="296462"/>
                  <a:pt x="316059" y="303666"/>
                </a:cubicBezTo>
                <a:cubicBezTo>
                  <a:pt x="325336" y="201377"/>
                  <a:pt x="326455" y="103250"/>
                  <a:pt x="3261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505159" y="1439753"/>
            <a:ext cx="2735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964704" y="2379257"/>
            <a:ext cx="353167" cy="384887"/>
          </a:xfrm>
          <a:custGeom>
            <a:rect b="b" l="l" r="r" t="t"/>
            <a:pathLst>
              <a:path extrusionOk="0" h="769773" w="706333">
                <a:moveTo>
                  <a:pt x="326135" y="0"/>
                </a:moveTo>
                <a:cubicBezTo>
                  <a:pt x="340211" y="3842"/>
                  <a:pt x="351407" y="7043"/>
                  <a:pt x="366602" y="11205"/>
                </a:cubicBezTo>
                <a:cubicBezTo>
                  <a:pt x="370761" y="51705"/>
                  <a:pt x="376359" y="93005"/>
                  <a:pt x="378758" y="134625"/>
                </a:cubicBezTo>
                <a:cubicBezTo>
                  <a:pt x="381158" y="176085"/>
                  <a:pt x="380198" y="217865"/>
                  <a:pt x="384836" y="261246"/>
                </a:cubicBezTo>
                <a:cubicBezTo>
                  <a:pt x="410588" y="226669"/>
                  <a:pt x="461772" y="224908"/>
                  <a:pt x="477927" y="181527"/>
                </a:cubicBezTo>
                <a:cubicBezTo>
                  <a:pt x="514875" y="163599"/>
                  <a:pt x="534228" y="123419"/>
                  <a:pt x="574536" y="108372"/>
                </a:cubicBezTo>
                <a:cubicBezTo>
                  <a:pt x="590530" y="102449"/>
                  <a:pt x="601727" y="84040"/>
                  <a:pt x="615962" y="72515"/>
                </a:cubicBezTo>
                <a:cubicBezTo>
                  <a:pt x="628278" y="62590"/>
                  <a:pt x="638995" y="58428"/>
                  <a:pt x="650831" y="77157"/>
                </a:cubicBezTo>
                <a:cubicBezTo>
                  <a:pt x="658669" y="89483"/>
                  <a:pt x="674983" y="96366"/>
                  <a:pt x="691138" y="108532"/>
                </a:cubicBezTo>
                <a:cubicBezTo>
                  <a:pt x="608765" y="178806"/>
                  <a:pt x="527671" y="247959"/>
                  <a:pt x="445297" y="318393"/>
                </a:cubicBezTo>
                <a:cubicBezTo>
                  <a:pt x="466890" y="331039"/>
                  <a:pt x="485764" y="336001"/>
                  <a:pt x="507037" y="330879"/>
                </a:cubicBezTo>
                <a:cubicBezTo>
                  <a:pt x="527351" y="326077"/>
                  <a:pt x="547824" y="324316"/>
                  <a:pt x="563979" y="343525"/>
                </a:cubicBezTo>
                <a:cubicBezTo>
                  <a:pt x="574855" y="333920"/>
                  <a:pt x="583333" y="326237"/>
                  <a:pt x="590370" y="319994"/>
                </a:cubicBezTo>
                <a:cubicBezTo>
                  <a:pt x="636596" y="319193"/>
                  <a:pt x="662507" y="345606"/>
                  <a:pt x="689219" y="385625"/>
                </a:cubicBezTo>
                <a:cubicBezTo>
                  <a:pt x="611964" y="387546"/>
                  <a:pt x="540946" y="389307"/>
                  <a:pt x="470089" y="391068"/>
                </a:cubicBezTo>
                <a:cubicBezTo>
                  <a:pt x="469289" y="394109"/>
                  <a:pt x="468650" y="397151"/>
                  <a:pt x="467850" y="400192"/>
                </a:cubicBezTo>
                <a:cubicBezTo>
                  <a:pt x="544465" y="454618"/>
                  <a:pt x="634676" y="489355"/>
                  <a:pt x="706333" y="557228"/>
                </a:cubicBezTo>
                <a:cubicBezTo>
                  <a:pt x="673064" y="576597"/>
                  <a:pt x="641554" y="577558"/>
                  <a:pt x="610524" y="559309"/>
                </a:cubicBezTo>
                <a:cubicBezTo>
                  <a:pt x="578214" y="540260"/>
                  <a:pt x="546864" y="519290"/>
                  <a:pt x="515355" y="498960"/>
                </a:cubicBezTo>
                <a:cubicBezTo>
                  <a:pt x="483365" y="478310"/>
                  <a:pt x="452015" y="456699"/>
                  <a:pt x="419865" y="436370"/>
                </a:cubicBezTo>
                <a:cubicBezTo>
                  <a:pt x="407069" y="428206"/>
                  <a:pt x="392834" y="422283"/>
                  <a:pt x="375559" y="413319"/>
                </a:cubicBezTo>
                <a:cubicBezTo>
                  <a:pt x="373160" y="459421"/>
                  <a:pt x="370281" y="499760"/>
                  <a:pt x="369161" y="540100"/>
                </a:cubicBezTo>
                <a:cubicBezTo>
                  <a:pt x="368042" y="579478"/>
                  <a:pt x="367402" y="618857"/>
                  <a:pt x="368362" y="658076"/>
                </a:cubicBezTo>
                <a:cubicBezTo>
                  <a:pt x="369002" y="686570"/>
                  <a:pt x="373320" y="715064"/>
                  <a:pt x="374280" y="743557"/>
                </a:cubicBezTo>
                <a:cubicBezTo>
                  <a:pt x="374600" y="751241"/>
                  <a:pt x="370441" y="764207"/>
                  <a:pt x="365483" y="765808"/>
                </a:cubicBezTo>
                <a:cubicBezTo>
                  <a:pt x="354126" y="769490"/>
                  <a:pt x="338291" y="772051"/>
                  <a:pt x="329334" y="766768"/>
                </a:cubicBezTo>
                <a:cubicBezTo>
                  <a:pt x="317498" y="759725"/>
                  <a:pt x="308061" y="749320"/>
                  <a:pt x="307421" y="729150"/>
                </a:cubicBezTo>
                <a:cubicBezTo>
                  <a:pt x="304862" y="647991"/>
                  <a:pt x="300064" y="566993"/>
                  <a:pt x="308381" y="485833"/>
                </a:cubicBezTo>
                <a:cubicBezTo>
                  <a:pt x="309661" y="473027"/>
                  <a:pt x="308541" y="460061"/>
                  <a:pt x="308541" y="438611"/>
                </a:cubicBezTo>
                <a:cubicBezTo>
                  <a:pt x="279750" y="459261"/>
                  <a:pt x="256078" y="474468"/>
                  <a:pt x="234645" y="492237"/>
                </a:cubicBezTo>
                <a:cubicBezTo>
                  <a:pt x="202335" y="518969"/>
                  <a:pt x="172745" y="549224"/>
                  <a:pt x="139635" y="574996"/>
                </a:cubicBezTo>
                <a:cubicBezTo>
                  <a:pt x="105566" y="601569"/>
                  <a:pt x="86692" y="604451"/>
                  <a:pt x="63500" y="564271"/>
                </a:cubicBezTo>
                <a:cubicBezTo>
                  <a:pt x="55022" y="549704"/>
                  <a:pt x="59181" y="536738"/>
                  <a:pt x="67498" y="528254"/>
                </a:cubicBezTo>
                <a:cubicBezTo>
                  <a:pt x="90691" y="503922"/>
                  <a:pt x="116123" y="481832"/>
                  <a:pt x="141235" y="459421"/>
                </a:cubicBezTo>
                <a:cubicBezTo>
                  <a:pt x="164107" y="439091"/>
                  <a:pt x="187780" y="419562"/>
                  <a:pt x="218170" y="393629"/>
                </a:cubicBezTo>
                <a:cubicBezTo>
                  <a:pt x="141874" y="386106"/>
                  <a:pt x="71817" y="415400"/>
                  <a:pt x="0" y="384505"/>
                </a:cubicBezTo>
                <a:cubicBezTo>
                  <a:pt x="50704" y="346086"/>
                  <a:pt x="145553" y="337122"/>
                  <a:pt x="250480" y="331839"/>
                </a:cubicBezTo>
                <a:cubicBezTo>
                  <a:pt x="241203" y="320794"/>
                  <a:pt x="235284" y="311510"/>
                  <a:pt x="227287" y="304466"/>
                </a:cubicBezTo>
                <a:cubicBezTo>
                  <a:pt x="208253" y="287658"/>
                  <a:pt x="188899" y="271330"/>
                  <a:pt x="168586" y="256123"/>
                </a:cubicBezTo>
                <a:cubicBezTo>
                  <a:pt x="159469" y="249400"/>
                  <a:pt x="147633" y="246518"/>
                  <a:pt x="137716" y="240756"/>
                </a:cubicBezTo>
                <a:cubicBezTo>
                  <a:pt x="108445" y="223948"/>
                  <a:pt x="79175" y="206979"/>
                  <a:pt x="50384" y="189051"/>
                </a:cubicBezTo>
                <a:cubicBezTo>
                  <a:pt x="45585" y="186009"/>
                  <a:pt x="43346" y="178646"/>
                  <a:pt x="35509" y="166320"/>
                </a:cubicBezTo>
                <a:cubicBezTo>
                  <a:pt x="57901" y="167440"/>
                  <a:pt x="75816" y="163599"/>
                  <a:pt x="89411" y="169842"/>
                </a:cubicBezTo>
                <a:cubicBezTo>
                  <a:pt x="126999" y="186970"/>
                  <a:pt x="163468" y="207140"/>
                  <a:pt x="199136" y="228270"/>
                </a:cubicBezTo>
                <a:cubicBezTo>
                  <a:pt x="229686" y="246358"/>
                  <a:pt x="258317" y="267809"/>
                  <a:pt x="287908" y="287498"/>
                </a:cubicBezTo>
                <a:cubicBezTo>
                  <a:pt x="295425" y="292461"/>
                  <a:pt x="303423" y="296462"/>
                  <a:pt x="316059" y="303666"/>
                </a:cubicBezTo>
                <a:cubicBezTo>
                  <a:pt x="325336" y="201377"/>
                  <a:pt x="326455" y="103250"/>
                  <a:pt x="3261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505159" y="2424113"/>
            <a:ext cx="2735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5505159" y="3408473"/>
            <a:ext cx="2735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an agenda here.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4964704" y="3363618"/>
            <a:ext cx="353167" cy="384886"/>
          </a:xfrm>
          <a:custGeom>
            <a:rect b="b" l="l" r="r" t="t"/>
            <a:pathLst>
              <a:path extrusionOk="0" h="769773" w="706333">
                <a:moveTo>
                  <a:pt x="326135" y="0"/>
                </a:moveTo>
                <a:cubicBezTo>
                  <a:pt x="340211" y="3842"/>
                  <a:pt x="351407" y="7043"/>
                  <a:pt x="366602" y="11205"/>
                </a:cubicBezTo>
                <a:cubicBezTo>
                  <a:pt x="370761" y="51705"/>
                  <a:pt x="376359" y="93005"/>
                  <a:pt x="378758" y="134625"/>
                </a:cubicBezTo>
                <a:cubicBezTo>
                  <a:pt x="381158" y="176085"/>
                  <a:pt x="380198" y="217865"/>
                  <a:pt x="384836" y="261246"/>
                </a:cubicBezTo>
                <a:cubicBezTo>
                  <a:pt x="410588" y="226669"/>
                  <a:pt x="461772" y="224908"/>
                  <a:pt x="477927" y="181527"/>
                </a:cubicBezTo>
                <a:cubicBezTo>
                  <a:pt x="514875" y="163599"/>
                  <a:pt x="534228" y="123419"/>
                  <a:pt x="574536" y="108372"/>
                </a:cubicBezTo>
                <a:cubicBezTo>
                  <a:pt x="590530" y="102449"/>
                  <a:pt x="601727" y="84040"/>
                  <a:pt x="615962" y="72515"/>
                </a:cubicBezTo>
                <a:cubicBezTo>
                  <a:pt x="628278" y="62590"/>
                  <a:pt x="638995" y="58428"/>
                  <a:pt x="650831" y="77157"/>
                </a:cubicBezTo>
                <a:cubicBezTo>
                  <a:pt x="658669" y="89483"/>
                  <a:pt x="674983" y="96366"/>
                  <a:pt x="691138" y="108532"/>
                </a:cubicBezTo>
                <a:cubicBezTo>
                  <a:pt x="608765" y="178806"/>
                  <a:pt x="527671" y="247959"/>
                  <a:pt x="445297" y="318393"/>
                </a:cubicBezTo>
                <a:cubicBezTo>
                  <a:pt x="466890" y="331039"/>
                  <a:pt x="485764" y="336001"/>
                  <a:pt x="507037" y="330879"/>
                </a:cubicBezTo>
                <a:cubicBezTo>
                  <a:pt x="527351" y="326077"/>
                  <a:pt x="547824" y="324316"/>
                  <a:pt x="563979" y="343525"/>
                </a:cubicBezTo>
                <a:cubicBezTo>
                  <a:pt x="574855" y="333920"/>
                  <a:pt x="583333" y="326237"/>
                  <a:pt x="590370" y="319994"/>
                </a:cubicBezTo>
                <a:cubicBezTo>
                  <a:pt x="636596" y="319193"/>
                  <a:pt x="662507" y="345606"/>
                  <a:pt x="689219" y="385625"/>
                </a:cubicBezTo>
                <a:cubicBezTo>
                  <a:pt x="611964" y="387546"/>
                  <a:pt x="540946" y="389307"/>
                  <a:pt x="470089" y="391068"/>
                </a:cubicBezTo>
                <a:cubicBezTo>
                  <a:pt x="469289" y="394109"/>
                  <a:pt x="468650" y="397151"/>
                  <a:pt x="467850" y="400192"/>
                </a:cubicBezTo>
                <a:cubicBezTo>
                  <a:pt x="544465" y="454618"/>
                  <a:pt x="634676" y="489355"/>
                  <a:pt x="706333" y="557228"/>
                </a:cubicBezTo>
                <a:cubicBezTo>
                  <a:pt x="673064" y="576597"/>
                  <a:pt x="641554" y="577558"/>
                  <a:pt x="610524" y="559309"/>
                </a:cubicBezTo>
                <a:cubicBezTo>
                  <a:pt x="578214" y="540260"/>
                  <a:pt x="546864" y="519290"/>
                  <a:pt x="515355" y="498960"/>
                </a:cubicBezTo>
                <a:cubicBezTo>
                  <a:pt x="483365" y="478310"/>
                  <a:pt x="452015" y="456699"/>
                  <a:pt x="419865" y="436370"/>
                </a:cubicBezTo>
                <a:cubicBezTo>
                  <a:pt x="407069" y="428206"/>
                  <a:pt x="392834" y="422283"/>
                  <a:pt x="375559" y="413319"/>
                </a:cubicBezTo>
                <a:cubicBezTo>
                  <a:pt x="373160" y="459421"/>
                  <a:pt x="370281" y="499760"/>
                  <a:pt x="369161" y="540100"/>
                </a:cubicBezTo>
                <a:cubicBezTo>
                  <a:pt x="368042" y="579478"/>
                  <a:pt x="367402" y="618857"/>
                  <a:pt x="368362" y="658076"/>
                </a:cubicBezTo>
                <a:cubicBezTo>
                  <a:pt x="369002" y="686570"/>
                  <a:pt x="373320" y="715064"/>
                  <a:pt x="374280" y="743557"/>
                </a:cubicBezTo>
                <a:cubicBezTo>
                  <a:pt x="374600" y="751241"/>
                  <a:pt x="370441" y="764207"/>
                  <a:pt x="365483" y="765808"/>
                </a:cubicBezTo>
                <a:cubicBezTo>
                  <a:pt x="354126" y="769490"/>
                  <a:pt x="338291" y="772051"/>
                  <a:pt x="329334" y="766768"/>
                </a:cubicBezTo>
                <a:cubicBezTo>
                  <a:pt x="317498" y="759725"/>
                  <a:pt x="308061" y="749320"/>
                  <a:pt x="307421" y="729150"/>
                </a:cubicBezTo>
                <a:cubicBezTo>
                  <a:pt x="304862" y="647991"/>
                  <a:pt x="300064" y="566993"/>
                  <a:pt x="308381" y="485833"/>
                </a:cubicBezTo>
                <a:cubicBezTo>
                  <a:pt x="309661" y="473027"/>
                  <a:pt x="308541" y="460061"/>
                  <a:pt x="308541" y="438611"/>
                </a:cubicBezTo>
                <a:cubicBezTo>
                  <a:pt x="279750" y="459261"/>
                  <a:pt x="256078" y="474468"/>
                  <a:pt x="234645" y="492237"/>
                </a:cubicBezTo>
                <a:cubicBezTo>
                  <a:pt x="202335" y="518969"/>
                  <a:pt x="172745" y="549224"/>
                  <a:pt x="139635" y="574996"/>
                </a:cubicBezTo>
                <a:cubicBezTo>
                  <a:pt x="105566" y="601569"/>
                  <a:pt x="86692" y="604451"/>
                  <a:pt x="63500" y="564271"/>
                </a:cubicBezTo>
                <a:cubicBezTo>
                  <a:pt x="55022" y="549704"/>
                  <a:pt x="59181" y="536738"/>
                  <a:pt x="67498" y="528254"/>
                </a:cubicBezTo>
                <a:cubicBezTo>
                  <a:pt x="90691" y="503922"/>
                  <a:pt x="116123" y="481832"/>
                  <a:pt x="141235" y="459421"/>
                </a:cubicBezTo>
                <a:cubicBezTo>
                  <a:pt x="164107" y="439091"/>
                  <a:pt x="187780" y="419562"/>
                  <a:pt x="218170" y="393629"/>
                </a:cubicBezTo>
                <a:cubicBezTo>
                  <a:pt x="141874" y="386106"/>
                  <a:pt x="71817" y="415400"/>
                  <a:pt x="0" y="384505"/>
                </a:cubicBezTo>
                <a:cubicBezTo>
                  <a:pt x="50704" y="346086"/>
                  <a:pt x="145553" y="337122"/>
                  <a:pt x="250480" y="331839"/>
                </a:cubicBezTo>
                <a:cubicBezTo>
                  <a:pt x="241203" y="320794"/>
                  <a:pt x="235284" y="311510"/>
                  <a:pt x="227287" y="304466"/>
                </a:cubicBezTo>
                <a:cubicBezTo>
                  <a:pt x="208253" y="287658"/>
                  <a:pt x="188899" y="271330"/>
                  <a:pt x="168586" y="256123"/>
                </a:cubicBezTo>
                <a:cubicBezTo>
                  <a:pt x="159469" y="249400"/>
                  <a:pt x="147633" y="246518"/>
                  <a:pt x="137716" y="240756"/>
                </a:cubicBezTo>
                <a:cubicBezTo>
                  <a:pt x="108445" y="223948"/>
                  <a:pt x="79175" y="206979"/>
                  <a:pt x="50384" y="189051"/>
                </a:cubicBezTo>
                <a:cubicBezTo>
                  <a:pt x="45585" y="186009"/>
                  <a:pt x="43346" y="178646"/>
                  <a:pt x="35509" y="166320"/>
                </a:cubicBezTo>
                <a:cubicBezTo>
                  <a:pt x="57901" y="167440"/>
                  <a:pt x="75816" y="163599"/>
                  <a:pt x="89411" y="169842"/>
                </a:cubicBezTo>
                <a:cubicBezTo>
                  <a:pt x="126999" y="186970"/>
                  <a:pt x="163468" y="207140"/>
                  <a:pt x="199136" y="228270"/>
                </a:cubicBezTo>
                <a:cubicBezTo>
                  <a:pt x="229686" y="246358"/>
                  <a:pt x="258317" y="267809"/>
                  <a:pt x="287908" y="287498"/>
                </a:cubicBezTo>
                <a:cubicBezTo>
                  <a:pt x="295425" y="292461"/>
                  <a:pt x="303423" y="296462"/>
                  <a:pt x="316059" y="303666"/>
                </a:cubicBezTo>
                <a:cubicBezTo>
                  <a:pt x="325336" y="201377"/>
                  <a:pt x="326455" y="103250"/>
                  <a:pt x="3261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0" y="0"/>
            <a:ext cx="4061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830779" y="779581"/>
            <a:ext cx="2399850" cy="1526910"/>
            <a:chOff x="0" y="76200"/>
            <a:chExt cx="6399600" cy="4071760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0" y="76200"/>
              <a:ext cx="63996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ADD AN AGENDA PAGE</a:t>
              </a:r>
              <a:endParaRPr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0" y="3609105"/>
              <a:ext cx="3559824" cy="538855"/>
            </a:xfrm>
            <a:custGeom>
              <a:rect b="b" l="l" r="r" t="t"/>
              <a:pathLst>
                <a:path extrusionOk="0" h="538855" w="3559824">
                  <a:moveTo>
                    <a:pt x="2964863" y="386210"/>
                  </a:moveTo>
                  <a:cubicBezTo>
                    <a:pt x="2966776" y="422367"/>
                    <a:pt x="2968497" y="457184"/>
                    <a:pt x="2970602" y="497359"/>
                  </a:cubicBezTo>
                  <a:cubicBezTo>
                    <a:pt x="2952428" y="496593"/>
                    <a:pt x="2935019" y="496976"/>
                    <a:pt x="2917801" y="494872"/>
                  </a:cubicBezTo>
                  <a:cubicBezTo>
                    <a:pt x="2820809" y="483011"/>
                    <a:pt x="2724008" y="468280"/>
                    <a:pt x="2626633" y="459097"/>
                  </a:cubicBezTo>
                  <a:cubicBezTo>
                    <a:pt x="2529832" y="449915"/>
                    <a:pt x="2432458" y="445323"/>
                    <a:pt x="2335274" y="439776"/>
                  </a:cubicBezTo>
                  <a:cubicBezTo>
                    <a:pt x="2264108" y="435758"/>
                    <a:pt x="2191986" y="438819"/>
                    <a:pt x="2121776" y="428489"/>
                  </a:cubicBezTo>
                  <a:cubicBezTo>
                    <a:pt x="2062663" y="419688"/>
                    <a:pt x="2005462" y="430019"/>
                    <a:pt x="1947305" y="427915"/>
                  </a:cubicBezTo>
                  <a:cubicBezTo>
                    <a:pt x="1885705" y="425619"/>
                    <a:pt x="1823913" y="424662"/>
                    <a:pt x="1762121" y="424088"/>
                  </a:cubicBezTo>
                  <a:cubicBezTo>
                    <a:pt x="1742608" y="423897"/>
                    <a:pt x="1722903" y="427532"/>
                    <a:pt x="1703390" y="428297"/>
                  </a:cubicBezTo>
                  <a:cubicBezTo>
                    <a:pt x="1623998" y="431741"/>
                    <a:pt x="1544606" y="433080"/>
                    <a:pt x="1465405" y="438819"/>
                  </a:cubicBezTo>
                  <a:cubicBezTo>
                    <a:pt x="1395961" y="443984"/>
                    <a:pt x="1327091" y="454315"/>
                    <a:pt x="1257838" y="461776"/>
                  </a:cubicBezTo>
                  <a:cubicBezTo>
                    <a:pt x="1199681" y="468089"/>
                    <a:pt x="1141141" y="471341"/>
                    <a:pt x="1083367" y="479567"/>
                  </a:cubicBezTo>
                  <a:cubicBezTo>
                    <a:pt x="1027697" y="487411"/>
                    <a:pt x="972792" y="500611"/>
                    <a:pt x="917313" y="509602"/>
                  </a:cubicBezTo>
                  <a:cubicBezTo>
                    <a:pt x="851504" y="520315"/>
                    <a:pt x="785503" y="530455"/>
                    <a:pt x="719311" y="538298"/>
                  </a:cubicBezTo>
                  <a:cubicBezTo>
                    <a:pt x="679902" y="542890"/>
                    <a:pt x="656371" y="518594"/>
                    <a:pt x="664406" y="484350"/>
                  </a:cubicBezTo>
                  <a:cubicBezTo>
                    <a:pt x="666702" y="474785"/>
                    <a:pt x="674928" y="464454"/>
                    <a:pt x="683346" y="458906"/>
                  </a:cubicBezTo>
                  <a:cubicBezTo>
                    <a:pt x="693867" y="451828"/>
                    <a:pt x="707259" y="447619"/>
                    <a:pt x="719885" y="444941"/>
                  </a:cubicBezTo>
                  <a:cubicBezTo>
                    <a:pt x="775555" y="433845"/>
                    <a:pt x="831608" y="424280"/>
                    <a:pt x="887278" y="413567"/>
                  </a:cubicBezTo>
                  <a:cubicBezTo>
                    <a:pt x="911191" y="408975"/>
                    <a:pt x="934339" y="401132"/>
                    <a:pt x="958444" y="397497"/>
                  </a:cubicBezTo>
                  <a:cubicBezTo>
                    <a:pt x="1063279" y="381619"/>
                    <a:pt x="1168307" y="366697"/>
                    <a:pt x="1273334" y="351201"/>
                  </a:cubicBezTo>
                  <a:cubicBezTo>
                    <a:pt x="1274864" y="351010"/>
                    <a:pt x="1276395" y="349670"/>
                    <a:pt x="1277925" y="349670"/>
                  </a:cubicBezTo>
                  <a:cubicBezTo>
                    <a:pt x="1327473" y="350244"/>
                    <a:pt x="1377022" y="350818"/>
                    <a:pt x="1426570" y="351392"/>
                  </a:cubicBezTo>
                  <a:cubicBezTo>
                    <a:pt x="1432883" y="351392"/>
                    <a:pt x="1441109" y="353114"/>
                    <a:pt x="1445318" y="350053"/>
                  </a:cubicBezTo>
                  <a:cubicBezTo>
                    <a:pt x="1484344" y="322122"/>
                    <a:pt x="1528345" y="328627"/>
                    <a:pt x="1571771" y="329009"/>
                  </a:cubicBezTo>
                  <a:cubicBezTo>
                    <a:pt x="1586119" y="329201"/>
                    <a:pt x="1600658" y="323462"/>
                    <a:pt x="1615198" y="323079"/>
                  </a:cubicBezTo>
                  <a:cubicBezTo>
                    <a:pt x="1644085" y="322122"/>
                    <a:pt x="1673163" y="323079"/>
                    <a:pt x="1702242" y="323079"/>
                  </a:cubicBezTo>
                  <a:cubicBezTo>
                    <a:pt x="1726155" y="323079"/>
                    <a:pt x="1750451" y="330731"/>
                    <a:pt x="1773982" y="316766"/>
                  </a:cubicBezTo>
                  <a:cubicBezTo>
                    <a:pt x="1781443" y="312366"/>
                    <a:pt x="1792921" y="314661"/>
                    <a:pt x="1802678" y="314661"/>
                  </a:cubicBezTo>
                  <a:cubicBezTo>
                    <a:pt x="1874991" y="314470"/>
                    <a:pt x="1947305" y="314470"/>
                    <a:pt x="2019619" y="314470"/>
                  </a:cubicBezTo>
                  <a:cubicBezTo>
                    <a:pt x="2021341" y="314470"/>
                    <a:pt x="2023445" y="313896"/>
                    <a:pt x="2024401" y="314661"/>
                  </a:cubicBezTo>
                  <a:cubicBezTo>
                    <a:pt x="2054054" y="337044"/>
                    <a:pt x="2085811" y="319253"/>
                    <a:pt x="2116802" y="320592"/>
                  </a:cubicBezTo>
                  <a:cubicBezTo>
                    <a:pt x="2196003" y="324227"/>
                    <a:pt x="2274821" y="333601"/>
                    <a:pt x="2354022" y="335131"/>
                  </a:cubicBezTo>
                  <a:cubicBezTo>
                    <a:pt x="2404909" y="336088"/>
                    <a:pt x="2454649" y="356749"/>
                    <a:pt x="2506684" y="342401"/>
                  </a:cubicBezTo>
                  <a:cubicBezTo>
                    <a:pt x="2519502" y="338957"/>
                    <a:pt x="2535380" y="345653"/>
                    <a:pt x="2549728" y="348523"/>
                  </a:cubicBezTo>
                  <a:cubicBezTo>
                    <a:pt x="2583015" y="355410"/>
                    <a:pt x="2614772" y="365740"/>
                    <a:pt x="2650546" y="358662"/>
                  </a:cubicBezTo>
                  <a:cubicBezTo>
                    <a:pt x="2671208" y="354644"/>
                    <a:pt x="2694547" y="364592"/>
                    <a:pt x="2716738" y="366505"/>
                  </a:cubicBezTo>
                  <a:cubicBezTo>
                    <a:pt x="2800339" y="373201"/>
                    <a:pt x="2883749" y="379705"/>
                    <a:pt x="2964863" y="386210"/>
                  </a:cubicBezTo>
                  <a:close/>
                  <a:moveTo>
                    <a:pt x="3453267" y="21963"/>
                  </a:moveTo>
                  <a:cubicBezTo>
                    <a:pt x="3402762" y="22537"/>
                    <a:pt x="3351109" y="30572"/>
                    <a:pt x="3302326" y="21772"/>
                  </a:cubicBezTo>
                  <a:cubicBezTo>
                    <a:pt x="3259474" y="13928"/>
                    <a:pt x="3218343" y="19285"/>
                    <a:pt x="3176638" y="16798"/>
                  </a:cubicBezTo>
                  <a:cubicBezTo>
                    <a:pt x="3084620" y="11633"/>
                    <a:pt x="2992793" y="3789"/>
                    <a:pt x="2900584" y="13354"/>
                  </a:cubicBezTo>
                  <a:cubicBezTo>
                    <a:pt x="2897714" y="13737"/>
                    <a:pt x="2894653" y="9911"/>
                    <a:pt x="2891592" y="9720"/>
                  </a:cubicBezTo>
                  <a:cubicBezTo>
                    <a:pt x="2823870" y="5893"/>
                    <a:pt x="2756147" y="-4246"/>
                    <a:pt x="2688234" y="7807"/>
                  </a:cubicBezTo>
                  <a:cubicBezTo>
                    <a:pt x="2676755" y="9911"/>
                    <a:pt x="2663938" y="16798"/>
                    <a:pt x="2654181" y="13737"/>
                  </a:cubicBezTo>
                  <a:cubicBezTo>
                    <a:pt x="2561972" y="-14768"/>
                    <a:pt x="2468232" y="11059"/>
                    <a:pt x="2375257" y="4172"/>
                  </a:cubicBezTo>
                  <a:cubicBezTo>
                    <a:pt x="2292995" y="-1759"/>
                    <a:pt x="2209395" y="9720"/>
                    <a:pt x="2126368" y="12207"/>
                  </a:cubicBezTo>
                  <a:cubicBezTo>
                    <a:pt x="2038558" y="14885"/>
                    <a:pt x="1950557" y="15459"/>
                    <a:pt x="1862748" y="17754"/>
                  </a:cubicBezTo>
                  <a:cubicBezTo>
                    <a:pt x="1818939" y="18902"/>
                    <a:pt x="1775130" y="21198"/>
                    <a:pt x="1731321" y="24833"/>
                  </a:cubicBezTo>
                  <a:cubicBezTo>
                    <a:pt x="1671442" y="29807"/>
                    <a:pt x="1611754" y="36502"/>
                    <a:pt x="1551875" y="42242"/>
                  </a:cubicBezTo>
                  <a:cubicBezTo>
                    <a:pt x="1499075" y="47407"/>
                    <a:pt x="1446274" y="51616"/>
                    <a:pt x="1393474" y="57546"/>
                  </a:cubicBezTo>
                  <a:cubicBezTo>
                    <a:pt x="1361334" y="61181"/>
                    <a:pt x="1329578" y="69407"/>
                    <a:pt x="1297438" y="71511"/>
                  </a:cubicBezTo>
                  <a:cubicBezTo>
                    <a:pt x="1222064" y="76677"/>
                    <a:pt x="1145158" y="72468"/>
                    <a:pt x="1071314" y="85668"/>
                  </a:cubicBezTo>
                  <a:cubicBezTo>
                    <a:pt x="1022531" y="94277"/>
                    <a:pt x="974705" y="102312"/>
                    <a:pt x="924965" y="105947"/>
                  </a:cubicBezTo>
                  <a:cubicBezTo>
                    <a:pt x="855521" y="110921"/>
                    <a:pt x="786842" y="125842"/>
                    <a:pt x="717972" y="136747"/>
                  </a:cubicBezTo>
                  <a:cubicBezTo>
                    <a:pt x="700372" y="139616"/>
                    <a:pt x="682772" y="143443"/>
                    <a:pt x="665171" y="145930"/>
                  </a:cubicBezTo>
                  <a:cubicBezTo>
                    <a:pt x="578510" y="158173"/>
                    <a:pt x="490318" y="164678"/>
                    <a:pt x="405378" y="183999"/>
                  </a:cubicBezTo>
                  <a:cubicBezTo>
                    <a:pt x="357742" y="194904"/>
                    <a:pt x="309916" y="201026"/>
                    <a:pt x="263046" y="201982"/>
                  </a:cubicBezTo>
                  <a:cubicBezTo>
                    <a:pt x="177723" y="203704"/>
                    <a:pt x="96801" y="226278"/>
                    <a:pt x="10904" y="239478"/>
                  </a:cubicBezTo>
                  <a:cubicBezTo>
                    <a:pt x="7461" y="258035"/>
                    <a:pt x="4400" y="275444"/>
                    <a:pt x="0" y="300887"/>
                  </a:cubicBezTo>
                  <a:cubicBezTo>
                    <a:pt x="26400" y="312940"/>
                    <a:pt x="48974" y="330922"/>
                    <a:pt x="72696" y="332262"/>
                  </a:cubicBezTo>
                  <a:cubicBezTo>
                    <a:pt x="117653" y="334940"/>
                    <a:pt x="163184" y="328627"/>
                    <a:pt x="208332" y="324801"/>
                  </a:cubicBezTo>
                  <a:cubicBezTo>
                    <a:pt x="300351" y="316957"/>
                    <a:pt x="392560" y="310644"/>
                    <a:pt x="484196" y="299548"/>
                  </a:cubicBezTo>
                  <a:cubicBezTo>
                    <a:pt x="556892" y="290748"/>
                    <a:pt x="628632" y="273913"/>
                    <a:pt x="701328" y="264539"/>
                  </a:cubicBezTo>
                  <a:cubicBezTo>
                    <a:pt x="832373" y="247704"/>
                    <a:pt x="963609" y="233930"/>
                    <a:pt x="1094845" y="218243"/>
                  </a:cubicBezTo>
                  <a:cubicBezTo>
                    <a:pt x="1194324" y="206382"/>
                    <a:pt x="1292464" y="183617"/>
                    <a:pt x="1393283" y="179982"/>
                  </a:cubicBezTo>
                  <a:cubicBezTo>
                    <a:pt x="1454692" y="177686"/>
                    <a:pt x="1515718" y="166208"/>
                    <a:pt x="1577128" y="161234"/>
                  </a:cubicBezTo>
                  <a:cubicBezTo>
                    <a:pt x="1663216" y="154156"/>
                    <a:pt x="1749303" y="148990"/>
                    <a:pt x="1835391" y="143060"/>
                  </a:cubicBezTo>
                  <a:cubicBezTo>
                    <a:pt x="1915166" y="137703"/>
                    <a:pt x="1994940" y="131582"/>
                    <a:pt x="2074906" y="127755"/>
                  </a:cubicBezTo>
                  <a:cubicBezTo>
                    <a:pt x="2139950" y="124695"/>
                    <a:pt x="2205186" y="121442"/>
                    <a:pt x="2270039" y="124121"/>
                  </a:cubicBezTo>
                  <a:cubicBezTo>
                    <a:pt x="2335848" y="126990"/>
                    <a:pt x="2401275" y="119529"/>
                    <a:pt x="2467084" y="121251"/>
                  </a:cubicBezTo>
                  <a:cubicBezTo>
                    <a:pt x="2564076" y="124121"/>
                    <a:pt x="2661068" y="119529"/>
                    <a:pt x="2758252" y="123738"/>
                  </a:cubicBezTo>
                  <a:cubicBezTo>
                    <a:pt x="2880688" y="128903"/>
                    <a:pt x="3003315" y="127947"/>
                    <a:pt x="3125942" y="131199"/>
                  </a:cubicBezTo>
                  <a:cubicBezTo>
                    <a:pt x="3239769" y="134260"/>
                    <a:pt x="3353597" y="139808"/>
                    <a:pt x="3467424" y="143251"/>
                  </a:cubicBezTo>
                  <a:cubicBezTo>
                    <a:pt x="3496120" y="144016"/>
                    <a:pt x="3525007" y="140764"/>
                    <a:pt x="3552746" y="139425"/>
                  </a:cubicBezTo>
                  <a:cubicBezTo>
                    <a:pt x="3555233" y="97529"/>
                    <a:pt x="3557529" y="59842"/>
                    <a:pt x="3559825" y="20815"/>
                  </a:cubicBezTo>
                  <a:cubicBezTo>
                    <a:pt x="3524050" y="21198"/>
                    <a:pt x="3488659" y="21581"/>
                    <a:pt x="3453267" y="21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3"/>
          <p:cNvSpPr/>
          <p:nvPr/>
        </p:nvSpPr>
        <p:spPr>
          <a:xfrm>
            <a:off x="830630" y="3965673"/>
            <a:ext cx="1324999" cy="538046"/>
          </a:xfrm>
          <a:custGeom>
            <a:rect b="b" l="l" r="r" t="t"/>
            <a:pathLst>
              <a:path extrusionOk="0" h="1076091" w="2649998">
                <a:moveTo>
                  <a:pt x="1814021" y="509807"/>
                </a:moveTo>
                <a:cubicBezTo>
                  <a:pt x="1822408" y="553840"/>
                  <a:pt x="1826182" y="594937"/>
                  <a:pt x="1813182" y="636034"/>
                </a:cubicBezTo>
                <a:cubicBezTo>
                  <a:pt x="1808989" y="648615"/>
                  <a:pt x="1810666" y="662873"/>
                  <a:pt x="1808150" y="676292"/>
                </a:cubicBezTo>
                <a:cubicBezTo>
                  <a:pt x="1806892" y="684260"/>
                  <a:pt x="1804795" y="692647"/>
                  <a:pt x="1799763" y="698518"/>
                </a:cubicBezTo>
                <a:cubicBezTo>
                  <a:pt x="1782989" y="719906"/>
                  <a:pt x="1773763" y="745067"/>
                  <a:pt x="1761182" y="768551"/>
                </a:cubicBezTo>
                <a:cubicBezTo>
                  <a:pt x="1753214" y="783229"/>
                  <a:pt x="1741053" y="796229"/>
                  <a:pt x="1730569" y="809649"/>
                </a:cubicBezTo>
                <a:cubicBezTo>
                  <a:pt x="1700375" y="848229"/>
                  <a:pt x="1665568" y="881778"/>
                  <a:pt x="1626148" y="910714"/>
                </a:cubicBezTo>
                <a:cubicBezTo>
                  <a:pt x="1603922" y="927069"/>
                  <a:pt x="1582116" y="942585"/>
                  <a:pt x="1557374" y="953069"/>
                </a:cubicBezTo>
                <a:cubicBezTo>
                  <a:pt x="1523406" y="967327"/>
                  <a:pt x="1488599" y="979908"/>
                  <a:pt x="1454211" y="992908"/>
                </a:cubicBezTo>
                <a:cubicBezTo>
                  <a:pt x="1446663" y="995844"/>
                  <a:pt x="1438276" y="995424"/>
                  <a:pt x="1430308" y="996682"/>
                </a:cubicBezTo>
                <a:cubicBezTo>
                  <a:pt x="1413534" y="998779"/>
                  <a:pt x="1395921" y="999199"/>
                  <a:pt x="1379566" y="1003811"/>
                </a:cubicBezTo>
                <a:cubicBezTo>
                  <a:pt x="1357340" y="1010102"/>
                  <a:pt x="1335114" y="1011779"/>
                  <a:pt x="1312468" y="1008424"/>
                </a:cubicBezTo>
                <a:cubicBezTo>
                  <a:pt x="1283952" y="1003811"/>
                  <a:pt x="1255435" y="999199"/>
                  <a:pt x="1227338" y="992069"/>
                </a:cubicBezTo>
                <a:cubicBezTo>
                  <a:pt x="1131305" y="966908"/>
                  <a:pt x="1069660" y="903585"/>
                  <a:pt x="1035692" y="812165"/>
                </a:cubicBezTo>
                <a:cubicBezTo>
                  <a:pt x="1022272" y="776100"/>
                  <a:pt x="1013046" y="737938"/>
                  <a:pt x="1002982" y="700615"/>
                </a:cubicBezTo>
                <a:cubicBezTo>
                  <a:pt x="1000046" y="689712"/>
                  <a:pt x="1001304" y="677551"/>
                  <a:pt x="1001304" y="665808"/>
                </a:cubicBezTo>
                <a:cubicBezTo>
                  <a:pt x="1001724" y="626808"/>
                  <a:pt x="1002143" y="588227"/>
                  <a:pt x="1015143" y="550904"/>
                </a:cubicBezTo>
                <a:cubicBezTo>
                  <a:pt x="1018078" y="542936"/>
                  <a:pt x="1016401" y="533291"/>
                  <a:pt x="1016820" y="520291"/>
                </a:cubicBezTo>
                <a:cubicBezTo>
                  <a:pt x="994175" y="522807"/>
                  <a:pt x="972788" y="525323"/>
                  <a:pt x="951820" y="527420"/>
                </a:cubicBezTo>
                <a:cubicBezTo>
                  <a:pt x="910723" y="531614"/>
                  <a:pt x="869206" y="535388"/>
                  <a:pt x="827690" y="539162"/>
                </a:cubicBezTo>
                <a:cubicBezTo>
                  <a:pt x="825174" y="539582"/>
                  <a:pt x="822238" y="540001"/>
                  <a:pt x="820561" y="540420"/>
                </a:cubicBezTo>
                <a:cubicBezTo>
                  <a:pt x="821399" y="561388"/>
                  <a:pt x="823496" y="581517"/>
                  <a:pt x="823077" y="602066"/>
                </a:cubicBezTo>
                <a:cubicBezTo>
                  <a:pt x="822657" y="623034"/>
                  <a:pt x="821819" y="644421"/>
                  <a:pt x="818883" y="665389"/>
                </a:cubicBezTo>
                <a:cubicBezTo>
                  <a:pt x="812173" y="711938"/>
                  <a:pt x="800851" y="756809"/>
                  <a:pt x="778625" y="799165"/>
                </a:cubicBezTo>
                <a:cubicBezTo>
                  <a:pt x="752625" y="847391"/>
                  <a:pt x="722011" y="890585"/>
                  <a:pt x="681753" y="927908"/>
                </a:cubicBezTo>
                <a:cubicBezTo>
                  <a:pt x="670430" y="938392"/>
                  <a:pt x="662882" y="952650"/>
                  <a:pt x="651978" y="963134"/>
                </a:cubicBezTo>
                <a:cubicBezTo>
                  <a:pt x="607107" y="1006328"/>
                  <a:pt x="556784" y="1041973"/>
                  <a:pt x="497235" y="1060006"/>
                </a:cubicBezTo>
                <a:cubicBezTo>
                  <a:pt x="425525" y="1081393"/>
                  <a:pt x="352137" y="1083909"/>
                  <a:pt x="282104" y="1052457"/>
                </a:cubicBezTo>
                <a:cubicBezTo>
                  <a:pt x="241007" y="1034005"/>
                  <a:pt x="202845" y="1009263"/>
                  <a:pt x="163426" y="987037"/>
                </a:cubicBezTo>
                <a:cubicBezTo>
                  <a:pt x="155877" y="982424"/>
                  <a:pt x="148748" y="976134"/>
                  <a:pt x="142877" y="969424"/>
                </a:cubicBezTo>
                <a:cubicBezTo>
                  <a:pt x="83748" y="905682"/>
                  <a:pt x="38038" y="834810"/>
                  <a:pt x="14134" y="749680"/>
                </a:cubicBezTo>
                <a:cubicBezTo>
                  <a:pt x="-543" y="696841"/>
                  <a:pt x="-3060" y="644841"/>
                  <a:pt x="3231" y="591582"/>
                </a:cubicBezTo>
                <a:cubicBezTo>
                  <a:pt x="3650" y="586969"/>
                  <a:pt x="4908" y="582775"/>
                  <a:pt x="6166" y="578582"/>
                </a:cubicBezTo>
                <a:cubicBezTo>
                  <a:pt x="16231" y="549227"/>
                  <a:pt x="26715" y="519452"/>
                  <a:pt x="36779" y="490097"/>
                </a:cubicBezTo>
                <a:cubicBezTo>
                  <a:pt x="37199" y="489258"/>
                  <a:pt x="37199" y="488000"/>
                  <a:pt x="38038" y="487581"/>
                </a:cubicBezTo>
                <a:cubicBezTo>
                  <a:pt x="60264" y="467032"/>
                  <a:pt x="66554" y="436000"/>
                  <a:pt x="85844" y="414193"/>
                </a:cubicBezTo>
                <a:cubicBezTo>
                  <a:pt x="105135" y="392806"/>
                  <a:pt x="126103" y="372677"/>
                  <a:pt x="149168" y="355064"/>
                </a:cubicBezTo>
                <a:cubicBezTo>
                  <a:pt x="185232" y="327805"/>
                  <a:pt x="226749" y="309773"/>
                  <a:pt x="270782" y="298450"/>
                </a:cubicBezTo>
                <a:cubicBezTo>
                  <a:pt x="301814" y="290483"/>
                  <a:pt x="334105" y="286289"/>
                  <a:pt x="365976" y="282095"/>
                </a:cubicBezTo>
                <a:cubicBezTo>
                  <a:pt x="387363" y="279160"/>
                  <a:pt x="408751" y="276644"/>
                  <a:pt x="430138" y="278321"/>
                </a:cubicBezTo>
                <a:cubicBezTo>
                  <a:pt x="467880" y="281676"/>
                  <a:pt x="505622" y="287128"/>
                  <a:pt x="542526" y="293837"/>
                </a:cubicBezTo>
                <a:cubicBezTo>
                  <a:pt x="564333" y="298031"/>
                  <a:pt x="582784" y="296773"/>
                  <a:pt x="601655" y="284192"/>
                </a:cubicBezTo>
                <a:cubicBezTo>
                  <a:pt x="646107" y="254837"/>
                  <a:pt x="690979" y="226321"/>
                  <a:pt x="736689" y="198643"/>
                </a:cubicBezTo>
                <a:cubicBezTo>
                  <a:pt x="797496" y="161739"/>
                  <a:pt x="858722" y="125255"/>
                  <a:pt x="920368" y="89610"/>
                </a:cubicBezTo>
                <a:cubicBezTo>
                  <a:pt x="960207" y="66545"/>
                  <a:pt x="1000465" y="44738"/>
                  <a:pt x="1041143" y="22932"/>
                </a:cubicBezTo>
                <a:cubicBezTo>
                  <a:pt x="1056240" y="14964"/>
                  <a:pt x="1072176" y="8254"/>
                  <a:pt x="1088531" y="3641"/>
                </a:cubicBezTo>
                <a:cubicBezTo>
                  <a:pt x="1115789" y="-4327"/>
                  <a:pt x="1140531" y="1125"/>
                  <a:pt x="1164015" y="16641"/>
                </a:cubicBezTo>
                <a:cubicBezTo>
                  <a:pt x="1201338" y="40964"/>
                  <a:pt x="1230274" y="72416"/>
                  <a:pt x="1249984" y="112674"/>
                </a:cubicBezTo>
                <a:cubicBezTo>
                  <a:pt x="1255855" y="124417"/>
                  <a:pt x="1255855" y="124417"/>
                  <a:pt x="1251242" y="140352"/>
                </a:cubicBezTo>
                <a:cubicBezTo>
                  <a:pt x="1238661" y="139933"/>
                  <a:pt x="1236984" y="128610"/>
                  <a:pt x="1231951" y="120642"/>
                </a:cubicBezTo>
                <a:cubicBezTo>
                  <a:pt x="1209725" y="84997"/>
                  <a:pt x="1182048" y="56480"/>
                  <a:pt x="1141370" y="42642"/>
                </a:cubicBezTo>
                <a:cubicBezTo>
                  <a:pt x="1134241" y="40125"/>
                  <a:pt x="1125434" y="39287"/>
                  <a:pt x="1118305" y="40964"/>
                </a:cubicBezTo>
                <a:cubicBezTo>
                  <a:pt x="1100273" y="45996"/>
                  <a:pt x="1081821" y="51029"/>
                  <a:pt x="1064627" y="58997"/>
                </a:cubicBezTo>
                <a:cubicBezTo>
                  <a:pt x="985788" y="95900"/>
                  <a:pt x="912820" y="142449"/>
                  <a:pt x="838174" y="186482"/>
                </a:cubicBezTo>
                <a:cubicBezTo>
                  <a:pt x="777786" y="222127"/>
                  <a:pt x="717398" y="259031"/>
                  <a:pt x="657430" y="295095"/>
                </a:cubicBezTo>
                <a:cubicBezTo>
                  <a:pt x="651978" y="298450"/>
                  <a:pt x="646946" y="302225"/>
                  <a:pt x="640236" y="306837"/>
                </a:cubicBezTo>
                <a:cubicBezTo>
                  <a:pt x="674204" y="334096"/>
                  <a:pt x="714044" y="349193"/>
                  <a:pt x="742141" y="382741"/>
                </a:cubicBezTo>
                <a:cubicBezTo>
                  <a:pt x="769818" y="415871"/>
                  <a:pt x="794141" y="449419"/>
                  <a:pt x="810077" y="488839"/>
                </a:cubicBezTo>
                <a:cubicBezTo>
                  <a:pt x="847819" y="485904"/>
                  <a:pt x="884303" y="483387"/>
                  <a:pt x="921207" y="480452"/>
                </a:cubicBezTo>
                <a:cubicBezTo>
                  <a:pt x="958110" y="477516"/>
                  <a:pt x="995014" y="474162"/>
                  <a:pt x="1033175" y="470387"/>
                </a:cubicBezTo>
                <a:cubicBezTo>
                  <a:pt x="1040304" y="455710"/>
                  <a:pt x="1046595" y="439774"/>
                  <a:pt x="1055401" y="425097"/>
                </a:cubicBezTo>
                <a:cubicBezTo>
                  <a:pt x="1073434" y="394064"/>
                  <a:pt x="1089370" y="360935"/>
                  <a:pt x="1112015" y="333676"/>
                </a:cubicBezTo>
                <a:cubicBezTo>
                  <a:pt x="1132563" y="309354"/>
                  <a:pt x="1160660" y="291321"/>
                  <a:pt x="1185822" y="271192"/>
                </a:cubicBezTo>
                <a:cubicBezTo>
                  <a:pt x="1190435" y="267418"/>
                  <a:pt x="1197564" y="265740"/>
                  <a:pt x="1201758" y="261547"/>
                </a:cubicBezTo>
                <a:cubicBezTo>
                  <a:pt x="1228177" y="235966"/>
                  <a:pt x="1262984" y="228417"/>
                  <a:pt x="1296113" y="218353"/>
                </a:cubicBezTo>
                <a:cubicBezTo>
                  <a:pt x="1316662" y="212062"/>
                  <a:pt x="1337630" y="207869"/>
                  <a:pt x="1358598" y="202417"/>
                </a:cubicBezTo>
                <a:cubicBezTo>
                  <a:pt x="1363630" y="201159"/>
                  <a:pt x="1369082" y="199901"/>
                  <a:pt x="1374533" y="199482"/>
                </a:cubicBezTo>
                <a:cubicBezTo>
                  <a:pt x="1444986" y="196127"/>
                  <a:pt x="1513341" y="207030"/>
                  <a:pt x="1578761" y="233030"/>
                </a:cubicBezTo>
                <a:cubicBezTo>
                  <a:pt x="1597632" y="240579"/>
                  <a:pt x="1614406" y="253579"/>
                  <a:pt x="1632019" y="264482"/>
                </a:cubicBezTo>
                <a:cubicBezTo>
                  <a:pt x="1639568" y="269095"/>
                  <a:pt x="1646697" y="274966"/>
                  <a:pt x="1655084" y="277902"/>
                </a:cubicBezTo>
                <a:cubicBezTo>
                  <a:pt x="1694504" y="293418"/>
                  <a:pt x="1725536" y="318580"/>
                  <a:pt x="1746085" y="355902"/>
                </a:cubicBezTo>
                <a:cubicBezTo>
                  <a:pt x="1766214" y="393225"/>
                  <a:pt x="1785924" y="430548"/>
                  <a:pt x="1806892" y="469968"/>
                </a:cubicBezTo>
                <a:cubicBezTo>
                  <a:pt x="1820731" y="463258"/>
                  <a:pt x="1836247" y="456129"/>
                  <a:pt x="1851344" y="448161"/>
                </a:cubicBezTo>
                <a:cubicBezTo>
                  <a:pt x="1897473" y="423839"/>
                  <a:pt x="1943603" y="399096"/>
                  <a:pt x="1990152" y="375193"/>
                </a:cubicBezTo>
                <a:cubicBezTo>
                  <a:pt x="2035862" y="351709"/>
                  <a:pt x="2081991" y="328644"/>
                  <a:pt x="2128121" y="305999"/>
                </a:cubicBezTo>
                <a:cubicBezTo>
                  <a:pt x="2188928" y="276644"/>
                  <a:pt x="2250154" y="246869"/>
                  <a:pt x="2311380" y="218772"/>
                </a:cubicBezTo>
                <a:cubicBezTo>
                  <a:pt x="2370510" y="191514"/>
                  <a:pt x="2429639" y="165094"/>
                  <a:pt x="2489608" y="140352"/>
                </a:cubicBezTo>
                <a:cubicBezTo>
                  <a:pt x="2512672" y="130707"/>
                  <a:pt x="2537834" y="125675"/>
                  <a:pt x="2562157" y="119384"/>
                </a:cubicBezTo>
                <a:cubicBezTo>
                  <a:pt x="2576834" y="115610"/>
                  <a:pt x="2589415" y="121062"/>
                  <a:pt x="2597802" y="133223"/>
                </a:cubicBezTo>
                <a:cubicBezTo>
                  <a:pt x="2607867" y="148320"/>
                  <a:pt x="2619190" y="163417"/>
                  <a:pt x="2624222" y="180191"/>
                </a:cubicBezTo>
                <a:cubicBezTo>
                  <a:pt x="2634706" y="215417"/>
                  <a:pt x="2641835" y="251902"/>
                  <a:pt x="2649803" y="287966"/>
                </a:cubicBezTo>
                <a:cubicBezTo>
                  <a:pt x="2650641" y="292160"/>
                  <a:pt x="2648545" y="296773"/>
                  <a:pt x="2648125" y="301386"/>
                </a:cubicBezTo>
                <a:cubicBezTo>
                  <a:pt x="2633448" y="303902"/>
                  <a:pt x="2633867" y="292999"/>
                  <a:pt x="2631770" y="284612"/>
                </a:cubicBezTo>
                <a:cubicBezTo>
                  <a:pt x="2625061" y="261127"/>
                  <a:pt x="2619190" y="237224"/>
                  <a:pt x="2611222" y="214159"/>
                </a:cubicBezTo>
                <a:cubicBezTo>
                  <a:pt x="2606189" y="199901"/>
                  <a:pt x="2599060" y="185643"/>
                  <a:pt x="2591512" y="172643"/>
                </a:cubicBezTo>
                <a:cubicBezTo>
                  <a:pt x="2581866" y="156288"/>
                  <a:pt x="2575996" y="153352"/>
                  <a:pt x="2557963" y="159223"/>
                </a:cubicBezTo>
                <a:cubicBezTo>
                  <a:pt x="2532382" y="167610"/>
                  <a:pt x="2507221" y="177256"/>
                  <a:pt x="2482059" y="187320"/>
                </a:cubicBezTo>
                <a:cubicBezTo>
                  <a:pt x="2453543" y="198643"/>
                  <a:pt x="2425027" y="209966"/>
                  <a:pt x="2396929" y="222546"/>
                </a:cubicBezTo>
                <a:cubicBezTo>
                  <a:pt x="2348284" y="244353"/>
                  <a:pt x="2299638" y="266579"/>
                  <a:pt x="2251412" y="289224"/>
                </a:cubicBezTo>
                <a:cubicBezTo>
                  <a:pt x="2179702" y="323192"/>
                  <a:pt x="2107572" y="357161"/>
                  <a:pt x="2036281" y="391967"/>
                </a:cubicBezTo>
                <a:cubicBezTo>
                  <a:pt x="1987635" y="415451"/>
                  <a:pt x="1939829" y="440613"/>
                  <a:pt x="1891602" y="465355"/>
                </a:cubicBezTo>
                <a:cubicBezTo>
                  <a:pt x="1869796" y="476678"/>
                  <a:pt x="1848408" y="488420"/>
                  <a:pt x="1827021" y="500162"/>
                </a:cubicBezTo>
                <a:cubicBezTo>
                  <a:pt x="1822828" y="503097"/>
                  <a:pt x="1818634" y="506452"/>
                  <a:pt x="1814021" y="509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 rot="-708899">
            <a:off x="2465324" y="2969942"/>
            <a:ext cx="708382" cy="654752"/>
          </a:xfrm>
          <a:custGeom>
            <a:rect b="b" l="l" r="r" t="t"/>
            <a:pathLst>
              <a:path extrusionOk="0" h="1306567" w="1415049">
                <a:moveTo>
                  <a:pt x="1324147" y="442913"/>
                </a:moveTo>
                <a:cubicBezTo>
                  <a:pt x="1297695" y="430948"/>
                  <a:pt x="1271242" y="422608"/>
                  <a:pt x="1249862" y="408105"/>
                </a:cubicBezTo>
                <a:cubicBezTo>
                  <a:pt x="1198769" y="373297"/>
                  <a:pt x="1141878" y="354805"/>
                  <a:pt x="1083537" y="336676"/>
                </a:cubicBezTo>
                <a:cubicBezTo>
                  <a:pt x="991134" y="308394"/>
                  <a:pt x="898006" y="286276"/>
                  <a:pt x="800892" y="288089"/>
                </a:cubicBezTo>
                <a:cubicBezTo>
                  <a:pt x="677687" y="290265"/>
                  <a:pt x="555570" y="300055"/>
                  <a:pt x="438164" y="343565"/>
                </a:cubicBezTo>
                <a:cubicBezTo>
                  <a:pt x="378736" y="365320"/>
                  <a:pt x="316772" y="381274"/>
                  <a:pt x="258793" y="406292"/>
                </a:cubicBezTo>
                <a:cubicBezTo>
                  <a:pt x="216396" y="424421"/>
                  <a:pt x="178348" y="452340"/>
                  <a:pt x="138850" y="476633"/>
                </a:cubicBezTo>
                <a:cubicBezTo>
                  <a:pt x="127254" y="483885"/>
                  <a:pt x="117471" y="494400"/>
                  <a:pt x="106237" y="504190"/>
                </a:cubicBezTo>
                <a:cubicBezTo>
                  <a:pt x="77973" y="494400"/>
                  <a:pt x="66739" y="471557"/>
                  <a:pt x="57318" y="448352"/>
                </a:cubicBezTo>
                <a:cubicBezTo>
                  <a:pt x="38837" y="404116"/>
                  <a:pt x="21806" y="358793"/>
                  <a:pt x="4413" y="314195"/>
                </a:cubicBezTo>
                <a:cubicBezTo>
                  <a:pt x="-5009" y="289902"/>
                  <a:pt x="1151" y="267059"/>
                  <a:pt x="18182" y="251106"/>
                </a:cubicBezTo>
                <a:cubicBezTo>
                  <a:pt x="40649" y="230076"/>
                  <a:pt x="66739" y="213034"/>
                  <a:pt x="91743" y="195267"/>
                </a:cubicBezTo>
                <a:cubicBezTo>
                  <a:pt x="101889" y="188016"/>
                  <a:pt x="114934" y="184390"/>
                  <a:pt x="125080" y="177138"/>
                </a:cubicBezTo>
                <a:cubicBezTo>
                  <a:pt x="179797" y="135804"/>
                  <a:pt x="242487" y="109697"/>
                  <a:pt x="305538" y="86129"/>
                </a:cubicBezTo>
                <a:cubicBezTo>
                  <a:pt x="378011" y="58935"/>
                  <a:pt x="451571" y="31016"/>
                  <a:pt x="527306" y="17963"/>
                </a:cubicBezTo>
                <a:cubicBezTo>
                  <a:pt x="614274" y="3097"/>
                  <a:pt x="704140" y="2372"/>
                  <a:pt x="792920" y="197"/>
                </a:cubicBezTo>
                <a:cubicBezTo>
                  <a:pt x="845463" y="-1254"/>
                  <a:pt x="898730" y="5636"/>
                  <a:pt x="951273" y="10349"/>
                </a:cubicBezTo>
                <a:cubicBezTo>
                  <a:pt x="1011426" y="15425"/>
                  <a:pt x="1070492" y="21952"/>
                  <a:pt x="1126658" y="51684"/>
                </a:cubicBezTo>
                <a:cubicBezTo>
                  <a:pt x="1172316" y="75614"/>
                  <a:pt x="1224497" y="86492"/>
                  <a:pt x="1273054" y="105346"/>
                </a:cubicBezTo>
                <a:cubicBezTo>
                  <a:pt x="1307116" y="118399"/>
                  <a:pt x="1340816" y="133628"/>
                  <a:pt x="1373429" y="149582"/>
                </a:cubicBezTo>
                <a:cubicBezTo>
                  <a:pt x="1405317" y="165535"/>
                  <a:pt x="1421624" y="200706"/>
                  <a:pt x="1412564" y="234427"/>
                </a:cubicBezTo>
                <a:cubicBezTo>
                  <a:pt x="1398432" y="286276"/>
                  <a:pt x="1383575" y="338126"/>
                  <a:pt x="1365095" y="388525"/>
                </a:cubicBezTo>
                <a:cubicBezTo>
                  <a:pt x="1358210" y="406655"/>
                  <a:pt x="1340454" y="421521"/>
                  <a:pt x="1324147" y="442913"/>
                </a:cubicBezTo>
                <a:close/>
                <a:moveTo>
                  <a:pt x="1374516" y="220648"/>
                </a:moveTo>
                <a:cubicBezTo>
                  <a:pt x="1352412" y="209771"/>
                  <a:pt x="1335381" y="199256"/>
                  <a:pt x="1317262" y="193092"/>
                </a:cubicBezTo>
                <a:cubicBezTo>
                  <a:pt x="1222323" y="160822"/>
                  <a:pt x="1127745" y="128552"/>
                  <a:pt x="1031718" y="99182"/>
                </a:cubicBezTo>
                <a:cubicBezTo>
                  <a:pt x="991496" y="86855"/>
                  <a:pt x="949099" y="78515"/>
                  <a:pt x="907427" y="74527"/>
                </a:cubicBezTo>
                <a:cubicBezTo>
                  <a:pt x="854522" y="69450"/>
                  <a:pt x="800529" y="68000"/>
                  <a:pt x="747262" y="70176"/>
                </a:cubicBezTo>
                <a:cubicBezTo>
                  <a:pt x="678412" y="72714"/>
                  <a:pt x="609200" y="76340"/>
                  <a:pt x="540713" y="86129"/>
                </a:cubicBezTo>
                <a:cubicBezTo>
                  <a:pt x="490707" y="93018"/>
                  <a:pt x="442150" y="110060"/>
                  <a:pt x="392868" y="123113"/>
                </a:cubicBezTo>
                <a:cubicBezTo>
                  <a:pt x="378011" y="127101"/>
                  <a:pt x="362792" y="131453"/>
                  <a:pt x="348660" y="137979"/>
                </a:cubicBezTo>
                <a:cubicBezTo>
                  <a:pt x="294305" y="162997"/>
                  <a:pt x="240312" y="190916"/>
                  <a:pt x="185233" y="215572"/>
                </a:cubicBezTo>
                <a:cubicBezTo>
                  <a:pt x="133777" y="238778"/>
                  <a:pt x="96816" y="279387"/>
                  <a:pt x="55506" y="312382"/>
                </a:cubicBezTo>
                <a:cubicBezTo>
                  <a:pt x="68914" y="365320"/>
                  <a:pt x="84495" y="396502"/>
                  <a:pt x="105512" y="415719"/>
                </a:cubicBezTo>
                <a:cubicBezTo>
                  <a:pt x="140662" y="395414"/>
                  <a:pt x="176174" y="378010"/>
                  <a:pt x="208424" y="355893"/>
                </a:cubicBezTo>
                <a:cubicBezTo>
                  <a:pt x="283434" y="304406"/>
                  <a:pt x="371489" y="287364"/>
                  <a:pt x="454833" y="258357"/>
                </a:cubicBezTo>
                <a:cubicBezTo>
                  <a:pt x="525494" y="234064"/>
                  <a:pt x="600504" y="225362"/>
                  <a:pt x="675513" y="222099"/>
                </a:cubicBezTo>
                <a:cubicBezTo>
                  <a:pt x="727694" y="219923"/>
                  <a:pt x="780599" y="211946"/>
                  <a:pt x="831693" y="217748"/>
                </a:cubicBezTo>
                <a:cubicBezTo>
                  <a:pt x="918298" y="227538"/>
                  <a:pt x="1004903" y="241316"/>
                  <a:pt x="1089335" y="262346"/>
                </a:cubicBezTo>
                <a:cubicBezTo>
                  <a:pt x="1162532" y="280838"/>
                  <a:pt x="1236093" y="305493"/>
                  <a:pt x="1289723" y="365682"/>
                </a:cubicBezTo>
                <a:cubicBezTo>
                  <a:pt x="1295520" y="372209"/>
                  <a:pt x="1304580" y="375835"/>
                  <a:pt x="1310740" y="379823"/>
                </a:cubicBezTo>
                <a:cubicBezTo>
                  <a:pt x="1331757" y="326523"/>
                  <a:pt x="1352412" y="275761"/>
                  <a:pt x="1374516" y="220648"/>
                </a:cubicBezTo>
                <a:close/>
                <a:moveTo>
                  <a:pt x="1159271" y="863874"/>
                </a:moveTo>
                <a:cubicBezTo>
                  <a:pt x="1135717" y="845745"/>
                  <a:pt x="1117599" y="833055"/>
                  <a:pt x="1100568" y="818914"/>
                </a:cubicBezTo>
                <a:cubicBezTo>
                  <a:pt x="955259" y="699986"/>
                  <a:pt x="792920" y="656476"/>
                  <a:pt x="609563" y="709050"/>
                </a:cubicBezTo>
                <a:cubicBezTo>
                  <a:pt x="574413" y="719203"/>
                  <a:pt x="539264" y="731168"/>
                  <a:pt x="505202" y="744221"/>
                </a:cubicBezTo>
                <a:cubicBezTo>
                  <a:pt x="429467" y="773591"/>
                  <a:pt x="368952" y="822177"/>
                  <a:pt x="324381" y="889980"/>
                </a:cubicBezTo>
                <a:cubicBezTo>
                  <a:pt x="314960" y="904484"/>
                  <a:pt x="305176" y="915361"/>
                  <a:pt x="287420" y="911735"/>
                </a:cubicBezTo>
                <a:cubicBezTo>
                  <a:pt x="270751" y="908110"/>
                  <a:pt x="271113" y="892518"/>
                  <a:pt x="266403" y="879103"/>
                </a:cubicBezTo>
                <a:cubicBezTo>
                  <a:pt x="255894" y="848646"/>
                  <a:pt x="240675" y="819639"/>
                  <a:pt x="227630" y="790269"/>
                </a:cubicBezTo>
                <a:cubicBezTo>
                  <a:pt x="216034" y="764526"/>
                  <a:pt x="204801" y="738420"/>
                  <a:pt x="193567" y="712676"/>
                </a:cubicBezTo>
                <a:cubicBezTo>
                  <a:pt x="186682" y="697085"/>
                  <a:pt x="189944" y="685120"/>
                  <a:pt x="201177" y="670254"/>
                </a:cubicBezTo>
                <a:cubicBezTo>
                  <a:pt x="237413" y="623480"/>
                  <a:pt x="286695" y="592298"/>
                  <a:pt x="331991" y="556402"/>
                </a:cubicBezTo>
                <a:cubicBezTo>
                  <a:pt x="406276" y="498389"/>
                  <a:pt x="496505" y="479534"/>
                  <a:pt x="584560" y="454153"/>
                </a:cubicBezTo>
                <a:cubicBezTo>
                  <a:pt x="649423" y="435661"/>
                  <a:pt x="715011" y="428772"/>
                  <a:pt x="780962" y="430223"/>
                </a:cubicBezTo>
                <a:cubicBezTo>
                  <a:pt x="845100" y="431673"/>
                  <a:pt x="910688" y="427684"/>
                  <a:pt x="972290" y="455966"/>
                </a:cubicBezTo>
                <a:cubicBezTo>
                  <a:pt x="999830" y="468294"/>
                  <a:pt x="1032443" y="469019"/>
                  <a:pt x="1061432" y="478446"/>
                </a:cubicBezTo>
                <a:cubicBezTo>
                  <a:pt x="1110352" y="494038"/>
                  <a:pt x="1153836" y="521231"/>
                  <a:pt x="1192609" y="554952"/>
                </a:cubicBezTo>
                <a:cubicBezTo>
                  <a:pt x="1211452" y="571268"/>
                  <a:pt x="1226671" y="593023"/>
                  <a:pt x="1239354" y="614416"/>
                </a:cubicBezTo>
                <a:cubicBezTo>
                  <a:pt x="1245152" y="624931"/>
                  <a:pt x="1244789" y="642335"/>
                  <a:pt x="1240803" y="654300"/>
                </a:cubicBezTo>
                <a:cubicBezTo>
                  <a:pt x="1224497" y="701074"/>
                  <a:pt x="1205292" y="746759"/>
                  <a:pt x="1187173" y="792808"/>
                </a:cubicBezTo>
                <a:cubicBezTo>
                  <a:pt x="1178839" y="813475"/>
                  <a:pt x="1170504" y="834505"/>
                  <a:pt x="1159271" y="863874"/>
                </a:cubicBezTo>
                <a:close/>
                <a:moveTo>
                  <a:pt x="239588" y="709050"/>
                </a:moveTo>
                <a:cubicBezTo>
                  <a:pt x="260243" y="743496"/>
                  <a:pt x="279448" y="775403"/>
                  <a:pt x="300827" y="811299"/>
                </a:cubicBezTo>
                <a:cubicBezTo>
                  <a:pt x="372213" y="728630"/>
                  <a:pt x="456645" y="676055"/>
                  <a:pt x="559194" y="647411"/>
                </a:cubicBezTo>
                <a:cubicBezTo>
                  <a:pt x="662468" y="618767"/>
                  <a:pt x="765018" y="614053"/>
                  <a:pt x="868292" y="636171"/>
                </a:cubicBezTo>
                <a:cubicBezTo>
                  <a:pt x="969754" y="657926"/>
                  <a:pt x="1057446" y="710501"/>
                  <a:pt x="1140066" y="771052"/>
                </a:cubicBezTo>
                <a:cubicBezTo>
                  <a:pt x="1158909" y="720291"/>
                  <a:pt x="1175940" y="674242"/>
                  <a:pt x="1192609" y="629282"/>
                </a:cubicBezTo>
                <a:cubicBezTo>
                  <a:pt x="1163619" y="595199"/>
                  <a:pt x="1163982" y="594111"/>
                  <a:pt x="1124846" y="577432"/>
                </a:cubicBezTo>
                <a:cubicBezTo>
                  <a:pt x="1074478" y="555677"/>
                  <a:pt x="1024833" y="528121"/>
                  <a:pt x="971928" y="517243"/>
                </a:cubicBezTo>
                <a:cubicBezTo>
                  <a:pt x="907427" y="504190"/>
                  <a:pt x="840027" y="502014"/>
                  <a:pt x="774077" y="501652"/>
                </a:cubicBezTo>
                <a:cubicBezTo>
                  <a:pt x="692182" y="500927"/>
                  <a:pt x="610650" y="506728"/>
                  <a:pt x="533104" y="538273"/>
                </a:cubicBezTo>
                <a:cubicBezTo>
                  <a:pt x="503390" y="550238"/>
                  <a:pt x="469327" y="552776"/>
                  <a:pt x="440700" y="566917"/>
                </a:cubicBezTo>
                <a:cubicBezTo>
                  <a:pt x="366416" y="602813"/>
                  <a:pt x="301190" y="652487"/>
                  <a:pt x="239588" y="709050"/>
                </a:cubicBezTo>
                <a:close/>
                <a:moveTo>
                  <a:pt x="706314" y="1305865"/>
                </a:moveTo>
                <a:cubicBezTo>
                  <a:pt x="621883" y="1303327"/>
                  <a:pt x="561368" y="1259454"/>
                  <a:pt x="520783" y="1189838"/>
                </a:cubicBezTo>
                <a:cubicBezTo>
                  <a:pt x="492156" y="1141252"/>
                  <a:pt x="498679" y="1087589"/>
                  <a:pt x="526581" y="1040091"/>
                </a:cubicBezTo>
                <a:cubicBezTo>
                  <a:pt x="543612" y="1011084"/>
                  <a:pt x="564992" y="983890"/>
                  <a:pt x="588908" y="960322"/>
                </a:cubicBezTo>
                <a:cubicBezTo>
                  <a:pt x="622970" y="926601"/>
                  <a:pt x="669353" y="917174"/>
                  <a:pt x="714649" y="920075"/>
                </a:cubicBezTo>
                <a:cubicBezTo>
                  <a:pt x="764655" y="923338"/>
                  <a:pt x="811038" y="941830"/>
                  <a:pt x="844013" y="983890"/>
                </a:cubicBezTo>
                <a:cubicBezTo>
                  <a:pt x="851623" y="993680"/>
                  <a:pt x="862494" y="1001294"/>
                  <a:pt x="872640" y="1008908"/>
                </a:cubicBezTo>
                <a:cubicBezTo>
                  <a:pt x="910688" y="1038640"/>
                  <a:pt x="923009" y="1079250"/>
                  <a:pt x="920835" y="1125661"/>
                </a:cubicBezTo>
                <a:cubicBezTo>
                  <a:pt x="915399" y="1241688"/>
                  <a:pt x="828431" y="1314567"/>
                  <a:pt x="706314" y="1305865"/>
                </a:cubicBezTo>
                <a:close/>
                <a:moveTo>
                  <a:pt x="731318" y="980627"/>
                </a:moveTo>
                <a:cubicBezTo>
                  <a:pt x="704140" y="979539"/>
                  <a:pt x="682761" y="987878"/>
                  <a:pt x="661019" y="1000206"/>
                </a:cubicBezTo>
                <a:cubicBezTo>
                  <a:pt x="609563" y="1029213"/>
                  <a:pt x="588908" y="1078525"/>
                  <a:pt x="576225" y="1130737"/>
                </a:cubicBezTo>
                <a:cubicBezTo>
                  <a:pt x="572239" y="1146691"/>
                  <a:pt x="581661" y="1170984"/>
                  <a:pt x="593256" y="1184037"/>
                </a:cubicBezTo>
                <a:cubicBezTo>
                  <a:pt x="658482" y="1257279"/>
                  <a:pt x="765018" y="1248940"/>
                  <a:pt x="826257" y="1197452"/>
                </a:cubicBezTo>
                <a:cubicBezTo>
                  <a:pt x="856696" y="1172071"/>
                  <a:pt x="863943" y="1139076"/>
                  <a:pt x="865393" y="1103543"/>
                </a:cubicBezTo>
                <a:cubicBezTo>
                  <a:pt x="865755" y="1094841"/>
                  <a:pt x="861769" y="1083238"/>
                  <a:pt x="855971" y="1077074"/>
                </a:cubicBezTo>
                <a:cubicBezTo>
                  <a:pt x="834954" y="1054231"/>
                  <a:pt x="813574" y="1031388"/>
                  <a:pt x="789658" y="1012172"/>
                </a:cubicBezTo>
                <a:cubicBezTo>
                  <a:pt x="772627" y="998393"/>
                  <a:pt x="750885" y="990779"/>
                  <a:pt x="731318" y="9806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20486" l="284" r="4748" t="15693"/>
          <a:stretch/>
        </p:blipFill>
        <p:spPr>
          <a:xfrm>
            <a:off x="900519" y="856921"/>
            <a:ext cx="3404620" cy="3429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/>
          <p:nvPr/>
        </p:nvSpPr>
        <p:spPr>
          <a:xfrm rot="-310108">
            <a:off x="2430674" y="4099648"/>
            <a:ext cx="1615804" cy="490845"/>
          </a:xfrm>
          <a:custGeom>
            <a:rect b="b" l="l" r="r" t="t"/>
            <a:pathLst>
              <a:path extrusionOk="0" h="982156" w="3234642">
                <a:moveTo>
                  <a:pt x="1080499" y="576945"/>
                </a:moveTo>
                <a:cubicBezTo>
                  <a:pt x="1089131" y="585069"/>
                  <a:pt x="1099286" y="588623"/>
                  <a:pt x="1111726" y="590908"/>
                </a:cubicBezTo>
                <a:cubicBezTo>
                  <a:pt x="1134067" y="594716"/>
                  <a:pt x="1155647" y="602079"/>
                  <a:pt x="1174434" y="616550"/>
                </a:cubicBezTo>
                <a:cubicBezTo>
                  <a:pt x="1190682" y="629244"/>
                  <a:pt x="1192967" y="637621"/>
                  <a:pt x="1184081" y="654885"/>
                </a:cubicBezTo>
                <a:cubicBezTo>
                  <a:pt x="1168594" y="684843"/>
                  <a:pt x="1144984" y="707945"/>
                  <a:pt x="1118581" y="727240"/>
                </a:cubicBezTo>
                <a:cubicBezTo>
                  <a:pt x="1086846" y="750343"/>
                  <a:pt x="1053081" y="771161"/>
                  <a:pt x="1019569" y="791979"/>
                </a:cubicBezTo>
                <a:cubicBezTo>
                  <a:pt x="1004590" y="801118"/>
                  <a:pt x="988596" y="808988"/>
                  <a:pt x="972348" y="815335"/>
                </a:cubicBezTo>
                <a:cubicBezTo>
                  <a:pt x="946198" y="825490"/>
                  <a:pt x="907355" y="812796"/>
                  <a:pt x="891361" y="791725"/>
                </a:cubicBezTo>
                <a:cubicBezTo>
                  <a:pt x="886284" y="784870"/>
                  <a:pt x="884253" y="779285"/>
                  <a:pt x="886537" y="771161"/>
                </a:cubicBezTo>
                <a:cubicBezTo>
                  <a:pt x="892884" y="747804"/>
                  <a:pt x="896439" y="723178"/>
                  <a:pt x="905832" y="700837"/>
                </a:cubicBezTo>
                <a:cubicBezTo>
                  <a:pt x="913448" y="682812"/>
                  <a:pt x="913195" y="664025"/>
                  <a:pt x="917510" y="645746"/>
                </a:cubicBezTo>
                <a:cubicBezTo>
                  <a:pt x="928935" y="596493"/>
                  <a:pt x="937567" y="546734"/>
                  <a:pt x="947468" y="496974"/>
                </a:cubicBezTo>
                <a:cubicBezTo>
                  <a:pt x="959908" y="434774"/>
                  <a:pt x="974887" y="373336"/>
                  <a:pt x="999005" y="314690"/>
                </a:cubicBezTo>
                <a:cubicBezTo>
                  <a:pt x="1002559" y="306058"/>
                  <a:pt x="1003575" y="296919"/>
                  <a:pt x="1016522" y="297173"/>
                </a:cubicBezTo>
                <a:cubicBezTo>
                  <a:pt x="1020330" y="297173"/>
                  <a:pt x="1024392" y="291334"/>
                  <a:pt x="1028455" y="288795"/>
                </a:cubicBezTo>
                <a:cubicBezTo>
                  <a:pt x="1034040" y="285494"/>
                  <a:pt x="1039879" y="280163"/>
                  <a:pt x="1045718" y="279909"/>
                </a:cubicBezTo>
                <a:cubicBezTo>
                  <a:pt x="1069075" y="279655"/>
                  <a:pt x="1092178" y="274578"/>
                  <a:pt x="1116296" y="278386"/>
                </a:cubicBezTo>
                <a:cubicBezTo>
                  <a:pt x="1135590" y="281432"/>
                  <a:pt x="1154885" y="283971"/>
                  <a:pt x="1173418" y="289303"/>
                </a:cubicBezTo>
                <a:cubicBezTo>
                  <a:pt x="1182812" y="291841"/>
                  <a:pt x="1191697" y="296919"/>
                  <a:pt x="1200329" y="301489"/>
                </a:cubicBezTo>
                <a:cubicBezTo>
                  <a:pt x="1207691" y="305297"/>
                  <a:pt x="1214800" y="310120"/>
                  <a:pt x="1222416" y="313675"/>
                </a:cubicBezTo>
                <a:cubicBezTo>
                  <a:pt x="1256944" y="329161"/>
                  <a:pt x="1266845" y="351249"/>
                  <a:pt x="1259482" y="388822"/>
                </a:cubicBezTo>
                <a:cubicBezTo>
                  <a:pt x="1251358" y="430204"/>
                  <a:pt x="1226478" y="460162"/>
                  <a:pt x="1196013" y="485803"/>
                </a:cubicBezTo>
                <a:cubicBezTo>
                  <a:pt x="1159201" y="516522"/>
                  <a:pt x="1120104" y="545718"/>
                  <a:pt x="1080499" y="576945"/>
                </a:cubicBezTo>
                <a:close/>
                <a:moveTo>
                  <a:pt x="988088" y="574914"/>
                </a:moveTo>
                <a:cubicBezTo>
                  <a:pt x="1016522" y="558666"/>
                  <a:pt x="1040641" y="544956"/>
                  <a:pt x="1064505" y="531247"/>
                </a:cubicBezTo>
                <a:cubicBezTo>
                  <a:pt x="1078976" y="523123"/>
                  <a:pt x="1093193" y="514999"/>
                  <a:pt x="1107664" y="507129"/>
                </a:cubicBezTo>
                <a:cubicBezTo>
                  <a:pt x="1114265" y="503575"/>
                  <a:pt x="1123658" y="502051"/>
                  <a:pt x="1127213" y="496466"/>
                </a:cubicBezTo>
                <a:cubicBezTo>
                  <a:pt x="1141937" y="473363"/>
                  <a:pt x="1165040" y="458892"/>
                  <a:pt x="1182812" y="438836"/>
                </a:cubicBezTo>
                <a:cubicBezTo>
                  <a:pt x="1199567" y="419795"/>
                  <a:pt x="1212261" y="398216"/>
                  <a:pt x="1218608" y="374097"/>
                </a:cubicBezTo>
                <a:cubicBezTo>
                  <a:pt x="1224447" y="351249"/>
                  <a:pt x="1217593" y="338555"/>
                  <a:pt x="1195251" y="330431"/>
                </a:cubicBezTo>
                <a:cubicBezTo>
                  <a:pt x="1180273" y="324845"/>
                  <a:pt x="1164279" y="322814"/>
                  <a:pt x="1148284" y="320022"/>
                </a:cubicBezTo>
                <a:cubicBezTo>
                  <a:pt x="1135844" y="317737"/>
                  <a:pt x="1123404" y="316214"/>
                  <a:pt x="1110711" y="315452"/>
                </a:cubicBezTo>
                <a:cubicBezTo>
                  <a:pt x="1092685" y="314182"/>
                  <a:pt x="1074406" y="313167"/>
                  <a:pt x="1056381" y="313929"/>
                </a:cubicBezTo>
                <a:cubicBezTo>
                  <a:pt x="1043941" y="314436"/>
                  <a:pt x="1033786" y="324845"/>
                  <a:pt x="1033024" y="337031"/>
                </a:cubicBezTo>
                <a:cubicBezTo>
                  <a:pt x="1028962" y="393646"/>
                  <a:pt x="1011699" y="447468"/>
                  <a:pt x="1000274" y="502559"/>
                </a:cubicBezTo>
                <a:cubicBezTo>
                  <a:pt x="995958" y="524900"/>
                  <a:pt x="992658" y="547749"/>
                  <a:pt x="988088" y="574914"/>
                </a:cubicBezTo>
                <a:close/>
                <a:moveTo>
                  <a:pt x="956100" y="756690"/>
                </a:moveTo>
                <a:cubicBezTo>
                  <a:pt x="976156" y="749327"/>
                  <a:pt x="997228" y="745519"/>
                  <a:pt x="1013476" y="734602"/>
                </a:cubicBezTo>
                <a:cubicBezTo>
                  <a:pt x="1037086" y="718608"/>
                  <a:pt x="1064505" y="709215"/>
                  <a:pt x="1085323" y="688905"/>
                </a:cubicBezTo>
                <a:cubicBezTo>
                  <a:pt x="1089131" y="685350"/>
                  <a:pt x="1099286" y="687635"/>
                  <a:pt x="1102079" y="683827"/>
                </a:cubicBezTo>
                <a:cubicBezTo>
                  <a:pt x="1115027" y="667071"/>
                  <a:pt x="1126451" y="649046"/>
                  <a:pt x="1138383" y="631275"/>
                </a:cubicBezTo>
                <a:cubicBezTo>
                  <a:pt x="1116042" y="617565"/>
                  <a:pt x="1116042" y="617819"/>
                  <a:pt x="1096493" y="618327"/>
                </a:cubicBezTo>
                <a:cubicBezTo>
                  <a:pt x="1091670" y="618581"/>
                  <a:pt x="1086592" y="617819"/>
                  <a:pt x="1081769" y="617057"/>
                </a:cubicBezTo>
                <a:cubicBezTo>
                  <a:pt x="1050034" y="612488"/>
                  <a:pt x="1020077" y="618835"/>
                  <a:pt x="991642" y="632290"/>
                </a:cubicBezTo>
                <a:cubicBezTo>
                  <a:pt x="980472" y="637368"/>
                  <a:pt x="972856" y="646507"/>
                  <a:pt x="970317" y="658947"/>
                </a:cubicBezTo>
                <a:cubicBezTo>
                  <a:pt x="964985" y="686366"/>
                  <a:pt x="960162" y="713785"/>
                  <a:pt x="955338" y="741457"/>
                </a:cubicBezTo>
                <a:cubicBezTo>
                  <a:pt x="954576" y="745773"/>
                  <a:pt x="955846" y="750851"/>
                  <a:pt x="956100" y="756690"/>
                </a:cubicBezTo>
                <a:close/>
                <a:moveTo>
                  <a:pt x="2644633" y="144085"/>
                </a:moveTo>
                <a:cubicBezTo>
                  <a:pt x="2652504" y="152971"/>
                  <a:pt x="2670275" y="149924"/>
                  <a:pt x="2666721" y="168457"/>
                </a:cubicBezTo>
                <a:cubicBezTo>
                  <a:pt x="2666467" y="170488"/>
                  <a:pt x="2675099" y="176581"/>
                  <a:pt x="2679669" y="176581"/>
                </a:cubicBezTo>
                <a:cubicBezTo>
                  <a:pt x="2701502" y="176581"/>
                  <a:pt x="2723335" y="175820"/>
                  <a:pt x="2743645" y="186482"/>
                </a:cubicBezTo>
                <a:cubicBezTo>
                  <a:pt x="2746946" y="188260"/>
                  <a:pt x="2753547" y="189275"/>
                  <a:pt x="2755578" y="187498"/>
                </a:cubicBezTo>
                <a:cubicBezTo>
                  <a:pt x="2763194" y="180643"/>
                  <a:pt x="2768272" y="182420"/>
                  <a:pt x="2774365" y="189275"/>
                </a:cubicBezTo>
                <a:cubicBezTo>
                  <a:pt x="2776396" y="191560"/>
                  <a:pt x="2780712" y="194099"/>
                  <a:pt x="2783250" y="193591"/>
                </a:cubicBezTo>
                <a:cubicBezTo>
                  <a:pt x="2815239" y="186482"/>
                  <a:pt x="2828694" y="215678"/>
                  <a:pt x="2848243" y="229642"/>
                </a:cubicBezTo>
                <a:cubicBezTo>
                  <a:pt x="2871599" y="246397"/>
                  <a:pt x="2871345" y="293111"/>
                  <a:pt x="2854843" y="317229"/>
                </a:cubicBezTo>
                <a:cubicBezTo>
                  <a:pt x="2839865" y="339316"/>
                  <a:pt x="2818285" y="350995"/>
                  <a:pt x="2795690" y="362165"/>
                </a:cubicBezTo>
                <a:cubicBezTo>
                  <a:pt x="2771572" y="374097"/>
                  <a:pt x="2748215" y="387045"/>
                  <a:pt x="2724351" y="399739"/>
                </a:cubicBezTo>
                <a:cubicBezTo>
                  <a:pt x="2748977" y="413702"/>
                  <a:pt x="2773603" y="427158"/>
                  <a:pt x="2797467" y="441629"/>
                </a:cubicBezTo>
                <a:cubicBezTo>
                  <a:pt x="2817270" y="453815"/>
                  <a:pt x="2821840" y="473363"/>
                  <a:pt x="2824378" y="495451"/>
                </a:cubicBezTo>
                <a:cubicBezTo>
                  <a:pt x="2828186" y="527185"/>
                  <a:pt x="2815493" y="548257"/>
                  <a:pt x="2790613" y="565013"/>
                </a:cubicBezTo>
                <a:cubicBezTo>
                  <a:pt x="2780965" y="571360"/>
                  <a:pt x="2772080" y="578976"/>
                  <a:pt x="2762432" y="585323"/>
                </a:cubicBezTo>
                <a:cubicBezTo>
                  <a:pt x="2735014" y="603094"/>
                  <a:pt x="2707849" y="621120"/>
                  <a:pt x="2679922" y="637621"/>
                </a:cubicBezTo>
                <a:cubicBezTo>
                  <a:pt x="2665705" y="645999"/>
                  <a:pt x="2650219" y="653108"/>
                  <a:pt x="2634733" y="658439"/>
                </a:cubicBezTo>
                <a:cubicBezTo>
                  <a:pt x="2612899" y="666056"/>
                  <a:pt x="2590050" y="670879"/>
                  <a:pt x="2567963" y="677734"/>
                </a:cubicBezTo>
                <a:cubicBezTo>
                  <a:pt x="2535974" y="687635"/>
                  <a:pt x="2494592" y="672403"/>
                  <a:pt x="2481899" y="644984"/>
                </a:cubicBezTo>
                <a:cubicBezTo>
                  <a:pt x="2479614" y="640160"/>
                  <a:pt x="2478090" y="633559"/>
                  <a:pt x="2479614" y="628736"/>
                </a:cubicBezTo>
                <a:cubicBezTo>
                  <a:pt x="2493831" y="581261"/>
                  <a:pt x="2509063" y="534040"/>
                  <a:pt x="2523027" y="486565"/>
                </a:cubicBezTo>
                <a:cubicBezTo>
                  <a:pt x="2537751" y="436551"/>
                  <a:pt x="2550953" y="386030"/>
                  <a:pt x="2566186" y="336016"/>
                </a:cubicBezTo>
                <a:cubicBezTo>
                  <a:pt x="2580149" y="290318"/>
                  <a:pt x="2592843" y="244366"/>
                  <a:pt x="2614930" y="201207"/>
                </a:cubicBezTo>
                <a:cubicBezTo>
                  <a:pt x="2623816" y="183690"/>
                  <a:pt x="2626101" y="162618"/>
                  <a:pt x="2640318" y="147132"/>
                </a:cubicBezTo>
                <a:cubicBezTo>
                  <a:pt x="2641079" y="146878"/>
                  <a:pt x="2641841" y="146370"/>
                  <a:pt x="2644633" y="144085"/>
                </a:cubicBezTo>
                <a:close/>
                <a:moveTo>
                  <a:pt x="2540544" y="625689"/>
                </a:moveTo>
                <a:cubicBezTo>
                  <a:pt x="2555015" y="625943"/>
                  <a:pt x="2566186" y="632798"/>
                  <a:pt x="2576087" y="620104"/>
                </a:cubicBezTo>
                <a:cubicBezTo>
                  <a:pt x="2579133" y="616296"/>
                  <a:pt x="2590050" y="615280"/>
                  <a:pt x="2595128" y="617819"/>
                </a:cubicBezTo>
                <a:cubicBezTo>
                  <a:pt x="2607821" y="623404"/>
                  <a:pt x="2617976" y="617057"/>
                  <a:pt x="2624831" y="610457"/>
                </a:cubicBezTo>
                <a:cubicBezTo>
                  <a:pt x="2634478" y="601317"/>
                  <a:pt x="2645903" y="598271"/>
                  <a:pt x="2656566" y="592685"/>
                </a:cubicBezTo>
                <a:cubicBezTo>
                  <a:pt x="2687285" y="576183"/>
                  <a:pt x="2714450" y="552573"/>
                  <a:pt x="2745677" y="537086"/>
                </a:cubicBezTo>
                <a:cubicBezTo>
                  <a:pt x="2773603" y="523377"/>
                  <a:pt x="2777411" y="501036"/>
                  <a:pt x="2779696" y="475394"/>
                </a:cubicBezTo>
                <a:cubicBezTo>
                  <a:pt x="2780457" y="465747"/>
                  <a:pt x="2777411" y="457369"/>
                  <a:pt x="2768525" y="454830"/>
                </a:cubicBezTo>
                <a:cubicBezTo>
                  <a:pt x="2744153" y="448229"/>
                  <a:pt x="2719781" y="441121"/>
                  <a:pt x="2694901" y="438074"/>
                </a:cubicBezTo>
                <a:cubicBezTo>
                  <a:pt x="2672560" y="435282"/>
                  <a:pt x="2649457" y="437313"/>
                  <a:pt x="2626608" y="437313"/>
                </a:cubicBezTo>
                <a:cubicBezTo>
                  <a:pt x="2600967" y="437313"/>
                  <a:pt x="2594874" y="443152"/>
                  <a:pt x="2588273" y="468032"/>
                </a:cubicBezTo>
                <a:cubicBezTo>
                  <a:pt x="2581164" y="494943"/>
                  <a:pt x="2573040" y="521600"/>
                  <a:pt x="2564916" y="548257"/>
                </a:cubicBezTo>
                <a:cubicBezTo>
                  <a:pt x="2557554" y="573137"/>
                  <a:pt x="2549430" y="597763"/>
                  <a:pt x="2540544" y="625689"/>
                </a:cubicBezTo>
                <a:close/>
                <a:moveTo>
                  <a:pt x="2607060" y="385776"/>
                </a:moveTo>
                <a:cubicBezTo>
                  <a:pt x="2623562" y="389584"/>
                  <a:pt x="2630163" y="387807"/>
                  <a:pt x="2641079" y="383237"/>
                </a:cubicBezTo>
                <a:cubicBezTo>
                  <a:pt x="2661897" y="374097"/>
                  <a:pt x="2683223" y="366227"/>
                  <a:pt x="2704294" y="357849"/>
                </a:cubicBezTo>
                <a:cubicBezTo>
                  <a:pt x="2724097" y="349979"/>
                  <a:pt x="2744407" y="342617"/>
                  <a:pt x="2763448" y="333477"/>
                </a:cubicBezTo>
                <a:cubicBezTo>
                  <a:pt x="2777665" y="326622"/>
                  <a:pt x="2789597" y="315706"/>
                  <a:pt x="2804068" y="309359"/>
                </a:cubicBezTo>
                <a:cubicBezTo>
                  <a:pt x="2821840" y="301489"/>
                  <a:pt x="2824378" y="286510"/>
                  <a:pt x="2827171" y="270516"/>
                </a:cubicBezTo>
                <a:cubicBezTo>
                  <a:pt x="2830218" y="252744"/>
                  <a:pt x="2823871" y="239543"/>
                  <a:pt x="2808384" y="229895"/>
                </a:cubicBezTo>
                <a:cubicBezTo>
                  <a:pt x="2787312" y="216948"/>
                  <a:pt x="2764463" y="213393"/>
                  <a:pt x="2740345" y="214663"/>
                </a:cubicBezTo>
                <a:cubicBezTo>
                  <a:pt x="2728667" y="215424"/>
                  <a:pt x="2715973" y="217202"/>
                  <a:pt x="2705564" y="213647"/>
                </a:cubicBezTo>
                <a:cubicBezTo>
                  <a:pt x="2688808" y="207808"/>
                  <a:pt x="2673068" y="209078"/>
                  <a:pt x="2656312" y="210347"/>
                </a:cubicBezTo>
                <a:cubicBezTo>
                  <a:pt x="2639556" y="268992"/>
                  <a:pt x="2623562" y="326369"/>
                  <a:pt x="2607060" y="385776"/>
                </a:cubicBezTo>
                <a:close/>
                <a:moveTo>
                  <a:pt x="2114793" y="404309"/>
                </a:moveTo>
                <a:cubicBezTo>
                  <a:pt x="2120632" y="433251"/>
                  <a:pt x="2126725" y="457115"/>
                  <a:pt x="2136880" y="480726"/>
                </a:cubicBezTo>
                <a:cubicBezTo>
                  <a:pt x="2152621" y="517792"/>
                  <a:pt x="2162776" y="557143"/>
                  <a:pt x="2175977" y="595224"/>
                </a:cubicBezTo>
                <a:cubicBezTo>
                  <a:pt x="2182578" y="614265"/>
                  <a:pt x="2191210" y="632798"/>
                  <a:pt x="2197811" y="651839"/>
                </a:cubicBezTo>
                <a:cubicBezTo>
                  <a:pt x="2200857" y="660217"/>
                  <a:pt x="2201111" y="669610"/>
                  <a:pt x="2202380" y="677480"/>
                </a:cubicBezTo>
                <a:cubicBezTo>
                  <a:pt x="2171915" y="692967"/>
                  <a:pt x="2161760" y="690428"/>
                  <a:pt x="2148559" y="662501"/>
                </a:cubicBezTo>
                <a:cubicBezTo>
                  <a:pt x="2141450" y="647269"/>
                  <a:pt x="2136372" y="631021"/>
                  <a:pt x="2131549" y="614773"/>
                </a:cubicBezTo>
                <a:cubicBezTo>
                  <a:pt x="2115301" y="562474"/>
                  <a:pt x="2099307" y="509921"/>
                  <a:pt x="2083820" y="457369"/>
                </a:cubicBezTo>
                <a:cubicBezTo>
                  <a:pt x="2079758" y="443914"/>
                  <a:pt x="2077981" y="429696"/>
                  <a:pt x="2074680" y="413956"/>
                </a:cubicBezTo>
                <a:cubicBezTo>
                  <a:pt x="2045738" y="417764"/>
                  <a:pt x="2015019" y="421826"/>
                  <a:pt x="1982015" y="426142"/>
                </a:cubicBezTo>
                <a:cubicBezTo>
                  <a:pt x="1953073" y="521854"/>
                  <a:pt x="1939872" y="622389"/>
                  <a:pt x="1912453" y="719624"/>
                </a:cubicBezTo>
                <a:cubicBezTo>
                  <a:pt x="1910168" y="721147"/>
                  <a:pt x="1908137" y="722416"/>
                  <a:pt x="1905852" y="723686"/>
                </a:cubicBezTo>
                <a:cubicBezTo>
                  <a:pt x="1877926" y="740949"/>
                  <a:pt x="1857870" y="717085"/>
                  <a:pt x="1862186" y="689412"/>
                </a:cubicBezTo>
                <a:cubicBezTo>
                  <a:pt x="1867517" y="656154"/>
                  <a:pt x="1873356" y="623404"/>
                  <a:pt x="1885034" y="591416"/>
                </a:cubicBezTo>
                <a:cubicBezTo>
                  <a:pt x="1897474" y="557396"/>
                  <a:pt x="1903060" y="521092"/>
                  <a:pt x="1912707" y="486057"/>
                </a:cubicBezTo>
                <a:cubicBezTo>
                  <a:pt x="1924385" y="443914"/>
                  <a:pt x="1937333" y="402024"/>
                  <a:pt x="1949773" y="360134"/>
                </a:cubicBezTo>
                <a:cubicBezTo>
                  <a:pt x="1955866" y="339824"/>
                  <a:pt x="1961197" y="319514"/>
                  <a:pt x="1968560" y="299712"/>
                </a:cubicBezTo>
                <a:cubicBezTo>
                  <a:pt x="1979477" y="270262"/>
                  <a:pt x="1991409" y="241320"/>
                  <a:pt x="2003087" y="212124"/>
                </a:cubicBezTo>
                <a:cubicBezTo>
                  <a:pt x="2010703" y="193337"/>
                  <a:pt x="2028221" y="185721"/>
                  <a:pt x="2043961" y="176327"/>
                </a:cubicBezTo>
                <a:cubicBezTo>
                  <a:pt x="2051070" y="172265"/>
                  <a:pt x="2058940" y="168965"/>
                  <a:pt x="2066302" y="165665"/>
                </a:cubicBezTo>
                <a:cubicBezTo>
                  <a:pt x="2070872" y="163634"/>
                  <a:pt x="2076204" y="160587"/>
                  <a:pt x="2076458" y="169727"/>
                </a:cubicBezTo>
                <a:cubicBezTo>
                  <a:pt x="2080520" y="169473"/>
                  <a:pt x="2086359" y="170488"/>
                  <a:pt x="2088390" y="168457"/>
                </a:cubicBezTo>
                <a:cubicBezTo>
                  <a:pt x="2097529" y="157541"/>
                  <a:pt x="2109462" y="156271"/>
                  <a:pt x="2122409" y="156525"/>
                </a:cubicBezTo>
                <a:cubicBezTo>
                  <a:pt x="2148559" y="157033"/>
                  <a:pt x="2174708" y="157287"/>
                  <a:pt x="2201111" y="157541"/>
                </a:cubicBezTo>
                <a:cubicBezTo>
                  <a:pt x="2231322" y="158048"/>
                  <a:pt x="2251125" y="178358"/>
                  <a:pt x="2272704" y="195622"/>
                </a:cubicBezTo>
                <a:cubicBezTo>
                  <a:pt x="2276512" y="198669"/>
                  <a:pt x="2279305" y="203492"/>
                  <a:pt x="2283367" y="206031"/>
                </a:cubicBezTo>
                <a:cubicBezTo>
                  <a:pt x="2317894" y="227103"/>
                  <a:pt x="2322972" y="261122"/>
                  <a:pt x="2322464" y="296665"/>
                </a:cubicBezTo>
                <a:cubicBezTo>
                  <a:pt x="2322210" y="315960"/>
                  <a:pt x="2309009" y="330684"/>
                  <a:pt x="2293776" y="342363"/>
                </a:cubicBezTo>
                <a:cubicBezTo>
                  <a:pt x="2258233" y="369782"/>
                  <a:pt x="2217613" y="384506"/>
                  <a:pt x="2173946" y="392377"/>
                </a:cubicBezTo>
                <a:cubicBezTo>
                  <a:pt x="2154905" y="396185"/>
                  <a:pt x="2136119" y="400247"/>
                  <a:pt x="2114793" y="404309"/>
                </a:cubicBezTo>
                <a:close/>
                <a:moveTo>
                  <a:pt x="2282098" y="265184"/>
                </a:moveTo>
                <a:cubicBezTo>
                  <a:pt x="2279051" y="242843"/>
                  <a:pt x="2272450" y="225072"/>
                  <a:pt x="2250363" y="216186"/>
                </a:cubicBezTo>
                <a:cubicBezTo>
                  <a:pt x="2237669" y="211109"/>
                  <a:pt x="2224722" y="209585"/>
                  <a:pt x="2212028" y="206285"/>
                </a:cubicBezTo>
                <a:cubicBezTo>
                  <a:pt x="2167091" y="194099"/>
                  <a:pt x="2123932" y="201715"/>
                  <a:pt x="2080012" y="211616"/>
                </a:cubicBezTo>
                <a:cubicBezTo>
                  <a:pt x="2044977" y="219486"/>
                  <a:pt x="2021620" y="233957"/>
                  <a:pt x="2017812" y="274578"/>
                </a:cubicBezTo>
                <a:cubicBezTo>
                  <a:pt x="2014765" y="306058"/>
                  <a:pt x="2002833" y="336524"/>
                  <a:pt x="1995471" y="367497"/>
                </a:cubicBezTo>
                <a:cubicBezTo>
                  <a:pt x="1994201" y="372320"/>
                  <a:pt x="1996740" y="378159"/>
                  <a:pt x="1997502" y="383745"/>
                </a:cubicBezTo>
                <a:cubicBezTo>
                  <a:pt x="2002072" y="382983"/>
                  <a:pt x="2006641" y="382221"/>
                  <a:pt x="2011211" y="381206"/>
                </a:cubicBezTo>
                <a:cubicBezTo>
                  <a:pt x="2017558" y="380190"/>
                  <a:pt x="2024413" y="379683"/>
                  <a:pt x="2030506" y="377652"/>
                </a:cubicBezTo>
                <a:cubicBezTo>
                  <a:pt x="2037614" y="375367"/>
                  <a:pt x="2043961" y="369782"/>
                  <a:pt x="2050816" y="369020"/>
                </a:cubicBezTo>
                <a:cubicBezTo>
                  <a:pt x="2073157" y="366735"/>
                  <a:pt x="2095498" y="365719"/>
                  <a:pt x="2116824" y="357595"/>
                </a:cubicBezTo>
                <a:cubicBezTo>
                  <a:pt x="2143735" y="347694"/>
                  <a:pt x="2174454" y="352772"/>
                  <a:pt x="2200603" y="337539"/>
                </a:cubicBezTo>
                <a:cubicBezTo>
                  <a:pt x="2204919" y="335000"/>
                  <a:pt x="2212789" y="338809"/>
                  <a:pt x="2217867" y="336778"/>
                </a:cubicBezTo>
                <a:cubicBezTo>
                  <a:pt x="2225991" y="333477"/>
                  <a:pt x="2233099" y="327638"/>
                  <a:pt x="2240970" y="323322"/>
                </a:cubicBezTo>
                <a:cubicBezTo>
                  <a:pt x="2264834" y="310628"/>
                  <a:pt x="2278036" y="290318"/>
                  <a:pt x="2282098" y="265184"/>
                </a:cubicBezTo>
                <a:close/>
                <a:moveTo>
                  <a:pt x="3300" y="941258"/>
                </a:moveTo>
                <a:cubicBezTo>
                  <a:pt x="8124" y="965376"/>
                  <a:pt x="33258" y="982894"/>
                  <a:pt x="57884" y="982132"/>
                </a:cubicBezTo>
                <a:cubicBezTo>
                  <a:pt x="128715" y="980101"/>
                  <a:pt x="191169" y="952936"/>
                  <a:pt x="249307" y="915363"/>
                </a:cubicBezTo>
                <a:cubicBezTo>
                  <a:pt x="284596" y="892514"/>
                  <a:pt x="319123" y="867380"/>
                  <a:pt x="349842" y="838692"/>
                </a:cubicBezTo>
                <a:cubicBezTo>
                  <a:pt x="381577" y="808988"/>
                  <a:pt x="410773" y="775984"/>
                  <a:pt x="424228" y="732064"/>
                </a:cubicBezTo>
                <a:cubicBezTo>
                  <a:pt x="432352" y="705153"/>
                  <a:pt x="426005" y="683573"/>
                  <a:pt x="407472" y="664786"/>
                </a:cubicBezTo>
                <a:cubicBezTo>
                  <a:pt x="399856" y="656916"/>
                  <a:pt x="391478" y="649046"/>
                  <a:pt x="382084" y="643968"/>
                </a:cubicBezTo>
                <a:cubicBezTo>
                  <a:pt x="360759" y="632544"/>
                  <a:pt x="338418" y="622897"/>
                  <a:pt x="316584" y="612488"/>
                </a:cubicBezTo>
                <a:cubicBezTo>
                  <a:pt x="281295" y="620612"/>
                  <a:pt x="246007" y="604364"/>
                  <a:pt x="210718" y="611218"/>
                </a:cubicBezTo>
                <a:cubicBezTo>
                  <a:pt x="208687" y="611472"/>
                  <a:pt x="206402" y="609187"/>
                  <a:pt x="203863" y="608426"/>
                </a:cubicBezTo>
                <a:cubicBezTo>
                  <a:pt x="189392" y="603856"/>
                  <a:pt x="174921" y="601571"/>
                  <a:pt x="159688" y="605633"/>
                </a:cubicBezTo>
                <a:cubicBezTo>
                  <a:pt x="150803" y="607918"/>
                  <a:pt x="139378" y="611472"/>
                  <a:pt x="132524" y="607918"/>
                </a:cubicBezTo>
                <a:cubicBezTo>
                  <a:pt x="119576" y="601317"/>
                  <a:pt x="111452" y="607410"/>
                  <a:pt x="102058" y="609441"/>
                </a:cubicBezTo>
                <a:cubicBezTo>
                  <a:pt x="83272" y="606649"/>
                  <a:pt x="64231" y="603602"/>
                  <a:pt x="43921" y="600555"/>
                </a:cubicBezTo>
                <a:cubicBezTo>
                  <a:pt x="52299" y="575422"/>
                  <a:pt x="69308" y="558666"/>
                  <a:pt x="85810" y="542164"/>
                </a:cubicBezTo>
                <a:cubicBezTo>
                  <a:pt x="137601" y="489865"/>
                  <a:pt x="203863" y="462193"/>
                  <a:pt x="271648" y="438074"/>
                </a:cubicBezTo>
                <a:cubicBezTo>
                  <a:pt x="316076" y="422334"/>
                  <a:pt x="362282" y="411671"/>
                  <a:pt x="409249" y="407355"/>
                </a:cubicBezTo>
                <a:cubicBezTo>
                  <a:pt x="457740" y="402532"/>
                  <a:pt x="506484" y="402278"/>
                  <a:pt x="554467" y="414464"/>
                </a:cubicBezTo>
                <a:cubicBezTo>
                  <a:pt x="565891" y="417510"/>
                  <a:pt x="577569" y="420049"/>
                  <a:pt x="588740" y="422588"/>
                </a:cubicBezTo>
                <a:cubicBezTo>
                  <a:pt x="590517" y="418018"/>
                  <a:pt x="591787" y="416241"/>
                  <a:pt x="591533" y="414972"/>
                </a:cubicBezTo>
                <a:cubicBezTo>
                  <a:pt x="590517" y="411925"/>
                  <a:pt x="589248" y="408371"/>
                  <a:pt x="586963" y="406340"/>
                </a:cubicBezTo>
                <a:cubicBezTo>
                  <a:pt x="569192" y="390853"/>
                  <a:pt x="552943" y="375621"/>
                  <a:pt x="526540" y="371051"/>
                </a:cubicBezTo>
                <a:cubicBezTo>
                  <a:pt x="503691" y="367243"/>
                  <a:pt x="481604" y="359119"/>
                  <a:pt x="457994" y="361911"/>
                </a:cubicBezTo>
                <a:cubicBezTo>
                  <a:pt x="445807" y="363435"/>
                  <a:pt x="434129" y="364196"/>
                  <a:pt x="421689" y="363181"/>
                </a:cubicBezTo>
                <a:cubicBezTo>
                  <a:pt x="401887" y="361657"/>
                  <a:pt x="381831" y="364958"/>
                  <a:pt x="362028" y="367243"/>
                </a:cubicBezTo>
                <a:cubicBezTo>
                  <a:pt x="352381" y="368258"/>
                  <a:pt x="342734" y="371559"/>
                  <a:pt x="333086" y="373590"/>
                </a:cubicBezTo>
                <a:cubicBezTo>
                  <a:pt x="323439" y="375621"/>
                  <a:pt x="313284" y="376636"/>
                  <a:pt x="303890" y="379429"/>
                </a:cubicBezTo>
                <a:cubicBezTo>
                  <a:pt x="281803" y="386030"/>
                  <a:pt x="260477" y="395931"/>
                  <a:pt x="237882" y="399993"/>
                </a:cubicBezTo>
                <a:cubicBezTo>
                  <a:pt x="206910" y="405832"/>
                  <a:pt x="180760" y="422588"/>
                  <a:pt x="152834" y="434520"/>
                </a:cubicBezTo>
                <a:cubicBezTo>
                  <a:pt x="126938" y="445437"/>
                  <a:pt x="103582" y="463208"/>
                  <a:pt x="80225" y="479456"/>
                </a:cubicBezTo>
                <a:cubicBezTo>
                  <a:pt x="50775" y="500274"/>
                  <a:pt x="24372" y="523377"/>
                  <a:pt x="9140" y="557396"/>
                </a:cubicBezTo>
                <a:cubicBezTo>
                  <a:pt x="-7109" y="593955"/>
                  <a:pt x="7870" y="628990"/>
                  <a:pt x="47221" y="636860"/>
                </a:cubicBezTo>
                <a:cubicBezTo>
                  <a:pt x="74386" y="642191"/>
                  <a:pt x="102312" y="644984"/>
                  <a:pt x="129985" y="644730"/>
                </a:cubicBezTo>
                <a:cubicBezTo>
                  <a:pt x="167051" y="644476"/>
                  <a:pt x="204117" y="640414"/>
                  <a:pt x="241183" y="637875"/>
                </a:cubicBezTo>
                <a:cubicBezTo>
                  <a:pt x="282057" y="635083"/>
                  <a:pt x="322677" y="637368"/>
                  <a:pt x="361013" y="652092"/>
                </a:cubicBezTo>
                <a:cubicBezTo>
                  <a:pt x="399856" y="666817"/>
                  <a:pt x="408741" y="690174"/>
                  <a:pt x="390462" y="727748"/>
                </a:cubicBezTo>
                <a:cubicBezTo>
                  <a:pt x="388939" y="730794"/>
                  <a:pt x="387162" y="733587"/>
                  <a:pt x="385385" y="736633"/>
                </a:cubicBezTo>
                <a:cubicBezTo>
                  <a:pt x="369137" y="762275"/>
                  <a:pt x="349842" y="784616"/>
                  <a:pt x="325978" y="804418"/>
                </a:cubicBezTo>
                <a:cubicBezTo>
                  <a:pt x="297036" y="828283"/>
                  <a:pt x="271394" y="856717"/>
                  <a:pt x="237629" y="873727"/>
                </a:cubicBezTo>
                <a:cubicBezTo>
                  <a:pt x="209194" y="888198"/>
                  <a:pt x="186853" y="914601"/>
                  <a:pt x="152326" y="917648"/>
                </a:cubicBezTo>
                <a:cubicBezTo>
                  <a:pt x="148772" y="917901"/>
                  <a:pt x="145725" y="922725"/>
                  <a:pt x="142425" y="925010"/>
                </a:cubicBezTo>
                <a:cubicBezTo>
                  <a:pt x="138617" y="927549"/>
                  <a:pt x="134555" y="930087"/>
                  <a:pt x="130239" y="932119"/>
                </a:cubicBezTo>
                <a:cubicBezTo>
                  <a:pt x="111452" y="940243"/>
                  <a:pt x="92411" y="947859"/>
                  <a:pt x="71847" y="952175"/>
                </a:cubicBezTo>
                <a:cubicBezTo>
                  <a:pt x="58138" y="955221"/>
                  <a:pt x="46206" y="958268"/>
                  <a:pt x="32496" y="949890"/>
                </a:cubicBezTo>
                <a:cubicBezTo>
                  <a:pt x="30719" y="940243"/>
                  <a:pt x="27165" y="929580"/>
                  <a:pt x="26657" y="918917"/>
                </a:cubicBezTo>
                <a:cubicBezTo>
                  <a:pt x="26149" y="903938"/>
                  <a:pt x="18787" y="898099"/>
                  <a:pt x="0" y="896830"/>
                </a:cubicBezTo>
                <a:cubicBezTo>
                  <a:pt x="1016" y="913332"/>
                  <a:pt x="508" y="927549"/>
                  <a:pt x="3300" y="941258"/>
                </a:cubicBezTo>
                <a:close/>
                <a:moveTo>
                  <a:pt x="879175" y="339062"/>
                </a:moveTo>
                <a:cubicBezTo>
                  <a:pt x="837032" y="400501"/>
                  <a:pt x="799458" y="464731"/>
                  <a:pt x="768485" y="532517"/>
                </a:cubicBezTo>
                <a:cubicBezTo>
                  <a:pt x="753506" y="565774"/>
                  <a:pt x="741574" y="600302"/>
                  <a:pt x="726087" y="633052"/>
                </a:cubicBezTo>
                <a:cubicBezTo>
                  <a:pt x="716694" y="652854"/>
                  <a:pt x="708062" y="673672"/>
                  <a:pt x="691052" y="689412"/>
                </a:cubicBezTo>
                <a:cubicBezTo>
                  <a:pt x="679120" y="700329"/>
                  <a:pt x="668965" y="714292"/>
                  <a:pt x="661603" y="728763"/>
                </a:cubicBezTo>
                <a:cubicBezTo>
                  <a:pt x="647132" y="756690"/>
                  <a:pt x="619459" y="766083"/>
                  <a:pt x="594833" y="785378"/>
                </a:cubicBezTo>
                <a:cubicBezTo>
                  <a:pt x="579601" y="751612"/>
                  <a:pt x="574777" y="719878"/>
                  <a:pt x="579347" y="688397"/>
                </a:cubicBezTo>
                <a:cubicBezTo>
                  <a:pt x="584932" y="648538"/>
                  <a:pt x="595087" y="609187"/>
                  <a:pt x="602196" y="569329"/>
                </a:cubicBezTo>
                <a:cubicBezTo>
                  <a:pt x="605496" y="550542"/>
                  <a:pt x="606258" y="531247"/>
                  <a:pt x="608035" y="511699"/>
                </a:cubicBezTo>
                <a:cubicBezTo>
                  <a:pt x="598641" y="509160"/>
                  <a:pt x="592548" y="507637"/>
                  <a:pt x="584932" y="505606"/>
                </a:cubicBezTo>
                <a:cubicBezTo>
                  <a:pt x="566907" y="571867"/>
                  <a:pt x="540503" y="634321"/>
                  <a:pt x="537965" y="703122"/>
                </a:cubicBezTo>
                <a:cubicBezTo>
                  <a:pt x="536695" y="737141"/>
                  <a:pt x="541773" y="768368"/>
                  <a:pt x="560814" y="796802"/>
                </a:cubicBezTo>
                <a:cubicBezTo>
                  <a:pt x="571730" y="812796"/>
                  <a:pt x="587725" y="823967"/>
                  <a:pt x="605242" y="820667"/>
                </a:cubicBezTo>
                <a:cubicBezTo>
                  <a:pt x="628853" y="816351"/>
                  <a:pt x="652209" y="806957"/>
                  <a:pt x="670488" y="789440"/>
                </a:cubicBezTo>
                <a:cubicBezTo>
                  <a:pt x="723802" y="738157"/>
                  <a:pt x="755029" y="673672"/>
                  <a:pt x="781686" y="606395"/>
                </a:cubicBezTo>
                <a:cubicBezTo>
                  <a:pt x="793111" y="577453"/>
                  <a:pt x="804281" y="548257"/>
                  <a:pt x="815960" y="519569"/>
                </a:cubicBezTo>
                <a:cubicBezTo>
                  <a:pt x="818498" y="513476"/>
                  <a:pt x="823830" y="508398"/>
                  <a:pt x="827892" y="502559"/>
                </a:cubicBezTo>
                <a:cubicBezTo>
                  <a:pt x="819006" y="541910"/>
                  <a:pt x="807328" y="579738"/>
                  <a:pt x="794126" y="617057"/>
                </a:cubicBezTo>
                <a:cubicBezTo>
                  <a:pt x="771785" y="680781"/>
                  <a:pt x="754014" y="745773"/>
                  <a:pt x="743097" y="812543"/>
                </a:cubicBezTo>
                <a:cubicBezTo>
                  <a:pt x="740558" y="827014"/>
                  <a:pt x="743859" y="839200"/>
                  <a:pt x="755791" y="848593"/>
                </a:cubicBezTo>
                <a:cubicBezTo>
                  <a:pt x="767723" y="858240"/>
                  <a:pt x="777370" y="849101"/>
                  <a:pt x="788287" y="846816"/>
                </a:cubicBezTo>
                <a:cubicBezTo>
                  <a:pt x="789557" y="840469"/>
                  <a:pt x="790572" y="835645"/>
                  <a:pt x="791588" y="830822"/>
                </a:cubicBezTo>
                <a:cubicBezTo>
                  <a:pt x="797427" y="802134"/>
                  <a:pt x="801743" y="772938"/>
                  <a:pt x="809613" y="744504"/>
                </a:cubicBezTo>
                <a:cubicBezTo>
                  <a:pt x="826115" y="683573"/>
                  <a:pt x="844648" y="623150"/>
                  <a:pt x="861657" y="562220"/>
                </a:cubicBezTo>
                <a:cubicBezTo>
                  <a:pt x="873844" y="518553"/>
                  <a:pt x="885014" y="474886"/>
                  <a:pt x="895931" y="430966"/>
                </a:cubicBezTo>
                <a:cubicBezTo>
                  <a:pt x="904563" y="396185"/>
                  <a:pt x="912179" y="360896"/>
                  <a:pt x="920303" y="324845"/>
                </a:cubicBezTo>
                <a:cubicBezTo>
                  <a:pt x="910656" y="320783"/>
                  <a:pt x="903039" y="317737"/>
                  <a:pt x="894661" y="314436"/>
                </a:cubicBezTo>
                <a:cubicBezTo>
                  <a:pt x="889076" y="323830"/>
                  <a:pt x="884253" y="331700"/>
                  <a:pt x="879175" y="339062"/>
                </a:cubicBezTo>
                <a:close/>
                <a:moveTo>
                  <a:pt x="3204178" y="12577"/>
                </a:moveTo>
                <a:cubicBezTo>
                  <a:pt x="3192246" y="-2148"/>
                  <a:pt x="3190976" y="-2910"/>
                  <a:pt x="3173459" y="4961"/>
                </a:cubicBezTo>
                <a:cubicBezTo>
                  <a:pt x="3168889" y="6992"/>
                  <a:pt x="3164319" y="9023"/>
                  <a:pt x="3159496" y="9784"/>
                </a:cubicBezTo>
                <a:cubicBezTo>
                  <a:pt x="3144771" y="11561"/>
                  <a:pt x="3129284" y="10546"/>
                  <a:pt x="3115067" y="14100"/>
                </a:cubicBezTo>
                <a:cubicBezTo>
                  <a:pt x="3087902" y="20955"/>
                  <a:pt x="3059722" y="20701"/>
                  <a:pt x="3033065" y="33141"/>
                </a:cubicBezTo>
                <a:cubicBezTo>
                  <a:pt x="3018594" y="39996"/>
                  <a:pt x="3003869" y="52943"/>
                  <a:pt x="2984828" y="49389"/>
                </a:cubicBezTo>
                <a:cubicBezTo>
                  <a:pt x="2982797" y="48881"/>
                  <a:pt x="2978735" y="53197"/>
                  <a:pt x="2977466" y="55990"/>
                </a:cubicBezTo>
                <a:cubicBezTo>
                  <a:pt x="2966803" y="79854"/>
                  <a:pt x="2954363" y="103211"/>
                  <a:pt x="2946747" y="127837"/>
                </a:cubicBezTo>
                <a:cubicBezTo>
                  <a:pt x="2923644" y="201715"/>
                  <a:pt x="2907396" y="277116"/>
                  <a:pt x="2880739" y="350233"/>
                </a:cubicBezTo>
                <a:cubicBezTo>
                  <a:pt x="2862967" y="398723"/>
                  <a:pt x="2855605" y="450768"/>
                  <a:pt x="2843673" y="501544"/>
                </a:cubicBezTo>
                <a:cubicBezTo>
                  <a:pt x="2842911" y="504844"/>
                  <a:pt x="2843673" y="508398"/>
                  <a:pt x="2843165" y="511699"/>
                </a:cubicBezTo>
                <a:cubicBezTo>
                  <a:pt x="2836564" y="544449"/>
                  <a:pt x="2864237" y="573898"/>
                  <a:pt x="2902826" y="562728"/>
                </a:cubicBezTo>
                <a:cubicBezTo>
                  <a:pt x="2944208" y="550796"/>
                  <a:pt x="2986606" y="545464"/>
                  <a:pt x="3029257" y="542672"/>
                </a:cubicBezTo>
                <a:cubicBezTo>
                  <a:pt x="3046267" y="541656"/>
                  <a:pt x="3059214" y="535055"/>
                  <a:pt x="3072416" y="527693"/>
                </a:cubicBezTo>
                <a:cubicBezTo>
                  <a:pt x="3073177" y="513730"/>
                  <a:pt x="3062769" y="513730"/>
                  <a:pt x="3055152" y="511952"/>
                </a:cubicBezTo>
                <a:cubicBezTo>
                  <a:pt x="3047028" y="509921"/>
                  <a:pt x="3037635" y="511952"/>
                  <a:pt x="3030272" y="508906"/>
                </a:cubicBezTo>
                <a:cubicBezTo>
                  <a:pt x="3002600" y="497735"/>
                  <a:pt x="2974673" y="499513"/>
                  <a:pt x="2946239" y="504336"/>
                </a:cubicBezTo>
                <a:cubicBezTo>
                  <a:pt x="2932530" y="506621"/>
                  <a:pt x="2918313" y="510429"/>
                  <a:pt x="2904349" y="503828"/>
                </a:cubicBezTo>
                <a:cubicBezTo>
                  <a:pt x="2903588" y="485295"/>
                  <a:pt x="2909173" y="468540"/>
                  <a:pt x="2911204" y="451530"/>
                </a:cubicBezTo>
                <a:cubicBezTo>
                  <a:pt x="2914758" y="420811"/>
                  <a:pt x="2925675" y="392630"/>
                  <a:pt x="2933545" y="363435"/>
                </a:cubicBezTo>
                <a:cubicBezTo>
                  <a:pt x="2936338" y="352772"/>
                  <a:pt x="2941669" y="347440"/>
                  <a:pt x="2951824" y="345409"/>
                </a:cubicBezTo>
                <a:cubicBezTo>
                  <a:pt x="2975689" y="340586"/>
                  <a:pt x="2999553" y="335000"/>
                  <a:pt x="3023671" y="330938"/>
                </a:cubicBezTo>
                <a:cubicBezTo>
                  <a:pt x="3039920" y="328146"/>
                  <a:pt x="3055914" y="325607"/>
                  <a:pt x="3072924" y="317229"/>
                </a:cubicBezTo>
                <a:cubicBezTo>
                  <a:pt x="3048297" y="299965"/>
                  <a:pt x="3024179" y="297427"/>
                  <a:pt x="2998538" y="301489"/>
                </a:cubicBezTo>
                <a:cubicBezTo>
                  <a:pt x="2982797" y="304027"/>
                  <a:pt x="2966549" y="305297"/>
                  <a:pt x="2948016" y="307582"/>
                </a:cubicBezTo>
                <a:cubicBezTo>
                  <a:pt x="2964772" y="228626"/>
                  <a:pt x="2980766" y="153225"/>
                  <a:pt x="2996253" y="80362"/>
                </a:cubicBezTo>
                <a:cubicBezTo>
                  <a:pt x="3075970" y="67922"/>
                  <a:pt x="3152133" y="55990"/>
                  <a:pt x="3234643" y="43042"/>
                </a:cubicBezTo>
                <a:cubicBezTo>
                  <a:pt x="3221441" y="30094"/>
                  <a:pt x="3211794" y="22224"/>
                  <a:pt x="3204178" y="12577"/>
                </a:cubicBezTo>
                <a:close/>
                <a:moveTo>
                  <a:pt x="1760889" y="612488"/>
                </a:moveTo>
                <a:cubicBezTo>
                  <a:pt x="1753019" y="621881"/>
                  <a:pt x="1743117" y="633052"/>
                  <a:pt x="1731947" y="636098"/>
                </a:cubicBezTo>
                <a:cubicBezTo>
                  <a:pt x="1713414" y="641176"/>
                  <a:pt x="1698689" y="650315"/>
                  <a:pt x="1684980" y="662755"/>
                </a:cubicBezTo>
                <a:cubicBezTo>
                  <a:pt x="1676094" y="670879"/>
                  <a:pt x="1662385" y="663009"/>
                  <a:pt x="1652483" y="671387"/>
                </a:cubicBezTo>
                <a:cubicBezTo>
                  <a:pt x="1650960" y="672656"/>
                  <a:pt x="1640297" y="667833"/>
                  <a:pt x="1638266" y="663771"/>
                </a:cubicBezTo>
                <a:cubicBezTo>
                  <a:pt x="1618718" y="625182"/>
                  <a:pt x="1607039" y="584053"/>
                  <a:pt x="1605009" y="540894"/>
                </a:cubicBezTo>
                <a:cubicBezTo>
                  <a:pt x="1604247" y="524139"/>
                  <a:pt x="1603231" y="506367"/>
                  <a:pt x="1607547" y="490881"/>
                </a:cubicBezTo>
                <a:cubicBezTo>
                  <a:pt x="1619987" y="448483"/>
                  <a:pt x="1630396" y="405070"/>
                  <a:pt x="1654007" y="366735"/>
                </a:cubicBezTo>
                <a:cubicBezTo>
                  <a:pt x="1668224" y="343886"/>
                  <a:pt x="1680664" y="319006"/>
                  <a:pt x="1698943" y="299965"/>
                </a:cubicBezTo>
                <a:cubicBezTo>
                  <a:pt x="1739309" y="258076"/>
                  <a:pt x="1782468" y="218979"/>
                  <a:pt x="1840098" y="194607"/>
                </a:cubicBezTo>
                <a:cubicBezTo>
                  <a:pt x="1816234" y="179628"/>
                  <a:pt x="1793893" y="167696"/>
                  <a:pt x="1769521" y="180389"/>
                </a:cubicBezTo>
                <a:cubicBezTo>
                  <a:pt x="1745148" y="193083"/>
                  <a:pt x="1723061" y="209585"/>
                  <a:pt x="1700212" y="225072"/>
                </a:cubicBezTo>
                <a:cubicBezTo>
                  <a:pt x="1692088" y="230403"/>
                  <a:pt x="1684218" y="236750"/>
                  <a:pt x="1678125" y="244113"/>
                </a:cubicBezTo>
                <a:cubicBezTo>
                  <a:pt x="1652737" y="274324"/>
                  <a:pt x="1621510" y="300473"/>
                  <a:pt x="1605262" y="338047"/>
                </a:cubicBezTo>
                <a:cubicBezTo>
                  <a:pt x="1591045" y="371051"/>
                  <a:pt x="1572258" y="402785"/>
                  <a:pt x="1562357" y="437059"/>
                </a:cubicBezTo>
                <a:cubicBezTo>
                  <a:pt x="1548648" y="484026"/>
                  <a:pt x="1544332" y="532263"/>
                  <a:pt x="1553979" y="581769"/>
                </a:cubicBezTo>
                <a:cubicBezTo>
                  <a:pt x="1561088" y="618835"/>
                  <a:pt x="1573020" y="652346"/>
                  <a:pt x="1597138" y="682304"/>
                </a:cubicBezTo>
                <a:cubicBezTo>
                  <a:pt x="1613640" y="702868"/>
                  <a:pt x="1635981" y="707945"/>
                  <a:pt x="1658576" y="714038"/>
                </a:cubicBezTo>
                <a:cubicBezTo>
                  <a:pt x="1673809" y="718100"/>
                  <a:pt x="1684980" y="708961"/>
                  <a:pt x="1697927" y="703376"/>
                </a:cubicBezTo>
                <a:cubicBezTo>
                  <a:pt x="1745656" y="683065"/>
                  <a:pt x="1773075" y="640668"/>
                  <a:pt x="1811664" y="606141"/>
                </a:cubicBezTo>
                <a:cubicBezTo>
                  <a:pt x="1790592" y="598271"/>
                  <a:pt x="1775106" y="595478"/>
                  <a:pt x="1760889" y="612488"/>
                </a:cubicBezTo>
                <a:close/>
                <a:moveTo>
                  <a:pt x="1492795" y="256552"/>
                </a:moveTo>
                <a:cubicBezTo>
                  <a:pt x="1489748" y="254268"/>
                  <a:pt x="1484163" y="255537"/>
                  <a:pt x="1480609" y="253506"/>
                </a:cubicBezTo>
                <a:cubicBezTo>
                  <a:pt x="1466646" y="246144"/>
                  <a:pt x="1454967" y="258583"/>
                  <a:pt x="1441766" y="257060"/>
                </a:cubicBezTo>
                <a:cubicBezTo>
                  <a:pt x="1420694" y="254775"/>
                  <a:pt x="1402415" y="264930"/>
                  <a:pt x="1383882" y="271277"/>
                </a:cubicBezTo>
                <a:cubicBezTo>
                  <a:pt x="1368903" y="276355"/>
                  <a:pt x="1354686" y="286256"/>
                  <a:pt x="1342246" y="296665"/>
                </a:cubicBezTo>
                <a:cubicBezTo>
                  <a:pt x="1319905" y="314690"/>
                  <a:pt x="1306703" y="339570"/>
                  <a:pt x="1307465" y="368258"/>
                </a:cubicBezTo>
                <a:cubicBezTo>
                  <a:pt x="1307973" y="386537"/>
                  <a:pt x="1315081" y="404563"/>
                  <a:pt x="1318382" y="422588"/>
                </a:cubicBezTo>
                <a:cubicBezTo>
                  <a:pt x="1325236" y="459400"/>
                  <a:pt x="1342500" y="492150"/>
                  <a:pt x="1355955" y="526423"/>
                </a:cubicBezTo>
                <a:cubicBezTo>
                  <a:pt x="1377789" y="581007"/>
                  <a:pt x="1358240" y="627213"/>
                  <a:pt x="1326506" y="669102"/>
                </a:cubicBezTo>
                <a:cubicBezTo>
                  <a:pt x="1309750" y="691190"/>
                  <a:pt x="1285885" y="707438"/>
                  <a:pt x="1265829" y="726732"/>
                </a:cubicBezTo>
                <a:cubicBezTo>
                  <a:pt x="1258721" y="733587"/>
                  <a:pt x="1253389" y="741711"/>
                  <a:pt x="1247804" y="748819"/>
                </a:cubicBezTo>
                <a:cubicBezTo>
                  <a:pt x="1257451" y="761259"/>
                  <a:pt x="1267353" y="758721"/>
                  <a:pt x="1277000" y="755166"/>
                </a:cubicBezTo>
                <a:cubicBezTo>
                  <a:pt x="1286393" y="751612"/>
                  <a:pt x="1295533" y="747296"/>
                  <a:pt x="1304926" y="743234"/>
                </a:cubicBezTo>
                <a:cubicBezTo>
                  <a:pt x="1338438" y="727748"/>
                  <a:pt x="1368142" y="705660"/>
                  <a:pt x="1390737" y="677734"/>
                </a:cubicBezTo>
                <a:cubicBezTo>
                  <a:pt x="1416632" y="645746"/>
                  <a:pt x="1421456" y="604871"/>
                  <a:pt x="1413332" y="565520"/>
                </a:cubicBezTo>
                <a:cubicBezTo>
                  <a:pt x="1406477" y="531501"/>
                  <a:pt x="1393021" y="498751"/>
                  <a:pt x="1382612" y="465239"/>
                </a:cubicBezTo>
                <a:cubicBezTo>
                  <a:pt x="1375250" y="442136"/>
                  <a:pt x="1366364" y="419034"/>
                  <a:pt x="1361541" y="395423"/>
                </a:cubicBezTo>
                <a:cubicBezTo>
                  <a:pt x="1357733" y="377398"/>
                  <a:pt x="1357987" y="358865"/>
                  <a:pt x="1378297" y="346933"/>
                </a:cubicBezTo>
                <a:cubicBezTo>
                  <a:pt x="1402161" y="332969"/>
                  <a:pt x="1424248" y="315706"/>
                  <a:pt x="1448620" y="303012"/>
                </a:cubicBezTo>
                <a:cubicBezTo>
                  <a:pt x="1460299" y="296919"/>
                  <a:pt x="1477309" y="293618"/>
                  <a:pt x="1488987" y="297680"/>
                </a:cubicBezTo>
                <a:cubicBezTo>
                  <a:pt x="1507774" y="304281"/>
                  <a:pt x="1522499" y="296665"/>
                  <a:pt x="1544840" y="295142"/>
                </a:cubicBezTo>
                <a:cubicBezTo>
                  <a:pt x="1524276" y="279909"/>
                  <a:pt x="1508789" y="267977"/>
                  <a:pt x="1492795" y="256552"/>
                </a:cubicBezTo>
                <a:close/>
                <a:moveTo>
                  <a:pt x="2378317" y="365212"/>
                </a:moveTo>
                <a:cubicBezTo>
                  <a:pt x="2367146" y="402024"/>
                  <a:pt x="2362323" y="441121"/>
                  <a:pt x="2357245" y="479456"/>
                </a:cubicBezTo>
                <a:cubicBezTo>
                  <a:pt x="2352929" y="510683"/>
                  <a:pt x="2353945" y="542672"/>
                  <a:pt x="2343790" y="573137"/>
                </a:cubicBezTo>
                <a:cubicBezTo>
                  <a:pt x="2337189" y="592685"/>
                  <a:pt x="2344551" y="607664"/>
                  <a:pt x="2359022" y="620104"/>
                </a:cubicBezTo>
                <a:cubicBezTo>
                  <a:pt x="2362323" y="622897"/>
                  <a:pt x="2367908" y="625435"/>
                  <a:pt x="2371970" y="624928"/>
                </a:cubicBezTo>
                <a:cubicBezTo>
                  <a:pt x="2384410" y="623404"/>
                  <a:pt x="2398881" y="608680"/>
                  <a:pt x="2400404" y="596493"/>
                </a:cubicBezTo>
                <a:cubicBezTo>
                  <a:pt x="2403451" y="571614"/>
                  <a:pt x="2406243" y="546734"/>
                  <a:pt x="2408528" y="521600"/>
                </a:cubicBezTo>
                <a:cubicBezTo>
                  <a:pt x="2411067" y="492658"/>
                  <a:pt x="2411067" y="463208"/>
                  <a:pt x="2415637" y="434520"/>
                </a:cubicBezTo>
                <a:cubicBezTo>
                  <a:pt x="2421730" y="394915"/>
                  <a:pt x="2431123" y="355818"/>
                  <a:pt x="2439247" y="316467"/>
                </a:cubicBezTo>
                <a:cubicBezTo>
                  <a:pt x="2446102" y="282956"/>
                  <a:pt x="2453211" y="249190"/>
                  <a:pt x="2460319" y="215424"/>
                </a:cubicBezTo>
                <a:cubicBezTo>
                  <a:pt x="2451941" y="211616"/>
                  <a:pt x="2446864" y="209331"/>
                  <a:pt x="2436963" y="205015"/>
                </a:cubicBezTo>
                <a:cubicBezTo>
                  <a:pt x="2416145" y="259853"/>
                  <a:pt x="2394565" y="311898"/>
                  <a:pt x="2378317" y="3652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4"/>
          <p:cNvGrpSpPr/>
          <p:nvPr/>
        </p:nvGrpSpPr>
        <p:grpSpPr>
          <a:xfrm>
            <a:off x="5096359" y="1648161"/>
            <a:ext cx="3239213" cy="1966194"/>
            <a:chOff x="0" y="76200"/>
            <a:chExt cx="8637900" cy="5243183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0" y="76200"/>
              <a:ext cx="8637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HELLO THERE!</a:t>
              </a:r>
              <a:endParaRPr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2979683"/>
              <a:ext cx="86379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I'm </a:t>
              </a: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Rain</a:t>
              </a: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to learn more. </a:t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208148" y="2309670"/>
              <a:ext cx="6220218" cy="254759"/>
            </a:xfrm>
            <a:custGeom>
              <a:rect b="b" l="l" r="r" t="t"/>
              <a:pathLst>
                <a:path extrusionOk="0" h="254759" w="6220218">
                  <a:moveTo>
                    <a:pt x="5760130" y="79745"/>
                  </a:moveTo>
                  <a:cubicBezTo>
                    <a:pt x="5736674" y="100795"/>
                    <a:pt x="5711114" y="101697"/>
                    <a:pt x="5688561" y="100795"/>
                  </a:cubicBezTo>
                  <a:cubicBezTo>
                    <a:pt x="5653077" y="99592"/>
                    <a:pt x="5617893" y="105907"/>
                    <a:pt x="5581808" y="97186"/>
                  </a:cubicBezTo>
                  <a:cubicBezTo>
                    <a:pt x="5557150" y="91172"/>
                    <a:pt x="5529183" y="99291"/>
                    <a:pt x="5502721" y="100193"/>
                  </a:cubicBezTo>
                  <a:cubicBezTo>
                    <a:pt x="5464831" y="101396"/>
                    <a:pt x="5426340" y="104704"/>
                    <a:pt x="5388751" y="101697"/>
                  </a:cubicBezTo>
                  <a:cubicBezTo>
                    <a:pt x="5334924" y="97487"/>
                    <a:pt x="5281698" y="87563"/>
                    <a:pt x="5228171" y="81248"/>
                  </a:cubicBezTo>
                  <a:cubicBezTo>
                    <a:pt x="5209828" y="79143"/>
                    <a:pt x="5201709" y="69821"/>
                    <a:pt x="5196596" y="45764"/>
                  </a:cubicBezTo>
                  <a:cubicBezTo>
                    <a:pt x="5221255" y="41855"/>
                    <a:pt x="5243507" y="38247"/>
                    <a:pt x="5266061" y="34939"/>
                  </a:cubicBezTo>
                  <a:cubicBezTo>
                    <a:pt x="5280796" y="32834"/>
                    <a:pt x="5295831" y="31631"/>
                    <a:pt x="5310566" y="30127"/>
                  </a:cubicBezTo>
                  <a:cubicBezTo>
                    <a:pt x="5318084" y="51177"/>
                    <a:pt x="5334924" y="30729"/>
                    <a:pt x="5348456" y="37645"/>
                  </a:cubicBezTo>
                  <a:cubicBezTo>
                    <a:pt x="5362288" y="44862"/>
                    <a:pt x="5383940" y="42457"/>
                    <a:pt x="5403186" y="35540"/>
                  </a:cubicBezTo>
                  <a:cubicBezTo>
                    <a:pt x="5421228" y="28925"/>
                    <a:pt x="5442579" y="29526"/>
                    <a:pt x="5462426" y="28925"/>
                  </a:cubicBezTo>
                  <a:cubicBezTo>
                    <a:pt x="5503924" y="27722"/>
                    <a:pt x="5545121" y="28022"/>
                    <a:pt x="5586620" y="28022"/>
                  </a:cubicBezTo>
                  <a:cubicBezTo>
                    <a:pt x="5621201" y="28022"/>
                    <a:pt x="5655783" y="28323"/>
                    <a:pt x="5690365" y="28022"/>
                  </a:cubicBezTo>
                  <a:cubicBezTo>
                    <a:pt x="5704799" y="28022"/>
                    <a:pt x="5715625" y="30729"/>
                    <a:pt x="5724646" y="45464"/>
                  </a:cubicBezTo>
                  <a:cubicBezTo>
                    <a:pt x="5731863" y="58695"/>
                    <a:pt x="5746899" y="67416"/>
                    <a:pt x="5760130" y="79745"/>
                  </a:cubicBezTo>
                  <a:close/>
                  <a:moveTo>
                    <a:pt x="1787129" y="173868"/>
                  </a:moveTo>
                  <a:cubicBezTo>
                    <a:pt x="1768785" y="160336"/>
                    <a:pt x="1747736" y="150713"/>
                    <a:pt x="1736910" y="128761"/>
                  </a:cubicBezTo>
                  <a:cubicBezTo>
                    <a:pt x="1734805" y="124551"/>
                    <a:pt x="1726385" y="120040"/>
                    <a:pt x="1722476" y="121243"/>
                  </a:cubicBezTo>
                  <a:cubicBezTo>
                    <a:pt x="1690901" y="129964"/>
                    <a:pt x="1662033" y="111320"/>
                    <a:pt x="1631060" y="112823"/>
                  </a:cubicBezTo>
                  <a:cubicBezTo>
                    <a:pt x="1611513" y="113725"/>
                    <a:pt x="1591967" y="113425"/>
                    <a:pt x="1572421" y="112522"/>
                  </a:cubicBezTo>
                  <a:cubicBezTo>
                    <a:pt x="1536335" y="111320"/>
                    <a:pt x="1500851" y="86661"/>
                    <a:pt x="1463864" y="109515"/>
                  </a:cubicBezTo>
                  <a:cubicBezTo>
                    <a:pt x="1462060" y="110718"/>
                    <a:pt x="1457549" y="107110"/>
                    <a:pt x="1454241" y="106809"/>
                  </a:cubicBezTo>
                  <a:cubicBezTo>
                    <a:pt x="1439807" y="105606"/>
                    <a:pt x="1425373" y="102599"/>
                    <a:pt x="1411239" y="104103"/>
                  </a:cubicBezTo>
                  <a:cubicBezTo>
                    <a:pt x="1376357" y="108012"/>
                    <a:pt x="1341775" y="114327"/>
                    <a:pt x="1307193" y="119138"/>
                  </a:cubicBezTo>
                  <a:cubicBezTo>
                    <a:pt x="1279227" y="123047"/>
                    <a:pt x="1274716" y="129062"/>
                    <a:pt x="1284940" y="153119"/>
                  </a:cubicBezTo>
                  <a:cubicBezTo>
                    <a:pt x="1287948" y="160336"/>
                    <a:pt x="1292458" y="166651"/>
                    <a:pt x="1297871" y="175973"/>
                  </a:cubicBezTo>
                  <a:cubicBezTo>
                    <a:pt x="1321928" y="175973"/>
                    <a:pt x="1346887" y="176273"/>
                    <a:pt x="1371846" y="175973"/>
                  </a:cubicBezTo>
                  <a:cubicBezTo>
                    <a:pt x="1405225" y="175371"/>
                    <a:pt x="1440408" y="167553"/>
                    <a:pt x="1471983" y="175371"/>
                  </a:cubicBezTo>
                  <a:cubicBezTo>
                    <a:pt x="1510775" y="184994"/>
                    <a:pt x="1549867" y="175071"/>
                    <a:pt x="1587757" y="185295"/>
                  </a:cubicBezTo>
                  <a:cubicBezTo>
                    <a:pt x="1603996" y="189805"/>
                    <a:pt x="1621437" y="193113"/>
                    <a:pt x="1638277" y="192512"/>
                  </a:cubicBezTo>
                  <a:cubicBezTo>
                    <a:pt x="1672558" y="191309"/>
                    <a:pt x="1706237" y="190407"/>
                    <a:pt x="1739316" y="202135"/>
                  </a:cubicBezTo>
                  <a:cubicBezTo>
                    <a:pt x="1743225" y="203638"/>
                    <a:pt x="1748337" y="202736"/>
                    <a:pt x="1752547" y="201533"/>
                  </a:cubicBezTo>
                  <a:cubicBezTo>
                    <a:pt x="1765177" y="197624"/>
                    <a:pt x="1777807" y="193113"/>
                    <a:pt x="1794647" y="187400"/>
                  </a:cubicBezTo>
                  <a:cubicBezTo>
                    <a:pt x="1791339" y="181085"/>
                    <a:pt x="1790136" y="176273"/>
                    <a:pt x="1787129" y="173868"/>
                  </a:cubicBezTo>
                  <a:close/>
                  <a:moveTo>
                    <a:pt x="419793" y="176273"/>
                  </a:moveTo>
                  <a:cubicBezTo>
                    <a:pt x="417989" y="173868"/>
                    <a:pt x="411073" y="175672"/>
                    <a:pt x="406562" y="175071"/>
                  </a:cubicBezTo>
                  <a:cubicBezTo>
                    <a:pt x="366567" y="170560"/>
                    <a:pt x="326873" y="169357"/>
                    <a:pt x="286578" y="172966"/>
                  </a:cubicBezTo>
                  <a:cubicBezTo>
                    <a:pt x="258612" y="175672"/>
                    <a:pt x="229744" y="169958"/>
                    <a:pt x="201176" y="169357"/>
                  </a:cubicBezTo>
                  <a:cubicBezTo>
                    <a:pt x="185238" y="169056"/>
                    <a:pt x="169000" y="171462"/>
                    <a:pt x="153062" y="173266"/>
                  </a:cubicBezTo>
                  <a:cubicBezTo>
                    <a:pt x="145244" y="174168"/>
                    <a:pt x="137425" y="177176"/>
                    <a:pt x="129607" y="177777"/>
                  </a:cubicBezTo>
                  <a:cubicBezTo>
                    <a:pt x="111865" y="179280"/>
                    <a:pt x="93221" y="177476"/>
                    <a:pt x="76080" y="181085"/>
                  </a:cubicBezTo>
                  <a:cubicBezTo>
                    <a:pt x="46009" y="187700"/>
                    <a:pt x="16840" y="197925"/>
                    <a:pt x="0" y="228898"/>
                  </a:cubicBezTo>
                  <a:cubicBezTo>
                    <a:pt x="6315" y="242129"/>
                    <a:pt x="13532" y="254759"/>
                    <a:pt x="29470" y="254759"/>
                  </a:cubicBezTo>
                  <a:cubicBezTo>
                    <a:pt x="54429" y="254759"/>
                    <a:pt x="79689" y="253256"/>
                    <a:pt x="104648" y="252053"/>
                  </a:cubicBezTo>
                  <a:cubicBezTo>
                    <a:pt x="142537" y="250549"/>
                    <a:pt x="178923" y="230101"/>
                    <a:pt x="217715" y="244535"/>
                  </a:cubicBezTo>
                  <a:cubicBezTo>
                    <a:pt x="220722" y="245738"/>
                    <a:pt x="225834" y="246640"/>
                    <a:pt x="227939" y="245136"/>
                  </a:cubicBezTo>
                  <a:cubicBezTo>
                    <a:pt x="241171" y="234611"/>
                    <a:pt x="254703" y="241528"/>
                    <a:pt x="268535" y="241227"/>
                  </a:cubicBezTo>
                  <a:cubicBezTo>
                    <a:pt x="327776" y="240024"/>
                    <a:pt x="386715" y="239724"/>
                    <a:pt x="445655" y="243633"/>
                  </a:cubicBezTo>
                  <a:cubicBezTo>
                    <a:pt x="459788" y="244535"/>
                    <a:pt x="480838" y="237619"/>
                    <a:pt x="491964" y="215667"/>
                  </a:cubicBezTo>
                  <a:cubicBezTo>
                    <a:pt x="465802" y="205142"/>
                    <a:pt x="437535" y="199729"/>
                    <a:pt x="419793" y="176273"/>
                  </a:cubicBezTo>
                  <a:close/>
                  <a:moveTo>
                    <a:pt x="3001101" y="109515"/>
                  </a:moveTo>
                  <a:cubicBezTo>
                    <a:pt x="2981856" y="99893"/>
                    <a:pt x="2967422" y="82451"/>
                    <a:pt x="2939456" y="85158"/>
                  </a:cubicBezTo>
                  <a:cubicBezTo>
                    <a:pt x="2895251" y="89368"/>
                    <a:pt x="2850144" y="85759"/>
                    <a:pt x="2805639" y="85158"/>
                  </a:cubicBezTo>
                  <a:cubicBezTo>
                    <a:pt x="2747602" y="84556"/>
                    <a:pt x="2690767" y="90571"/>
                    <a:pt x="2633331" y="95382"/>
                  </a:cubicBezTo>
                  <a:cubicBezTo>
                    <a:pt x="2609575" y="97186"/>
                    <a:pt x="2584917" y="108012"/>
                    <a:pt x="2563265" y="106809"/>
                  </a:cubicBezTo>
                  <a:cubicBezTo>
                    <a:pt x="2540111" y="105907"/>
                    <a:pt x="2525376" y="115530"/>
                    <a:pt x="2506732" y="120341"/>
                  </a:cubicBezTo>
                  <a:cubicBezTo>
                    <a:pt x="2513949" y="151014"/>
                    <a:pt x="2521166" y="157329"/>
                    <a:pt x="2548831" y="156426"/>
                  </a:cubicBezTo>
                  <a:cubicBezTo>
                    <a:pt x="2586721" y="155224"/>
                    <a:pt x="2624611" y="152216"/>
                    <a:pt x="2662500" y="151615"/>
                  </a:cubicBezTo>
                  <a:cubicBezTo>
                    <a:pt x="2723244" y="150713"/>
                    <a:pt x="2783687" y="151014"/>
                    <a:pt x="2844431" y="151014"/>
                  </a:cubicBezTo>
                  <a:cubicBezTo>
                    <a:pt x="2868187" y="151014"/>
                    <a:pt x="2892244" y="152216"/>
                    <a:pt x="2916000" y="152216"/>
                  </a:cubicBezTo>
                  <a:cubicBezTo>
                    <a:pt x="2955694" y="152517"/>
                    <a:pt x="2995388" y="152216"/>
                    <a:pt x="3035082" y="152216"/>
                  </a:cubicBezTo>
                  <a:cubicBezTo>
                    <a:pt x="3035683" y="149510"/>
                    <a:pt x="3036285" y="147104"/>
                    <a:pt x="3036886" y="144398"/>
                  </a:cubicBezTo>
                  <a:cubicBezTo>
                    <a:pt x="3025158" y="132670"/>
                    <a:pt x="3015536" y="116432"/>
                    <a:pt x="3001101" y="109515"/>
                  </a:cubicBezTo>
                  <a:close/>
                  <a:moveTo>
                    <a:pt x="4956629" y="94179"/>
                  </a:moveTo>
                  <a:cubicBezTo>
                    <a:pt x="4924753" y="90571"/>
                    <a:pt x="4892878" y="84256"/>
                    <a:pt x="4860702" y="84556"/>
                  </a:cubicBezTo>
                  <a:cubicBezTo>
                    <a:pt x="4830029" y="84556"/>
                    <a:pt x="4798154" y="76738"/>
                    <a:pt x="4768383" y="92676"/>
                  </a:cubicBezTo>
                  <a:cubicBezTo>
                    <a:pt x="4762369" y="95983"/>
                    <a:pt x="4747634" y="95382"/>
                    <a:pt x="4746131" y="92375"/>
                  </a:cubicBezTo>
                  <a:cubicBezTo>
                    <a:pt x="4737109" y="73731"/>
                    <a:pt x="4720269" y="83955"/>
                    <a:pt x="4709444" y="83353"/>
                  </a:cubicBezTo>
                  <a:cubicBezTo>
                    <a:pt x="4663134" y="80647"/>
                    <a:pt x="4616223" y="80046"/>
                    <a:pt x="4572019" y="106809"/>
                  </a:cubicBezTo>
                  <a:cubicBezTo>
                    <a:pt x="4581641" y="135677"/>
                    <a:pt x="4593970" y="141090"/>
                    <a:pt x="4631259" y="141391"/>
                  </a:cubicBezTo>
                  <a:cubicBezTo>
                    <a:pt x="4693205" y="141992"/>
                    <a:pt x="4755453" y="144398"/>
                    <a:pt x="4817399" y="147104"/>
                  </a:cubicBezTo>
                  <a:cubicBezTo>
                    <a:pt x="4876038" y="149510"/>
                    <a:pt x="4934977" y="153720"/>
                    <a:pt x="4993616" y="156727"/>
                  </a:cubicBezTo>
                  <a:cubicBezTo>
                    <a:pt x="4996022" y="156727"/>
                    <a:pt x="4998729" y="153119"/>
                    <a:pt x="5004141" y="148909"/>
                  </a:cubicBezTo>
                  <a:cubicBezTo>
                    <a:pt x="4988504" y="130866"/>
                    <a:pt x="4973168" y="113124"/>
                    <a:pt x="4957230" y="94780"/>
                  </a:cubicBezTo>
                  <a:cubicBezTo>
                    <a:pt x="4957230" y="94179"/>
                    <a:pt x="4956930" y="94179"/>
                    <a:pt x="4956629" y="94179"/>
                  </a:cubicBezTo>
                  <a:close/>
                  <a:moveTo>
                    <a:pt x="4957531" y="94179"/>
                  </a:moveTo>
                  <a:lnTo>
                    <a:pt x="4957531" y="94179"/>
                  </a:lnTo>
                  <a:cubicBezTo>
                    <a:pt x="4958132" y="94179"/>
                    <a:pt x="4958433" y="93878"/>
                    <a:pt x="4957531" y="94179"/>
                  </a:cubicBezTo>
                  <a:close/>
                  <a:moveTo>
                    <a:pt x="2225867" y="111921"/>
                  </a:moveTo>
                  <a:cubicBezTo>
                    <a:pt x="2206621" y="115229"/>
                    <a:pt x="2184068" y="106809"/>
                    <a:pt x="2164522" y="98990"/>
                  </a:cubicBezTo>
                  <a:cubicBezTo>
                    <a:pt x="2141367" y="89969"/>
                    <a:pt x="2120317" y="95683"/>
                    <a:pt x="2097463" y="98088"/>
                  </a:cubicBezTo>
                  <a:cubicBezTo>
                    <a:pt x="2064385" y="101998"/>
                    <a:pt x="2030104" y="96284"/>
                    <a:pt x="1996424" y="97487"/>
                  </a:cubicBezTo>
                  <a:cubicBezTo>
                    <a:pt x="1982291" y="98088"/>
                    <a:pt x="1966654" y="102298"/>
                    <a:pt x="1954625" y="109816"/>
                  </a:cubicBezTo>
                  <a:cubicBezTo>
                    <a:pt x="1935680" y="121544"/>
                    <a:pt x="1937785" y="143496"/>
                    <a:pt x="1957332" y="154321"/>
                  </a:cubicBezTo>
                  <a:cubicBezTo>
                    <a:pt x="1964248" y="158231"/>
                    <a:pt x="1972668" y="160035"/>
                    <a:pt x="1980486" y="160336"/>
                  </a:cubicBezTo>
                  <a:cubicBezTo>
                    <a:pt x="2022887" y="161539"/>
                    <a:pt x="2065588" y="163343"/>
                    <a:pt x="2107988" y="162441"/>
                  </a:cubicBezTo>
                  <a:cubicBezTo>
                    <a:pt x="2155801" y="161539"/>
                    <a:pt x="2202712" y="172063"/>
                    <a:pt x="2250525" y="168154"/>
                  </a:cubicBezTo>
                  <a:cubicBezTo>
                    <a:pt x="2254435" y="167853"/>
                    <a:pt x="2258344" y="171462"/>
                    <a:pt x="2262554" y="172966"/>
                  </a:cubicBezTo>
                  <a:cubicBezTo>
                    <a:pt x="2289618" y="181686"/>
                    <a:pt x="2316381" y="185896"/>
                    <a:pt x="2353068" y="172665"/>
                  </a:cubicBezTo>
                  <a:cubicBezTo>
                    <a:pt x="2337431" y="162441"/>
                    <a:pt x="2327508" y="157629"/>
                    <a:pt x="2319689" y="150412"/>
                  </a:cubicBezTo>
                  <a:cubicBezTo>
                    <a:pt x="2293226" y="126055"/>
                    <a:pt x="2267365" y="105005"/>
                    <a:pt x="2225867" y="111921"/>
                  </a:cubicBezTo>
                  <a:close/>
                  <a:moveTo>
                    <a:pt x="4242740" y="109215"/>
                  </a:moveTo>
                  <a:cubicBezTo>
                    <a:pt x="4225298" y="86661"/>
                    <a:pt x="4203647" y="108012"/>
                    <a:pt x="4184702" y="101697"/>
                  </a:cubicBezTo>
                  <a:cubicBezTo>
                    <a:pt x="4177184" y="99291"/>
                    <a:pt x="4169065" y="97788"/>
                    <a:pt x="4160946" y="97186"/>
                  </a:cubicBezTo>
                  <a:cubicBezTo>
                    <a:pt x="4151924" y="96284"/>
                    <a:pt x="4142001" y="94780"/>
                    <a:pt x="4133581" y="97487"/>
                  </a:cubicBezTo>
                  <a:cubicBezTo>
                    <a:pt x="4117343" y="102599"/>
                    <a:pt x="4101706" y="115229"/>
                    <a:pt x="4085467" y="98088"/>
                  </a:cubicBezTo>
                  <a:cubicBezTo>
                    <a:pt x="4059907" y="105606"/>
                    <a:pt x="4034346" y="88165"/>
                    <a:pt x="4008184" y="97788"/>
                  </a:cubicBezTo>
                  <a:cubicBezTo>
                    <a:pt x="4001268" y="100193"/>
                    <a:pt x="3992247" y="98088"/>
                    <a:pt x="3984428" y="97186"/>
                  </a:cubicBezTo>
                  <a:cubicBezTo>
                    <a:pt x="3949846" y="93277"/>
                    <a:pt x="3914964" y="83955"/>
                    <a:pt x="3882788" y="106809"/>
                  </a:cubicBezTo>
                  <a:cubicBezTo>
                    <a:pt x="3880081" y="108613"/>
                    <a:pt x="3873766" y="104103"/>
                    <a:pt x="3869557" y="105005"/>
                  </a:cubicBezTo>
                  <a:cubicBezTo>
                    <a:pt x="3863542" y="106208"/>
                    <a:pt x="3857829" y="109816"/>
                    <a:pt x="3852416" y="111921"/>
                  </a:cubicBezTo>
                  <a:cubicBezTo>
                    <a:pt x="3856024" y="132971"/>
                    <a:pt x="3869857" y="137782"/>
                    <a:pt x="3885795" y="138985"/>
                  </a:cubicBezTo>
                  <a:cubicBezTo>
                    <a:pt x="3928195" y="142894"/>
                    <a:pt x="3970596" y="146503"/>
                    <a:pt x="4012996" y="150412"/>
                  </a:cubicBezTo>
                  <a:cubicBezTo>
                    <a:pt x="4086971" y="157329"/>
                    <a:pt x="4161247" y="163643"/>
                    <a:pt x="4235823" y="163944"/>
                  </a:cubicBezTo>
                  <a:cubicBezTo>
                    <a:pt x="4251460" y="163944"/>
                    <a:pt x="4267097" y="159434"/>
                    <a:pt x="4288147" y="156126"/>
                  </a:cubicBezTo>
                  <a:cubicBezTo>
                    <a:pt x="4269503" y="136880"/>
                    <a:pt x="4254467" y="124250"/>
                    <a:pt x="4242740" y="109215"/>
                  </a:cubicBezTo>
                  <a:close/>
                  <a:moveTo>
                    <a:pt x="999866" y="135677"/>
                  </a:moveTo>
                  <a:cubicBezTo>
                    <a:pt x="991747" y="135978"/>
                    <a:pt x="983327" y="139887"/>
                    <a:pt x="976110" y="138083"/>
                  </a:cubicBezTo>
                  <a:cubicBezTo>
                    <a:pt x="954158" y="132971"/>
                    <a:pt x="931304" y="141391"/>
                    <a:pt x="909652" y="132369"/>
                  </a:cubicBezTo>
                  <a:cubicBezTo>
                    <a:pt x="905443" y="130565"/>
                    <a:pt x="897023" y="132369"/>
                    <a:pt x="894015" y="135677"/>
                  </a:cubicBezTo>
                  <a:cubicBezTo>
                    <a:pt x="883190" y="147405"/>
                    <a:pt x="872665" y="139286"/>
                    <a:pt x="862140" y="136579"/>
                  </a:cubicBezTo>
                  <a:cubicBezTo>
                    <a:pt x="855825" y="134775"/>
                    <a:pt x="849510" y="129964"/>
                    <a:pt x="843496" y="130565"/>
                  </a:cubicBezTo>
                  <a:cubicBezTo>
                    <a:pt x="812222" y="133572"/>
                    <a:pt x="780948" y="138384"/>
                    <a:pt x="749975" y="141992"/>
                  </a:cubicBezTo>
                  <a:cubicBezTo>
                    <a:pt x="744261" y="142594"/>
                    <a:pt x="738548" y="142894"/>
                    <a:pt x="732533" y="142894"/>
                  </a:cubicBezTo>
                  <a:cubicBezTo>
                    <a:pt x="695546" y="143496"/>
                    <a:pt x="659160" y="145300"/>
                    <a:pt x="628186" y="174469"/>
                  </a:cubicBezTo>
                  <a:cubicBezTo>
                    <a:pt x="648334" y="193715"/>
                    <a:pt x="650439" y="195218"/>
                    <a:pt x="677804" y="194316"/>
                  </a:cubicBezTo>
                  <a:cubicBezTo>
                    <a:pt x="729526" y="192813"/>
                    <a:pt x="781549" y="190106"/>
                    <a:pt x="833272" y="189204"/>
                  </a:cubicBezTo>
                  <a:cubicBezTo>
                    <a:pt x="883491" y="188302"/>
                    <a:pt x="933709" y="200932"/>
                    <a:pt x="983628" y="188001"/>
                  </a:cubicBezTo>
                  <a:cubicBezTo>
                    <a:pt x="985732" y="187400"/>
                    <a:pt x="988439" y="187400"/>
                    <a:pt x="990544" y="188302"/>
                  </a:cubicBezTo>
                  <a:cubicBezTo>
                    <a:pt x="1016104" y="198827"/>
                    <a:pt x="1038958" y="183490"/>
                    <a:pt x="1071736" y="182288"/>
                  </a:cubicBezTo>
                  <a:cubicBezTo>
                    <a:pt x="1045875" y="165448"/>
                    <a:pt x="1027231" y="153119"/>
                    <a:pt x="1008587" y="140789"/>
                  </a:cubicBezTo>
                  <a:cubicBezTo>
                    <a:pt x="1005880" y="139286"/>
                    <a:pt x="1002873" y="135677"/>
                    <a:pt x="999866" y="135677"/>
                  </a:cubicBezTo>
                  <a:close/>
                  <a:moveTo>
                    <a:pt x="3413076" y="102599"/>
                  </a:moveTo>
                  <a:cubicBezTo>
                    <a:pt x="3362557" y="102900"/>
                    <a:pt x="3312037" y="103200"/>
                    <a:pt x="3262720" y="120942"/>
                  </a:cubicBezTo>
                  <a:cubicBezTo>
                    <a:pt x="3264224" y="140789"/>
                    <a:pt x="3271441" y="153119"/>
                    <a:pt x="3290386" y="156727"/>
                  </a:cubicBezTo>
                  <a:cubicBezTo>
                    <a:pt x="3309631" y="160035"/>
                    <a:pt x="3328877" y="164546"/>
                    <a:pt x="3348123" y="166049"/>
                  </a:cubicBezTo>
                  <a:cubicBezTo>
                    <a:pt x="3389320" y="169357"/>
                    <a:pt x="3430818" y="172364"/>
                    <a:pt x="3472016" y="173266"/>
                  </a:cubicBezTo>
                  <a:cubicBezTo>
                    <a:pt x="3516521" y="174469"/>
                    <a:pt x="3561327" y="173567"/>
                    <a:pt x="3606133" y="173567"/>
                  </a:cubicBezTo>
                  <a:cubicBezTo>
                    <a:pt x="3607937" y="169958"/>
                    <a:pt x="3609441" y="166651"/>
                    <a:pt x="3611245" y="163042"/>
                  </a:cubicBezTo>
                  <a:cubicBezTo>
                    <a:pt x="3595608" y="144398"/>
                    <a:pt x="3579971" y="125754"/>
                    <a:pt x="3560726" y="102599"/>
                  </a:cubicBezTo>
                  <a:cubicBezTo>
                    <a:pt x="3514416" y="102599"/>
                    <a:pt x="3463897" y="102298"/>
                    <a:pt x="3413076" y="102599"/>
                  </a:cubicBezTo>
                  <a:close/>
                  <a:moveTo>
                    <a:pt x="6176014" y="1560"/>
                  </a:moveTo>
                  <a:cubicBezTo>
                    <a:pt x="6139929" y="1560"/>
                    <a:pt x="6102941" y="-2650"/>
                    <a:pt x="6067156" y="2763"/>
                  </a:cubicBezTo>
                  <a:cubicBezTo>
                    <a:pt x="6033176" y="8175"/>
                    <a:pt x="5997993" y="11183"/>
                    <a:pt x="5964915" y="23512"/>
                  </a:cubicBezTo>
                  <a:cubicBezTo>
                    <a:pt x="5948375" y="29827"/>
                    <a:pt x="5931235" y="35240"/>
                    <a:pt x="5915598" y="40652"/>
                  </a:cubicBezTo>
                  <a:cubicBezTo>
                    <a:pt x="5918304" y="74934"/>
                    <a:pt x="5924619" y="81850"/>
                    <a:pt x="5949879" y="79143"/>
                  </a:cubicBezTo>
                  <a:cubicBezTo>
                    <a:pt x="5976342" y="76437"/>
                    <a:pt x="6002804" y="70724"/>
                    <a:pt x="6029267" y="69821"/>
                  </a:cubicBezTo>
                  <a:cubicBezTo>
                    <a:pt x="6071968" y="68318"/>
                    <a:pt x="6113767" y="55989"/>
                    <a:pt x="6157370" y="66213"/>
                  </a:cubicBezTo>
                  <a:cubicBezTo>
                    <a:pt x="6175112" y="70423"/>
                    <a:pt x="6195259" y="65611"/>
                    <a:pt x="6220219" y="64709"/>
                  </a:cubicBezTo>
                  <a:cubicBezTo>
                    <a:pt x="6203379" y="40652"/>
                    <a:pt x="6190749" y="22610"/>
                    <a:pt x="6176014" y="15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4"/>
          <p:cNvSpPr/>
          <p:nvPr/>
        </p:nvSpPr>
        <p:spPr>
          <a:xfrm>
            <a:off x="0" y="4976525"/>
            <a:ext cx="9207900" cy="1671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398562" y="673775"/>
            <a:ext cx="1003343" cy="778976"/>
          </a:xfrm>
          <a:custGeom>
            <a:rect b="b" l="l" r="r" t="t"/>
            <a:pathLst>
              <a:path extrusionOk="0" h="1557952" w="2006685">
                <a:moveTo>
                  <a:pt x="1660469" y="272882"/>
                </a:moveTo>
                <a:cubicBezTo>
                  <a:pt x="1654861" y="347337"/>
                  <a:pt x="1648286" y="422179"/>
                  <a:pt x="1644031" y="497214"/>
                </a:cubicBezTo>
                <a:cubicBezTo>
                  <a:pt x="1641904" y="536278"/>
                  <a:pt x="1641711" y="575923"/>
                  <a:pt x="1644225" y="614988"/>
                </a:cubicBezTo>
                <a:cubicBezTo>
                  <a:pt x="1647899" y="672424"/>
                  <a:pt x="1640744" y="728894"/>
                  <a:pt x="1632235" y="785363"/>
                </a:cubicBezTo>
                <a:cubicBezTo>
                  <a:pt x="1628367" y="810697"/>
                  <a:pt x="1633782" y="827716"/>
                  <a:pt x="1650607" y="848215"/>
                </a:cubicBezTo>
                <a:cubicBezTo>
                  <a:pt x="1706883" y="916481"/>
                  <a:pt x="1759872" y="987455"/>
                  <a:pt x="1812860" y="1058235"/>
                </a:cubicBezTo>
                <a:cubicBezTo>
                  <a:pt x="1850378" y="1108517"/>
                  <a:pt x="1886348" y="1160152"/>
                  <a:pt x="1922125" y="1211786"/>
                </a:cubicBezTo>
                <a:cubicBezTo>
                  <a:pt x="1947652" y="1248530"/>
                  <a:pt x="1972406" y="1285854"/>
                  <a:pt x="1996773" y="1323565"/>
                </a:cubicBezTo>
                <a:cubicBezTo>
                  <a:pt x="2011857" y="1346772"/>
                  <a:pt x="2009924" y="1353541"/>
                  <a:pt x="1989618" y="1372493"/>
                </a:cubicBezTo>
                <a:cubicBezTo>
                  <a:pt x="1974920" y="1386223"/>
                  <a:pt x="1957128" y="1391445"/>
                  <a:pt x="1937596" y="1393379"/>
                </a:cubicBezTo>
                <a:cubicBezTo>
                  <a:pt x="1852892" y="1402275"/>
                  <a:pt x="1768187" y="1410977"/>
                  <a:pt x="1683483" y="1421033"/>
                </a:cubicBezTo>
                <a:cubicBezTo>
                  <a:pt x="1661243" y="1423547"/>
                  <a:pt x="1639390" y="1428962"/>
                  <a:pt x="1617731" y="1434764"/>
                </a:cubicBezTo>
                <a:cubicBezTo>
                  <a:pt x="1564162" y="1449075"/>
                  <a:pt x="1509626" y="1452943"/>
                  <a:pt x="1454703" y="1454103"/>
                </a:cubicBezTo>
                <a:cubicBezTo>
                  <a:pt x="1395526" y="1455263"/>
                  <a:pt x="1337703" y="1467447"/>
                  <a:pt x="1279493" y="1477310"/>
                </a:cubicBezTo>
                <a:cubicBezTo>
                  <a:pt x="1205812" y="1489880"/>
                  <a:pt x="1133291" y="1510959"/>
                  <a:pt x="1057289" y="1508832"/>
                </a:cubicBezTo>
                <a:cubicBezTo>
                  <a:pt x="1039690" y="1508252"/>
                  <a:pt x="1021899" y="1511153"/>
                  <a:pt x="1004300" y="1512506"/>
                </a:cubicBezTo>
                <a:cubicBezTo>
                  <a:pt x="940869" y="1517148"/>
                  <a:pt x="877437" y="1522756"/>
                  <a:pt x="813812" y="1526044"/>
                </a:cubicBezTo>
                <a:cubicBezTo>
                  <a:pt x="718664" y="1530878"/>
                  <a:pt x="623324" y="1533973"/>
                  <a:pt x="528176" y="1537840"/>
                </a:cubicBezTo>
                <a:cubicBezTo>
                  <a:pt x="505743" y="1538807"/>
                  <a:pt x="483503" y="1538614"/>
                  <a:pt x="461070" y="1540161"/>
                </a:cubicBezTo>
                <a:cubicBezTo>
                  <a:pt x="385068" y="1545382"/>
                  <a:pt x="309260" y="1552538"/>
                  <a:pt x="233258" y="1556019"/>
                </a:cubicBezTo>
                <a:cubicBezTo>
                  <a:pt x="175241" y="1558726"/>
                  <a:pt x="117031" y="1558340"/>
                  <a:pt x="59014" y="1556406"/>
                </a:cubicBezTo>
                <a:cubicBezTo>
                  <a:pt x="10087" y="1554665"/>
                  <a:pt x="-13120" y="1515407"/>
                  <a:pt x="7573" y="1471701"/>
                </a:cubicBezTo>
                <a:cubicBezTo>
                  <a:pt x="16469" y="1452943"/>
                  <a:pt x="30393" y="1436311"/>
                  <a:pt x="41996" y="1418713"/>
                </a:cubicBezTo>
                <a:cubicBezTo>
                  <a:pt x="54760" y="1399180"/>
                  <a:pt x="67330" y="1379455"/>
                  <a:pt x="80287" y="1359922"/>
                </a:cubicBezTo>
                <a:cubicBezTo>
                  <a:pt x="95178" y="1337489"/>
                  <a:pt x="110262" y="1315249"/>
                  <a:pt x="125540" y="1293010"/>
                </a:cubicBezTo>
                <a:cubicBezTo>
                  <a:pt x="132502" y="1282954"/>
                  <a:pt x="140624" y="1273477"/>
                  <a:pt x="146619" y="1262841"/>
                </a:cubicBezTo>
                <a:cubicBezTo>
                  <a:pt x="164024" y="1231899"/>
                  <a:pt x="179882" y="1199990"/>
                  <a:pt x="198254" y="1169434"/>
                </a:cubicBezTo>
                <a:cubicBezTo>
                  <a:pt x="208504" y="1152223"/>
                  <a:pt x="223008" y="1137718"/>
                  <a:pt x="234611" y="1121280"/>
                </a:cubicBezTo>
                <a:cubicBezTo>
                  <a:pt x="246215" y="1105036"/>
                  <a:pt x="255691" y="1087244"/>
                  <a:pt x="267681" y="1071386"/>
                </a:cubicBezTo>
                <a:cubicBezTo>
                  <a:pt x="305779" y="1020331"/>
                  <a:pt x="344070" y="969276"/>
                  <a:pt x="383908" y="919575"/>
                </a:cubicBezTo>
                <a:cubicBezTo>
                  <a:pt x="393384" y="907779"/>
                  <a:pt x="391643" y="899076"/>
                  <a:pt x="389903" y="886313"/>
                </a:cubicBezTo>
                <a:cubicBezTo>
                  <a:pt x="381587" y="826362"/>
                  <a:pt x="372111" y="766605"/>
                  <a:pt x="368630" y="706267"/>
                </a:cubicBezTo>
                <a:cubicBezTo>
                  <a:pt x="364182" y="632586"/>
                  <a:pt x="362828" y="558518"/>
                  <a:pt x="364182" y="484837"/>
                </a:cubicBezTo>
                <a:cubicBezTo>
                  <a:pt x="365729" y="388722"/>
                  <a:pt x="371144" y="292608"/>
                  <a:pt x="375012" y="196300"/>
                </a:cubicBezTo>
                <a:cubicBezTo>
                  <a:pt x="375399" y="188565"/>
                  <a:pt x="376559" y="180636"/>
                  <a:pt x="378300" y="172900"/>
                </a:cubicBezTo>
                <a:cubicBezTo>
                  <a:pt x="385262" y="139637"/>
                  <a:pt x="400539" y="116431"/>
                  <a:pt x="438444" y="111016"/>
                </a:cubicBezTo>
                <a:cubicBezTo>
                  <a:pt x="493753" y="102893"/>
                  <a:pt x="548095" y="90130"/>
                  <a:pt x="603211" y="81040"/>
                </a:cubicBezTo>
                <a:cubicBezTo>
                  <a:pt x="663549" y="71178"/>
                  <a:pt x="724273" y="63055"/>
                  <a:pt x="784997" y="54353"/>
                </a:cubicBezTo>
                <a:cubicBezTo>
                  <a:pt x="823675" y="48938"/>
                  <a:pt x="862353" y="43330"/>
                  <a:pt x="901030" y="38688"/>
                </a:cubicBezTo>
                <a:cubicBezTo>
                  <a:pt x="954212" y="32306"/>
                  <a:pt x="1007588" y="26505"/>
                  <a:pt x="1060963" y="21283"/>
                </a:cubicBezTo>
                <a:cubicBezTo>
                  <a:pt x="1121881" y="15095"/>
                  <a:pt x="1182992" y="7746"/>
                  <a:pt x="1244296" y="4845"/>
                </a:cubicBezTo>
                <a:cubicBezTo>
                  <a:pt x="1322232" y="1171"/>
                  <a:pt x="1400554" y="397"/>
                  <a:pt x="1478490" y="10"/>
                </a:cubicBezTo>
                <a:cubicBezTo>
                  <a:pt x="1507305" y="-183"/>
                  <a:pt x="1536507" y="2331"/>
                  <a:pt x="1565129" y="6779"/>
                </a:cubicBezTo>
                <a:cubicBezTo>
                  <a:pt x="1608254" y="13548"/>
                  <a:pt x="1636489" y="41202"/>
                  <a:pt x="1647126" y="81814"/>
                </a:cubicBezTo>
                <a:cubicBezTo>
                  <a:pt x="1655635" y="115077"/>
                  <a:pt x="1657762" y="150274"/>
                  <a:pt x="1660083" y="184697"/>
                </a:cubicBezTo>
                <a:cubicBezTo>
                  <a:pt x="1662210" y="213705"/>
                  <a:pt x="1660469" y="242907"/>
                  <a:pt x="1660469" y="272882"/>
                </a:cubicBezTo>
                <a:close/>
                <a:moveTo>
                  <a:pt x="1090165" y="930985"/>
                </a:moveTo>
                <a:cubicBezTo>
                  <a:pt x="1089778" y="932533"/>
                  <a:pt x="1089391" y="934273"/>
                  <a:pt x="1089005" y="936014"/>
                </a:cubicBezTo>
                <a:cubicBezTo>
                  <a:pt x="1147988" y="934466"/>
                  <a:pt x="1206972" y="934080"/>
                  <a:pt x="1265956" y="930792"/>
                </a:cubicBezTo>
                <a:cubicBezTo>
                  <a:pt x="1329581" y="927311"/>
                  <a:pt x="1393012" y="921316"/>
                  <a:pt x="1456444" y="916481"/>
                </a:cubicBezTo>
                <a:cubicBezTo>
                  <a:pt x="1470948" y="915321"/>
                  <a:pt x="1485452" y="913387"/>
                  <a:pt x="1499957" y="912807"/>
                </a:cubicBezTo>
                <a:cubicBezTo>
                  <a:pt x="1522196" y="911840"/>
                  <a:pt x="1542502" y="918995"/>
                  <a:pt x="1558167" y="934273"/>
                </a:cubicBezTo>
                <a:cubicBezTo>
                  <a:pt x="1576539" y="952258"/>
                  <a:pt x="1593750" y="971790"/>
                  <a:pt x="1609608" y="991903"/>
                </a:cubicBezTo>
                <a:cubicBezTo>
                  <a:pt x="1650607" y="1043731"/>
                  <a:pt x="1691412" y="1095946"/>
                  <a:pt x="1731057" y="1148935"/>
                </a:cubicBezTo>
                <a:cubicBezTo>
                  <a:pt x="1740146" y="1161118"/>
                  <a:pt x="1747495" y="1176009"/>
                  <a:pt x="1750782" y="1190707"/>
                </a:cubicBezTo>
                <a:cubicBezTo>
                  <a:pt x="1755423" y="1211786"/>
                  <a:pt x="1748075" y="1221649"/>
                  <a:pt x="1726609" y="1226871"/>
                </a:cubicBezTo>
                <a:cubicBezTo>
                  <a:pt x="1703789" y="1232479"/>
                  <a:pt x="1680775" y="1238087"/>
                  <a:pt x="1657375" y="1240601"/>
                </a:cubicBezTo>
                <a:cubicBezTo>
                  <a:pt x="1604000" y="1246403"/>
                  <a:pt x="1550431" y="1250464"/>
                  <a:pt x="1497056" y="1255106"/>
                </a:cubicBezTo>
                <a:cubicBezTo>
                  <a:pt x="1468047" y="1257620"/>
                  <a:pt x="1439039" y="1260520"/>
                  <a:pt x="1410031" y="1262648"/>
                </a:cubicBezTo>
                <a:cubicBezTo>
                  <a:pt x="1310822" y="1269996"/>
                  <a:pt x="1211420" y="1277345"/>
                  <a:pt x="1112018" y="1284307"/>
                </a:cubicBezTo>
                <a:cubicBezTo>
                  <a:pt x="1089778" y="1285854"/>
                  <a:pt x="1066958" y="1284307"/>
                  <a:pt x="1044912" y="1287208"/>
                </a:cubicBezTo>
                <a:cubicBezTo>
                  <a:pt x="973745" y="1296491"/>
                  <a:pt x="902771" y="1307127"/>
                  <a:pt x="831797" y="1317183"/>
                </a:cubicBezTo>
                <a:cubicBezTo>
                  <a:pt x="797374" y="1322018"/>
                  <a:pt x="763337" y="1328980"/>
                  <a:pt x="728721" y="1330914"/>
                </a:cubicBezTo>
                <a:cubicBezTo>
                  <a:pt x="626998" y="1336522"/>
                  <a:pt x="525275" y="1340390"/>
                  <a:pt x="423553" y="1344645"/>
                </a:cubicBezTo>
                <a:cubicBezTo>
                  <a:pt x="387776" y="1346192"/>
                  <a:pt x="351805" y="1347159"/>
                  <a:pt x="316028" y="1347352"/>
                </a:cubicBezTo>
                <a:cubicBezTo>
                  <a:pt x="287213" y="1347545"/>
                  <a:pt x="273483" y="1328400"/>
                  <a:pt x="281798" y="1300552"/>
                </a:cubicBezTo>
                <a:cubicBezTo>
                  <a:pt x="283926" y="1293010"/>
                  <a:pt x="287020" y="1285661"/>
                  <a:pt x="290888" y="1278892"/>
                </a:cubicBezTo>
                <a:cubicBezTo>
                  <a:pt x="318156" y="1229965"/>
                  <a:pt x="345810" y="1181424"/>
                  <a:pt x="373271" y="1132690"/>
                </a:cubicBezTo>
                <a:cubicBezTo>
                  <a:pt x="401700" y="1082022"/>
                  <a:pt x="441538" y="1038510"/>
                  <a:pt x="465131" y="984748"/>
                </a:cubicBezTo>
                <a:cubicBezTo>
                  <a:pt x="467065" y="980493"/>
                  <a:pt x="473060" y="976819"/>
                  <a:pt x="478088" y="975271"/>
                </a:cubicBezTo>
                <a:cubicBezTo>
                  <a:pt x="494140" y="970437"/>
                  <a:pt x="510384" y="964442"/>
                  <a:pt x="526822" y="963475"/>
                </a:cubicBezTo>
                <a:cubicBezTo>
                  <a:pt x="583679" y="959607"/>
                  <a:pt x="640535" y="958060"/>
                  <a:pt x="697392" y="954966"/>
                </a:cubicBezTo>
                <a:cubicBezTo>
                  <a:pt x="732589" y="953032"/>
                  <a:pt x="767592" y="949938"/>
                  <a:pt x="802595" y="947423"/>
                </a:cubicBezTo>
                <a:cubicBezTo>
                  <a:pt x="802595" y="944909"/>
                  <a:pt x="802789" y="942395"/>
                  <a:pt x="802789" y="940075"/>
                </a:cubicBezTo>
                <a:cubicBezTo>
                  <a:pt x="794666" y="939301"/>
                  <a:pt x="786544" y="937754"/>
                  <a:pt x="778422" y="937754"/>
                </a:cubicBezTo>
                <a:cubicBezTo>
                  <a:pt x="716924" y="936594"/>
                  <a:pt x="656587" y="950518"/>
                  <a:pt x="594315" y="946070"/>
                </a:cubicBezTo>
                <a:cubicBezTo>
                  <a:pt x="539006" y="942202"/>
                  <a:pt x="482923" y="945876"/>
                  <a:pt x="428387" y="936207"/>
                </a:cubicBezTo>
                <a:cubicBezTo>
                  <a:pt x="425680" y="938334"/>
                  <a:pt x="423359" y="939301"/>
                  <a:pt x="422199" y="941042"/>
                </a:cubicBezTo>
                <a:cubicBezTo>
                  <a:pt x="380620" y="1012596"/>
                  <a:pt x="337108" y="1082796"/>
                  <a:pt x="278704" y="1142553"/>
                </a:cubicBezTo>
                <a:cubicBezTo>
                  <a:pt x="275030" y="1146421"/>
                  <a:pt x="273289" y="1152223"/>
                  <a:pt x="270388" y="1157057"/>
                </a:cubicBezTo>
                <a:cubicBezTo>
                  <a:pt x="259559" y="1175236"/>
                  <a:pt x="248922" y="1193801"/>
                  <a:pt x="237706" y="1211593"/>
                </a:cubicBezTo>
                <a:cubicBezTo>
                  <a:pt x="215659" y="1246403"/>
                  <a:pt x="190132" y="1279472"/>
                  <a:pt x="171180" y="1315830"/>
                </a:cubicBezTo>
                <a:cubicBezTo>
                  <a:pt x="139464" y="1376554"/>
                  <a:pt x="103107" y="1433990"/>
                  <a:pt x="59014" y="1486399"/>
                </a:cubicBezTo>
                <a:cubicBezTo>
                  <a:pt x="53986" y="1492200"/>
                  <a:pt x="52052" y="1500710"/>
                  <a:pt x="47604" y="1510572"/>
                </a:cubicBezTo>
                <a:cubicBezTo>
                  <a:pt x="57080" y="1511539"/>
                  <a:pt x="61335" y="1512506"/>
                  <a:pt x="65589" y="1512506"/>
                </a:cubicBezTo>
                <a:cubicBezTo>
                  <a:pt x="113550" y="1510766"/>
                  <a:pt x="161510" y="1509412"/>
                  <a:pt x="209471" y="1506898"/>
                </a:cubicBezTo>
                <a:cubicBezTo>
                  <a:pt x="260912" y="1503997"/>
                  <a:pt x="312161" y="1500323"/>
                  <a:pt x="363409" y="1496262"/>
                </a:cubicBezTo>
                <a:cubicBezTo>
                  <a:pt x="416784" y="1492200"/>
                  <a:pt x="470159" y="1486786"/>
                  <a:pt x="523728" y="1483305"/>
                </a:cubicBezTo>
                <a:cubicBezTo>
                  <a:pt x="587353" y="1479243"/>
                  <a:pt x="651172" y="1476343"/>
                  <a:pt x="714990" y="1473635"/>
                </a:cubicBezTo>
                <a:cubicBezTo>
                  <a:pt x="769913" y="1471314"/>
                  <a:pt x="824642" y="1469961"/>
                  <a:pt x="879564" y="1467833"/>
                </a:cubicBezTo>
                <a:cubicBezTo>
                  <a:pt x="916308" y="1466480"/>
                  <a:pt x="953052" y="1465706"/>
                  <a:pt x="989603" y="1462419"/>
                </a:cubicBezTo>
                <a:cubicBezTo>
                  <a:pt x="1029441" y="1458938"/>
                  <a:pt x="1068892" y="1452556"/>
                  <a:pt x="1108537" y="1448301"/>
                </a:cubicBezTo>
                <a:cubicBezTo>
                  <a:pt x="1144121" y="1444433"/>
                  <a:pt x="1179898" y="1442693"/>
                  <a:pt x="1215288" y="1437471"/>
                </a:cubicBezTo>
                <a:cubicBezTo>
                  <a:pt x="1276785" y="1428189"/>
                  <a:pt x="1337896" y="1415425"/>
                  <a:pt x="1399394" y="1407109"/>
                </a:cubicBezTo>
                <a:cubicBezTo>
                  <a:pt x="1446001" y="1400727"/>
                  <a:pt x="1493188" y="1399954"/>
                  <a:pt x="1539988" y="1394732"/>
                </a:cubicBezTo>
                <a:cubicBezTo>
                  <a:pt x="1584274" y="1389898"/>
                  <a:pt x="1628367" y="1382355"/>
                  <a:pt x="1672460" y="1376360"/>
                </a:cubicBezTo>
                <a:cubicBezTo>
                  <a:pt x="1733377" y="1368238"/>
                  <a:pt x="1794295" y="1360309"/>
                  <a:pt x="1855212" y="1352380"/>
                </a:cubicBezTo>
                <a:cubicBezTo>
                  <a:pt x="1886155" y="1348319"/>
                  <a:pt x="1917097" y="1344064"/>
                  <a:pt x="1952680" y="1339230"/>
                </a:cubicBezTo>
                <a:cubicBezTo>
                  <a:pt x="1922899" y="1276572"/>
                  <a:pt x="1880740" y="1225324"/>
                  <a:pt x="1846897" y="1169241"/>
                </a:cubicBezTo>
                <a:cubicBezTo>
                  <a:pt x="1812280" y="1111804"/>
                  <a:pt x="1774376" y="1055915"/>
                  <a:pt x="1734344" y="1002153"/>
                </a:cubicBezTo>
                <a:cubicBezTo>
                  <a:pt x="1694893" y="949357"/>
                  <a:pt x="1650993" y="900043"/>
                  <a:pt x="1612509" y="853630"/>
                </a:cubicBezTo>
                <a:cubicBezTo>
                  <a:pt x="1587755" y="862332"/>
                  <a:pt x="1569577" y="872389"/>
                  <a:pt x="1550431" y="874903"/>
                </a:cubicBezTo>
                <a:cubicBezTo>
                  <a:pt x="1466113" y="885926"/>
                  <a:pt x="1383343" y="906232"/>
                  <a:pt x="1297865" y="910293"/>
                </a:cubicBezTo>
                <a:cubicBezTo>
                  <a:pt x="1228245" y="913580"/>
                  <a:pt x="1159205" y="923830"/>
                  <a:pt x="1090165" y="930985"/>
                </a:cubicBezTo>
                <a:close/>
                <a:moveTo>
                  <a:pt x="1576345" y="828489"/>
                </a:moveTo>
                <a:cubicBezTo>
                  <a:pt x="1578472" y="807023"/>
                  <a:pt x="1578666" y="792712"/>
                  <a:pt x="1581567" y="778788"/>
                </a:cubicBezTo>
                <a:cubicBezTo>
                  <a:pt x="1595877" y="709555"/>
                  <a:pt x="1603033" y="639741"/>
                  <a:pt x="1602453" y="568768"/>
                </a:cubicBezTo>
                <a:cubicBezTo>
                  <a:pt x="1602066" y="526222"/>
                  <a:pt x="1604387" y="483483"/>
                  <a:pt x="1608641" y="441324"/>
                </a:cubicBezTo>
                <a:cubicBezTo>
                  <a:pt x="1620051" y="330512"/>
                  <a:pt x="1623339" y="219700"/>
                  <a:pt x="1604967" y="109275"/>
                </a:cubicBezTo>
                <a:cubicBezTo>
                  <a:pt x="1599552" y="76592"/>
                  <a:pt x="1573251" y="48164"/>
                  <a:pt x="1540181" y="47777"/>
                </a:cubicBezTo>
                <a:cubicBezTo>
                  <a:pt x="1456251" y="46424"/>
                  <a:pt x="1372707" y="41202"/>
                  <a:pt x="1288582" y="50678"/>
                </a:cubicBezTo>
                <a:cubicBezTo>
                  <a:pt x="1208519" y="59768"/>
                  <a:pt x="1127682" y="52419"/>
                  <a:pt x="1047426" y="60348"/>
                </a:cubicBezTo>
                <a:cubicBezTo>
                  <a:pt x="909346" y="73692"/>
                  <a:pt x="771460" y="97672"/>
                  <a:pt x="633767" y="113336"/>
                </a:cubicBezTo>
                <a:cubicBezTo>
                  <a:pt x="577104" y="119718"/>
                  <a:pt x="520441" y="128614"/>
                  <a:pt x="464164" y="137510"/>
                </a:cubicBezTo>
                <a:cubicBezTo>
                  <a:pt x="430515" y="142732"/>
                  <a:pt x="404794" y="156656"/>
                  <a:pt x="400346" y="190692"/>
                </a:cubicBezTo>
                <a:cubicBezTo>
                  <a:pt x="395318" y="228403"/>
                  <a:pt x="391257" y="266694"/>
                  <a:pt x="392030" y="304598"/>
                </a:cubicBezTo>
                <a:cubicBezTo>
                  <a:pt x="394544" y="416764"/>
                  <a:pt x="399572" y="528736"/>
                  <a:pt x="404214" y="640708"/>
                </a:cubicBezTo>
                <a:cubicBezTo>
                  <a:pt x="407308" y="714583"/>
                  <a:pt x="410982" y="788458"/>
                  <a:pt x="415430" y="862139"/>
                </a:cubicBezTo>
                <a:cubicBezTo>
                  <a:pt x="417364" y="895402"/>
                  <a:pt x="441151" y="902170"/>
                  <a:pt x="473254" y="902557"/>
                </a:cubicBezTo>
                <a:cubicBezTo>
                  <a:pt x="515799" y="903137"/>
                  <a:pt x="558538" y="903331"/>
                  <a:pt x="601084" y="901010"/>
                </a:cubicBezTo>
                <a:cubicBezTo>
                  <a:pt x="654653" y="898109"/>
                  <a:pt x="708221" y="888827"/>
                  <a:pt x="761790" y="889020"/>
                </a:cubicBezTo>
                <a:cubicBezTo>
                  <a:pt x="915535" y="889213"/>
                  <a:pt x="1069086" y="884959"/>
                  <a:pt x="1222250" y="869874"/>
                </a:cubicBezTo>
                <a:cubicBezTo>
                  <a:pt x="1290129" y="863106"/>
                  <a:pt x="1358202" y="857304"/>
                  <a:pt x="1426275" y="850536"/>
                </a:cubicBezTo>
                <a:cubicBezTo>
                  <a:pt x="1450836" y="848021"/>
                  <a:pt x="1475203" y="843960"/>
                  <a:pt x="1499570" y="840479"/>
                </a:cubicBezTo>
                <a:cubicBezTo>
                  <a:pt x="1525484" y="836612"/>
                  <a:pt x="1551785" y="832357"/>
                  <a:pt x="1576345" y="828489"/>
                </a:cubicBezTo>
                <a:close/>
                <a:moveTo>
                  <a:pt x="951118" y="1253945"/>
                </a:moveTo>
                <a:cubicBezTo>
                  <a:pt x="1018418" y="1240021"/>
                  <a:pt x="1085717" y="1243889"/>
                  <a:pt x="1152436" y="1228418"/>
                </a:cubicBezTo>
                <a:cubicBezTo>
                  <a:pt x="1147215" y="1203084"/>
                  <a:pt x="1143154" y="1182778"/>
                  <a:pt x="1138319" y="1158991"/>
                </a:cubicBezTo>
                <a:cubicBezTo>
                  <a:pt x="1074114" y="1167887"/>
                  <a:pt x="1011069" y="1167113"/>
                  <a:pt x="951312" y="1184905"/>
                </a:cubicBezTo>
                <a:cubicBezTo>
                  <a:pt x="951118" y="1208885"/>
                  <a:pt x="951118" y="1229772"/>
                  <a:pt x="951118" y="1253945"/>
                </a:cubicBezTo>
                <a:close/>
                <a:moveTo>
                  <a:pt x="591028" y="1215654"/>
                </a:moveTo>
                <a:cubicBezTo>
                  <a:pt x="583679" y="1242148"/>
                  <a:pt x="576523" y="1267676"/>
                  <a:pt x="568014" y="1298038"/>
                </a:cubicBezTo>
                <a:cubicBezTo>
                  <a:pt x="624291" y="1292430"/>
                  <a:pt x="677086" y="1297264"/>
                  <a:pt x="727174" y="1284114"/>
                </a:cubicBezTo>
                <a:cubicBezTo>
                  <a:pt x="727174" y="1255686"/>
                  <a:pt x="727174" y="1231705"/>
                  <a:pt x="727174" y="1206565"/>
                </a:cubicBezTo>
                <a:cubicBezTo>
                  <a:pt x="681921" y="1209659"/>
                  <a:pt x="638408" y="1212560"/>
                  <a:pt x="591028" y="1215654"/>
                </a:cubicBezTo>
                <a:close/>
                <a:moveTo>
                  <a:pt x="919596" y="1261294"/>
                </a:moveTo>
                <a:cubicBezTo>
                  <a:pt x="917275" y="1231705"/>
                  <a:pt x="915535" y="1208885"/>
                  <a:pt x="913407" y="1183938"/>
                </a:cubicBezTo>
                <a:cubicBezTo>
                  <a:pt x="884786" y="1187226"/>
                  <a:pt x="859065" y="1189547"/>
                  <a:pt x="833731" y="1193221"/>
                </a:cubicBezTo>
                <a:cubicBezTo>
                  <a:pt x="813232" y="1196315"/>
                  <a:pt x="792926" y="1201343"/>
                  <a:pt x="772427" y="1205598"/>
                </a:cubicBezTo>
                <a:cubicBezTo>
                  <a:pt x="770299" y="1227644"/>
                  <a:pt x="768172" y="1249884"/>
                  <a:pt x="766238" y="1271930"/>
                </a:cubicBezTo>
                <a:cubicBezTo>
                  <a:pt x="766045" y="1273671"/>
                  <a:pt x="768172" y="1275605"/>
                  <a:pt x="771073" y="1280826"/>
                </a:cubicBezTo>
                <a:cubicBezTo>
                  <a:pt x="819033" y="1274444"/>
                  <a:pt x="868154" y="1268063"/>
                  <a:pt x="919596" y="1261294"/>
                </a:cubicBezTo>
                <a:close/>
                <a:moveTo>
                  <a:pt x="1523743" y="1195735"/>
                </a:moveTo>
                <a:cubicBezTo>
                  <a:pt x="1512333" y="1174075"/>
                  <a:pt x="1504598" y="1157057"/>
                  <a:pt x="1494735" y="1141199"/>
                </a:cubicBezTo>
                <a:cubicBezTo>
                  <a:pt x="1491254" y="1135591"/>
                  <a:pt x="1482552" y="1129596"/>
                  <a:pt x="1476363" y="1129789"/>
                </a:cubicBezTo>
                <a:cubicBezTo>
                  <a:pt x="1429950" y="1132110"/>
                  <a:pt x="1383730" y="1135978"/>
                  <a:pt x="1333449" y="1139846"/>
                </a:cubicBezTo>
                <a:cubicBezTo>
                  <a:pt x="1341764" y="1166533"/>
                  <a:pt x="1348339" y="1188386"/>
                  <a:pt x="1355688" y="1211980"/>
                </a:cubicBezTo>
                <a:cubicBezTo>
                  <a:pt x="1412738" y="1206565"/>
                  <a:pt x="1465533" y="1201537"/>
                  <a:pt x="1523743" y="1195735"/>
                </a:cubicBezTo>
                <a:close/>
                <a:moveTo>
                  <a:pt x="1295931" y="1143520"/>
                </a:moveTo>
                <a:cubicBezTo>
                  <a:pt x="1251452" y="1145454"/>
                  <a:pt x="1211033" y="1149322"/>
                  <a:pt x="1169841" y="1158218"/>
                </a:cubicBezTo>
                <a:cubicBezTo>
                  <a:pt x="1173709" y="1184325"/>
                  <a:pt x="1176997" y="1207145"/>
                  <a:pt x="1180284" y="1230739"/>
                </a:cubicBezTo>
                <a:cubicBezTo>
                  <a:pt x="1227471" y="1224550"/>
                  <a:pt x="1273498" y="1228998"/>
                  <a:pt x="1320105" y="1213720"/>
                </a:cubicBezTo>
                <a:cubicBezTo>
                  <a:pt x="1311982" y="1190127"/>
                  <a:pt x="1304440" y="1168274"/>
                  <a:pt x="1295931" y="1143520"/>
                </a:cubicBezTo>
                <a:close/>
                <a:moveTo>
                  <a:pt x="1641904" y="1106196"/>
                </a:moveTo>
                <a:cubicBezTo>
                  <a:pt x="1602646" y="1112771"/>
                  <a:pt x="1565322" y="1119153"/>
                  <a:pt x="1525097" y="1125922"/>
                </a:cubicBezTo>
                <a:cubicBezTo>
                  <a:pt x="1530319" y="1135978"/>
                  <a:pt x="1534573" y="1141586"/>
                  <a:pt x="1535927" y="1147775"/>
                </a:cubicBezTo>
                <a:cubicBezTo>
                  <a:pt x="1545016" y="1189160"/>
                  <a:pt x="1567256" y="1208112"/>
                  <a:pt x="1610768" y="1193414"/>
                </a:cubicBezTo>
                <a:cubicBezTo>
                  <a:pt x="1614830" y="1192061"/>
                  <a:pt x="1619664" y="1193608"/>
                  <a:pt x="1624112" y="1192834"/>
                </a:cubicBezTo>
                <a:cubicBezTo>
                  <a:pt x="1646739" y="1189160"/>
                  <a:pt x="1669365" y="1185099"/>
                  <a:pt x="1695473" y="1180651"/>
                </a:cubicBezTo>
                <a:cubicBezTo>
                  <a:pt x="1675554" y="1152803"/>
                  <a:pt x="1658729" y="1129403"/>
                  <a:pt x="1641904" y="1106196"/>
                </a:cubicBezTo>
                <a:close/>
                <a:moveTo>
                  <a:pt x="954793" y="1072546"/>
                </a:moveTo>
                <a:cubicBezTo>
                  <a:pt x="954793" y="1089758"/>
                  <a:pt x="954793" y="1102908"/>
                  <a:pt x="954793" y="1120120"/>
                </a:cubicBezTo>
                <a:cubicBezTo>
                  <a:pt x="1013583" y="1125341"/>
                  <a:pt x="1068505" y="1107743"/>
                  <a:pt x="1127682" y="1104262"/>
                </a:cubicBezTo>
                <a:cubicBezTo>
                  <a:pt x="1125555" y="1085310"/>
                  <a:pt x="1124008" y="1071386"/>
                  <a:pt x="1121881" y="1053207"/>
                </a:cubicBezTo>
                <a:cubicBezTo>
                  <a:pt x="1065605" y="1059589"/>
                  <a:pt x="1011842" y="1065778"/>
                  <a:pt x="954793" y="1072546"/>
                </a:cubicBezTo>
                <a:close/>
                <a:moveTo>
                  <a:pt x="415237" y="1296491"/>
                </a:moveTo>
                <a:cubicBezTo>
                  <a:pt x="450821" y="1297264"/>
                  <a:pt x="484664" y="1298425"/>
                  <a:pt x="518700" y="1298231"/>
                </a:cubicBezTo>
                <a:cubicBezTo>
                  <a:pt x="523728" y="1298231"/>
                  <a:pt x="531657" y="1292430"/>
                  <a:pt x="533398" y="1287595"/>
                </a:cubicBezTo>
                <a:cubicBezTo>
                  <a:pt x="540553" y="1266902"/>
                  <a:pt x="545775" y="1245629"/>
                  <a:pt x="552543" y="1221843"/>
                </a:cubicBezTo>
                <a:cubicBezTo>
                  <a:pt x="515799" y="1223003"/>
                  <a:pt x="482923" y="1223970"/>
                  <a:pt x="449854" y="1225710"/>
                </a:cubicBezTo>
                <a:cubicBezTo>
                  <a:pt x="445212" y="1225904"/>
                  <a:pt x="438637" y="1230158"/>
                  <a:pt x="436897" y="1234026"/>
                </a:cubicBezTo>
                <a:cubicBezTo>
                  <a:pt x="428774" y="1252785"/>
                  <a:pt x="415430" y="1270190"/>
                  <a:pt x="415237" y="1296491"/>
                </a:cubicBezTo>
                <a:close/>
                <a:moveTo>
                  <a:pt x="607466" y="1159765"/>
                </a:moveTo>
                <a:cubicBezTo>
                  <a:pt x="653492" y="1154930"/>
                  <a:pt x="692170" y="1151449"/>
                  <a:pt x="730461" y="1146614"/>
                </a:cubicBezTo>
                <a:cubicBezTo>
                  <a:pt x="735489" y="1146034"/>
                  <a:pt x="742258" y="1139072"/>
                  <a:pt x="743612" y="1133851"/>
                </a:cubicBezTo>
                <a:cubicBezTo>
                  <a:pt x="747866" y="1117219"/>
                  <a:pt x="749994" y="1100201"/>
                  <a:pt x="753281" y="1081249"/>
                </a:cubicBezTo>
                <a:cubicBezTo>
                  <a:pt x="709188" y="1086664"/>
                  <a:pt x="668577" y="1078541"/>
                  <a:pt x="630286" y="1095560"/>
                </a:cubicBezTo>
                <a:cubicBezTo>
                  <a:pt x="623324" y="1115092"/>
                  <a:pt x="616555" y="1133657"/>
                  <a:pt x="607466" y="1159765"/>
                </a:cubicBezTo>
                <a:close/>
                <a:moveTo>
                  <a:pt x="958274" y="1033095"/>
                </a:moveTo>
                <a:cubicBezTo>
                  <a:pt x="1013776" y="1032708"/>
                  <a:pt x="1065605" y="1033288"/>
                  <a:pt x="1115692" y="1018591"/>
                </a:cubicBezTo>
                <a:cubicBezTo>
                  <a:pt x="1117433" y="980300"/>
                  <a:pt x="1114339" y="977012"/>
                  <a:pt x="1080109" y="977205"/>
                </a:cubicBezTo>
                <a:cubicBezTo>
                  <a:pt x="1061157" y="977205"/>
                  <a:pt x="1042011" y="977012"/>
                  <a:pt x="1023059" y="977012"/>
                </a:cubicBezTo>
                <a:cubicBezTo>
                  <a:pt x="1003140" y="977012"/>
                  <a:pt x="983414" y="977012"/>
                  <a:pt x="961755" y="977012"/>
                </a:cubicBezTo>
                <a:cubicBezTo>
                  <a:pt x="960401" y="997124"/>
                  <a:pt x="959434" y="1012596"/>
                  <a:pt x="958274" y="1033095"/>
                </a:cubicBezTo>
                <a:close/>
                <a:moveTo>
                  <a:pt x="922110" y="1078735"/>
                </a:moveTo>
                <a:cubicBezTo>
                  <a:pt x="874730" y="1078735"/>
                  <a:pt x="832764" y="1078735"/>
                  <a:pt x="788865" y="1078735"/>
                </a:cubicBezTo>
                <a:cubicBezTo>
                  <a:pt x="785577" y="1101168"/>
                  <a:pt x="782870" y="1120313"/>
                  <a:pt x="779582" y="1143133"/>
                </a:cubicBezTo>
                <a:cubicBezTo>
                  <a:pt x="826769" y="1137718"/>
                  <a:pt x="869508" y="1132884"/>
                  <a:pt x="915148" y="1127662"/>
                </a:cubicBezTo>
                <a:cubicBezTo>
                  <a:pt x="917468" y="1111611"/>
                  <a:pt x="919789" y="1095560"/>
                  <a:pt x="922110" y="1078735"/>
                </a:cubicBezTo>
                <a:close/>
                <a:moveTo>
                  <a:pt x="1452770" y="1071193"/>
                </a:moveTo>
                <a:cubicBezTo>
                  <a:pt x="1441360" y="1024779"/>
                  <a:pt x="1439619" y="1023425"/>
                  <a:pt x="1399201" y="1025939"/>
                </a:cubicBezTo>
                <a:cubicBezTo>
                  <a:pt x="1376961" y="1027293"/>
                  <a:pt x="1354528" y="1028453"/>
                  <a:pt x="1332288" y="1030194"/>
                </a:cubicBezTo>
                <a:cubicBezTo>
                  <a:pt x="1321652" y="1031161"/>
                  <a:pt x="1311015" y="1033482"/>
                  <a:pt x="1297091" y="1035802"/>
                </a:cubicBezTo>
                <a:cubicBezTo>
                  <a:pt x="1301733" y="1052627"/>
                  <a:pt x="1305600" y="1065778"/>
                  <a:pt x="1309468" y="1079895"/>
                </a:cubicBezTo>
                <a:cubicBezTo>
                  <a:pt x="1359556" y="1076994"/>
                  <a:pt x="1405776" y="1074093"/>
                  <a:pt x="1452770" y="1071193"/>
                </a:cubicBezTo>
                <a:close/>
                <a:moveTo>
                  <a:pt x="935067" y="980686"/>
                </a:moveTo>
                <a:cubicBezTo>
                  <a:pt x="887880" y="980106"/>
                  <a:pt x="844948" y="980300"/>
                  <a:pt x="802209" y="996351"/>
                </a:cubicBezTo>
                <a:cubicBezTo>
                  <a:pt x="801048" y="1009115"/>
                  <a:pt x="800081" y="1020911"/>
                  <a:pt x="798728" y="1034255"/>
                </a:cubicBezTo>
                <a:cubicBezTo>
                  <a:pt x="843014" y="1034255"/>
                  <a:pt x="883819" y="1034255"/>
                  <a:pt x="925784" y="1034255"/>
                </a:cubicBezTo>
                <a:cubicBezTo>
                  <a:pt x="929072" y="1016463"/>
                  <a:pt x="931586" y="1001186"/>
                  <a:pt x="935067" y="980686"/>
                </a:cubicBezTo>
                <a:close/>
                <a:moveTo>
                  <a:pt x="595089" y="1094979"/>
                </a:moveTo>
                <a:cubicBezTo>
                  <a:pt x="563566" y="1098654"/>
                  <a:pt x="537459" y="1101555"/>
                  <a:pt x="511351" y="1105036"/>
                </a:cubicBezTo>
                <a:cubicBezTo>
                  <a:pt x="508450" y="1105422"/>
                  <a:pt x="504776" y="1107743"/>
                  <a:pt x="503422" y="1110257"/>
                </a:cubicBezTo>
                <a:cubicBezTo>
                  <a:pt x="493753" y="1127856"/>
                  <a:pt x="479249" y="1143713"/>
                  <a:pt x="479055" y="1168274"/>
                </a:cubicBezTo>
                <a:cubicBezTo>
                  <a:pt x="512125" y="1165760"/>
                  <a:pt x="542680" y="1163439"/>
                  <a:pt x="573429" y="1161118"/>
                </a:cubicBezTo>
                <a:cubicBezTo>
                  <a:pt x="580585" y="1139072"/>
                  <a:pt x="586966" y="1119540"/>
                  <a:pt x="595089" y="1094979"/>
                </a:cubicBezTo>
                <a:close/>
                <a:moveTo>
                  <a:pt x="1568223" y="1011048"/>
                </a:moveTo>
                <a:cubicBezTo>
                  <a:pt x="1533606" y="1015110"/>
                  <a:pt x="1502084" y="1018591"/>
                  <a:pt x="1468821" y="1022458"/>
                </a:cubicBezTo>
                <a:cubicBezTo>
                  <a:pt x="1476556" y="1043731"/>
                  <a:pt x="1477910" y="1066745"/>
                  <a:pt x="1502277" y="1067131"/>
                </a:cubicBezTo>
                <a:cubicBezTo>
                  <a:pt x="1535153" y="1067711"/>
                  <a:pt x="1567836" y="1064424"/>
                  <a:pt x="1607287" y="1062297"/>
                </a:cubicBezTo>
                <a:cubicBezTo>
                  <a:pt x="1591816" y="1041797"/>
                  <a:pt x="1580020" y="1026326"/>
                  <a:pt x="1568223" y="1011048"/>
                </a:cubicBezTo>
                <a:close/>
                <a:moveTo>
                  <a:pt x="1158045" y="1099041"/>
                </a:moveTo>
                <a:cubicBezTo>
                  <a:pt x="1198463" y="1093045"/>
                  <a:pt x="1234046" y="1087631"/>
                  <a:pt x="1273111" y="1081635"/>
                </a:cubicBezTo>
                <a:cubicBezTo>
                  <a:pt x="1269437" y="1066358"/>
                  <a:pt x="1266149" y="1053014"/>
                  <a:pt x="1262475" y="1038510"/>
                </a:cubicBezTo>
                <a:cubicBezTo>
                  <a:pt x="1224570" y="1041797"/>
                  <a:pt x="1189760" y="1044698"/>
                  <a:pt x="1152243" y="1047986"/>
                </a:cubicBezTo>
                <a:cubicBezTo>
                  <a:pt x="1154177" y="1065391"/>
                  <a:pt x="1155724" y="1079315"/>
                  <a:pt x="1158045" y="1099041"/>
                </a:cubicBezTo>
                <a:close/>
                <a:moveTo>
                  <a:pt x="775714" y="995191"/>
                </a:moveTo>
                <a:cubicBezTo>
                  <a:pt x="737810" y="997511"/>
                  <a:pt x="700679" y="999832"/>
                  <a:pt x="662001" y="1002153"/>
                </a:cubicBezTo>
                <a:cubicBezTo>
                  <a:pt x="657554" y="1016270"/>
                  <a:pt x="653879" y="1028260"/>
                  <a:pt x="649625" y="1041991"/>
                </a:cubicBezTo>
                <a:cubicBezTo>
                  <a:pt x="681147" y="1040250"/>
                  <a:pt x="708221" y="1037736"/>
                  <a:pt x="735489" y="1037543"/>
                </a:cubicBezTo>
                <a:cubicBezTo>
                  <a:pt x="767592" y="1037349"/>
                  <a:pt x="770493" y="1035609"/>
                  <a:pt x="775714" y="995191"/>
                </a:cubicBezTo>
                <a:close/>
                <a:moveTo>
                  <a:pt x="1253192" y="973338"/>
                </a:moveTo>
                <a:cubicBezTo>
                  <a:pt x="1215675" y="981847"/>
                  <a:pt x="1178544" y="970437"/>
                  <a:pt x="1140640" y="983007"/>
                </a:cubicBezTo>
                <a:cubicBezTo>
                  <a:pt x="1143154" y="995771"/>
                  <a:pt x="1145281" y="1006020"/>
                  <a:pt x="1147795" y="1018784"/>
                </a:cubicBezTo>
                <a:cubicBezTo>
                  <a:pt x="1182025" y="1013949"/>
                  <a:pt x="1213934" y="1010275"/>
                  <a:pt x="1245456" y="1004860"/>
                </a:cubicBezTo>
                <a:cubicBezTo>
                  <a:pt x="1261508" y="1002153"/>
                  <a:pt x="1257833" y="989776"/>
                  <a:pt x="1253192" y="973338"/>
                </a:cubicBezTo>
                <a:close/>
                <a:moveTo>
                  <a:pt x="614041" y="1045858"/>
                </a:moveTo>
                <a:cubicBezTo>
                  <a:pt x="620229" y="1031354"/>
                  <a:pt x="631833" y="1019944"/>
                  <a:pt x="629899" y="1003700"/>
                </a:cubicBezTo>
                <a:cubicBezTo>
                  <a:pt x="604178" y="1003700"/>
                  <a:pt x="580004" y="1003700"/>
                  <a:pt x="555637" y="1003700"/>
                </a:cubicBezTo>
                <a:cubicBezTo>
                  <a:pt x="547902" y="1019751"/>
                  <a:pt x="541327" y="1033482"/>
                  <a:pt x="532044" y="1053014"/>
                </a:cubicBezTo>
                <a:cubicBezTo>
                  <a:pt x="562406" y="1050306"/>
                  <a:pt x="586386" y="1048179"/>
                  <a:pt x="614041" y="1045858"/>
                </a:cubicBezTo>
                <a:close/>
                <a:moveTo>
                  <a:pt x="320476" y="1305000"/>
                </a:moveTo>
                <a:cubicBezTo>
                  <a:pt x="343683" y="1302873"/>
                  <a:pt x="361862" y="1301326"/>
                  <a:pt x="376172" y="1300165"/>
                </a:cubicBezTo>
                <a:cubicBezTo>
                  <a:pt x="383715" y="1274058"/>
                  <a:pt x="390096" y="1252205"/>
                  <a:pt x="396865" y="1228998"/>
                </a:cubicBezTo>
                <a:cubicBezTo>
                  <a:pt x="384875" y="1227644"/>
                  <a:pt x="375205" y="1226484"/>
                  <a:pt x="363795" y="1225130"/>
                </a:cubicBezTo>
                <a:cubicBezTo>
                  <a:pt x="349871" y="1251044"/>
                  <a:pt x="336141" y="1275992"/>
                  <a:pt x="320476" y="1305000"/>
                </a:cubicBezTo>
                <a:close/>
                <a:moveTo>
                  <a:pt x="1287809" y="971984"/>
                </a:moveTo>
                <a:cubicBezTo>
                  <a:pt x="1291096" y="997511"/>
                  <a:pt x="1291290" y="998865"/>
                  <a:pt x="1306954" y="997511"/>
                </a:cubicBezTo>
                <a:cubicBezTo>
                  <a:pt x="1338090" y="994610"/>
                  <a:pt x="1369032" y="989969"/>
                  <a:pt x="1399974" y="985715"/>
                </a:cubicBezTo>
                <a:cubicBezTo>
                  <a:pt x="1402295" y="985328"/>
                  <a:pt x="1404229" y="981460"/>
                  <a:pt x="1410031" y="975271"/>
                </a:cubicBezTo>
                <a:cubicBezTo>
                  <a:pt x="1366905" y="957866"/>
                  <a:pt x="1327453" y="978946"/>
                  <a:pt x="1287809" y="971984"/>
                </a:cubicBezTo>
                <a:close/>
                <a:moveTo>
                  <a:pt x="464938" y="1111224"/>
                </a:moveTo>
                <a:cubicBezTo>
                  <a:pt x="450821" y="1102328"/>
                  <a:pt x="440378" y="1101748"/>
                  <a:pt x="433029" y="1113738"/>
                </a:cubicBezTo>
                <a:cubicBezTo>
                  <a:pt x="420652" y="1134044"/>
                  <a:pt x="409242" y="1154737"/>
                  <a:pt x="396672" y="1176783"/>
                </a:cubicBezTo>
                <a:cubicBezTo>
                  <a:pt x="421039" y="1182971"/>
                  <a:pt x="433416" y="1176009"/>
                  <a:pt x="441151" y="1157637"/>
                </a:cubicBezTo>
                <a:cubicBezTo>
                  <a:pt x="447533" y="1142360"/>
                  <a:pt x="456042" y="1128049"/>
                  <a:pt x="464938" y="1111224"/>
                </a:cubicBezTo>
                <a:close/>
                <a:moveTo>
                  <a:pt x="1527031" y="976432"/>
                </a:moveTo>
                <a:cubicBezTo>
                  <a:pt x="1515814" y="957866"/>
                  <a:pt x="1515814" y="957866"/>
                  <a:pt x="1432464" y="964828"/>
                </a:cubicBezTo>
                <a:cubicBezTo>
                  <a:pt x="1434011" y="978172"/>
                  <a:pt x="1441360" y="984941"/>
                  <a:pt x="1454510" y="983781"/>
                </a:cubicBezTo>
                <a:cubicBezTo>
                  <a:pt x="1478297" y="981847"/>
                  <a:pt x="1502084" y="978946"/>
                  <a:pt x="1527031" y="976432"/>
                </a:cubicBezTo>
                <a:close/>
                <a:moveTo>
                  <a:pt x="520054" y="1006020"/>
                </a:moveTo>
                <a:cubicBezTo>
                  <a:pt x="509031" y="1006601"/>
                  <a:pt x="499555" y="1004473"/>
                  <a:pt x="497234" y="1007567"/>
                </a:cubicBezTo>
                <a:cubicBezTo>
                  <a:pt x="485244" y="1023619"/>
                  <a:pt x="474414" y="1040444"/>
                  <a:pt x="469386" y="1063650"/>
                </a:cubicBezTo>
                <a:cubicBezTo>
                  <a:pt x="506130" y="1059009"/>
                  <a:pt x="503809" y="1028260"/>
                  <a:pt x="520054" y="1006020"/>
                </a:cubicBezTo>
                <a:close/>
                <a:moveTo>
                  <a:pt x="1394946" y="819013"/>
                </a:moveTo>
                <a:cubicBezTo>
                  <a:pt x="1334802" y="824815"/>
                  <a:pt x="1274852" y="827522"/>
                  <a:pt x="1214514" y="831583"/>
                </a:cubicBezTo>
                <a:cubicBezTo>
                  <a:pt x="1164233" y="835064"/>
                  <a:pt x="1113758" y="834871"/>
                  <a:pt x="1063477" y="836805"/>
                </a:cubicBezTo>
                <a:cubicBezTo>
                  <a:pt x="1004300" y="839126"/>
                  <a:pt x="945123" y="842800"/>
                  <a:pt x="885753" y="844927"/>
                </a:cubicBezTo>
                <a:cubicBezTo>
                  <a:pt x="817680" y="847248"/>
                  <a:pt x="749413" y="848795"/>
                  <a:pt x="681340" y="850342"/>
                </a:cubicBezTo>
                <a:cubicBezTo>
                  <a:pt x="639955" y="851309"/>
                  <a:pt x="598570" y="849762"/>
                  <a:pt x="557378" y="852663"/>
                </a:cubicBezTo>
                <a:cubicBezTo>
                  <a:pt x="520827" y="855177"/>
                  <a:pt x="506323" y="843380"/>
                  <a:pt x="476348" y="825975"/>
                </a:cubicBezTo>
                <a:cubicBezTo>
                  <a:pt x="469579" y="822107"/>
                  <a:pt x="464551" y="809730"/>
                  <a:pt x="464164" y="801221"/>
                </a:cubicBezTo>
                <a:cubicBezTo>
                  <a:pt x="463391" y="772406"/>
                  <a:pt x="465905" y="758482"/>
                  <a:pt x="465518" y="729474"/>
                </a:cubicBezTo>
                <a:cubicBezTo>
                  <a:pt x="464745" y="649991"/>
                  <a:pt x="462811" y="570315"/>
                  <a:pt x="462230" y="490832"/>
                </a:cubicBezTo>
                <a:cubicBezTo>
                  <a:pt x="462037" y="471880"/>
                  <a:pt x="464358" y="452734"/>
                  <a:pt x="466872" y="433782"/>
                </a:cubicBezTo>
                <a:cubicBezTo>
                  <a:pt x="475961" y="367256"/>
                  <a:pt x="486404" y="300924"/>
                  <a:pt x="494913" y="234398"/>
                </a:cubicBezTo>
                <a:cubicBezTo>
                  <a:pt x="498588" y="205390"/>
                  <a:pt x="501102" y="194560"/>
                  <a:pt x="524502" y="188565"/>
                </a:cubicBezTo>
                <a:cubicBezTo>
                  <a:pt x="586193" y="172900"/>
                  <a:pt x="647497" y="156075"/>
                  <a:pt x="711896" y="153755"/>
                </a:cubicBezTo>
                <a:cubicBezTo>
                  <a:pt x="764111" y="151821"/>
                  <a:pt x="816133" y="143892"/>
                  <a:pt x="868348" y="140024"/>
                </a:cubicBezTo>
                <a:cubicBezTo>
                  <a:pt x="915148" y="136543"/>
                  <a:pt x="962141" y="135963"/>
                  <a:pt x="1008941" y="132869"/>
                </a:cubicBezTo>
                <a:cubicBezTo>
                  <a:pt x="1041044" y="130741"/>
                  <a:pt x="1073147" y="126100"/>
                  <a:pt x="1105249" y="123973"/>
                </a:cubicBezTo>
                <a:cubicBezTo>
                  <a:pt x="1161912" y="120492"/>
                  <a:pt x="1218769" y="117398"/>
                  <a:pt x="1275625" y="115270"/>
                </a:cubicBezTo>
                <a:cubicBezTo>
                  <a:pt x="1312562" y="113917"/>
                  <a:pt x="1349693" y="112176"/>
                  <a:pt x="1386437" y="114690"/>
                </a:cubicBezTo>
                <a:cubicBezTo>
                  <a:pt x="1427629" y="117398"/>
                  <a:pt x="1468821" y="123006"/>
                  <a:pt x="1509626" y="130161"/>
                </a:cubicBezTo>
                <a:cubicBezTo>
                  <a:pt x="1541922" y="135770"/>
                  <a:pt x="1544823" y="158009"/>
                  <a:pt x="1547530" y="190112"/>
                </a:cubicBezTo>
                <a:cubicBezTo>
                  <a:pt x="1550624" y="226856"/>
                  <a:pt x="1550818" y="264180"/>
                  <a:pt x="1548304" y="300924"/>
                </a:cubicBezTo>
                <a:cubicBezTo>
                  <a:pt x="1543856" y="365709"/>
                  <a:pt x="1534960" y="430301"/>
                  <a:pt x="1530705" y="495086"/>
                </a:cubicBezTo>
                <a:cubicBezTo>
                  <a:pt x="1527418" y="543047"/>
                  <a:pt x="1531286" y="591588"/>
                  <a:pt x="1526838" y="639548"/>
                </a:cubicBezTo>
                <a:cubicBezTo>
                  <a:pt x="1523743" y="672424"/>
                  <a:pt x="1519295" y="702400"/>
                  <a:pt x="1514461" y="738757"/>
                </a:cubicBezTo>
                <a:cubicBezTo>
                  <a:pt x="1512333" y="743011"/>
                  <a:pt x="1516201" y="749780"/>
                  <a:pt x="1515814" y="755195"/>
                </a:cubicBezTo>
                <a:cubicBezTo>
                  <a:pt x="1514461" y="771439"/>
                  <a:pt x="1518135" y="778401"/>
                  <a:pt x="1509046" y="787684"/>
                </a:cubicBezTo>
                <a:cubicBezTo>
                  <a:pt x="1493381" y="802188"/>
                  <a:pt x="1499376" y="801415"/>
                  <a:pt x="1460699" y="808570"/>
                </a:cubicBezTo>
                <a:cubicBezTo>
                  <a:pt x="1437298" y="816692"/>
                  <a:pt x="1443874" y="815145"/>
                  <a:pt x="1419313" y="818820"/>
                </a:cubicBezTo>
                <a:cubicBezTo>
                  <a:pt x="1418926" y="817079"/>
                  <a:pt x="1395140" y="820947"/>
                  <a:pt x="1394946" y="819013"/>
                </a:cubicBezTo>
                <a:close/>
                <a:moveTo>
                  <a:pt x="1519295" y="168259"/>
                </a:moveTo>
                <a:cubicBezTo>
                  <a:pt x="1465146" y="161877"/>
                  <a:pt x="1417766" y="153175"/>
                  <a:pt x="1369999" y="151434"/>
                </a:cubicBezTo>
                <a:cubicBezTo>
                  <a:pt x="1290709" y="148727"/>
                  <a:pt x="1211033" y="149887"/>
                  <a:pt x="1131744" y="150854"/>
                </a:cubicBezTo>
                <a:cubicBezTo>
                  <a:pt x="1095000" y="151241"/>
                  <a:pt x="1058256" y="154335"/>
                  <a:pt x="1021512" y="157816"/>
                </a:cubicBezTo>
                <a:cubicBezTo>
                  <a:pt x="937968" y="165745"/>
                  <a:pt x="854810" y="175994"/>
                  <a:pt x="771266" y="182570"/>
                </a:cubicBezTo>
                <a:cubicBezTo>
                  <a:pt x="696425" y="188565"/>
                  <a:pt x="621970" y="196107"/>
                  <a:pt x="549062" y="215833"/>
                </a:cubicBezTo>
                <a:cubicBezTo>
                  <a:pt x="516379" y="224728"/>
                  <a:pt x="514059" y="251803"/>
                  <a:pt x="510965" y="287000"/>
                </a:cubicBezTo>
                <a:cubicBezTo>
                  <a:pt x="508257" y="318135"/>
                  <a:pt x="506517" y="349464"/>
                  <a:pt x="504969" y="380600"/>
                </a:cubicBezTo>
                <a:cubicBezTo>
                  <a:pt x="501875" y="443258"/>
                  <a:pt x="499168" y="505916"/>
                  <a:pt x="496847" y="568574"/>
                </a:cubicBezTo>
                <a:cubicBezTo>
                  <a:pt x="494333" y="634520"/>
                  <a:pt x="492012" y="700466"/>
                  <a:pt x="490079" y="766411"/>
                </a:cubicBezTo>
                <a:cubicBezTo>
                  <a:pt x="489498" y="786330"/>
                  <a:pt x="487951" y="806830"/>
                  <a:pt x="502649" y="823461"/>
                </a:cubicBezTo>
                <a:cubicBezTo>
                  <a:pt x="545001" y="821914"/>
                  <a:pt x="586193" y="819787"/>
                  <a:pt x="627385" y="819207"/>
                </a:cubicBezTo>
                <a:cubicBezTo>
                  <a:pt x="688689" y="818240"/>
                  <a:pt x="750574" y="823848"/>
                  <a:pt x="811298" y="817079"/>
                </a:cubicBezTo>
                <a:cubicBezTo>
                  <a:pt x="898323" y="807216"/>
                  <a:pt x="984961" y="803542"/>
                  <a:pt x="1072180" y="805863"/>
                </a:cubicBezTo>
                <a:cubicBezTo>
                  <a:pt x="1086684" y="806249"/>
                  <a:pt x="1101188" y="804896"/>
                  <a:pt x="1115692" y="804509"/>
                </a:cubicBezTo>
                <a:cubicBezTo>
                  <a:pt x="1147988" y="803735"/>
                  <a:pt x="1180478" y="804316"/>
                  <a:pt x="1212580" y="801995"/>
                </a:cubicBezTo>
                <a:cubicBezTo>
                  <a:pt x="1248164" y="799481"/>
                  <a:pt x="1283554" y="794646"/>
                  <a:pt x="1319138" y="790585"/>
                </a:cubicBezTo>
                <a:cubicBezTo>
                  <a:pt x="1372320" y="784590"/>
                  <a:pt x="1425308" y="778595"/>
                  <a:pt x="1481778" y="772213"/>
                </a:cubicBezTo>
                <a:cubicBezTo>
                  <a:pt x="1483325" y="742044"/>
                  <a:pt x="1480811" y="712456"/>
                  <a:pt x="1487386" y="684995"/>
                </a:cubicBezTo>
                <a:cubicBezTo>
                  <a:pt x="1498603" y="638194"/>
                  <a:pt x="1492221" y="591201"/>
                  <a:pt x="1496476" y="544594"/>
                </a:cubicBezTo>
                <a:cubicBezTo>
                  <a:pt x="1503631" y="466658"/>
                  <a:pt x="1507499" y="388336"/>
                  <a:pt x="1512527" y="310206"/>
                </a:cubicBezTo>
                <a:cubicBezTo>
                  <a:pt x="1514848" y="273656"/>
                  <a:pt x="1516781" y="211191"/>
                  <a:pt x="1519295" y="1682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 flipH="1">
            <a:off x="2304320" y="2948482"/>
            <a:ext cx="597044" cy="765114"/>
          </a:xfrm>
          <a:custGeom>
            <a:rect b="b" l="l" r="r" t="t"/>
            <a:pathLst>
              <a:path extrusionOk="0" h="1530227" w="1194088">
                <a:moveTo>
                  <a:pt x="547738" y="1312293"/>
                </a:moveTo>
                <a:cubicBezTo>
                  <a:pt x="514852" y="1313041"/>
                  <a:pt x="498409" y="1301448"/>
                  <a:pt x="486824" y="1274895"/>
                </a:cubicBezTo>
                <a:cubicBezTo>
                  <a:pt x="470381" y="1238619"/>
                  <a:pt x="447959" y="1205335"/>
                  <a:pt x="429274" y="1170181"/>
                </a:cubicBezTo>
                <a:cubicBezTo>
                  <a:pt x="422174" y="1156718"/>
                  <a:pt x="417689" y="1142133"/>
                  <a:pt x="410215" y="1123808"/>
                </a:cubicBezTo>
                <a:cubicBezTo>
                  <a:pt x="403115" y="1134653"/>
                  <a:pt x="396762" y="1143255"/>
                  <a:pt x="391530" y="1152230"/>
                </a:cubicBezTo>
                <a:cubicBezTo>
                  <a:pt x="345938" y="1228148"/>
                  <a:pt x="299599" y="1303692"/>
                  <a:pt x="254755" y="1380357"/>
                </a:cubicBezTo>
                <a:cubicBezTo>
                  <a:pt x="236070" y="1412520"/>
                  <a:pt x="219627" y="1446178"/>
                  <a:pt x="203184" y="1479836"/>
                </a:cubicBezTo>
                <a:cubicBezTo>
                  <a:pt x="175904" y="1534811"/>
                  <a:pt x="171419" y="1538551"/>
                  <a:pt x="115364" y="1520600"/>
                </a:cubicBezTo>
                <a:cubicBezTo>
                  <a:pt x="86215" y="1511250"/>
                  <a:pt x="57066" y="1498909"/>
                  <a:pt x="30533" y="1483950"/>
                </a:cubicBezTo>
                <a:cubicBezTo>
                  <a:pt x="-3100" y="1465251"/>
                  <a:pt x="-7958" y="1436080"/>
                  <a:pt x="11101" y="1402048"/>
                </a:cubicBezTo>
                <a:cubicBezTo>
                  <a:pt x="41744" y="1347073"/>
                  <a:pt x="70893" y="1291350"/>
                  <a:pt x="101537" y="1236375"/>
                </a:cubicBezTo>
                <a:cubicBezTo>
                  <a:pt x="117606" y="1207205"/>
                  <a:pt x="135917" y="1178783"/>
                  <a:pt x="151987" y="1149612"/>
                </a:cubicBezTo>
                <a:cubicBezTo>
                  <a:pt x="178146" y="1102865"/>
                  <a:pt x="203931" y="1055743"/>
                  <a:pt x="230838" y="1006752"/>
                </a:cubicBezTo>
                <a:cubicBezTo>
                  <a:pt x="198699" y="989549"/>
                  <a:pt x="168430" y="998151"/>
                  <a:pt x="139654" y="994037"/>
                </a:cubicBezTo>
                <a:cubicBezTo>
                  <a:pt x="109011" y="989923"/>
                  <a:pt x="78367" y="986557"/>
                  <a:pt x="47723" y="983565"/>
                </a:cubicBezTo>
                <a:cubicBezTo>
                  <a:pt x="22685" y="981321"/>
                  <a:pt x="11848" y="964118"/>
                  <a:pt x="5869" y="943924"/>
                </a:cubicBezTo>
                <a:cubicBezTo>
                  <a:pt x="263" y="924851"/>
                  <a:pt x="14090" y="912135"/>
                  <a:pt x="27544" y="902412"/>
                </a:cubicBezTo>
                <a:cubicBezTo>
                  <a:pt x="70146" y="871372"/>
                  <a:pt x="113869" y="841827"/>
                  <a:pt x="156471" y="810413"/>
                </a:cubicBezTo>
                <a:cubicBezTo>
                  <a:pt x="218506" y="764788"/>
                  <a:pt x="279046" y="717292"/>
                  <a:pt x="341080" y="672041"/>
                </a:cubicBezTo>
                <a:cubicBezTo>
                  <a:pt x="396015" y="632025"/>
                  <a:pt x="452070" y="592757"/>
                  <a:pt x="508125" y="554237"/>
                </a:cubicBezTo>
                <a:cubicBezTo>
                  <a:pt x="544001" y="529555"/>
                  <a:pt x="580250" y="505246"/>
                  <a:pt x="618368" y="484303"/>
                </a:cubicBezTo>
                <a:cubicBezTo>
                  <a:pt x="648638" y="467848"/>
                  <a:pt x="681150" y="454759"/>
                  <a:pt x="713662" y="443913"/>
                </a:cubicBezTo>
                <a:cubicBezTo>
                  <a:pt x="742811" y="434190"/>
                  <a:pt x="760375" y="450271"/>
                  <a:pt x="756264" y="480937"/>
                </a:cubicBezTo>
                <a:cubicBezTo>
                  <a:pt x="753648" y="502628"/>
                  <a:pt x="747669" y="523945"/>
                  <a:pt x="742811" y="545262"/>
                </a:cubicBezTo>
                <a:cubicBezTo>
                  <a:pt x="716652" y="663439"/>
                  <a:pt x="692361" y="781991"/>
                  <a:pt x="663586" y="899420"/>
                </a:cubicBezTo>
                <a:cubicBezTo>
                  <a:pt x="645274" y="974216"/>
                  <a:pt x="620610" y="1047516"/>
                  <a:pt x="600056" y="1121938"/>
                </a:cubicBezTo>
                <a:cubicBezTo>
                  <a:pt x="585108" y="1175043"/>
                  <a:pt x="572029" y="1228896"/>
                  <a:pt x="557828" y="1282375"/>
                </a:cubicBezTo>
                <a:cubicBezTo>
                  <a:pt x="555959" y="1292846"/>
                  <a:pt x="551849" y="1301822"/>
                  <a:pt x="547738" y="1312293"/>
                </a:cubicBezTo>
                <a:close/>
                <a:moveTo>
                  <a:pt x="1079143" y="485051"/>
                </a:moveTo>
                <a:cubicBezTo>
                  <a:pt x="1048500" y="486547"/>
                  <a:pt x="1017856" y="487669"/>
                  <a:pt x="987586" y="489913"/>
                </a:cubicBezTo>
                <a:cubicBezTo>
                  <a:pt x="958064" y="491783"/>
                  <a:pt x="947226" y="510856"/>
                  <a:pt x="959185" y="537782"/>
                </a:cubicBezTo>
                <a:cubicBezTo>
                  <a:pt x="966659" y="554611"/>
                  <a:pt x="979738" y="564335"/>
                  <a:pt x="997302" y="566579"/>
                </a:cubicBezTo>
                <a:cubicBezTo>
                  <a:pt x="1051116" y="573310"/>
                  <a:pt x="1104929" y="574058"/>
                  <a:pt x="1157995" y="561343"/>
                </a:cubicBezTo>
                <a:cubicBezTo>
                  <a:pt x="1174437" y="557603"/>
                  <a:pt x="1191254" y="553115"/>
                  <a:pt x="1193870" y="532172"/>
                </a:cubicBezTo>
                <a:cubicBezTo>
                  <a:pt x="1195739" y="515717"/>
                  <a:pt x="1185649" y="501880"/>
                  <a:pt x="1163226" y="493279"/>
                </a:cubicBezTo>
                <a:cubicBezTo>
                  <a:pt x="1152763" y="489165"/>
                  <a:pt x="1140804" y="486921"/>
                  <a:pt x="1129593" y="486173"/>
                </a:cubicBezTo>
                <a:cubicBezTo>
                  <a:pt x="1113150" y="485051"/>
                  <a:pt x="1096334" y="485799"/>
                  <a:pt x="1079517" y="485799"/>
                </a:cubicBezTo>
                <a:cubicBezTo>
                  <a:pt x="1079143" y="485425"/>
                  <a:pt x="1079143" y="485051"/>
                  <a:pt x="1079143" y="485051"/>
                </a:cubicBezTo>
                <a:close/>
                <a:moveTo>
                  <a:pt x="578382" y="43756"/>
                </a:moveTo>
                <a:cubicBezTo>
                  <a:pt x="576513" y="89755"/>
                  <a:pt x="573897" y="136128"/>
                  <a:pt x="576887" y="182128"/>
                </a:cubicBezTo>
                <a:cubicBezTo>
                  <a:pt x="578755" y="208306"/>
                  <a:pt x="589593" y="234111"/>
                  <a:pt x="598935" y="258794"/>
                </a:cubicBezTo>
                <a:cubicBezTo>
                  <a:pt x="601925" y="266273"/>
                  <a:pt x="615004" y="274501"/>
                  <a:pt x="622105" y="273379"/>
                </a:cubicBezTo>
                <a:cubicBezTo>
                  <a:pt x="628831" y="272631"/>
                  <a:pt x="637427" y="261038"/>
                  <a:pt x="639669" y="252810"/>
                </a:cubicBezTo>
                <a:cubicBezTo>
                  <a:pt x="643780" y="236729"/>
                  <a:pt x="645648" y="219900"/>
                  <a:pt x="645274" y="203445"/>
                </a:cubicBezTo>
                <a:cubicBezTo>
                  <a:pt x="644527" y="159689"/>
                  <a:pt x="642285" y="116308"/>
                  <a:pt x="640042" y="72926"/>
                </a:cubicBezTo>
                <a:cubicBezTo>
                  <a:pt x="639295" y="60211"/>
                  <a:pt x="637053" y="47495"/>
                  <a:pt x="633690" y="35154"/>
                </a:cubicBezTo>
                <a:cubicBezTo>
                  <a:pt x="629205" y="18325"/>
                  <a:pt x="620610" y="4114"/>
                  <a:pt x="599683" y="0"/>
                </a:cubicBezTo>
                <a:cubicBezTo>
                  <a:pt x="580997" y="10097"/>
                  <a:pt x="579129" y="28048"/>
                  <a:pt x="578382" y="43756"/>
                </a:cubicBezTo>
                <a:close/>
                <a:moveTo>
                  <a:pt x="976749" y="73674"/>
                </a:moveTo>
                <a:cubicBezTo>
                  <a:pt x="949468" y="108080"/>
                  <a:pt x="922188" y="142112"/>
                  <a:pt x="896776" y="177640"/>
                </a:cubicBezTo>
                <a:cubicBezTo>
                  <a:pt x="889676" y="187738"/>
                  <a:pt x="886313" y="201201"/>
                  <a:pt x="883323" y="213542"/>
                </a:cubicBezTo>
                <a:cubicBezTo>
                  <a:pt x="878091" y="234859"/>
                  <a:pt x="885939" y="258794"/>
                  <a:pt x="900140" y="265151"/>
                </a:cubicBezTo>
                <a:cubicBezTo>
                  <a:pt x="922562" y="275249"/>
                  <a:pt x="935641" y="258420"/>
                  <a:pt x="944237" y="244208"/>
                </a:cubicBezTo>
                <a:cubicBezTo>
                  <a:pt x="971143" y="198957"/>
                  <a:pt x="996555" y="152584"/>
                  <a:pt x="1019351" y="105462"/>
                </a:cubicBezTo>
                <a:cubicBezTo>
                  <a:pt x="1029815" y="84145"/>
                  <a:pt x="1024209" y="77788"/>
                  <a:pt x="995808" y="58341"/>
                </a:cubicBezTo>
                <a:cubicBezTo>
                  <a:pt x="988334" y="63950"/>
                  <a:pt x="981233" y="67690"/>
                  <a:pt x="976749" y="736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/>
          <p:nvPr/>
        </p:nvSpPr>
        <p:spPr>
          <a:xfrm rot="10800000">
            <a:off x="937357" y="2716224"/>
            <a:ext cx="1352418" cy="1130626"/>
          </a:xfrm>
          <a:custGeom>
            <a:rect b="b" l="l" r="r" t="t"/>
            <a:pathLst>
              <a:path extrusionOk="0" h="2261251" w="2732158">
                <a:moveTo>
                  <a:pt x="1570477" y="310124"/>
                </a:moveTo>
                <a:cubicBezTo>
                  <a:pt x="1605971" y="316236"/>
                  <a:pt x="1638645" y="321408"/>
                  <a:pt x="1671319" y="327754"/>
                </a:cubicBezTo>
                <a:cubicBezTo>
                  <a:pt x="1713161" y="336217"/>
                  <a:pt x="1755708" y="343504"/>
                  <a:pt x="1796609" y="355492"/>
                </a:cubicBezTo>
                <a:cubicBezTo>
                  <a:pt x="1858901" y="373827"/>
                  <a:pt x="1920253" y="395923"/>
                  <a:pt x="1982075" y="416139"/>
                </a:cubicBezTo>
                <a:cubicBezTo>
                  <a:pt x="2006522" y="424131"/>
                  <a:pt x="2032144" y="429772"/>
                  <a:pt x="2055650" y="440115"/>
                </a:cubicBezTo>
                <a:cubicBezTo>
                  <a:pt x="2105719" y="462446"/>
                  <a:pt x="2157433" y="483132"/>
                  <a:pt x="2203271" y="512280"/>
                </a:cubicBezTo>
                <a:cubicBezTo>
                  <a:pt x="2224662" y="525914"/>
                  <a:pt x="2249109" y="530380"/>
                  <a:pt x="2268619" y="545424"/>
                </a:cubicBezTo>
                <a:cubicBezTo>
                  <a:pt x="2327855" y="591262"/>
                  <a:pt x="2396024" y="624641"/>
                  <a:pt x="2450089" y="677766"/>
                </a:cubicBezTo>
                <a:cubicBezTo>
                  <a:pt x="2475241" y="702682"/>
                  <a:pt x="2504624" y="723133"/>
                  <a:pt x="2530246" y="747580"/>
                </a:cubicBezTo>
                <a:cubicBezTo>
                  <a:pt x="2573498" y="788716"/>
                  <a:pt x="2602881" y="839725"/>
                  <a:pt x="2631794" y="891439"/>
                </a:cubicBezTo>
                <a:cubicBezTo>
                  <a:pt x="2672930" y="964780"/>
                  <a:pt x="2712656" y="1038825"/>
                  <a:pt x="2726760" y="1122273"/>
                </a:cubicBezTo>
                <a:cubicBezTo>
                  <a:pt x="2733812" y="1164349"/>
                  <a:pt x="2731931" y="1208307"/>
                  <a:pt x="2731931" y="1251323"/>
                </a:cubicBezTo>
                <a:cubicBezTo>
                  <a:pt x="2731931" y="1327014"/>
                  <a:pt x="2721589" y="1402000"/>
                  <a:pt x="2711246" y="1476985"/>
                </a:cubicBezTo>
                <a:cubicBezTo>
                  <a:pt x="2710541" y="1482157"/>
                  <a:pt x="2711011" y="1487799"/>
                  <a:pt x="2709130" y="1492500"/>
                </a:cubicBezTo>
                <a:cubicBezTo>
                  <a:pt x="2691735" y="1534576"/>
                  <a:pt x="2677631" y="1578768"/>
                  <a:pt x="2655065" y="1617789"/>
                </a:cubicBezTo>
                <a:cubicBezTo>
                  <a:pt x="2625212" y="1669503"/>
                  <a:pt x="2593008" y="1720983"/>
                  <a:pt x="2553987" y="1765645"/>
                </a:cubicBezTo>
                <a:cubicBezTo>
                  <a:pt x="2500158" y="1827232"/>
                  <a:pt x="2446328" y="1889994"/>
                  <a:pt x="2374868" y="1933481"/>
                </a:cubicBezTo>
                <a:cubicBezTo>
                  <a:pt x="2337258" y="1956282"/>
                  <a:pt x="2301058" y="1981669"/>
                  <a:pt x="2262507" y="2002825"/>
                </a:cubicBezTo>
                <a:cubicBezTo>
                  <a:pt x="2229128" y="2020925"/>
                  <a:pt x="2193163" y="2034324"/>
                  <a:pt x="2159079" y="2050778"/>
                </a:cubicBezTo>
                <a:cubicBezTo>
                  <a:pt x="2141449" y="2059241"/>
                  <a:pt x="2125700" y="2072404"/>
                  <a:pt x="2107365" y="2078986"/>
                </a:cubicBezTo>
                <a:cubicBezTo>
                  <a:pt x="2051184" y="2098967"/>
                  <a:pt x="1995239" y="2121298"/>
                  <a:pt x="1937178" y="2133051"/>
                </a:cubicBezTo>
                <a:cubicBezTo>
                  <a:pt x="1908265" y="2138928"/>
                  <a:pt x="1883818" y="2167841"/>
                  <a:pt x="1850439" y="2152326"/>
                </a:cubicBezTo>
                <a:cubicBezTo>
                  <a:pt x="1832809" y="2169956"/>
                  <a:pt x="1808127" y="2169486"/>
                  <a:pt x="1786501" y="2176538"/>
                </a:cubicBezTo>
                <a:cubicBezTo>
                  <a:pt x="1761819" y="2184530"/>
                  <a:pt x="1737138" y="2192522"/>
                  <a:pt x="1709870" y="2189467"/>
                </a:cubicBezTo>
                <a:cubicBezTo>
                  <a:pt x="1699057" y="2188291"/>
                  <a:pt x="1687069" y="2195813"/>
                  <a:pt x="1676021" y="2200280"/>
                </a:cubicBezTo>
                <a:cubicBezTo>
                  <a:pt x="1646638" y="2212033"/>
                  <a:pt x="1613729" y="2215559"/>
                  <a:pt x="1581995" y="2221200"/>
                </a:cubicBezTo>
                <a:cubicBezTo>
                  <a:pt x="1547440" y="2227312"/>
                  <a:pt x="1512651" y="2236244"/>
                  <a:pt x="1477861" y="2236244"/>
                </a:cubicBezTo>
                <a:cubicBezTo>
                  <a:pt x="1440016" y="2236244"/>
                  <a:pt x="1404991" y="2249878"/>
                  <a:pt x="1367616" y="2251759"/>
                </a:cubicBezTo>
                <a:cubicBezTo>
                  <a:pt x="1319193" y="2253874"/>
                  <a:pt x="1271004" y="2258576"/>
                  <a:pt x="1222581" y="2260221"/>
                </a:cubicBezTo>
                <a:cubicBezTo>
                  <a:pt x="1186381" y="2261396"/>
                  <a:pt x="1149476" y="2262572"/>
                  <a:pt x="1113746" y="2257635"/>
                </a:cubicBezTo>
                <a:cubicBezTo>
                  <a:pt x="1049338" y="2248703"/>
                  <a:pt x="984460" y="2247527"/>
                  <a:pt x="919582" y="2236244"/>
                </a:cubicBezTo>
                <a:cubicBezTo>
                  <a:pt x="851179" y="2224491"/>
                  <a:pt x="782775" y="2211798"/>
                  <a:pt x="716722" y="2193228"/>
                </a:cubicBezTo>
                <a:cubicBezTo>
                  <a:pt x="641501" y="2172072"/>
                  <a:pt x="568161" y="2142454"/>
                  <a:pt x="499287" y="2102963"/>
                </a:cubicBezTo>
                <a:cubicBezTo>
                  <a:pt x="406671" y="2049603"/>
                  <a:pt x="319932" y="1988486"/>
                  <a:pt x="246357" y="1911150"/>
                </a:cubicBezTo>
                <a:cubicBezTo>
                  <a:pt x="215093" y="1878241"/>
                  <a:pt x="191352" y="1838280"/>
                  <a:pt x="163144" y="1802550"/>
                </a:cubicBezTo>
                <a:cubicBezTo>
                  <a:pt x="129530" y="1759768"/>
                  <a:pt x="104613" y="1712050"/>
                  <a:pt x="86748" y="1661041"/>
                </a:cubicBezTo>
                <a:cubicBezTo>
                  <a:pt x="68178" y="1607211"/>
                  <a:pt x="54074" y="1551501"/>
                  <a:pt x="35739" y="1497436"/>
                </a:cubicBezTo>
                <a:cubicBezTo>
                  <a:pt x="15053" y="1437260"/>
                  <a:pt x="8707" y="1374027"/>
                  <a:pt x="3065" y="1311970"/>
                </a:cubicBezTo>
                <a:cubicBezTo>
                  <a:pt x="-2812" y="1248738"/>
                  <a:pt x="9" y="1184330"/>
                  <a:pt x="9412" y="1120863"/>
                </a:cubicBezTo>
                <a:cubicBezTo>
                  <a:pt x="12468" y="1100177"/>
                  <a:pt x="13878" y="1079256"/>
                  <a:pt x="17874" y="1058805"/>
                </a:cubicBezTo>
                <a:cubicBezTo>
                  <a:pt x="26807" y="1013908"/>
                  <a:pt x="32683" y="967835"/>
                  <a:pt x="47962" y="925054"/>
                </a:cubicBezTo>
                <a:cubicBezTo>
                  <a:pt x="65357" y="876630"/>
                  <a:pt x="89099" y="829852"/>
                  <a:pt x="114721" y="785190"/>
                </a:cubicBezTo>
                <a:cubicBezTo>
                  <a:pt x="144339" y="733476"/>
                  <a:pt x="173487" y="679881"/>
                  <a:pt x="212743" y="636159"/>
                </a:cubicBezTo>
                <a:cubicBezTo>
                  <a:pt x="253174" y="591027"/>
                  <a:pt x="286553" y="539313"/>
                  <a:pt x="334271" y="500997"/>
                </a:cubicBezTo>
                <a:cubicBezTo>
                  <a:pt x="364595" y="476550"/>
                  <a:pt x="401735" y="459861"/>
                  <a:pt x="421245" y="423426"/>
                </a:cubicBezTo>
                <a:cubicBezTo>
                  <a:pt x="456975" y="420840"/>
                  <a:pt x="466378" y="382995"/>
                  <a:pt x="495526" y="368656"/>
                </a:cubicBezTo>
                <a:cubicBezTo>
                  <a:pt x="524439" y="354317"/>
                  <a:pt x="550766" y="332691"/>
                  <a:pt x="579209" y="315766"/>
                </a:cubicBezTo>
                <a:cubicBezTo>
                  <a:pt x="596839" y="305423"/>
                  <a:pt x="611413" y="290379"/>
                  <a:pt x="628807" y="279566"/>
                </a:cubicBezTo>
                <a:cubicBezTo>
                  <a:pt x="703793" y="233258"/>
                  <a:pt x="780189" y="189771"/>
                  <a:pt x="863402" y="159213"/>
                </a:cubicBezTo>
                <a:cubicBezTo>
                  <a:pt x="912060" y="141348"/>
                  <a:pt x="958603" y="114081"/>
                  <a:pt x="1008437" y="104443"/>
                </a:cubicBezTo>
                <a:cubicBezTo>
                  <a:pt x="1067203" y="93160"/>
                  <a:pt x="1121503" y="69418"/>
                  <a:pt x="1179094" y="56725"/>
                </a:cubicBezTo>
                <a:cubicBezTo>
                  <a:pt x="1211533" y="49673"/>
                  <a:pt x="1245382" y="48262"/>
                  <a:pt x="1278056" y="42151"/>
                </a:cubicBezTo>
                <a:cubicBezTo>
                  <a:pt x="1292865" y="39330"/>
                  <a:pt x="1306264" y="28987"/>
                  <a:pt x="1320838" y="26401"/>
                </a:cubicBezTo>
                <a:cubicBezTo>
                  <a:pt x="1348576" y="21700"/>
                  <a:pt x="1376783" y="20760"/>
                  <a:pt x="1404521" y="16999"/>
                </a:cubicBezTo>
                <a:cubicBezTo>
                  <a:pt x="1419330" y="15118"/>
                  <a:pt x="1433904" y="10652"/>
                  <a:pt x="1448713" y="7126"/>
                </a:cubicBezTo>
                <a:cubicBezTo>
                  <a:pt x="1447773" y="12533"/>
                  <a:pt x="1446833" y="17469"/>
                  <a:pt x="1445892" y="22405"/>
                </a:cubicBezTo>
                <a:cubicBezTo>
                  <a:pt x="1448948" y="22170"/>
                  <a:pt x="1451769" y="22875"/>
                  <a:pt x="1453650" y="21935"/>
                </a:cubicBezTo>
                <a:cubicBezTo>
                  <a:pt x="1485618" y="5481"/>
                  <a:pt x="1518998" y="2895"/>
                  <a:pt x="1554492" y="5011"/>
                </a:cubicBezTo>
                <a:cubicBezTo>
                  <a:pt x="1590457" y="7361"/>
                  <a:pt x="1626657" y="3365"/>
                  <a:pt x="1662857" y="2425"/>
                </a:cubicBezTo>
                <a:cubicBezTo>
                  <a:pt x="1704463" y="1485"/>
                  <a:pt x="1746070" y="-396"/>
                  <a:pt x="1787676" y="74"/>
                </a:cubicBezTo>
                <a:cubicBezTo>
                  <a:pt x="1823641" y="544"/>
                  <a:pt x="1860076" y="1955"/>
                  <a:pt x="1895571" y="6891"/>
                </a:cubicBezTo>
                <a:cubicBezTo>
                  <a:pt x="1938823" y="13003"/>
                  <a:pt x="1982545" y="12298"/>
                  <a:pt x="2025327" y="19350"/>
                </a:cubicBezTo>
                <a:cubicBezTo>
                  <a:pt x="2087619" y="29692"/>
                  <a:pt x="2150381" y="39565"/>
                  <a:pt x="2211263" y="56255"/>
                </a:cubicBezTo>
                <a:cubicBezTo>
                  <a:pt x="2263212" y="70594"/>
                  <a:pt x="2312811" y="93630"/>
                  <a:pt x="2362880" y="114551"/>
                </a:cubicBezTo>
                <a:cubicBezTo>
                  <a:pt x="2375103" y="119487"/>
                  <a:pt x="2384976" y="130300"/>
                  <a:pt x="2395789" y="138527"/>
                </a:cubicBezTo>
                <a:cubicBezTo>
                  <a:pt x="2407307" y="147225"/>
                  <a:pt x="2418825" y="155687"/>
                  <a:pt x="2430109" y="164855"/>
                </a:cubicBezTo>
                <a:cubicBezTo>
                  <a:pt x="2437395" y="170731"/>
                  <a:pt x="2444212" y="177548"/>
                  <a:pt x="2455260" y="187656"/>
                </a:cubicBezTo>
                <a:cubicBezTo>
                  <a:pt x="2403311" y="204816"/>
                  <a:pt x="2362880" y="189536"/>
                  <a:pt x="2321744" y="174022"/>
                </a:cubicBezTo>
                <a:cubicBezTo>
                  <a:pt x="2274731" y="156392"/>
                  <a:pt x="2227483" y="135471"/>
                  <a:pt x="2178589" y="127949"/>
                </a:cubicBezTo>
                <a:cubicBezTo>
                  <a:pt x="2139803" y="121838"/>
                  <a:pt x="2101018" y="113140"/>
                  <a:pt x="2061057" y="111260"/>
                </a:cubicBezTo>
                <a:cubicBezTo>
                  <a:pt x="2022036" y="109614"/>
                  <a:pt x="1983485" y="99507"/>
                  <a:pt x="1944465" y="96686"/>
                </a:cubicBezTo>
                <a:cubicBezTo>
                  <a:pt x="1895101" y="93160"/>
                  <a:pt x="1845502" y="93160"/>
                  <a:pt x="1796139" y="91514"/>
                </a:cubicBezTo>
                <a:cubicBezTo>
                  <a:pt x="1727265" y="89399"/>
                  <a:pt x="1658391" y="87048"/>
                  <a:pt x="1589282" y="85168"/>
                </a:cubicBezTo>
                <a:cubicBezTo>
                  <a:pt x="1586696" y="85168"/>
                  <a:pt x="1584110" y="85873"/>
                  <a:pt x="1581525" y="86343"/>
                </a:cubicBezTo>
                <a:cubicBezTo>
                  <a:pt x="1513591" y="96451"/>
                  <a:pt x="1445422" y="105383"/>
                  <a:pt x="1377724" y="116666"/>
                </a:cubicBezTo>
                <a:cubicBezTo>
                  <a:pt x="1310730" y="127949"/>
                  <a:pt x="1243267" y="138057"/>
                  <a:pt x="1177919" y="155452"/>
                </a:cubicBezTo>
                <a:cubicBezTo>
                  <a:pt x="1108575" y="174022"/>
                  <a:pt x="1039700" y="197529"/>
                  <a:pt x="973177" y="225031"/>
                </a:cubicBezTo>
                <a:cubicBezTo>
                  <a:pt x="892315" y="258410"/>
                  <a:pt x="812628" y="295315"/>
                  <a:pt x="735057" y="335511"/>
                </a:cubicBezTo>
                <a:cubicBezTo>
                  <a:pt x="667593" y="370536"/>
                  <a:pt x="606241" y="415433"/>
                  <a:pt x="544889" y="461036"/>
                </a:cubicBezTo>
                <a:cubicBezTo>
                  <a:pt x="471079" y="515806"/>
                  <a:pt x="407611" y="581154"/>
                  <a:pt x="341558" y="643916"/>
                </a:cubicBezTo>
                <a:cubicBezTo>
                  <a:pt x="305593" y="678001"/>
                  <a:pt x="281617" y="721253"/>
                  <a:pt x="251999" y="760273"/>
                </a:cubicBezTo>
                <a:cubicBezTo>
                  <a:pt x="226847" y="793417"/>
                  <a:pt x="208982" y="832438"/>
                  <a:pt x="188531" y="869108"/>
                </a:cubicBezTo>
                <a:cubicBezTo>
                  <a:pt x="146455" y="943389"/>
                  <a:pt x="122008" y="1024016"/>
                  <a:pt x="110490" y="1107934"/>
                </a:cubicBezTo>
                <a:cubicBezTo>
                  <a:pt x="102968" y="1163409"/>
                  <a:pt x="94975" y="1219825"/>
                  <a:pt x="95446" y="1275535"/>
                </a:cubicBezTo>
                <a:cubicBezTo>
                  <a:pt x="95681" y="1327484"/>
                  <a:pt x="106258" y="1379199"/>
                  <a:pt x="113310" y="1430913"/>
                </a:cubicBezTo>
                <a:cubicBezTo>
                  <a:pt x="117542" y="1461706"/>
                  <a:pt x="124123" y="1492265"/>
                  <a:pt x="129295" y="1523058"/>
                </a:cubicBezTo>
                <a:cubicBezTo>
                  <a:pt x="140813" y="1593578"/>
                  <a:pt x="172547" y="1657045"/>
                  <a:pt x="204280" y="1719572"/>
                </a:cubicBezTo>
                <a:cubicBezTo>
                  <a:pt x="235309" y="1780454"/>
                  <a:pt x="275035" y="1836164"/>
                  <a:pt x="322518" y="1887408"/>
                </a:cubicBezTo>
                <a:cubicBezTo>
                  <a:pt x="386691" y="1956753"/>
                  <a:pt x="461441" y="2011993"/>
                  <a:pt x="541833" y="2057125"/>
                </a:cubicBezTo>
                <a:cubicBezTo>
                  <a:pt x="609532" y="2094971"/>
                  <a:pt x="680757" y="2130935"/>
                  <a:pt x="760444" y="2143864"/>
                </a:cubicBezTo>
                <a:cubicBezTo>
                  <a:pt x="815449" y="2152561"/>
                  <a:pt x="869044" y="2173247"/>
                  <a:pt x="924284" y="2177243"/>
                </a:cubicBezTo>
                <a:cubicBezTo>
                  <a:pt x="980934" y="2181239"/>
                  <a:pt x="1037350" y="2196754"/>
                  <a:pt x="1095176" y="2186881"/>
                </a:cubicBezTo>
                <a:cubicBezTo>
                  <a:pt x="1115391" y="2183355"/>
                  <a:pt x="1136782" y="2188291"/>
                  <a:pt x="1157703" y="2188056"/>
                </a:cubicBezTo>
                <a:cubicBezTo>
                  <a:pt x="1179799" y="2187821"/>
                  <a:pt x="1202130" y="2182650"/>
                  <a:pt x="1223991" y="2185000"/>
                </a:cubicBezTo>
                <a:cubicBezTo>
                  <a:pt x="1271474" y="2190407"/>
                  <a:pt x="1316842" y="2176538"/>
                  <a:pt x="1363620" y="2173952"/>
                </a:cubicBezTo>
                <a:cubicBezTo>
                  <a:pt x="1419330" y="2170896"/>
                  <a:pt x="1475275" y="2166900"/>
                  <a:pt x="1528870" y="2149035"/>
                </a:cubicBezTo>
                <a:cubicBezTo>
                  <a:pt x="1537333" y="2146215"/>
                  <a:pt x="1546500" y="2145509"/>
                  <a:pt x="1555433" y="2143864"/>
                </a:cubicBezTo>
                <a:cubicBezTo>
                  <a:pt x="1571417" y="2141043"/>
                  <a:pt x="1587166" y="2137752"/>
                  <a:pt x="1603151" y="2135402"/>
                </a:cubicBezTo>
                <a:cubicBezTo>
                  <a:pt x="1613258" y="2133991"/>
                  <a:pt x="1623836" y="2119182"/>
                  <a:pt x="1634414" y="2135637"/>
                </a:cubicBezTo>
                <a:cubicBezTo>
                  <a:pt x="1635355" y="2137047"/>
                  <a:pt x="1643112" y="2133991"/>
                  <a:pt x="1647578" y="2132816"/>
                </a:cubicBezTo>
                <a:cubicBezTo>
                  <a:pt x="1706579" y="2114481"/>
                  <a:pt x="1765580" y="2095911"/>
                  <a:pt x="1825052" y="2078281"/>
                </a:cubicBezTo>
                <a:cubicBezTo>
                  <a:pt x="1830458" y="2076636"/>
                  <a:pt x="1838215" y="2082277"/>
                  <a:pt x="1844797" y="2084393"/>
                </a:cubicBezTo>
                <a:cubicBezTo>
                  <a:pt x="1873240" y="2069819"/>
                  <a:pt x="1901213" y="2049368"/>
                  <a:pt x="1938353" y="2055950"/>
                </a:cubicBezTo>
                <a:cubicBezTo>
                  <a:pt x="1945405" y="2057125"/>
                  <a:pt x="1955278" y="2055950"/>
                  <a:pt x="1960684" y="2051719"/>
                </a:cubicBezTo>
                <a:cubicBezTo>
                  <a:pt x="2013574" y="2011052"/>
                  <a:pt x="2077746" y="1997419"/>
                  <a:pt x="2138628" y="1974852"/>
                </a:cubicBezTo>
                <a:cubicBezTo>
                  <a:pt x="2161664" y="1966390"/>
                  <a:pt x="2182115" y="1951581"/>
                  <a:pt x="2204446" y="1940768"/>
                </a:cubicBezTo>
                <a:cubicBezTo>
                  <a:pt x="2212203" y="1937007"/>
                  <a:pt x="2221606" y="1937477"/>
                  <a:pt x="2235710" y="1935362"/>
                </a:cubicBezTo>
                <a:cubicBezTo>
                  <a:pt x="2244172" y="1905273"/>
                  <a:pt x="2282723" y="1897516"/>
                  <a:pt x="2308110" y="1875185"/>
                </a:cubicBezTo>
                <a:cubicBezTo>
                  <a:pt x="2331851" y="1854264"/>
                  <a:pt x="2357708" y="1835459"/>
                  <a:pt x="2381450" y="1814538"/>
                </a:cubicBezTo>
                <a:cubicBezTo>
                  <a:pt x="2398140" y="1799729"/>
                  <a:pt x="2421646" y="1795028"/>
                  <a:pt x="2434340" y="1773167"/>
                </a:cubicBezTo>
                <a:cubicBezTo>
                  <a:pt x="2445623" y="1753892"/>
                  <a:pt x="2464663" y="1739083"/>
                  <a:pt x="2477356" y="1720513"/>
                </a:cubicBezTo>
                <a:cubicBezTo>
                  <a:pt x="2508855" y="1673500"/>
                  <a:pt x="2538708" y="1625311"/>
                  <a:pt x="2569267" y="1577593"/>
                </a:cubicBezTo>
                <a:cubicBezTo>
                  <a:pt x="2617220" y="1502843"/>
                  <a:pt x="2636730" y="1420100"/>
                  <a:pt x="2641431" y="1332656"/>
                </a:cubicBezTo>
                <a:cubicBezTo>
                  <a:pt x="2645428" y="1259551"/>
                  <a:pt x="2650129" y="1186916"/>
                  <a:pt x="2641431" y="1113576"/>
                </a:cubicBezTo>
                <a:cubicBezTo>
                  <a:pt x="2634380" y="1055044"/>
                  <a:pt x="2609933" y="1003565"/>
                  <a:pt x="2587837" y="950206"/>
                </a:cubicBezTo>
                <a:cubicBezTo>
                  <a:pt x="2563155" y="891204"/>
                  <a:pt x="2526485" y="839725"/>
                  <a:pt x="2487229" y="791302"/>
                </a:cubicBezTo>
                <a:cubicBezTo>
                  <a:pt x="2455495" y="752281"/>
                  <a:pt x="2413419" y="720077"/>
                  <a:pt x="2371107" y="691870"/>
                </a:cubicBezTo>
                <a:cubicBezTo>
                  <a:pt x="2317042" y="655905"/>
                  <a:pt x="2258981" y="625816"/>
                  <a:pt x="2201625" y="595023"/>
                </a:cubicBezTo>
                <a:cubicBezTo>
                  <a:pt x="2125935" y="554357"/>
                  <a:pt x="2046718" y="520978"/>
                  <a:pt x="1966796" y="490184"/>
                </a:cubicBezTo>
                <a:cubicBezTo>
                  <a:pt x="1936943" y="478666"/>
                  <a:pt x="1902858" y="478666"/>
                  <a:pt x="1872535" y="467618"/>
                </a:cubicBezTo>
                <a:cubicBezTo>
                  <a:pt x="1833749" y="453749"/>
                  <a:pt x="1792143" y="453279"/>
                  <a:pt x="1754062" y="433769"/>
                </a:cubicBezTo>
                <a:cubicBezTo>
                  <a:pt x="1731731" y="422485"/>
                  <a:pt x="1701878" y="422720"/>
                  <a:pt x="1675551" y="423191"/>
                </a:cubicBezTo>
                <a:cubicBezTo>
                  <a:pt x="1637235" y="423896"/>
                  <a:pt x="1609497" y="401330"/>
                  <a:pt x="1579409" y="384875"/>
                </a:cubicBezTo>
                <a:cubicBezTo>
                  <a:pt x="1556608" y="372652"/>
                  <a:pt x="1555668" y="340448"/>
                  <a:pt x="1570477" y="310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719400" y="1482575"/>
            <a:ext cx="29871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WRITE YOUR TOPIC OR IDEA ON SOCIAL MEDIA</a:t>
            </a:r>
            <a:endParaRPr sz="4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5632357" y="2290781"/>
            <a:ext cx="23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Elaborate on what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want to discuss.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5"/>
          <p:cNvSpPr/>
          <p:nvPr/>
        </p:nvSpPr>
        <p:spPr>
          <a:xfrm rot="-5400000">
            <a:off x="2526469" y="2493394"/>
            <a:ext cx="4091251" cy="156795"/>
          </a:xfrm>
          <a:custGeom>
            <a:rect b="b" l="l" r="r" t="t"/>
            <a:pathLst>
              <a:path extrusionOk="0" h="313590" w="8182501">
                <a:moveTo>
                  <a:pt x="3306033" y="132908"/>
                </a:moveTo>
                <a:cubicBezTo>
                  <a:pt x="3314434" y="193583"/>
                  <a:pt x="3277096" y="228120"/>
                  <a:pt x="3230891" y="251456"/>
                </a:cubicBezTo>
                <a:cubicBezTo>
                  <a:pt x="3182352" y="276193"/>
                  <a:pt x="3127745" y="277126"/>
                  <a:pt x="3081072" y="246789"/>
                </a:cubicBezTo>
                <a:cubicBezTo>
                  <a:pt x="3063337" y="235121"/>
                  <a:pt x="3054003" y="205251"/>
                  <a:pt x="3048402" y="181914"/>
                </a:cubicBezTo>
                <a:cubicBezTo>
                  <a:pt x="3034867" y="123574"/>
                  <a:pt x="3055870" y="81102"/>
                  <a:pt x="3105342" y="49832"/>
                </a:cubicBezTo>
                <a:cubicBezTo>
                  <a:pt x="3122144" y="39564"/>
                  <a:pt x="3136613" y="25562"/>
                  <a:pt x="3152948" y="14827"/>
                </a:cubicBezTo>
                <a:cubicBezTo>
                  <a:pt x="3186085" y="-7109"/>
                  <a:pt x="3200554" y="-4775"/>
                  <a:pt x="3227157" y="22295"/>
                </a:cubicBezTo>
                <a:cubicBezTo>
                  <a:pt x="3238358" y="33496"/>
                  <a:pt x="3249560" y="46098"/>
                  <a:pt x="3263561" y="53099"/>
                </a:cubicBezTo>
                <a:cubicBezTo>
                  <a:pt x="3297166" y="70834"/>
                  <a:pt x="3310700" y="96504"/>
                  <a:pt x="3306033" y="132908"/>
                </a:cubicBezTo>
                <a:close/>
                <a:moveTo>
                  <a:pt x="6127376" y="101638"/>
                </a:moveTo>
                <a:cubicBezTo>
                  <a:pt x="6096572" y="77835"/>
                  <a:pt x="6063901" y="56366"/>
                  <a:pt x="6031698" y="34430"/>
                </a:cubicBezTo>
                <a:cubicBezTo>
                  <a:pt x="6028897" y="32563"/>
                  <a:pt x="6024230" y="30696"/>
                  <a:pt x="6021430" y="31629"/>
                </a:cubicBezTo>
                <a:cubicBezTo>
                  <a:pt x="5996226" y="40497"/>
                  <a:pt x="5967290" y="44698"/>
                  <a:pt x="5947220" y="60566"/>
                </a:cubicBezTo>
                <a:cubicBezTo>
                  <a:pt x="5932752" y="71768"/>
                  <a:pt x="5925751" y="97904"/>
                  <a:pt x="5924818" y="117973"/>
                </a:cubicBezTo>
                <a:cubicBezTo>
                  <a:pt x="5923884" y="138509"/>
                  <a:pt x="5934153" y="159512"/>
                  <a:pt x="5939286" y="180048"/>
                </a:cubicBezTo>
                <a:cubicBezTo>
                  <a:pt x="5953755" y="239788"/>
                  <a:pt x="6003694" y="257990"/>
                  <a:pt x="6052700" y="259857"/>
                </a:cubicBezTo>
                <a:cubicBezTo>
                  <a:pt x="6091905" y="261258"/>
                  <a:pt x="6139977" y="253323"/>
                  <a:pt x="6153513" y="198250"/>
                </a:cubicBezTo>
                <a:cubicBezTo>
                  <a:pt x="6157713" y="181914"/>
                  <a:pt x="6171248" y="168379"/>
                  <a:pt x="6179649" y="154378"/>
                </a:cubicBezTo>
                <a:cubicBezTo>
                  <a:pt x="6159113" y="133842"/>
                  <a:pt x="6145111" y="115640"/>
                  <a:pt x="6127376" y="101638"/>
                </a:cubicBezTo>
                <a:close/>
                <a:moveTo>
                  <a:pt x="2012743" y="47965"/>
                </a:moveTo>
                <a:cubicBezTo>
                  <a:pt x="1962337" y="84369"/>
                  <a:pt x="1954869" y="134309"/>
                  <a:pt x="1967004" y="184715"/>
                </a:cubicBezTo>
                <a:cubicBezTo>
                  <a:pt x="1977272" y="225786"/>
                  <a:pt x="2005742" y="254723"/>
                  <a:pt x="2054281" y="259857"/>
                </a:cubicBezTo>
                <a:cubicBezTo>
                  <a:pt x="2126157" y="267325"/>
                  <a:pt x="2179830" y="246789"/>
                  <a:pt x="2205966" y="174447"/>
                </a:cubicBezTo>
                <a:cubicBezTo>
                  <a:pt x="2133158" y="77368"/>
                  <a:pt x="2142025" y="86703"/>
                  <a:pt x="2012743" y="47965"/>
                </a:cubicBezTo>
                <a:close/>
                <a:moveTo>
                  <a:pt x="1118501" y="144577"/>
                </a:moveTo>
                <a:cubicBezTo>
                  <a:pt x="1099832" y="133842"/>
                  <a:pt x="1080230" y="124507"/>
                  <a:pt x="1061094" y="115173"/>
                </a:cubicBezTo>
                <a:cubicBezTo>
                  <a:pt x="1012555" y="92303"/>
                  <a:pt x="970550" y="118440"/>
                  <a:pt x="969616" y="172113"/>
                </a:cubicBezTo>
                <a:cubicBezTo>
                  <a:pt x="969616" y="179114"/>
                  <a:pt x="970550" y="186582"/>
                  <a:pt x="970550" y="193583"/>
                </a:cubicBezTo>
                <a:cubicBezTo>
                  <a:pt x="969616" y="193583"/>
                  <a:pt x="969149" y="193583"/>
                  <a:pt x="968216" y="193583"/>
                </a:cubicBezTo>
                <a:cubicBezTo>
                  <a:pt x="968216" y="206184"/>
                  <a:pt x="964482" y="220186"/>
                  <a:pt x="969149" y="230920"/>
                </a:cubicBezTo>
                <a:cubicBezTo>
                  <a:pt x="977550" y="251923"/>
                  <a:pt x="985485" y="278060"/>
                  <a:pt x="1001820" y="289261"/>
                </a:cubicBezTo>
                <a:cubicBezTo>
                  <a:pt x="1028890" y="307463"/>
                  <a:pt x="1061094" y="318198"/>
                  <a:pt x="1097498" y="311664"/>
                </a:cubicBezTo>
                <a:cubicBezTo>
                  <a:pt x="1154439" y="301862"/>
                  <a:pt x="1178708" y="272926"/>
                  <a:pt x="1169841" y="215985"/>
                </a:cubicBezTo>
                <a:cubicBezTo>
                  <a:pt x="1164707" y="183315"/>
                  <a:pt x="1146504" y="160445"/>
                  <a:pt x="1118501" y="144577"/>
                </a:cubicBezTo>
                <a:close/>
                <a:moveTo>
                  <a:pt x="4344493" y="111439"/>
                </a:moveTo>
                <a:cubicBezTo>
                  <a:pt x="4322090" y="97437"/>
                  <a:pt x="4300621" y="82036"/>
                  <a:pt x="4279151" y="66634"/>
                </a:cubicBezTo>
                <a:cubicBezTo>
                  <a:pt x="4251148" y="46098"/>
                  <a:pt x="4202609" y="49832"/>
                  <a:pt x="4182540" y="78302"/>
                </a:cubicBezTo>
                <a:cubicBezTo>
                  <a:pt x="4150802" y="122641"/>
                  <a:pt x="4159203" y="170713"/>
                  <a:pt x="4180673" y="215519"/>
                </a:cubicBezTo>
                <a:cubicBezTo>
                  <a:pt x="4198408" y="252390"/>
                  <a:pt x="4231079" y="262658"/>
                  <a:pt x="4272618" y="250523"/>
                </a:cubicBezTo>
                <a:cubicBezTo>
                  <a:pt x="4275884" y="250523"/>
                  <a:pt x="4281018" y="250523"/>
                  <a:pt x="4286152" y="250523"/>
                </a:cubicBezTo>
                <a:cubicBezTo>
                  <a:pt x="4351960" y="248189"/>
                  <a:pt x="4374830" y="221586"/>
                  <a:pt x="4369696" y="155311"/>
                </a:cubicBezTo>
                <a:cubicBezTo>
                  <a:pt x="4368296" y="135709"/>
                  <a:pt x="4361295" y="122174"/>
                  <a:pt x="4344493" y="111439"/>
                </a:cubicBezTo>
                <a:close/>
                <a:moveTo>
                  <a:pt x="7045421" y="10627"/>
                </a:moveTo>
                <a:cubicBezTo>
                  <a:pt x="7038420" y="5493"/>
                  <a:pt x="7024885" y="6426"/>
                  <a:pt x="7015550" y="8760"/>
                </a:cubicBezTo>
                <a:cubicBezTo>
                  <a:pt x="6946008" y="26962"/>
                  <a:pt x="6925006" y="90903"/>
                  <a:pt x="6942742" y="152978"/>
                </a:cubicBezTo>
                <a:cubicBezTo>
                  <a:pt x="6954876" y="195449"/>
                  <a:pt x="6978212" y="207584"/>
                  <a:pt x="7024418" y="205251"/>
                </a:cubicBezTo>
                <a:cubicBezTo>
                  <a:pt x="7047288" y="201050"/>
                  <a:pt x="7071090" y="199183"/>
                  <a:pt x="7092560" y="191716"/>
                </a:cubicBezTo>
                <a:cubicBezTo>
                  <a:pt x="7137365" y="176314"/>
                  <a:pt x="7154634" y="102105"/>
                  <a:pt x="7120096" y="69901"/>
                </a:cubicBezTo>
                <a:cubicBezTo>
                  <a:pt x="7097693" y="47498"/>
                  <a:pt x="7071557" y="28362"/>
                  <a:pt x="7045421" y="10627"/>
                </a:cubicBezTo>
                <a:close/>
                <a:moveTo>
                  <a:pt x="5270005" y="87170"/>
                </a:moveTo>
                <a:cubicBezTo>
                  <a:pt x="5231267" y="62900"/>
                  <a:pt x="5192062" y="40030"/>
                  <a:pt x="5154258" y="17161"/>
                </a:cubicBezTo>
                <a:cubicBezTo>
                  <a:pt x="5112253" y="40964"/>
                  <a:pt x="5098251" y="71301"/>
                  <a:pt x="5088917" y="104905"/>
                </a:cubicBezTo>
                <a:cubicBezTo>
                  <a:pt x="5067914" y="181914"/>
                  <a:pt x="5115520" y="236054"/>
                  <a:pt x="5194863" y="225786"/>
                </a:cubicBezTo>
                <a:cubicBezTo>
                  <a:pt x="5248536" y="218786"/>
                  <a:pt x="5292408" y="157178"/>
                  <a:pt x="5279806" y="105372"/>
                </a:cubicBezTo>
                <a:cubicBezTo>
                  <a:pt x="5277940" y="98838"/>
                  <a:pt x="5275139" y="90437"/>
                  <a:pt x="5270005" y="87170"/>
                </a:cubicBezTo>
                <a:close/>
                <a:moveTo>
                  <a:pt x="202323" y="181914"/>
                </a:moveTo>
                <a:cubicBezTo>
                  <a:pt x="170119" y="160912"/>
                  <a:pt x="131848" y="148310"/>
                  <a:pt x="96377" y="131975"/>
                </a:cubicBezTo>
                <a:cubicBezTo>
                  <a:pt x="59972" y="136642"/>
                  <a:pt x="26835" y="147377"/>
                  <a:pt x="11433" y="173980"/>
                </a:cubicBezTo>
                <a:cubicBezTo>
                  <a:pt x="-17970" y="223920"/>
                  <a:pt x="12367" y="287861"/>
                  <a:pt x="67907" y="303263"/>
                </a:cubicBezTo>
                <a:cubicBezTo>
                  <a:pt x="114112" y="315864"/>
                  <a:pt x="157518" y="304196"/>
                  <a:pt x="196722" y="281793"/>
                </a:cubicBezTo>
                <a:cubicBezTo>
                  <a:pt x="235460" y="259857"/>
                  <a:pt x="238727" y="205251"/>
                  <a:pt x="202323" y="181914"/>
                </a:cubicBezTo>
                <a:close/>
                <a:moveTo>
                  <a:pt x="8141754" y="58233"/>
                </a:moveTo>
                <a:cubicBezTo>
                  <a:pt x="8130552" y="52632"/>
                  <a:pt x="8116551" y="47031"/>
                  <a:pt x="8110950" y="37230"/>
                </a:cubicBezTo>
                <a:cubicBezTo>
                  <a:pt x="8092281" y="5026"/>
                  <a:pt x="8065678" y="7360"/>
                  <a:pt x="8035807" y="13894"/>
                </a:cubicBezTo>
                <a:cubicBezTo>
                  <a:pt x="8024139" y="16694"/>
                  <a:pt x="8011538" y="16694"/>
                  <a:pt x="7996136" y="18094"/>
                </a:cubicBezTo>
                <a:cubicBezTo>
                  <a:pt x="7990535" y="31163"/>
                  <a:pt x="7982601" y="45164"/>
                  <a:pt x="7977934" y="60566"/>
                </a:cubicBezTo>
                <a:cubicBezTo>
                  <a:pt x="7967666" y="96037"/>
                  <a:pt x="7991002" y="159512"/>
                  <a:pt x="8019005" y="176314"/>
                </a:cubicBezTo>
                <a:cubicBezTo>
                  <a:pt x="8051676" y="195916"/>
                  <a:pt x="8148288" y="172113"/>
                  <a:pt x="8168357" y="139909"/>
                </a:cubicBezTo>
                <a:cubicBezTo>
                  <a:pt x="8193093" y="100704"/>
                  <a:pt x="8186093" y="80169"/>
                  <a:pt x="8141754" y="582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 rot="1701538">
            <a:off x="7789772" y="576391"/>
            <a:ext cx="725147" cy="669554"/>
          </a:xfrm>
          <a:custGeom>
            <a:rect b="b" l="l" r="r" t="t"/>
            <a:pathLst>
              <a:path extrusionOk="0" h="1339092" w="1450276">
                <a:moveTo>
                  <a:pt x="1357111" y="453939"/>
                </a:moveTo>
                <a:cubicBezTo>
                  <a:pt x="1330000" y="441676"/>
                  <a:pt x="1302888" y="433129"/>
                  <a:pt x="1280977" y="418264"/>
                </a:cubicBezTo>
                <a:cubicBezTo>
                  <a:pt x="1228611" y="382589"/>
                  <a:pt x="1170304" y="363637"/>
                  <a:pt x="1110510" y="345057"/>
                </a:cubicBezTo>
                <a:cubicBezTo>
                  <a:pt x="1015807" y="316071"/>
                  <a:pt x="920361" y="293403"/>
                  <a:pt x="820829" y="295261"/>
                </a:cubicBezTo>
                <a:cubicBezTo>
                  <a:pt x="694558" y="297491"/>
                  <a:pt x="569401" y="307524"/>
                  <a:pt x="449072" y="352117"/>
                </a:cubicBezTo>
                <a:cubicBezTo>
                  <a:pt x="388164" y="374414"/>
                  <a:pt x="324657" y="390765"/>
                  <a:pt x="265235" y="416406"/>
                </a:cubicBezTo>
                <a:cubicBezTo>
                  <a:pt x="221783" y="434987"/>
                  <a:pt x="182788" y="463601"/>
                  <a:pt x="142307" y="488499"/>
                </a:cubicBezTo>
                <a:cubicBezTo>
                  <a:pt x="130422" y="495931"/>
                  <a:pt x="120395" y="506708"/>
                  <a:pt x="108882" y="516741"/>
                </a:cubicBezTo>
                <a:cubicBezTo>
                  <a:pt x="79914" y="506708"/>
                  <a:pt x="68401" y="483296"/>
                  <a:pt x="58745" y="459513"/>
                </a:cubicBezTo>
                <a:cubicBezTo>
                  <a:pt x="39804" y="414176"/>
                  <a:pt x="22349" y="367725"/>
                  <a:pt x="4522" y="322017"/>
                </a:cubicBezTo>
                <a:cubicBezTo>
                  <a:pt x="-5134" y="297119"/>
                  <a:pt x="1180" y="273707"/>
                  <a:pt x="18635" y="257357"/>
                </a:cubicBezTo>
                <a:cubicBezTo>
                  <a:pt x="41661" y="235803"/>
                  <a:pt x="68401" y="218337"/>
                  <a:pt x="94026" y="200128"/>
                </a:cubicBezTo>
                <a:cubicBezTo>
                  <a:pt x="104425" y="192696"/>
                  <a:pt x="117795" y="188980"/>
                  <a:pt x="128194" y="181548"/>
                </a:cubicBezTo>
                <a:cubicBezTo>
                  <a:pt x="184273" y="139184"/>
                  <a:pt x="248523" y="112428"/>
                  <a:pt x="313144" y="88273"/>
                </a:cubicBezTo>
                <a:cubicBezTo>
                  <a:pt x="387422" y="60403"/>
                  <a:pt x="462813" y="31789"/>
                  <a:pt x="540433" y="18411"/>
                </a:cubicBezTo>
                <a:cubicBezTo>
                  <a:pt x="629565" y="3175"/>
                  <a:pt x="721669" y="2431"/>
                  <a:pt x="812659" y="202"/>
                </a:cubicBezTo>
                <a:cubicBezTo>
                  <a:pt x="866510" y="-1285"/>
                  <a:pt x="921103" y="5776"/>
                  <a:pt x="974954" y="10607"/>
                </a:cubicBezTo>
                <a:cubicBezTo>
                  <a:pt x="1036605" y="15809"/>
                  <a:pt x="1097141" y="22498"/>
                  <a:pt x="1154705" y="52970"/>
                </a:cubicBezTo>
                <a:cubicBezTo>
                  <a:pt x="1201500" y="77497"/>
                  <a:pt x="1254980" y="88645"/>
                  <a:pt x="1304745" y="107969"/>
                </a:cubicBezTo>
                <a:cubicBezTo>
                  <a:pt x="1339656" y="121347"/>
                  <a:pt x="1374195" y="136955"/>
                  <a:pt x="1407619" y="153305"/>
                </a:cubicBezTo>
                <a:cubicBezTo>
                  <a:pt x="1440301" y="169656"/>
                  <a:pt x="1457014" y="205703"/>
                  <a:pt x="1447729" y="240262"/>
                </a:cubicBezTo>
                <a:cubicBezTo>
                  <a:pt x="1433245" y="293403"/>
                  <a:pt x="1418018" y="346543"/>
                  <a:pt x="1399078" y="398197"/>
                </a:cubicBezTo>
                <a:cubicBezTo>
                  <a:pt x="1392021" y="416778"/>
                  <a:pt x="1373823" y="432014"/>
                  <a:pt x="1357111" y="453939"/>
                </a:cubicBezTo>
                <a:close/>
                <a:moveTo>
                  <a:pt x="1408733" y="226141"/>
                </a:moveTo>
                <a:cubicBezTo>
                  <a:pt x="1386079" y="214993"/>
                  <a:pt x="1368624" y="204216"/>
                  <a:pt x="1350054" y="197899"/>
                </a:cubicBezTo>
                <a:cubicBezTo>
                  <a:pt x="1252751" y="164825"/>
                  <a:pt x="1155820" y="131752"/>
                  <a:pt x="1057402" y="101651"/>
                </a:cubicBezTo>
                <a:cubicBezTo>
                  <a:pt x="1016178" y="89017"/>
                  <a:pt x="972726" y="80470"/>
                  <a:pt x="930017" y="76382"/>
                </a:cubicBezTo>
                <a:cubicBezTo>
                  <a:pt x="875794" y="71179"/>
                  <a:pt x="820458" y="69693"/>
                  <a:pt x="765864" y="71923"/>
                </a:cubicBezTo>
                <a:cubicBezTo>
                  <a:pt x="695301" y="74524"/>
                  <a:pt x="624366" y="78240"/>
                  <a:pt x="554174" y="88273"/>
                </a:cubicBezTo>
                <a:cubicBezTo>
                  <a:pt x="502923" y="95334"/>
                  <a:pt x="453157" y="112800"/>
                  <a:pt x="402648" y="126178"/>
                </a:cubicBezTo>
                <a:cubicBezTo>
                  <a:pt x="387422" y="130266"/>
                  <a:pt x="371823" y="134725"/>
                  <a:pt x="357339" y="141414"/>
                </a:cubicBezTo>
                <a:cubicBezTo>
                  <a:pt x="301631" y="167055"/>
                  <a:pt x="246295" y="195669"/>
                  <a:pt x="189844" y="220939"/>
                </a:cubicBezTo>
                <a:cubicBezTo>
                  <a:pt x="137107" y="244722"/>
                  <a:pt x="99226" y="286342"/>
                  <a:pt x="56888" y="320159"/>
                </a:cubicBezTo>
                <a:cubicBezTo>
                  <a:pt x="70629" y="374414"/>
                  <a:pt x="86599" y="406373"/>
                  <a:pt x="108139" y="426068"/>
                </a:cubicBezTo>
                <a:cubicBezTo>
                  <a:pt x="144164" y="405258"/>
                  <a:pt x="180559" y="387420"/>
                  <a:pt x="213613" y="364752"/>
                </a:cubicBezTo>
                <a:cubicBezTo>
                  <a:pt x="290490" y="311983"/>
                  <a:pt x="380737" y="294518"/>
                  <a:pt x="466155" y="264789"/>
                </a:cubicBezTo>
                <a:cubicBezTo>
                  <a:pt x="538576" y="239891"/>
                  <a:pt x="615453" y="230972"/>
                  <a:pt x="692330" y="227628"/>
                </a:cubicBezTo>
                <a:cubicBezTo>
                  <a:pt x="745809" y="225398"/>
                  <a:pt x="800032" y="217223"/>
                  <a:pt x="852397" y="223168"/>
                </a:cubicBezTo>
                <a:cubicBezTo>
                  <a:pt x="941158" y="233202"/>
                  <a:pt x="1029920" y="247323"/>
                  <a:pt x="1116453" y="268876"/>
                </a:cubicBezTo>
                <a:cubicBezTo>
                  <a:pt x="1191473" y="287829"/>
                  <a:pt x="1266864" y="313098"/>
                  <a:pt x="1321829" y="374786"/>
                </a:cubicBezTo>
                <a:cubicBezTo>
                  <a:pt x="1327771" y="381475"/>
                  <a:pt x="1337056" y="385191"/>
                  <a:pt x="1343370" y="389278"/>
                </a:cubicBezTo>
                <a:cubicBezTo>
                  <a:pt x="1364910" y="334652"/>
                  <a:pt x="1386079" y="282626"/>
                  <a:pt x="1408733" y="226141"/>
                </a:cubicBezTo>
                <a:close/>
                <a:moveTo>
                  <a:pt x="1188130" y="885379"/>
                </a:moveTo>
                <a:cubicBezTo>
                  <a:pt x="1163990" y="866799"/>
                  <a:pt x="1145421" y="853792"/>
                  <a:pt x="1127966" y="839300"/>
                </a:cubicBezTo>
                <a:cubicBezTo>
                  <a:pt x="979040" y="717411"/>
                  <a:pt x="812659" y="672818"/>
                  <a:pt x="624737" y="726701"/>
                </a:cubicBezTo>
                <a:cubicBezTo>
                  <a:pt x="588713" y="737106"/>
                  <a:pt x="552688" y="749370"/>
                  <a:pt x="517778" y="762748"/>
                </a:cubicBezTo>
                <a:cubicBezTo>
                  <a:pt x="440158" y="792848"/>
                  <a:pt x="378137" y="842644"/>
                  <a:pt x="332456" y="912135"/>
                </a:cubicBezTo>
                <a:cubicBezTo>
                  <a:pt x="322800" y="927000"/>
                  <a:pt x="312773" y="938148"/>
                  <a:pt x="294575" y="934432"/>
                </a:cubicBezTo>
                <a:cubicBezTo>
                  <a:pt x="277491" y="930716"/>
                  <a:pt x="277863" y="914737"/>
                  <a:pt x="273035" y="900987"/>
                </a:cubicBezTo>
                <a:cubicBezTo>
                  <a:pt x="262264" y="869772"/>
                  <a:pt x="246666" y="840043"/>
                  <a:pt x="233296" y="809942"/>
                </a:cubicBezTo>
                <a:cubicBezTo>
                  <a:pt x="221412" y="783558"/>
                  <a:pt x="209899" y="756802"/>
                  <a:pt x="198386" y="730418"/>
                </a:cubicBezTo>
                <a:cubicBezTo>
                  <a:pt x="191330" y="714438"/>
                  <a:pt x="194672" y="702175"/>
                  <a:pt x="206185" y="686939"/>
                </a:cubicBezTo>
                <a:cubicBezTo>
                  <a:pt x="243324" y="639001"/>
                  <a:pt x="293832" y="607043"/>
                  <a:pt x="340255" y="570253"/>
                </a:cubicBezTo>
                <a:cubicBezTo>
                  <a:pt x="416390" y="510795"/>
                  <a:pt x="508865" y="491472"/>
                  <a:pt x="599112" y="465459"/>
                </a:cubicBezTo>
                <a:cubicBezTo>
                  <a:pt x="665590" y="446507"/>
                  <a:pt x="732811" y="439446"/>
                  <a:pt x="800403" y="440932"/>
                </a:cubicBezTo>
                <a:cubicBezTo>
                  <a:pt x="866138" y="442419"/>
                  <a:pt x="933359" y="438331"/>
                  <a:pt x="996495" y="467317"/>
                </a:cubicBezTo>
                <a:cubicBezTo>
                  <a:pt x="1024720" y="479952"/>
                  <a:pt x="1058145" y="480695"/>
                  <a:pt x="1087856" y="490357"/>
                </a:cubicBezTo>
                <a:cubicBezTo>
                  <a:pt x="1137993" y="506336"/>
                  <a:pt x="1182559" y="534207"/>
                  <a:pt x="1222298" y="568767"/>
                </a:cubicBezTo>
                <a:cubicBezTo>
                  <a:pt x="1241610" y="585489"/>
                  <a:pt x="1257208" y="607786"/>
                  <a:pt x="1270206" y="629711"/>
                </a:cubicBezTo>
                <a:cubicBezTo>
                  <a:pt x="1276149" y="640488"/>
                  <a:pt x="1275777" y="658325"/>
                  <a:pt x="1271692" y="670588"/>
                </a:cubicBezTo>
                <a:cubicBezTo>
                  <a:pt x="1254980" y="718526"/>
                  <a:pt x="1235296" y="765349"/>
                  <a:pt x="1216727" y="812544"/>
                </a:cubicBezTo>
                <a:cubicBezTo>
                  <a:pt x="1208185" y="833725"/>
                  <a:pt x="1199643" y="855279"/>
                  <a:pt x="1188130" y="885379"/>
                </a:cubicBezTo>
                <a:close/>
                <a:moveTo>
                  <a:pt x="245552" y="726701"/>
                </a:moveTo>
                <a:cubicBezTo>
                  <a:pt x="266721" y="762004"/>
                  <a:pt x="286404" y="794706"/>
                  <a:pt x="308316" y="831496"/>
                </a:cubicBezTo>
                <a:cubicBezTo>
                  <a:pt x="381479" y="746768"/>
                  <a:pt x="468012" y="692885"/>
                  <a:pt x="573115" y="663528"/>
                </a:cubicBezTo>
                <a:cubicBezTo>
                  <a:pt x="678960" y="634170"/>
                  <a:pt x="784062" y="629339"/>
                  <a:pt x="889907" y="652008"/>
                </a:cubicBezTo>
                <a:cubicBezTo>
                  <a:pt x="993895" y="674304"/>
                  <a:pt x="1083771" y="728188"/>
                  <a:pt x="1168447" y="790247"/>
                </a:cubicBezTo>
                <a:cubicBezTo>
                  <a:pt x="1187759" y="738221"/>
                  <a:pt x="1205214" y="691027"/>
                  <a:pt x="1222298" y="644947"/>
                </a:cubicBezTo>
                <a:cubicBezTo>
                  <a:pt x="1192587" y="610015"/>
                  <a:pt x="1192958" y="608901"/>
                  <a:pt x="1152848" y="591807"/>
                </a:cubicBezTo>
                <a:cubicBezTo>
                  <a:pt x="1101226" y="569510"/>
                  <a:pt x="1050346" y="541267"/>
                  <a:pt x="996124" y="530119"/>
                </a:cubicBezTo>
                <a:cubicBezTo>
                  <a:pt x="930017" y="516741"/>
                  <a:pt x="860939" y="514511"/>
                  <a:pt x="793347" y="514140"/>
                </a:cubicBezTo>
                <a:cubicBezTo>
                  <a:pt x="709413" y="513397"/>
                  <a:pt x="625851" y="519342"/>
                  <a:pt x="546375" y="551673"/>
                </a:cubicBezTo>
                <a:cubicBezTo>
                  <a:pt x="515921" y="563936"/>
                  <a:pt x="481011" y="566537"/>
                  <a:pt x="451671" y="581030"/>
                </a:cubicBezTo>
                <a:cubicBezTo>
                  <a:pt x="375537" y="617819"/>
                  <a:pt x="308688" y="668730"/>
                  <a:pt x="245552" y="726701"/>
                </a:cubicBezTo>
                <a:close/>
                <a:moveTo>
                  <a:pt x="723897" y="1338373"/>
                </a:moveTo>
                <a:cubicBezTo>
                  <a:pt x="637364" y="1335772"/>
                  <a:pt x="575343" y="1290807"/>
                  <a:pt x="533748" y="1219458"/>
                </a:cubicBezTo>
                <a:cubicBezTo>
                  <a:pt x="504408" y="1169662"/>
                  <a:pt x="511093" y="1114663"/>
                  <a:pt x="539690" y="1065982"/>
                </a:cubicBezTo>
                <a:cubicBezTo>
                  <a:pt x="557145" y="1036253"/>
                  <a:pt x="579057" y="1008383"/>
                  <a:pt x="603568" y="984228"/>
                </a:cubicBezTo>
                <a:cubicBezTo>
                  <a:pt x="638479" y="949668"/>
                  <a:pt x="686016" y="940006"/>
                  <a:pt x="732439" y="942979"/>
                </a:cubicBezTo>
                <a:cubicBezTo>
                  <a:pt x="783691" y="946324"/>
                  <a:pt x="831228" y="965276"/>
                  <a:pt x="865024" y="1008383"/>
                </a:cubicBezTo>
                <a:cubicBezTo>
                  <a:pt x="872823" y="1018416"/>
                  <a:pt x="883965" y="1026220"/>
                  <a:pt x="894364" y="1034024"/>
                </a:cubicBezTo>
                <a:cubicBezTo>
                  <a:pt x="933359" y="1064496"/>
                  <a:pt x="945986" y="1106116"/>
                  <a:pt x="943758" y="1153683"/>
                </a:cubicBezTo>
                <a:cubicBezTo>
                  <a:pt x="938187" y="1272598"/>
                  <a:pt x="849055" y="1347292"/>
                  <a:pt x="723897" y="1338373"/>
                </a:cubicBezTo>
                <a:close/>
                <a:moveTo>
                  <a:pt x="749523" y="1005038"/>
                </a:moveTo>
                <a:cubicBezTo>
                  <a:pt x="721669" y="1003923"/>
                  <a:pt x="699757" y="1012470"/>
                  <a:pt x="677474" y="1025105"/>
                </a:cubicBezTo>
                <a:cubicBezTo>
                  <a:pt x="624737" y="1054834"/>
                  <a:pt x="603568" y="1105373"/>
                  <a:pt x="590570" y="1158885"/>
                </a:cubicBezTo>
                <a:cubicBezTo>
                  <a:pt x="586485" y="1175236"/>
                  <a:pt x="596141" y="1200134"/>
                  <a:pt x="608025" y="1213512"/>
                </a:cubicBezTo>
                <a:cubicBezTo>
                  <a:pt x="674874" y="1288577"/>
                  <a:pt x="784062" y="1280030"/>
                  <a:pt x="846826" y="1227262"/>
                </a:cubicBezTo>
                <a:cubicBezTo>
                  <a:pt x="878023" y="1201249"/>
                  <a:pt x="885450" y="1167432"/>
                  <a:pt x="886936" y="1131014"/>
                </a:cubicBezTo>
                <a:cubicBezTo>
                  <a:pt x="887307" y="1122096"/>
                  <a:pt x="883222" y="1110204"/>
                  <a:pt x="877280" y="1103887"/>
                </a:cubicBezTo>
                <a:cubicBezTo>
                  <a:pt x="855739" y="1080475"/>
                  <a:pt x="833828" y="1057064"/>
                  <a:pt x="809316" y="1037368"/>
                </a:cubicBezTo>
                <a:cubicBezTo>
                  <a:pt x="791861" y="1023247"/>
                  <a:pt x="769578" y="1015443"/>
                  <a:pt x="749523" y="10050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5632485" y="4018979"/>
            <a:ext cx="1315868" cy="611247"/>
          </a:xfrm>
          <a:custGeom>
            <a:rect b="b" l="l" r="r" t="t"/>
            <a:pathLst>
              <a:path extrusionOk="0" h="1222495" w="2631736">
                <a:moveTo>
                  <a:pt x="927988" y="625109"/>
                </a:moveTo>
                <a:cubicBezTo>
                  <a:pt x="875358" y="622315"/>
                  <a:pt x="826920" y="619520"/>
                  <a:pt x="776153" y="617192"/>
                </a:cubicBezTo>
                <a:cubicBezTo>
                  <a:pt x="771495" y="630233"/>
                  <a:pt x="766372" y="645137"/>
                  <a:pt x="761249" y="660041"/>
                </a:cubicBezTo>
                <a:cubicBezTo>
                  <a:pt x="755660" y="675876"/>
                  <a:pt x="754263" y="693575"/>
                  <a:pt x="739824" y="705219"/>
                </a:cubicBezTo>
                <a:cubicBezTo>
                  <a:pt x="736564" y="708013"/>
                  <a:pt x="736098" y="714068"/>
                  <a:pt x="734235" y="718726"/>
                </a:cubicBezTo>
                <a:cubicBezTo>
                  <a:pt x="725386" y="741082"/>
                  <a:pt x="719797" y="764835"/>
                  <a:pt x="707687" y="785328"/>
                </a:cubicBezTo>
                <a:cubicBezTo>
                  <a:pt x="671824" y="844945"/>
                  <a:pt x="634564" y="904095"/>
                  <a:pt x="596372" y="962314"/>
                </a:cubicBezTo>
                <a:cubicBezTo>
                  <a:pt x="568427" y="1004698"/>
                  <a:pt x="528372" y="1035903"/>
                  <a:pt x="491112" y="1069438"/>
                </a:cubicBezTo>
                <a:cubicBezTo>
                  <a:pt x="456181" y="1101109"/>
                  <a:pt x="418455" y="1129520"/>
                  <a:pt x="380263" y="1156999"/>
                </a:cubicBezTo>
                <a:cubicBezTo>
                  <a:pt x="330427" y="1193328"/>
                  <a:pt x="288975" y="1190533"/>
                  <a:pt x="246126" y="1145355"/>
                </a:cubicBezTo>
                <a:cubicBezTo>
                  <a:pt x="217715" y="1115547"/>
                  <a:pt x="194428" y="1081547"/>
                  <a:pt x="169277" y="1048944"/>
                </a:cubicBezTo>
                <a:cubicBezTo>
                  <a:pt x="139003" y="1009821"/>
                  <a:pt x="116647" y="966506"/>
                  <a:pt x="100345" y="918999"/>
                </a:cubicBezTo>
                <a:cubicBezTo>
                  <a:pt x="90565" y="890588"/>
                  <a:pt x="75661" y="864041"/>
                  <a:pt x="67277" y="835164"/>
                </a:cubicBezTo>
                <a:cubicBezTo>
                  <a:pt x="56565" y="799767"/>
                  <a:pt x="50510" y="762972"/>
                  <a:pt x="42592" y="726643"/>
                </a:cubicBezTo>
                <a:cubicBezTo>
                  <a:pt x="40729" y="717794"/>
                  <a:pt x="37935" y="709411"/>
                  <a:pt x="35606" y="700096"/>
                </a:cubicBezTo>
                <a:cubicBezTo>
                  <a:pt x="29551" y="699164"/>
                  <a:pt x="24428" y="699164"/>
                  <a:pt x="19770" y="697767"/>
                </a:cubicBezTo>
                <a:cubicBezTo>
                  <a:pt x="-257" y="691246"/>
                  <a:pt x="-7244" y="671219"/>
                  <a:pt x="9058" y="659109"/>
                </a:cubicBezTo>
                <a:cubicBezTo>
                  <a:pt x="35606" y="639548"/>
                  <a:pt x="34209" y="614397"/>
                  <a:pt x="32811" y="586452"/>
                </a:cubicBezTo>
                <a:cubicBezTo>
                  <a:pt x="28619" y="507740"/>
                  <a:pt x="45852" y="435082"/>
                  <a:pt x="94756" y="371740"/>
                </a:cubicBezTo>
                <a:cubicBezTo>
                  <a:pt x="129222" y="327028"/>
                  <a:pt x="209332" y="311192"/>
                  <a:pt x="264290" y="345192"/>
                </a:cubicBezTo>
                <a:cubicBezTo>
                  <a:pt x="300619" y="367548"/>
                  <a:pt x="333222" y="393165"/>
                  <a:pt x="356044" y="434151"/>
                </a:cubicBezTo>
                <a:cubicBezTo>
                  <a:pt x="363962" y="424836"/>
                  <a:pt x="369551" y="418781"/>
                  <a:pt x="375140" y="411795"/>
                </a:cubicBezTo>
                <a:cubicBezTo>
                  <a:pt x="406345" y="372671"/>
                  <a:pt x="444537" y="346124"/>
                  <a:pt x="495304" y="338671"/>
                </a:cubicBezTo>
                <a:cubicBezTo>
                  <a:pt x="525112" y="334014"/>
                  <a:pt x="553989" y="326562"/>
                  <a:pt x="584728" y="329822"/>
                </a:cubicBezTo>
                <a:cubicBezTo>
                  <a:pt x="593112" y="330754"/>
                  <a:pt x="602893" y="327959"/>
                  <a:pt x="610811" y="324699"/>
                </a:cubicBezTo>
                <a:cubicBezTo>
                  <a:pt x="684400" y="293493"/>
                  <a:pt x="757057" y="260425"/>
                  <a:pt x="830646" y="230151"/>
                </a:cubicBezTo>
                <a:cubicBezTo>
                  <a:pt x="879550" y="210124"/>
                  <a:pt x="929851" y="192891"/>
                  <a:pt x="979221" y="173795"/>
                </a:cubicBezTo>
                <a:cubicBezTo>
                  <a:pt x="1023933" y="156562"/>
                  <a:pt x="1068646" y="138398"/>
                  <a:pt x="1113358" y="120699"/>
                </a:cubicBezTo>
                <a:cubicBezTo>
                  <a:pt x="1156207" y="103466"/>
                  <a:pt x="1199057" y="87165"/>
                  <a:pt x="1241440" y="69001"/>
                </a:cubicBezTo>
                <a:cubicBezTo>
                  <a:pt x="1272646" y="55960"/>
                  <a:pt x="1302454" y="39658"/>
                  <a:pt x="1334125" y="27549"/>
                </a:cubicBezTo>
                <a:cubicBezTo>
                  <a:pt x="1362070" y="16836"/>
                  <a:pt x="1390947" y="8919"/>
                  <a:pt x="1419823" y="1001"/>
                </a:cubicBezTo>
                <a:cubicBezTo>
                  <a:pt x="1434262" y="-2725"/>
                  <a:pt x="1444043" y="4261"/>
                  <a:pt x="1451960" y="16836"/>
                </a:cubicBezTo>
                <a:cubicBezTo>
                  <a:pt x="1484563" y="68069"/>
                  <a:pt x="1488289" y="126754"/>
                  <a:pt x="1496673" y="184042"/>
                </a:cubicBezTo>
                <a:cubicBezTo>
                  <a:pt x="1497604" y="189631"/>
                  <a:pt x="1492015" y="196151"/>
                  <a:pt x="1489686" y="202206"/>
                </a:cubicBezTo>
                <a:cubicBezTo>
                  <a:pt x="1483166" y="198480"/>
                  <a:pt x="1472919" y="196617"/>
                  <a:pt x="1470591" y="191494"/>
                </a:cubicBezTo>
                <a:cubicBezTo>
                  <a:pt x="1459412" y="162617"/>
                  <a:pt x="1450097" y="132809"/>
                  <a:pt x="1441248" y="103466"/>
                </a:cubicBezTo>
                <a:cubicBezTo>
                  <a:pt x="1437522" y="91357"/>
                  <a:pt x="1437056" y="78316"/>
                  <a:pt x="1434262" y="61549"/>
                </a:cubicBezTo>
                <a:cubicBezTo>
                  <a:pt x="1415166" y="66206"/>
                  <a:pt x="1397933" y="69932"/>
                  <a:pt x="1381166" y="74590"/>
                </a:cubicBezTo>
                <a:cubicBezTo>
                  <a:pt x="1316426" y="93220"/>
                  <a:pt x="1259139" y="129083"/>
                  <a:pt x="1197194" y="153768"/>
                </a:cubicBezTo>
                <a:cubicBezTo>
                  <a:pt x="1136646" y="177521"/>
                  <a:pt x="1075632" y="200343"/>
                  <a:pt x="1015550" y="224562"/>
                </a:cubicBezTo>
                <a:cubicBezTo>
                  <a:pt x="963851" y="245521"/>
                  <a:pt x="912619" y="267877"/>
                  <a:pt x="860920" y="289767"/>
                </a:cubicBezTo>
                <a:cubicBezTo>
                  <a:pt x="816673" y="308398"/>
                  <a:pt x="772427" y="327028"/>
                  <a:pt x="728180" y="346124"/>
                </a:cubicBezTo>
                <a:cubicBezTo>
                  <a:pt x="715605" y="351713"/>
                  <a:pt x="703030" y="357302"/>
                  <a:pt x="685331" y="365219"/>
                </a:cubicBezTo>
                <a:cubicBezTo>
                  <a:pt x="757989" y="408534"/>
                  <a:pt x="781276" y="475137"/>
                  <a:pt x="786865" y="552918"/>
                </a:cubicBezTo>
                <a:cubicBezTo>
                  <a:pt x="814810" y="552918"/>
                  <a:pt x="841358" y="551986"/>
                  <a:pt x="867906" y="553384"/>
                </a:cubicBezTo>
                <a:cubicBezTo>
                  <a:pt x="891660" y="554781"/>
                  <a:pt x="915413" y="558973"/>
                  <a:pt x="941961" y="561767"/>
                </a:cubicBezTo>
                <a:cubicBezTo>
                  <a:pt x="942892" y="556644"/>
                  <a:pt x="944755" y="549192"/>
                  <a:pt x="945221" y="541740"/>
                </a:cubicBezTo>
                <a:cubicBezTo>
                  <a:pt x="946619" y="511931"/>
                  <a:pt x="955002" y="483986"/>
                  <a:pt x="973166" y="460699"/>
                </a:cubicBezTo>
                <a:cubicBezTo>
                  <a:pt x="993194" y="434151"/>
                  <a:pt x="1008564" y="404343"/>
                  <a:pt x="1037906" y="383850"/>
                </a:cubicBezTo>
                <a:cubicBezTo>
                  <a:pt x="1089139" y="347521"/>
                  <a:pt x="1142700" y="337740"/>
                  <a:pt x="1199057" y="361959"/>
                </a:cubicBezTo>
                <a:cubicBezTo>
                  <a:pt x="1230262" y="375466"/>
                  <a:pt x="1254481" y="401548"/>
                  <a:pt x="1274043" y="429959"/>
                </a:cubicBezTo>
                <a:cubicBezTo>
                  <a:pt x="1283824" y="443932"/>
                  <a:pt x="1292207" y="458836"/>
                  <a:pt x="1302454" y="475603"/>
                </a:cubicBezTo>
                <a:cubicBezTo>
                  <a:pt x="1307111" y="471877"/>
                  <a:pt x="1312235" y="469548"/>
                  <a:pt x="1315961" y="465356"/>
                </a:cubicBezTo>
                <a:cubicBezTo>
                  <a:pt x="1334125" y="443466"/>
                  <a:pt x="1353687" y="423438"/>
                  <a:pt x="1383029" y="416918"/>
                </a:cubicBezTo>
                <a:cubicBezTo>
                  <a:pt x="1385824" y="416452"/>
                  <a:pt x="1388618" y="414589"/>
                  <a:pt x="1390947" y="412726"/>
                </a:cubicBezTo>
                <a:cubicBezTo>
                  <a:pt x="1428207" y="374069"/>
                  <a:pt x="1478974" y="372206"/>
                  <a:pt x="1526015" y="371740"/>
                </a:cubicBezTo>
                <a:cubicBezTo>
                  <a:pt x="1563741" y="371274"/>
                  <a:pt x="1600070" y="386178"/>
                  <a:pt x="1626152" y="421110"/>
                </a:cubicBezTo>
                <a:cubicBezTo>
                  <a:pt x="1649905" y="452781"/>
                  <a:pt x="1665275" y="486781"/>
                  <a:pt x="1670864" y="524973"/>
                </a:cubicBezTo>
                <a:cubicBezTo>
                  <a:pt x="1674590" y="552452"/>
                  <a:pt x="1671796" y="580397"/>
                  <a:pt x="1671796" y="612068"/>
                </a:cubicBezTo>
                <a:cubicBezTo>
                  <a:pt x="1706727" y="593438"/>
                  <a:pt x="1738864" y="575740"/>
                  <a:pt x="1771467" y="559438"/>
                </a:cubicBezTo>
                <a:cubicBezTo>
                  <a:pt x="1809659" y="539877"/>
                  <a:pt x="1849248" y="522178"/>
                  <a:pt x="1887439" y="503082"/>
                </a:cubicBezTo>
                <a:cubicBezTo>
                  <a:pt x="1932617" y="480260"/>
                  <a:pt x="1977330" y="455110"/>
                  <a:pt x="2022974" y="432288"/>
                </a:cubicBezTo>
                <a:cubicBezTo>
                  <a:pt x="2130563" y="379192"/>
                  <a:pt x="2236754" y="321904"/>
                  <a:pt x="2350864" y="282315"/>
                </a:cubicBezTo>
                <a:cubicBezTo>
                  <a:pt x="2419329" y="258562"/>
                  <a:pt x="2487329" y="232014"/>
                  <a:pt x="2555329" y="207329"/>
                </a:cubicBezTo>
                <a:cubicBezTo>
                  <a:pt x="2587932" y="195220"/>
                  <a:pt x="2607494" y="203137"/>
                  <a:pt x="2616809" y="234343"/>
                </a:cubicBezTo>
                <a:cubicBezTo>
                  <a:pt x="2635904" y="299083"/>
                  <a:pt x="2634507" y="365219"/>
                  <a:pt x="2624726" y="431822"/>
                </a:cubicBezTo>
                <a:cubicBezTo>
                  <a:pt x="2623795" y="436945"/>
                  <a:pt x="2621466" y="441137"/>
                  <a:pt x="2620069" y="446260"/>
                </a:cubicBezTo>
                <a:cubicBezTo>
                  <a:pt x="2617740" y="455575"/>
                  <a:pt x="2614480" y="464890"/>
                  <a:pt x="2602836" y="463027"/>
                </a:cubicBezTo>
                <a:cubicBezTo>
                  <a:pt x="2589795" y="461164"/>
                  <a:pt x="2589329" y="449521"/>
                  <a:pt x="2589329" y="439740"/>
                </a:cubicBezTo>
                <a:cubicBezTo>
                  <a:pt x="2589795" y="417849"/>
                  <a:pt x="2593055" y="395959"/>
                  <a:pt x="2591192" y="374069"/>
                </a:cubicBezTo>
                <a:cubicBezTo>
                  <a:pt x="2588864" y="340069"/>
                  <a:pt x="2583274" y="306535"/>
                  <a:pt x="2579083" y="270206"/>
                </a:cubicBezTo>
                <a:cubicBezTo>
                  <a:pt x="2569302" y="272069"/>
                  <a:pt x="2561384" y="272535"/>
                  <a:pt x="2554398" y="275329"/>
                </a:cubicBezTo>
                <a:cubicBezTo>
                  <a:pt x="2500836" y="294891"/>
                  <a:pt x="2446343" y="309795"/>
                  <a:pt x="2394179" y="333548"/>
                </a:cubicBezTo>
                <a:cubicBezTo>
                  <a:pt x="2328042" y="363822"/>
                  <a:pt x="2258645" y="388507"/>
                  <a:pt x="2192508" y="419247"/>
                </a:cubicBezTo>
                <a:cubicBezTo>
                  <a:pt x="2117987" y="453712"/>
                  <a:pt x="2045330" y="491904"/>
                  <a:pt x="1972206" y="529630"/>
                </a:cubicBezTo>
                <a:cubicBezTo>
                  <a:pt x="1915385" y="558507"/>
                  <a:pt x="1859029" y="588781"/>
                  <a:pt x="1802672" y="618589"/>
                </a:cubicBezTo>
                <a:cubicBezTo>
                  <a:pt x="1757494" y="642342"/>
                  <a:pt x="1713248" y="667493"/>
                  <a:pt x="1667138" y="689849"/>
                </a:cubicBezTo>
                <a:cubicBezTo>
                  <a:pt x="1649440" y="698233"/>
                  <a:pt x="1642453" y="711739"/>
                  <a:pt x="1635001" y="727109"/>
                </a:cubicBezTo>
                <a:cubicBezTo>
                  <a:pt x="1614508" y="768561"/>
                  <a:pt x="1595412" y="810479"/>
                  <a:pt x="1572125" y="850068"/>
                </a:cubicBezTo>
                <a:cubicBezTo>
                  <a:pt x="1552097" y="884534"/>
                  <a:pt x="1528344" y="917136"/>
                  <a:pt x="1504125" y="948807"/>
                </a:cubicBezTo>
                <a:cubicBezTo>
                  <a:pt x="1468262" y="995383"/>
                  <a:pt x="1440782" y="1047547"/>
                  <a:pt x="1405385" y="1093657"/>
                </a:cubicBezTo>
                <a:cubicBezTo>
                  <a:pt x="1371385" y="1137903"/>
                  <a:pt x="1335057" y="1181218"/>
                  <a:pt x="1284289" y="1207766"/>
                </a:cubicBezTo>
                <a:cubicBezTo>
                  <a:pt x="1256344" y="1222204"/>
                  <a:pt x="1225605" y="1230122"/>
                  <a:pt x="1195796" y="1211958"/>
                </a:cubicBezTo>
                <a:cubicBezTo>
                  <a:pt x="1179029" y="1201711"/>
                  <a:pt x="1162728" y="1189136"/>
                  <a:pt x="1147824" y="1176095"/>
                </a:cubicBezTo>
                <a:cubicBezTo>
                  <a:pt x="1086344" y="1123465"/>
                  <a:pt x="1040235" y="1059657"/>
                  <a:pt x="1011358" y="984205"/>
                </a:cubicBezTo>
                <a:cubicBezTo>
                  <a:pt x="994591" y="940424"/>
                  <a:pt x="972701" y="897575"/>
                  <a:pt x="959660" y="852862"/>
                </a:cubicBezTo>
                <a:cubicBezTo>
                  <a:pt x="943824" y="798369"/>
                  <a:pt x="928454" y="742945"/>
                  <a:pt x="933577" y="684260"/>
                </a:cubicBezTo>
                <a:cubicBezTo>
                  <a:pt x="933577" y="664233"/>
                  <a:pt x="929386" y="644205"/>
                  <a:pt x="927988" y="6251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27632" r="13108" t="0"/>
          <a:stretch/>
        </p:blipFill>
        <p:spPr>
          <a:xfrm>
            <a:off x="4572000" y="0"/>
            <a:ext cx="4572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5874727" y="689580"/>
            <a:ext cx="1549168" cy="676070"/>
          </a:xfrm>
          <a:custGeom>
            <a:rect b="b" l="l" r="r" t="t"/>
            <a:pathLst>
              <a:path extrusionOk="0" h="1352139" w="3098336">
                <a:moveTo>
                  <a:pt x="1589302" y="48907"/>
                </a:moveTo>
                <a:cubicBezTo>
                  <a:pt x="1615063" y="64588"/>
                  <a:pt x="1634476" y="76534"/>
                  <a:pt x="1656877" y="90348"/>
                </a:cubicBezTo>
                <a:cubicBezTo>
                  <a:pt x="1597889" y="192643"/>
                  <a:pt x="1535542" y="288964"/>
                  <a:pt x="1489248" y="395739"/>
                </a:cubicBezTo>
                <a:cubicBezTo>
                  <a:pt x="1442954" y="502141"/>
                  <a:pt x="1401886" y="609662"/>
                  <a:pt x="1369406" y="722410"/>
                </a:cubicBezTo>
                <a:cubicBezTo>
                  <a:pt x="1395540" y="733611"/>
                  <a:pt x="1407113" y="709717"/>
                  <a:pt x="1421300" y="699263"/>
                </a:cubicBezTo>
                <a:cubicBezTo>
                  <a:pt x="1448927" y="678730"/>
                  <a:pt x="1476927" y="655956"/>
                  <a:pt x="1496341" y="627956"/>
                </a:cubicBezTo>
                <a:cubicBezTo>
                  <a:pt x="1520235" y="593609"/>
                  <a:pt x="1554208" y="573448"/>
                  <a:pt x="1583329" y="546941"/>
                </a:cubicBezTo>
                <a:cubicBezTo>
                  <a:pt x="1627756" y="506621"/>
                  <a:pt x="1669197" y="463313"/>
                  <a:pt x="1712131" y="421126"/>
                </a:cubicBezTo>
                <a:cubicBezTo>
                  <a:pt x="1719971" y="413286"/>
                  <a:pt x="1727811" y="405819"/>
                  <a:pt x="1734904" y="397232"/>
                </a:cubicBezTo>
                <a:cubicBezTo>
                  <a:pt x="1765145" y="361019"/>
                  <a:pt x="1794638" y="323685"/>
                  <a:pt x="1825999" y="288591"/>
                </a:cubicBezTo>
                <a:cubicBezTo>
                  <a:pt x="1839066" y="274031"/>
                  <a:pt x="1854746" y="262457"/>
                  <a:pt x="1879386" y="268804"/>
                </a:cubicBezTo>
                <a:cubicBezTo>
                  <a:pt x="1893200" y="272164"/>
                  <a:pt x="1910747" y="266564"/>
                  <a:pt x="1924934" y="260590"/>
                </a:cubicBezTo>
                <a:cubicBezTo>
                  <a:pt x="1963387" y="244537"/>
                  <a:pt x="1998481" y="254244"/>
                  <a:pt x="2032455" y="272164"/>
                </a:cubicBezTo>
                <a:cubicBezTo>
                  <a:pt x="2056722" y="284857"/>
                  <a:pt x="2085469" y="294564"/>
                  <a:pt x="2083976" y="333765"/>
                </a:cubicBezTo>
                <a:cubicBezTo>
                  <a:pt x="2086963" y="333391"/>
                  <a:pt x="2089949" y="332645"/>
                  <a:pt x="2092936" y="332271"/>
                </a:cubicBezTo>
                <a:cubicBezTo>
                  <a:pt x="2123550" y="302031"/>
                  <a:pt x="2154164" y="271417"/>
                  <a:pt x="2185524" y="241923"/>
                </a:cubicBezTo>
                <a:cubicBezTo>
                  <a:pt x="2194857" y="233337"/>
                  <a:pt x="2205684" y="225870"/>
                  <a:pt x="2216884" y="219896"/>
                </a:cubicBezTo>
                <a:cubicBezTo>
                  <a:pt x="2237791" y="208323"/>
                  <a:pt x="2257578" y="195629"/>
                  <a:pt x="2266912" y="172109"/>
                </a:cubicBezTo>
                <a:cubicBezTo>
                  <a:pt x="2322539" y="150455"/>
                  <a:pt x="2356140" y="101175"/>
                  <a:pt x="2400194" y="64588"/>
                </a:cubicBezTo>
                <a:cubicBezTo>
                  <a:pt x="2422221" y="46294"/>
                  <a:pt x="2439768" y="22400"/>
                  <a:pt x="2460301" y="0"/>
                </a:cubicBezTo>
                <a:cubicBezTo>
                  <a:pt x="2477101" y="12320"/>
                  <a:pt x="2494275" y="24640"/>
                  <a:pt x="2514809" y="39201"/>
                </a:cubicBezTo>
                <a:cubicBezTo>
                  <a:pt x="2492408" y="73921"/>
                  <a:pt x="2470755" y="107148"/>
                  <a:pt x="2449474" y="140749"/>
                </a:cubicBezTo>
                <a:cubicBezTo>
                  <a:pt x="2408407" y="205336"/>
                  <a:pt x="2365100" y="268431"/>
                  <a:pt x="2327019" y="334511"/>
                </a:cubicBezTo>
                <a:cubicBezTo>
                  <a:pt x="2288192" y="401712"/>
                  <a:pt x="2251978" y="470780"/>
                  <a:pt x="2218751" y="540968"/>
                </a:cubicBezTo>
                <a:cubicBezTo>
                  <a:pt x="2192617" y="596595"/>
                  <a:pt x="2170217" y="654463"/>
                  <a:pt x="2150803" y="713077"/>
                </a:cubicBezTo>
                <a:cubicBezTo>
                  <a:pt x="2138483" y="750411"/>
                  <a:pt x="2135123" y="790731"/>
                  <a:pt x="2126910" y="833292"/>
                </a:cubicBezTo>
                <a:cubicBezTo>
                  <a:pt x="2171711" y="804545"/>
                  <a:pt x="2170964" y="804172"/>
                  <a:pt x="2191124" y="774678"/>
                </a:cubicBezTo>
                <a:cubicBezTo>
                  <a:pt x="2204564" y="754518"/>
                  <a:pt x="2217631" y="733237"/>
                  <a:pt x="2235178" y="717184"/>
                </a:cubicBezTo>
                <a:cubicBezTo>
                  <a:pt x="2265792" y="689183"/>
                  <a:pt x="2281472" y="650729"/>
                  <a:pt x="2308726" y="621236"/>
                </a:cubicBezTo>
                <a:cubicBezTo>
                  <a:pt x="2331126" y="596595"/>
                  <a:pt x="2337473" y="564488"/>
                  <a:pt x="2353153" y="536488"/>
                </a:cubicBezTo>
                <a:cubicBezTo>
                  <a:pt x="2368460" y="509234"/>
                  <a:pt x="2380407" y="480114"/>
                  <a:pt x="2394594" y="452486"/>
                </a:cubicBezTo>
                <a:cubicBezTo>
                  <a:pt x="2403180" y="435313"/>
                  <a:pt x="2413260" y="418139"/>
                  <a:pt x="2423714" y="398726"/>
                </a:cubicBezTo>
                <a:cubicBezTo>
                  <a:pt x="2438274" y="403952"/>
                  <a:pt x="2452834" y="408806"/>
                  <a:pt x="2472621" y="415899"/>
                </a:cubicBezTo>
                <a:cubicBezTo>
                  <a:pt x="2470381" y="433820"/>
                  <a:pt x="2469635" y="452860"/>
                  <a:pt x="2465155" y="471153"/>
                </a:cubicBezTo>
                <a:cubicBezTo>
                  <a:pt x="2451715" y="525661"/>
                  <a:pt x="2436034" y="579422"/>
                  <a:pt x="2422594" y="633929"/>
                </a:cubicBezTo>
                <a:cubicBezTo>
                  <a:pt x="2418487" y="651103"/>
                  <a:pt x="2419234" y="669770"/>
                  <a:pt x="2417367" y="689557"/>
                </a:cubicBezTo>
                <a:cubicBezTo>
                  <a:pt x="2449474" y="693290"/>
                  <a:pt x="2474861" y="687690"/>
                  <a:pt x="2494275" y="664543"/>
                </a:cubicBezTo>
                <a:cubicBezTo>
                  <a:pt x="2502862" y="654089"/>
                  <a:pt x="2510702" y="644009"/>
                  <a:pt x="2526382" y="642889"/>
                </a:cubicBezTo>
                <a:cubicBezTo>
                  <a:pt x="2532729" y="642516"/>
                  <a:pt x="2538702" y="635796"/>
                  <a:pt x="2544302" y="631316"/>
                </a:cubicBezTo>
                <a:cubicBezTo>
                  <a:pt x="2576783" y="603315"/>
                  <a:pt x="2607396" y="571955"/>
                  <a:pt x="2642490" y="547688"/>
                </a:cubicBezTo>
                <a:cubicBezTo>
                  <a:pt x="2685798" y="517447"/>
                  <a:pt x="2712678" y="472647"/>
                  <a:pt x="2751505" y="438673"/>
                </a:cubicBezTo>
                <a:cubicBezTo>
                  <a:pt x="2755612" y="434940"/>
                  <a:pt x="2757852" y="428966"/>
                  <a:pt x="2763452" y="420379"/>
                </a:cubicBezTo>
                <a:cubicBezTo>
                  <a:pt x="2752999" y="418886"/>
                  <a:pt x="2746278" y="418139"/>
                  <a:pt x="2739932" y="417393"/>
                </a:cubicBezTo>
                <a:cubicBezTo>
                  <a:pt x="2689158" y="410673"/>
                  <a:pt x="2658544" y="372219"/>
                  <a:pt x="2666757" y="322565"/>
                </a:cubicBezTo>
                <a:cubicBezTo>
                  <a:pt x="2672731" y="287097"/>
                  <a:pt x="2674971" y="247897"/>
                  <a:pt x="2706705" y="223630"/>
                </a:cubicBezTo>
                <a:cubicBezTo>
                  <a:pt x="2734705" y="202350"/>
                  <a:pt x="2765319" y="183683"/>
                  <a:pt x="2795932" y="166136"/>
                </a:cubicBezTo>
                <a:cubicBezTo>
                  <a:pt x="2807506" y="159416"/>
                  <a:pt x="2821320" y="161282"/>
                  <a:pt x="2832893" y="172109"/>
                </a:cubicBezTo>
                <a:cubicBezTo>
                  <a:pt x="2840733" y="179576"/>
                  <a:pt x="2851187" y="184429"/>
                  <a:pt x="2860147" y="190403"/>
                </a:cubicBezTo>
                <a:cubicBezTo>
                  <a:pt x="2890014" y="210936"/>
                  <a:pt x="2904947" y="237817"/>
                  <a:pt x="2897481" y="274777"/>
                </a:cubicBezTo>
                <a:cubicBezTo>
                  <a:pt x="2895614" y="284111"/>
                  <a:pt x="2895241" y="293444"/>
                  <a:pt x="2893747" y="305764"/>
                </a:cubicBezTo>
                <a:cubicBezTo>
                  <a:pt x="2903454" y="305764"/>
                  <a:pt x="2912041" y="307631"/>
                  <a:pt x="2919134" y="305391"/>
                </a:cubicBezTo>
                <a:cubicBezTo>
                  <a:pt x="2960575" y="292698"/>
                  <a:pt x="3002015" y="280004"/>
                  <a:pt x="3042709" y="264697"/>
                </a:cubicBezTo>
                <a:cubicBezTo>
                  <a:pt x="3064363" y="256857"/>
                  <a:pt x="3077057" y="269177"/>
                  <a:pt x="3098337" y="280004"/>
                </a:cubicBezTo>
                <a:cubicBezTo>
                  <a:pt x="3083777" y="289711"/>
                  <a:pt x="3073696" y="297924"/>
                  <a:pt x="3062123" y="303151"/>
                </a:cubicBezTo>
                <a:cubicBezTo>
                  <a:pt x="3002015" y="329658"/>
                  <a:pt x="2941535" y="355045"/>
                  <a:pt x="2881427" y="381552"/>
                </a:cubicBezTo>
                <a:cubicBezTo>
                  <a:pt x="2859400" y="391259"/>
                  <a:pt x="2841107" y="402832"/>
                  <a:pt x="2825426" y="425233"/>
                </a:cubicBezTo>
                <a:cubicBezTo>
                  <a:pt x="2767186" y="509234"/>
                  <a:pt x="2695878" y="582035"/>
                  <a:pt x="2616357" y="647369"/>
                </a:cubicBezTo>
                <a:cubicBezTo>
                  <a:pt x="2581636" y="676116"/>
                  <a:pt x="2545049" y="701130"/>
                  <a:pt x="2507342" y="725397"/>
                </a:cubicBezTo>
                <a:cubicBezTo>
                  <a:pt x="2480835" y="742197"/>
                  <a:pt x="2452088" y="753771"/>
                  <a:pt x="2421101" y="750411"/>
                </a:cubicBezTo>
                <a:cubicBezTo>
                  <a:pt x="2396460" y="747797"/>
                  <a:pt x="2374807" y="732864"/>
                  <a:pt x="2358753" y="712704"/>
                </a:cubicBezTo>
                <a:cubicBezTo>
                  <a:pt x="2353526" y="706357"/>
                  <a:pt x="2350913" y="698143"/>
                  <a:pt x="2344193" y="685823"/>
                </a:cubicBezTo>
                <a:cubicBezTo>
                  <a:pt x="2328886" y="705237"/>
                  <a:pt x="2315819" y="721664"/>
                  <a:pt x="2303126" y="738091"/>
                </a:cubicBezTo>
                <a:cubicBezTo>
                  <a:pt x="2271392" y="779531"/>
                  <a:pt x="2242271" y="823585"/>
                  <a:pt x="2207178" y="861666"/>
                </a:cubicBezTo>
                <a:cubicBezTo>
                  <a:pt x="2186644" y="884066"/>
                  <a:pt x="2165364" y="909080"/>
                  <a:pt x="2131017" y="915053"/>
                </a:cubicBezTo>
                <a:cubicBezTo>
                  <a:pt x="2098910" y="920653"/>
                  <a:pt x="2079496" y="913933"/>
                  <a:pt x="2064936" y="884813"/>
                </a:cubicBezTo>
                <a:cubicBezTo>
                  <a:pt x="2051495" y="857932"/>
                  <a:pt x="2046269" y="828812"/>
                  <a:pt x="2050749" y="799691"/>
                </a:cubicBezTo>
                <a:cubicBezTo>
                  <a:pt x="2056349" y="763851"/>
                  <a:pt x="2065309" y="728010"/>
                  <a:pt x="2075762" y="693290"/>
                </a:cubicBezTo>
                <a:cubicBezTo>
                  <a:pt x="2090696" y="644756"/>
                  <a:pt x="2105256" y="595475"/>
                  <a:pt x="2125790" y="548808"/>
                </a:cubicBezTo>
                <a:cubicBezTo>
                  <a:pt x="2148937" y="495420"/>
                  <a:pt x="2176937" y="444646"/>
                  <a:pt x="2204564" y="393499"/>
                </a:cubicBezTo>
                <a:cubicBezTo>
                  <a:pt x="2229951" y="346832"/>
                  <a:pt x="2257578" y="300911"/>
                  <a:pt x="2283712" y="254617"/>
                </a:cubicBezTo>
                <a:cubicBezTo>
                  <a:pt x="2286325" y="249764"/>
                  <a:pt x="2288192" y="244164"/>
                  <a:pt x="2285952" y="235577"/>
                </a:cubicBezTo>
                <a:cubicBezTo>
                  <a:pt x="2241151" y="277391"/>
                  <a:pt x="2196724" y="319951"/>
                  <a:pt x="2150803" y="360645"/>
                </a:cubicBezTo>
                <a:cubicBezTo>
                  <a:pt x="2115710" y="392006"/>
                  <a:pt x="2080616" y="424859"/>
                  <a:pt x="2041415" y="450246"/>
                </a:cubicBezTo>
                <a:cubicBezTo>
                  <a:pt x="2018642" y="465180"/>
                  <a:pt x="2004455" y="484220"/>
                  <a:pt x="1989521" y="504007"/>
                </a:cubicBezTo>
                <a:cubicBezTo>
                  <a:pt x="1948081" y="559261"/>
                  <a:pt x="1906267" y="614516"/>
                  <a:pt x="1854373" y="660063"/>
                </a:cubicBezTo>
                <a:cubicBezTo>
                  <a:pt x="1820399" y="689557"/>
                  <a:pt x="1779332" y="708970"/>
                  <a:pt x="1732664" y="710837"/>
                </a:cubicBezTo>
                <a:cubicBezTo>
                  <a:pt x="1688984" y="712330"/>
                  <a:pt x="1655757" y="674623"/>
                  <a:pt x="1653517" y="623102"/>
                </a:cubicBezTo>
                <a:cubicBezTo>
                  <a:pt x="1653143" y="609289"/>
                  <a:pt x="1653517" y="595102"/>
                  <a:pt x="1653517" y="574195"/>
                </a:cubicBezTo>
                <a:cubicBezTo>
                  <a:pt x="1643436" y="583528"/>
                  <a:pt x="1638210" y="588008"/>
                  <a:pt x="1633356" y="592862"/>
                </a:cubicBezTo>
                <a:cubicBezTo>
                  <a:pt x="1573622" y="651849"/>
                  <a:pt x="1513515" y="710464"/>
                  <a:pt x="1454900" y="770571"/>
                </a:cubicBezTo>
                <a:cubicBezTo>
                  <a:pt x="1433993" y="792225"/>
                  <a:pt x="1408980" y="801932"/>
                  <a:pt x="1381726" y="808652"/>
                </a:cubicBezTo>
                <a:cubicBezTo>
                  <a:pt x="1358579" y="814252"/>
                  <a:pt x="1314898" y="788491"/>
                  <a:pt x="1304445" y="762358"/>
                </a:cubicBezTo>
                <a:cubicBezTo>
                  <a:pt x="1295485" y="740331"/>
                  <a:pt x="1286898" y="717930"/>
                  <a:pt x="1295858" y="691797"/>
                </a:cubicBezTo>
                <a:cubicBezTo>
                  <a:pt x="1301832" y="674250"/>
                  <a:pt x="1298845" y="653343"/>
                  <a:pt x="1299965" y="629449"/>
                </a:cubicBezTo>
                <a:cubicBezTo>
                  <a:pt x="1291378" y="636542"/>
                  <a:pt x="1285031" y="639902"/>
                  <a:pt x="1281298" y="645129"/>
                </a:cubicBezTo>
                <a:cubicBezTo>
                  <a:pt x="1247324" y="692170"/>
                  <a:pt x="1214470" y="740331"/>
                  <a:pt x="1179750" y="786998"/>
                </a:cubicBezTo>
                <a:cubicBezTo>
                  <a:pt x="1156603" y="817985"/>
                  <a:pt x="1128603" y="843745"/>
                  <a:pt x="1084922" y="835905"/>
                </a:cubicBezTo>
                <a:cubicBezTo>
                  <a:pt x="1075962" y="834412"/>
                  <a:pt x="1064762" y="830305"/>
                  <a:pt x="1059535" y="823585"/>
                </a:cubicBezTo>
                <a:cubicBezTo>
                  <a:pt x="1038255" y="794465"/>
                  <a:pt x="1022574" y="764224"/>
                  <a:pt x="1037135" y="725397"/>
                </a:cubicBezTo>
                <a:cubicBezTo>
                  <a:pt x="1046095" y="701877"/>
                  <a:pt x="1045348" y="674996"/>
                  <a:pt x="1053188" y="650729"/>
                </a:cubicBezTo>
                <a:cubicBezTo>
                  <a:pt x="1075962" y="577928"/>
                  <a:pt x="1100975" y="505874"/>
                  <a:pt x="1126362" y="428593"/>
                </a:cubicBezTo>
                <a:cubicBezTo>
                  <a:pt x="1118522" y="435313"/>
                  <a:pt x="1112922" y="439420"/>
                  <a:pt x="1108069" y="444646"/>
                </a:cubicBezTo>
                <a:cubicBezTo>
                  <a:pt x="1065508" y="489447"/>
                  <a:pt x="1026308" y="537981"/>
                  <a:pt x="980387" y="578675"/>
                </a:cubicBezTo>
                <a:cubicBezTo>
                  <a:pt x="947533" y="607422"/>
                  <a:pt x="930733" y="643636"/>
                  <a:pt x="910573" y="679476"/>
                </a:cubicBezTo>
                <a:cubicBezTo>
                  <a:pt x="871372" y="748544"/>
                  <a:pt x="828438" y="813878"/>
                  <a:pt x="769451" y="868759"/>
                </a:cubicBezTo>
                <a:cubicBezTo>
                  <a:pt x="732490" y="903480"/>
                  <a:pt x="694783" y="934840"/>
                  <a:pt x="644756" y="948280"/>
                </a:cubicBezTo>
                <a:cubicBezTo>
                  <a:pt x="603688" y="959107"/>
                  <a:pt x="539848" y="940067"/>
                  <a:pt x="532381" y="895639"/>
                </a:cubicBezTo>
                <a:cubicBezTo>
                  <a:pt x="528647" y="874359"/>
                  <a:pt x="526407" y="850839"/>
                  <a:pt x="532007" y="830679"/>
                </a:cubicBezTo>
                <a:cubicBezTo>
                  <a:pt x="545074" y="784011"/>
                  <a:pt x="561501" y="737717"/>
                  <a:pt x="579795" y="692917"/>
                </a:cubicBezTo>
                <a:cubicBezTo>
                  <a:pt x="598462" y="647743"/>
                  <a:pt x="621235" y="604809"/>
                  <a:pt x="639529" y="557768"/>
                </a:cubicBezTo>
                <a:cubicBezTo>
                  <a:pt x="546941" y="641769"/>
                  <a:pt x="454353" y="725770"/>
                  <a:pt x="362885" y="808652"/>
                </a:cubicBezTo>
                <a:cubicBezTo>
                  <a:pt x="377445" y="826572"/>
                  <a:pt x="392379" y="840385"/>
                  <a:pt x="402459" y="857186"/>
                </a:cubicBezTo>
                <a:cubicBezTo>
                  <a:pt x="421873" y="890039"/>
                  <a:pt x="423366" y="928120"/>
                  <a:pt x="417019" y="963961"/>
                </a:cubicBezTo>
                <a:cubicBezTo>
                  <a:pt x="408059" y="1015108"/>
                  <a:pt x="395739" y="1066255"/>
                  <a:pt x="380432" y="1115909"/>
                </a:cubicBezTo>
                <a:cubicBezTo>
                  <a:pt x="366992" y="1159963"/>
                  <a:pt x="349445" y="1203271"/>
                  <a:pt x="330405" y="1245458"/>
                </a:cubicBezTo>
                <a:cubicBezTo>
                  <a:pt x="318458" y="1271965"/>
                  <a:pt x="303524" y="1298472"/>
                  <a:pt x="284111" y="1319752"/>
                </a:cubicBezTo>
                <a:cubicBezTo>
                  <a:pt x="247897" y="1358206"/>
                  <a:pt x="195256" y="1372020"/>
                  <a:pt x="163149" y="1306685"/>
                </a:cubicBezTo>
                <a:cubicBezTo>
                  <a:pt x="144855" y="1269725"/>
                  <a:pt x="133282" y="1230151"/>
                  <a:pt x="144482" y="1186470"/>
                </a:cubicBezTo>
                <a:cubicBezTo>
                  <a:pt x="150829" y="1162203"/>
                  <a:pt x="147469" y="1135323"/>
                  <a:pt x="151949" y="1110683"/>
                </a:cubicBezTo>
                <a:cubicBezTo>
                  <a:pt x="164642" y="1039002"/>
                  <a:pt x="179203" y="968067"/>
                  <a:pt x="193389" y="894146"/>
                </a:cubicBezTo>
                <a:cubicBezTo>
                  <a:pt x="188163" y="885933"/>
                  <a:pt x="181443" y="875106"/>
                  <a:pt x="172856" y="861666"/>
                </a:cubicBezTo>
                <a:cubicBezTo>
                  <a:pt x="211310" y="843372"/>
                  <a:pt x="220270" y="810518"/>
                  <a:pt x="226617" y="769451"/>
                </a:cubicBezTo>
                <a:cubicBezTo>
                  <a:pt x="194509" y="803425"/>
                  <a:pt x="163522" y="830679"/>
                  <a:pt x="124322" y="846732"/>
                </a:cubicBezTo>
                <a:cubicBezTo>
                  <a:pt x="110882" y="852332"/>
                  <a:pt x="96695" y="856066"/>
                  <a:pt x="82881" y="860546"/>
                </a:cubicBezTo>
                <a:cubicBezTo>
                  <a:pt x="40321" y="874359"/>
                  <a:pt x="22027" y="866892"/>
                  <a:pt x="0" y="823958"/>
                </a:cubicBezTo>
                <a:cubicBezTo>
                  <a:pt x="6347" y="821345"/>
                  <a:pt x="13067" y="816118"/>
                  <a:pt x="18667" y="816865"/>
                </a:cubicBezTo>
                <a:cubicBezTo>
                  <a:pt x="44054" y="820225"/>
                  <a:pt x="61601" y="807532"/>
                  <a:pt x="82134" y="795211"/>
                </a:cubicBezTo>
                <a:cubicBezTo>
                  <a:pt x="107522" y="779904"/>
                  <a:pt x="132162" y="763478"/>
                  <a:pt x="153069" y="743691"/>
                </a:cubicBezTo>
                <a:cubicBezTo>
                  <a:pt x="176962" y="720917"/>
                  <a:pt x="193763" y="691050"/>
                  <a:pt x="213550" y="664170"/>
                </a:cubicBezTo>
                <a:cubicBezTo>
                  <a:pt x="217656" y="658569"/>
                  <a:pt x="218403" y="649609"/>
                  <a:pt x="223630" y="645129"/>
                </a:cubicBezTo>
                <a:cubicBezTo>
                  <a:pt x="268057" y="605555"/>
                  <a:pt x="285231" y="549555"/>
                  <a:pt x="314724" y="500647"/>
                </a:cubicBezTo>
                <a:cubicBezTo>
                  <a:pt x="346085" y="449126"/>
                  <a:pt x="363632" y="391632"/>
                  <a:pt x="391632" y="338618"/>
                </a:cubicBezTo>
                <a:cubicBezTo>
                  <a:pt x="397232" y="328165"/>
                  <a:pt x="400592" y="315845"/>
                  <a:pt x="404699" y="304644"/>
                </a:cubicBezTo>
                <a:cubicBezTo>
                  <a:pt x="421873" y="256484"/>
                  <a:pt x="438673" y="208323"/>
                  <a:pt x="455473" y="159789"/>
                </a:cubicBezTo>
                <a:cubicBezTo>
                  <a:pt x="479740" y="169122"/>
                  <a:pt x="501767" y="177709"/>
                  <a:pt x="528274" y="188163"/>
                </a:cubicBezTo>
                <a:cubicBezTo>
                  <a:pt x="514461" y="229603"/>
                  <a:pt x="501767" y="271417"/>
                  <a:pt x="486460" y="311738"/>
                </a:cubicBezTo>
                <a:cubicBezTo>
                  <a:pt x="455846" y="393499"/>
                  <a:pt x="422993" y="474887"/>
                  <a:pt x="392005" y="556648"/>
                </a:cubicBezTo>
                <a:cubicBezTo>
                  <a:pt x="371099" y="612275"/>
                  <a:pt x="351312" y="668276"/>
                  <a:pt x="331151" y="724650"/>
                </a:cubicBezTo>
                <a:cubicBezTo>
                  <a:pt x="327045" y="735851"/>
                  <a:pt x="325178" y="747424"/>
                  <a:pt x="321071" y="765344"/>
                </a:cubicBezTo>
                <a:cubicBezTo>
                  <a:pt x="349818" y="746304"/>
                  <a:pt x="377072" y="739957"/>
                  <a:pt x="393499" y="711210"/>
                </a:cubicBezTo>
                <a:cubicBezTo>
                  <a:pt x="406192" y="689557"/>
                  <a:pt x="430833" y="674250"/>
                  <a:pt x="450993" y="657076"/>
                </a:cubicBezTo>
                <a:cubicBezTo>
                  <a:pt x="480487" y="632062"/>
                  <a:pt x="511474" y="608169"/>
                  <a:pt x="540968" y="583155"/>
                </a:cubicBezTo>
                <a:cubicBezTo>
                  <a:pt x="569715" y="558888"/>
                  <a:pt x="598462" y="533874"/>
                  <a:pt x="626462" y="508861"/>
                </a:cubicBezTo>
                <a:cubicBezTo>
                  <a:pt x="637289" y="499154"/>
                  <a:pt x="645876" y="487580"/>
                  <a:pt x="655583" y="476753"/>
                </a:cubicBezTo>
                <a:cubicBezTo>
                  <a:pt x="682090" y="447260"/>
                  <a:pt x="716810" y="427099"/>
                  <a:pt x="741450" y="395366"/>
                </a:cubicBezTo>
                <a:cubicBezTo>
                  <a:pt x="773184" y="354672"/>
                  <a:pt x="774304" y="356165"/>
                  <a:pt x="821718" y="377819"/>
                </a:cubicBezTo>
                <a:cubicBezTo>
                  <a:pt x="831425" y="382299"/>
                  <a:pt x="842998" y="386406"/>
                  <a:pt x="853079" y="385286"/>
                </a:cubicBezTo>
                <a:cubicBezTo>
                  <a:pt x="877346" y="382299"/>
                  <a:pt x="898253" y="391259"/>
                  <a:pt x="920653" y="396486"/>
                </a:cubicBezTo>
                <a:cubicBezTo>
                  <a:pt x="960600" y="406193"/>
                  <a:pt x="974414" y="433073"/>
                  <a:pt x="977774" y="469660"/>
                </a:cubicBezTo>
                <a:cubicBezTo>
                  <a:pt x="978147" y="475633"/>
                  <a:pt x="977774" y="481607"/>
                  <a:pt x="977774" y="493554"/>
                </a:cubicBezTo>
                <a:cubicBezTo>
                  <a:pt x="988974" y="481234"/>
                  <a:pt x="996441" y="472273"/>
                  <a:pt x="1004281" y="464433"/>
                </a:cubicBezTo>
                <a:cubicBezTo>
                  <a:pt x="1016601" y="451740"/>
                  <a:pt x="1029668" y="440166"/>
                  <a:pt x="1041615" y="427099"/>
                </a:cubicBezTo>
                <a:cubicBezTo>
                  <a:pt x="1052068" y="415899"/>
                  <a:pt x="1061402" y="403206"/>
                  <a:pt x="1071482" y="391632"/>
                </a:cubicBezTo>
                <a:cubicBezTo>
                  <a:pt x="1086042" y="374459"/>
                  <a:pt x="1102095" y="358405"/>
                  <a:pt x="1115909" y="340485"/>
                </a:cubicBezTo>
                <a:cubicBezTo>
                  <a:pt x="1131216" y="320325"/>
                  <a:pt x="1143909" y="298298"/>
                  <a:pt x="1158843" y="277764"/>
                </a:cubicBezTo>
                <a:cubicBezTo>
                  <a:pt x="1190577" y="233337"/>
                  <a:pt x="1223430" y="190029"/>
                  <a:pt x="1254044" y="145229"/>
                </a:cubicBezTo>
                <a:cubicBezTo>
                  <a:pt x="1281298" y="105282"/>
                  <a:pt x="1306312" y="63841"/>
                  <a:pt x="1333565" y="21280"/>
                </a:cubicBezTo>
                <a:cubicBezTo>
                  <a:pt x="1350739" y="29120"/>
                  <a:pt x="1371273" y="38454"/>
                  <a:pt x="1395913" y="49281"/>
                </a:cubicBezTo>
                <a:cubicBezTo>
                  <a:pt x="1321245" y="151949"/>
                  <a:pt x="1278685" y="268431"/>
                  <a:pt x="1230524" y="382299"/>
                </a:cubicBezTo>
                <a:cubicBezTo>
                  <a:pt x="1182737" y="495047"/>
                  <a:pt x="1136816" y="609289"/>
                  <a:pt x="1113669" y="732864"/>
                </a:cubicBezTo>
                <a:cubicBezTo>
                  <a:pt x="1132709" y="730997"/>
                  <a:pt x="1140176" y="713824"/>
                  <a:pt x="1148763" y="702623"/>
                </a:cubicBezTo>
                <a:cubicBezTo>
                  <a:pt x="1190950" y="646623"/>
                  <a:pt x="1231271" y="589128"/>
                  <a:pt x="1272711" y="532381"/>
                </a:cubicBezTo>
                <a:cubicBezTo>
                  <a:pt x="1306312" y="486460"/>
                  <a:pt x="1337299" y="438300"/>
                  <a:pt x="1374633" y="395739"/>
                </a:cubicBezTo>
                <a:cubicBezTo>
                  <a:pt x="1439220" y="321818"/>
                  <a:pt x="1466847" y="227737"/>
                  <a:pt x="1518741" y="147095"/>
                </a:cubicBezTo>
                <a:cubicBezTo>
                  <a:pt x="1540768" y="113868"/>
                  <a:pt x="1565409" y="82508"/>
                  <a:pt x="1589302" y="48907"/>
                </a:cubicBezTo>
                <a:close/>
                <a:moveTo>
                  <a:pt x="335631" y="834039"/>
                </a:moveTo>
                <a:cubicBezTo>
                  <a:pt x="307258" y="844492"/>
                  <a:pt x="293071" y="860919"/>
                  <a:pt x="285231" y="886679"/>
                </a:cubicBezTo>
                <a:cubicBezTo>
                  <a:pt x="256484" y="981507"/>
                  <a:pt x="236323" y="1077829"/>
                  <a:pt x="223256" y="1176017"/>
                </a:cubicBezTo>
                <a:cubicBezTo>
                  <a:pt x="219150" y="1208497"/>
                  <a:pt x="220270" y="1241725"/>
                  <a:pt x="220270" y="1274952"/>
                </a:cubicBezTo>
                <a:cubicBezTo>
                  <a:pt x="220270" y="1279805"/>
                  <a:pt x="227363" y="1284285"/>
                  <a:pt x="232590" y="1291379"/>
                </a:cubicBezTo>
                <a:cubicBezTo>
                  <a:pt x="258724" y="1242471"/>
                  <a:pt x="286351" y="1198791"/>
                  <a:pt x="306138" y="1151377"/>
                </a:cubicBezTo>
                <a:cubicBezTo>
                  <a:pt x="333391" y="1084922"/>
                  <a:pt x="355418" y="1016228"/>
                  <a:pt x="366992" y="944547"/>
                </a:cubicBezTo>
                <a:cubicBezTo>
                  <a:pt x="371472" y="915800"/>
                  <a:pt x="368112" y="888173"/>
                  <a:pt x="356165" y="862039"/>
                </a:cubicBezTo>
                <a:cubicBezTo>
                  <a:pt x="351312" y="851586"/>
                  <a:pt x="342351" y="842999"/>
                  <a:pt x="335631" y="834039"/>
                </a:cubicBezTo>
                <a:close/>
                <a:moveTo>
                  <a:pt x="759744" y="653716"/>
                </a:moveTo>
                <a:cubicBezTo>
                  <a:pt x="788864" y="640276"/>
                  <a:pt x="815371" y="618996"/>
                  <a:pt x="848972" y="614516"/>
                </a:cubicBezTo>
                <a:cubicBezTo>
                  <a:pt x="852705" y="614142"/>
                  <a:pt x="855692" y="608169"/>
                  <a:pt x="859052" y="604809"/>
                </a:cubicBezTo>
                <a:cubicBezTo>
                  <a:pt x="907586" y="556275"/>
                  <a:pt x="914679" y="494674"/>
                  <a:pt x="918786" y="432700"/>
                </a:cubicBezTo>
                <a:cubicBezTo>
                  <a:pt x="874359" y="412913"/>
                  <a:pt x="830678" y="421499"/>
                  <a:pt x="800811" y="450246"/>
                </a:cubicBezTo>
                <a:cubicBezTo>
                  <a:pt x="765717" y="483847"/>
                  <a:pt x="744437" y="524914"/>
                  <a:pt x="730624" y="570835"/>
                </a:cubicBezTo>
                <a:cubicBezTo>
                  <a:pt x="720543" y="604809"/>
                  <a:pt x="729877" y="632062"/>
                  <a:pt x="759744" y="653716"/>
                </a:cubicBezTo>
                <a:close/>
                <a:moveTo>
                  <a:pt x="593982" y="898626"/>
                </a:moveTo>
                <a:cubicBezTo>
                  <a:pt x="615262" y="910200"/>
                  <a:pt x="627955" y="910573"/>
                  <a:pt x="641769" y="893026"/>
                </a:cubicBezTo>
                <a:cubicBezTo>
                  <a:pt x="655583" y="875479"/>
                  <a:pt x="674249" y="860172"/>
                  <a:pt x="693290" y="848599"/>
                </a:cubicBezTo>
                <a:cubicBezTo>
                  <a:pt x="726144" y="829185"/>
                  <a:pt x="755637" y="808278"/>
                  <a:pt x="770944" y="771691"/>
                </a:cubicBezTo>
                <a:cubicBezTo>
                  <a:pt x="772811" y="767211"/>
                  <a:pt x="776171" y="763478"/>
                  <a:pt x="779531" y="759744"/>
                </a:cubicBezTo>
                <a:cubicBezTo>
                  <a:pt x="795958" y="739957"/>
                  <a:pt x="812758" y="720544"/>
                  <a:pt x="828438" y="700010"/>
                </a:cubicBezTo>
                <a:cubicBezTo>
                  <a:pt x="830678" y="697023"/>
                  <a:pt x="828812" y="691050"/>
                  <a:pt x="828812" y="680596"/>
                </a:cubicBezTo>
                <a:cubicBezTo>
                  <a:pt x="764597" y="720917"/>
                  <a:pt x="717183" y="692917"/>
                  <a:pt x="674623" y="644009"/>
                </a:cubicBezTo>
                <a:cubicBezTo>
                  <a:pt x="636542" y="728757"/>
                  <a:pt x="595102" y="807905"/>
                  <a:pt x="593982" y="898626"/>
                </a:cubicBezTo>
                <a:close/>
                <a:moveTo>
                  <a:pt x="1858479" y="449500"/>
                </a:moveTo>
                <a:cubicBezTo>
                  <a:pt x="1904400" y="450993"/>
                  <a:pt x="1947707" y="446886"/>
                  <a:pt x="1974961" y="410673"/>
                </a:cubicBezTo>
                <a:cubicBezTo>
                  <a:pt x="1999228" y="378565"/>
                  <a:pt x="2027228" y="345338"/>
                  <a:pt x="2027228" y="300538"/>
                </a:cubicBezTo>
                <a:cubicBezTo>
                  <a:pt x="1980934" y="283737"/>
                  <a:pt x="1942107" y="289337"/>
                  <a:pt x="1907760" y="319578"/>
                </a:cubicBezTo>
                <a:cubicBezTo>
                  <a:pt x="1895067" y="330778"/>
                  <a:pt x="1882746" y="342725"/>
                  <a:pt x="1871173" y="355045"/>
                </a:cubicBezTo>
                <a:cubicBezTo>
                  <a:pt x="1843546" y="382299"/>
                  <a:pt x="1838692" y="420006"/>
                  <a:pt x="1858479" y="449500"/>
                </a:cubicBezTo>
                <a:close/>
                <a:moveTo>
                  <a:pt x="1728184" y="646996"/>
                </a:moveTo>
                <a:cubicBezTo>
                  <a:pt x="1767011" y="653343"/>
                  <a:pt x="1778585" y="607422"/>
                  <a:pt x="1812932" y="614889"/>
                </a:cubicBezTo>
                <a:cubicBezTo>
                  <a:pt x="1813305" y="614889"/>
                  <a:pt x="1814799" y="610782"/>
                  <a:pt x="1815919" y="608542"/>
                </a:cubicBezTo>
                <a:cubicBezTo>
                  <a:pt x="1832719" y="582035"/>
                  <a:pt x="1852506" y="558515"/>
                  <a:pt x="1878266" y="539848"/>
                </a:cubicBezTo>
                <a:cubicBezTo>
                  <a:pt x="1886853" y="533501"/>
                  <a:pt x="1891333" y="521181"/>
                  <a:pt x="1898427" y="509981"/>
                </a:cubicBezTo>
                <a:cubicBezTo>
                  <a:pt x="1889466" y="506994"/>
                  <a:pt x="1884986" y="504754"/>
                  <a:pt x="1880133" y="504381"/>
                </a:cubicBezTo>
                <a:cubicBezTo>
                  <a:pt x="1848773" y="502514"/>
                  <a:pt x="1825252" y="489447"/>
                  <a:pt x="1808452" y="461820"/>
                </a:cubicBezTo>
                <a:cubicBezTo>
                  <a:pt x="1799492" y="446886"/>
                  <a:pt x="1784558" y="449873"/>
                  <a:pt x="1775225" y="467793"/>
                </a:cubicBezTo>
                <a:cubicBezTo>
                  <a:pt x="1753571" y="509981"/>
                  <a:pt x="1739011" y="554781"/>
                  <a:pt x="1728558" y="601075"/>
                </a:cubicBezTo>
                <a:cubicBezTo>
                  <a:pt x="1725571" y="615635"/>
                  <a:pt x="1728184" y="631689"/>
                  <a:pt x="1728184" y="646996"/>
                </a:cubicBezTo>
                <a:close/>
                <a:moveTo>
                  <a:pt x="2827666" y="331151"/>
                </a:moveTo>
                <a:cubicBezTo>
                  <a:pt x="2865747" y="244910"/>
                  <a:pt x="2865374" y="231097"/>
                  <a:pt x="2827293" y="207576"/>
                </a:cubicBezTo>
                <a:cubicBezTo>
                  <a:pt x="2764572" y="237817"/>
                  <a:pt x="2726865" y="295311"/>
                  <a:pt x="2737318" y="344218"/>
                </a:cubicBezTo>
                <a:cubicBezTo>
                  <a:pt x="2770545" y="361765"/>
                  <a:pt x="2796679" y="333018"/>
                  <a:pt x="2827666" y="331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792656" y="1638356"/>
            <a:ext cx="2959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WRITE YOUR TOPIC OR IDEA ON SOCIAL MEDIA</a:t>
            </a:r>
            <a:endParaRPr sz="45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2" name="Google Shape;152;p16"/>
          <p:cNvSpPr/>
          <p:nvPr/>
        </p:nvSpPr>
        <p:spPr>
          <a:xfrm rot="-5400000">
            <a:off x="3697273" y="3913350"/>
            <a:ext cx="855691" cy="2289620"/>
          </a:xfrm>
          <a:custGeom>
            <a:rect b="b" l="l" r="r" t="t"/>
            <a:pathLst>
              <a:path extrusionOk="0" h="4579239" w="1711382">
                <a:moveTo>
                  <a:pt x="460189" y="4579240"/>
                </a:moveTo>
                <a:cubicBezTo>
                  <a:pt x="388747" y="4501786"/>
                  <a:pt x="391647" y="4444316"/>
                  <a:pt x="468362" y="4360167"/>
                </a:cubicBezTo>
                <a:cubicBezTo>
                  <a:pt x="487388" y="4339959"/>
                  <a:pt x="505239" y="4318676"/>
                  <a:pt x="521825" y="4296422"/>
                </a:cubicBezTo>
                <a:cubicBezTo>
                  <a:pt x="583724" y="4210322"/>
                  <a:pt x="647311" y="4126752"/>
                  <a:pt x="722181" y="4050037"/>
                </a:cubicBezTo>
                <a:cubicBezTo>
                  <a:pt x="787771" y="3982707"/>
                  <a:pt x="836542" y="3898769"/>
                  <a:pt x="890901" y="3820946"/>
                </a:cubicBezTo>
                <a:cubicBezTo>
                  <a:pt x="944101" y="3745075"/>
                  <a:pt x="995455" y="3668043"/>
                  <a:pt x="1046968" y="3590959"/>
                </a:cubicBezTo>
                <a:cubicBezTo>
                  <a:pt x="1113981" y="3490781"/>
                  <a:pt x="1179519" y="3389285"/>
                  <a:pt x="1247323" y="3289371"/>
                </a:cubicBezTo>
                <a:cubicBezTo>
                  <a:pt x="1358679" y="3124974"/>
                  <a:pt x="1444885" y="2946657"/>
                  <a:pt x="1519122" y="2764123"/>
                </a:cubicBezTo>
                <a:cubicBezTo>
                  <a:pt x="1566100" y="2648602"/>
                  <a:pt x="1599738" y="2524118"/>
                  <a:pt x="1605749" y="2397999"/>
                </a:cubicBezTo>
                <a:cubicBezTo>
                  <a:pt x="1608280" y="2345274"/>
                  <a:pt x="1610073" y="2283586"/>
                  <a:pt x="1573429" y="2236186"/>
                </a:cubicBezTo>
                <a:cubicBezTo>
                  <a:pt x="1473673" y="2235711"/>
                  <a:pt x="1400437" y="2296556"/>
                  <a:pt x="1323300" y="2340002"/>
                </a:cubicBezTo>
                <a:cubicBezTo>
                  <a:pt x="1288924" y="2359352"/>
                  <a:pt x="1274266" y="2416611"/>
                  <a:pt x="1254758" y="2458528"/>
                </a:cubicBezTo>
                <a:cubicBezTo>
                  <a:pt x="1217586" y="2537615"/>
                  <a:pt x="1185424" y="2619445"/>
                  <a:pt x="1147093" y="2698111"/>
                </a:cubicBezTo>
                <a:cubicBezTo>
                  <a:pt x="1105335" y="2783789"/>
                  <a:pt x="1060465" y="2868044"/>
                  <a:pt x="1014067" y="2951192"/>
                </a:cubicBezTo>
                <a:cubicBezTo>
                  <a:pt x="969831" y="3030701"/>
                  <a:pt x="930392" y="3115061"/>
                  <a:pt x="873660" y="3184975"/>
                </a:cubicBezTo>
                <a:cubicBezTo>
                  <a:pt x="782182" y="3297754"/>
                  <a:pt x="708209" y="3425349"/>
                  <a:pt x="595904" y="3521151"/>
                </a:cubicBezTo>
                <a:cubicBezTo>
                  <a:pt x="564269" y="3548041"/>
                  <a:pt x="536746" y="3572452"/>
                  <a:pt x="489135" y="3569131"/>
                </a:cubicBezTo>
                <a:cubicBezTo>
                  <a:pt x="436990" y="3565545"/>
                  <a:pt x="420593" y="3561538"/>
                  <a:pt x="410997" y="3510395"/>
                </a:cubicBezTo>
                <a:cubicBezTo>
                  <a:pt x="403668" y="3470324"/>
                  <a:pt x="402561" y="3429040"/>
                  <a:pt x="400452" y="3388178"/>
                </a:cubicBezTo>
                <a:cubicBezTo>
                  <a:pt x="389907" y="3199053"/>
                  <a:pt x="427869" y="3019102"/>
                  <a:pt x="524725" y="2857077"/>
                </a:cubicBezTo>
                <a:cubicBezTo>
                  <a:pt x="570121" y="2781206"/>
                  <a:pt x="636291" y="2715932"/>
                  <a:pt x="700827" y="2653927"/>
                </a:cubicBezTo>
                <a:cubicBezTo>
                  <a:pt x="781760" y="2576105"/>
                  <a:pt x="869284" y="2504820"/>
                  <a:pt x="956702" y="2434063"/>
                </a:cubicBezTo>
                <a:cubicBezTo>
                  <a:pt x="1005631" y="2394414"/>
                  <a:pt x="1060729" y="2362410"/>
                  <a:pt x="1111767" y="2325238"/>
                </a:cubicBezTo>
                <a:cubicBezTo>
                  <a:pt x="1163807" y="2287276"/>
                  <a:pt x="1205618" y="2245518"/>
                  <a:pt x="1233457" y="2180877"/>
                </a:cubicBezTo>
                <a:cubicBezTo>
                  <a:pt x="1280909" y="2070470"/>
                  <a:pt x="1308696" y="1956900"/>
                  <a:pt x="1325673" y="1839956"/>
                </a:cubicBezTo>
                <a:cubicBezTo>
                  <a:pt x="1341807" y="1728969"/>
                  <a:pt x="1340858" y="1617825"/>
                  <a:pt x="1303370" y="1509844"/>
                </a:cubicBezTo>
                <a:cubicBezTo>
                  <a:pt x="1299690" y="1500181"/>
                  <a:pt x="1295026" y="1490923"/>
                  <a:pt x="1289451" y="1482216"/>
                </a:cubicBezTo>
                <a:cubicBezTo>
                  <a:pt x="1286867" y="1477998"/>
                  <a:pt x="1282017" y="1475256"/>
                  <a:pt x="1272210" y="1466398"/>
                </a:cubicBezTo>
                <a:cubicBezTo>
                  <a:pt x="1237464" y="1520178"/>
                  <a:pt x="1204932" y="1574063"/>
                  <a:pt x="1168921" y="1625523"/>
                </a:cubicBezTo>
                <a:cubicBezTo>
                  <a:pt x="1056880" y="1785649"/>
                  <a:pt x="956702" y="1954000"/>
                  <a:pt x="827526" y="2102211"/>
                </a:cubicBezTo>
                <a:cubicBezTo>
                  <a:pt x="737893" y="2205078"/>
                  <a:pt x="656696" y="2315484"/>
                  <a:pt x="568223" y="2419458"/>
                </a:cubicBezTo>
                <a:cubicBezTo>
                  <a:pt x="471209" y="2533345"/>
                  <a:pt x="371927" y="2645175"/>
                  <a:pt x="247654" y="2731275"/>
                </a:cubicBezTo>
                <a:cubicBezTo>
                  <a:pt x="232786" y="2741557"/>
                  <a:pt x="218655" y="2753420"/>
                  <a:pt x="202521" y="2761065"/>
                </a:cubicBezTo>
                <a:cubicBezTo>
                  <a:pt x="110569" y="2804721"/>
                  <a:pt x="37966" y="2759588"/>
                  <a:pt x="15663" y="2658831"/>
                </a:cubicBezTo>
                <a:cubicBezTo>
                  <a:pt x="-11016" y="2539145"/>
                  <a:pt x="-945" y="2422727"/>
                  <a:pt x="25839" y="2306679"/>
                </a:cubicBezTo>
                <a:cubicBezTo>
                  <a:pt x="40516" y="2244310"/>
                  <a:pt x="61029" y="2183461"/>
                  <a:pt x="87106" y="2124936"/>
                </a:cubicBezTo>
                <a:cubicBezTo>
                  <a:pt x="120534" y="2049433"/>
                  <a:pt x="155227" y="1973034"/>
                  <a:pt x="200940" y="1904808"/>
                </a:cubicBezTo>
                <a:cubicBezTo>
                  <a:pt x="261679" y="1814173"/>
                  <a:pt x="335600" y="1732502"/>
                  <a:pt x="400241" y="1644346"/>
                </a:cubicBezTo>
                <a:cubicBezTo>
                  <a:pt x="475480" y="1541690"/>
                  <a:pt x="586677" y="1483586"/>
                  <a:pt x="684693" y="1409508"/>
                </a:cubicBezTo>
                <a:cubicBezTo>
                  <a:pt x="707259" y="1392425"/>
                  <a:pt x="744220" y="1395377"/>
                  <a:pt x="773324" y="1385412"/>
                </a:cubicBezTo>
                <a:cubicBezTo>
                  <a:pt x="793940" y="1378347"/>
                  <a:pt x="812235" y="1364691"/>
                  <a:pt x="832007" y="1354779"/>
                </a:cubicBezTo>
                <a:cubicBezTo>
                  <a:pt x="854890" y="1343338"/>
                  <a:pt x="877614" y="1325095"/>
                  <a:pt x="901446" y="1323144"/>
                </a:cubicBezTo>
                <a:cubicBezTo>
                  <a:pt x="998092" y="1315499"/>
                  <a:pt x="1095633" y="1306483"/>
                  <a:pt x="1191435" y="1343759"/>
                </a:cubicBezTo>
                <a:cubicBezTo>
                  <a:pt x="1266726" y="1242053"/>
                  <a:pt x="1320295" y="1128693"/>
                  <a:pt x="1366904" y="1012698"/>
                </a:cubicBezTo>
                <a:cubicBezTo>
                  <a:pt x="1419629" y="881149"/>
                  <a:pt x="1472724" y="749072"/>
                  <a:pt x="1512742" y="613199"/>
                </a:cubicBezTo>
                <a:cubicBezTo>
                  <a:pt x="1548542" y="491931"/>
                  <a:pt x="1567629" y="365760"/>
                  <a:pt x="1538472" y="237374"/>
                </a:cubicBezTo>
                <a:cubicBezTo>
                  <a:pt x="1520018" y="155018"/>
                  <a:pt x="1460333" y="107618"/>
                  <a:pt x="1372967" y="112732"/>
                </a:cubicBezTo>
                <a:cubicBezTo>
                  <a:pt x="1284547" y="118004"/>
                  <a:pt x="1210785" y="159710"/>
                  <a:pt x="1137602" y="203683"/>
                </a:cubicBezTo>
                <a:cubicBezTo>
                  <a:pt x="978267" y="299379"/>
                  <a:pt x="852517" y="431930"/>
                  <a:pt x="739791" y="576555"/>
                </a:cubicBezTo>
                <a:cubicBezTo>
                  <a:pt x="662549" y="675679"/>
                  <a:pt x="590842" y="779495"/>
                  <a:pt x="522405" y="884892"/>
                </a:cubicBezTo>
                <a:cubicBezTo>
                  <a:pt x="486605" y="939990"/>
                  <a:pt x="463247" y="1003155"/>
                  <a:pt x="433616" y="1064158"/>
                </a:cubicBezTo>
                <a:lnTo>
                  <a:pt x="353526" y="1055511"/>
                </a:lnTo>
                <a:cubicBezTo>
                  <a:pt x="339818" y="1013805"/>
                  <a:pt x="336812" y="981696"/>
                  <a:pt x="350679" y="936352"/>
                </a:cubicBezTo>
                <a:cubicBezTo>
                  <a:pt x="393228" y="796999"/>
                  <a:pt x="486816" y="690125"/>
                  <a:pt x="563794" y="573919"/>
                </a:cubicBezTo>
                <a:cubicBezTo>
                  <a:pt x="633928" y="468900"/>
                  <a:pt x="715094" y="371684"/>
                  <a:pt x="805908" y="283931"/>
                </a:cubicBezTo>
                <a:cubicBezTo>
                  <a:pt x="904293" y="188393"/>
                  <a:pt x="1005209" y="89269"/>
                  <a:pt x="1136126" y="38389"/>
                </a:cubicBezTo>
                <a:cubicBezTo>
                  <a:pt x="1183579" y="20041"/>
                  <a:pt x="1232877" y="-1260"/>
                  <a:pt x="1289609" y="58"/>
                </a:cubicBezTo>
                <a:cubicBezTo>
                  <a:pt x="1385147" y="2325"/>
                  <a:pt x="1408768" y="638"/>
                  <a:pt x="1465447" y="27106"/>
                </a:cubicBezTo>
                <a:cubicBezTo>
                  <a:pt x="1476731" y="32379"/>
                  <a:pt x="1491810" y="36017"/>
                  <a:pt x="1497768" y="45138"/>
                </a:cubicBezTo>
                <a:cubicBezTo>
                  <a:pt x="1545906" y="118004"/>
                  <a:pt x="1613500" y="181433"/>
                  <a:pt x="1632428" y="269115"/>
                </a:cubicBezTo>
                <a:cubicBezTo>
                  <a:pt x="1654204" y="370294"/>
                  <a:pt x="1660742" y="472845"/>
                  <a:pt x="1637332" y="577083"/>
                </a:cubicBezTo>
                <a:cubicBezTo>
                  <a:pt x="1588350" y="795418"/>
                  <a:pt x="1505519" y="1000940"/>
                  <a:pt x="1411035" y="1202245"/>
                </a:cubicBezTo>
                <a:cubicBezTo>
                  <a:pt x="1377607" y="1273582"/>
                  <a:pt x="1334900" y="1340596"/>
                  <a:pt x="1295040" y="1412407"/>
                </a:cubicBezTo>
                <a:cubicBezTo>
                  <a:pt x="1310330" y="1430914"/>
                  <a:pt x="1323933" y="1449315"/>
                  <a:pt x="1339593" y="1465976"/>
                </a:cubicBezTo>
                <a:cubicBezTo>
                  <a:pt x="1403284" y="1533465"/>
                  <a:pt x="1425429" y="1616612"/>
                  <a:pt x="1432705" y="1706034"/>
                </a:cubicBezTo>
                <a:cubicBezTo>
                  <a:pt x="1444555" y="1843227"/>
                  <a:pt x="1426827" y="1981366"/>
                  <a:pt x="1380718" y="2111121"/>
                </a:cubicBezTo>
                <a:cubicBezTo>
                  <a:pt x="1376970" y="2123477"/>
                  <a:pt x="1374150" y="2136096"/>
                  <a:pt x="1372282" y="2148873"/>
                </a:cubicBezTo>
                <a:cubicBezTo>
                  <a:pt x="1371913" y="2150824"/>
                  <a:pt x="1374233" y="2153302"/>
                  <a:pt x="1378029" y="2161316"/>
                </a:cubicBezTo>
                <a:cubicBezTo>
                  <a:pt x="1388415" y="2157924"/>
                  <a:pt x="1398561" y="2153837"/>
                  <a:pt x="1408399" y="2149084"/>
                </a:cubicBezTo>
                <a:cubicBezTo>
                  <a:pt x="1472196" y="2113178"/>
                  <a:pt x="1554342" y="2130419"/>
                  <a:pt x="1613447" y="2174392"/>
                </a:cubicBezTo>
                <a:cubicBezTo>
                  <a:pt x="1707403" y="2244253"/>
                  <a:pt x="1721112" y="2335151"/>
                  <a:pt x="1706296" y="2440443"/>
                </a:cubicBezTo>
                <a:cubicBezTo>
                  <a:pt x="1698176" y="2498441"/>
                  <a:pt x="1701287" y="2558231"/>
                  <a:pt x="1688369" y="2614752"/>
                </a:cubicBezTo>
                <a:cubicBezTo>
                  <a:pt x="1667859" y="2704912"/>
                  <a:pt x="1640600" y="2793754"/>
                  <a:pt x="1611918" y="2881753"/>
                </a:cubicBezTo>
                <a:cubicBezTo>
                  <a:pt x="1563780" y="3029383"/>
                  <a:pt x="1502144" y="3170423"/>
                  <a:pt x="1416835" y="3301392"/>
                </a:cubicBezTo>
                <a:cubicBezTo>
                  <a:pt x="1357203" y="3392923"/>
                  <a:pt x="1308116" y="3491203"/>
                  <a:pt x="1249749" y="3583736"/>
                </a:cubicBezTo>
                <a:cubicBezTo>
                  <a:pt x="1201663" y="3659976"/>
                  <a:pt x="1148516" y="3733159"/>
                  <a:pt x="1094842" y="3805603"/>
                </a:cubicBezTo>
                <a:cubicBezTo>
                  <a:pt x="1012169" y="3917012"/>
                  <a:pt x="950428" y="4042445"/>
                  <a:pt x="853203" y="4144310"/>
                </a:cubicBezTo>
                <a:cubicBezTo>
                  <a:pt x="810126" y="4189337"/>
                  <a:pt x="784080" y="4250446"/>
                  <a:pt x="748543" y="4303065"/>
                </a:cubicBezTo>
                <a:cubicBezTo>
                  <a:pt x="724079" y="4339393"/>
                  <a:pt x="696609" y="4373664"/>
                  <a:pt x="670405" y="4408516"/>
                </a:cubicBezTo>
                <a:cubicBezTo>
                  <a:pt x="632126" y="4459659"/>
                  <a:pt x="593742" y="4510750"/>
                  <a:pt x="553249" y="4564793"/>
                </a:cubicBezTo>
                <a:close/>
                <a:moveTo>
                  <a:pt x="1148464" y="1411669"/>
                </a:moveTo>
                <a:cubicBezTo>
                  <a:pt x="1110185" y="1411669"/>
                  <a:pt x="1086459" y="1408137"/>
                  <a:pt x="1064104" y="1412302"/>
                </a:cubicBezTo>
                <a:cubicBezTo>
                  <a:pt x="970147" y="1429965"/>
                  <a:pt x="877456" y="1452373"/>
                  <a:pt x="793360" y="1500511"/>
                </a:cubicBezTo>
                <a:cubicBezTo>
                  <a:pt x="537959" y="1646771"/>
                  <a:pt x="355214" y="1859359"/>
                  <a:pt x="227988" y="2122141"/>
                </a:cubicBezTo>
                <a:cubicBezTo>
                  <a:pt x="205421" y="2168697"/>
                  <a:pt x="187231" y="2217363"/>
                  <a:pt x="166405" y="2264499"/>
                </a:cubicBezTo>
                <a:cubicBezTo>
                  <a:pt x="114523" y="2383289"/>
                  <a:pt x="100024" y="2506455"/>
                  <a:pt x="116685" y="2643909"/>
                </a:cubicBezTo>
                <a:cubicBezTo>
                  <a:pt x="139989" y="2635368"/>
                  <a:pt x="160763" y="2632574"/>
                  <a:pt x="175157" y="2621501"/>
                </a:cubicBezTo>
                <a:cubicBezTo>
                  <a:pt x="207761" y="2596441"/>
                  <a:pt x="238559" y="2569115"/>
                  <a:pt x="267321" y="2539724"/>
                </a:cubicBezTo>
                <a:cubicBezTo>
                  <a:pt x="327849" y="2477931"/>
                  <a:pt x="388220" y="2415768"/>
                  <a:pt x="445479" y="2350968"/>
                </a:cubicBezTo>
                <a:cubicBezTo>
                  <a:pt x="532581" y="2252583"/>
                  <a:pt x="615096" y="2150085"/>
                  <a:pt x="703200" y="2052649"/>
                </a:cubicBezTo>
                <a:cubicBezTo>
                  <a:pt x="757928" y="1992068"/>
                  <a:pt x="811444" y="1931803"/>
                  <a:pt x="848879" y="1858515"/>
                </a:cubicBezTo>
                <a:cubicBezTo>
                  <a:pt x="859191" y="1837603"/>
                  <a:pt x="872891" y="1818540"/>
                  <a:pt x="889425" y="1802099"/>
                </a:cubicBezTo>
                <a:cubicBezTo>
                  <a:pt x="986334" y="1709567"/>
                  <a:pt x="1037899" y="1586190"/>
                  <a:pt x="1111925" y="1478103"/>
                </a:cubicBezTo>
                <a:cubicBezTo>
                  <a:pt x="1123156" y="1461758"/>
                  <a:pt x="1131275" y="1443252"/>
                  <a:pt x="1148464" y="1411669"/>
                </a:cubicBezTo>
                <a:close/>
                <a:moveTo>
                  <a:pt x="535797" y="3335875"/>
                </a:moveTo>
                <a:cubicBezTo>
                  <a:pt x="603813" y="3267332"/>
                  <a:pt x="676573" y="3216505"/>
                  <a:pt x="715696" y="3146855"/>
                </a:cubicBezTo>
                <a:cubicBezTo>
                  <a:pt x="744642" y="3095342"/>
                  <a:pt x="779704" y="3049471"/>
                  <a:pt x="810601" y="3000121"/>
                </a:cubicBezTo>
                <a:cubicBezTo>
                  <a:pt x="877404" y="2893089"/>
                  <a:pt x="943785" y="2785793"/>
                  <a:pt x="1006844" y="2676599"/>
                </a:cubicBezTo>
                <a:cubicBezTo>
                  <a:pt x="1035315" y="2627354"/>
                  <a:pt x="1055457" y="2573363"/>
                  <a:pt x="1079394" y="2521534"/>
                </a:cubicBezTo>
                <a:cubicBezTo>
                  <a:pt x="1052054" y="2527159"/>
                  <a:pt x="1026629" y="2539744"/>
                  <a:pt x="1005579" y="2558073"/>
                </a:cubicBezTo>
                <a:cubicBezTo>
                  <a:pt x="961078" y="2596773"/>
                  <a:pt x="919900" y="2639322"/>
                  <a:pt x="874662" y="2677074"/>
                </a:cubicBezTo>
                <a:cubicBezTo>
                  <a:pt x="774484" y="2760696"/>
                  <a:pt x="688542" y="2855232"/>
                  <a:pt x="626537" y="2971016"/>
                </a:cubicBezTo>
                <a:cubicBezTo>
                  <a:pt x="567380" y="3081054"/>
                  <a:pt x="533161" y="3196416"/>
                  <a:pt x="535797" y="33358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 rot="533899">
            <a:off x="-113860" y="240037"/>
            <a:ext cx="931393" cy="900945"/>
          </a:xfrm>
          <a:custGeom>
            <a:rect b="b" l="l" r="r" t="t"/>
            <a:pathLst>
              <a:path extrusionOk="0" h="1798186" w="1858956">
                <a:moveTo>
                  <a:pt x="1642026" y="521071"/>
                </a:moveTo>
                <a:cubicBezTo>
                  <a:pt x="1638952" y="545668"/>
                  <a:pt x="1637107" y="563807"/>
                  <a:pt x="1634648" y="582255"/>
                </a:cubicBezTo>
                <a:cubicBezTo>
                  <a:pt x="1631266" y="608081"/>
                  <a:pt x="1635877" y="628988"/>
                  <a:pt x="1658629" y="647435"/>
                </a:cubicBezTo>
                <a:cubicBezTo>
                  <a:pt x="1672772" y="658811"/>
                  <a:pt x="1681381" y="679718"/>
                  <a:pt x="1687222" y="697858"/>
                </a:cubicBezTo>
                <a:cubicBezTo>
                  <a:pt x="1710896" y="769495"/>
                  <a:pt x="1713971" y="844206"/>
                  <a:pt x="1710589" y="918918"/>
                </a:cubicBezTo>
                <a:cubicBezTo>
                  <a:pt x="1707207" y="995781"/>
                  <a:pt x="1702595" y="1072030"/>
                  <a:pt x="1708744" y="1149201"/>
                </a:cubicBezTo>
                <a:cubicBezTo>
                  <a:pt x="1712126" y="1194397"/>
                  <a:pt x="1708129" y="1240823"/>
                  <a:pt x="1702288" y="1286019"/>
                </a:cubicBezTo>
                <a:cubicBezTo>
                  <a:pt x="1688452" y="1391476"/>
                  <a:pt x="1675846" y="1497240"/>
                  <a:pt x="1654632" y="1601468"/>
                </a:cubicBezTo>
                <a:cubicBezTo>
                  <a:pt x="1639874" y="1672797"/>
                  <a:pt x="1607592" y="1738285"/>
                  <a:pt x="1527961" y="1761959"/>
                </a:cubicBezTo>
                <a:cubicBezTo>
                  <a:pt x="1512588" y="1766571"/>
                  <a:pt x="1496908" y="1771490"/>
                  <a:pt x="1480920" y="1772720"/>
                </a:cubicBezTo>
                <a:cubicBezTo>
                  <a:pt x="1359783" y="1781329"/>
                  <a:pt x="1238646" y="1790860"/>
                  <a:pt x="1117508" y="1796087"/>
                </a:cubicBezTo>
                <a:cubicBezTo>
                  <a:pt x="1038493" y="1799469"/>
                  <a:pt x="959169" y="1798239"/>
                  <a:pt x="880153" y="1796087"/>
                </a:cubicBezTo>
                <a:cubicBezTo>
                  <a:pt x="818355" y="1794549"/>
                  <a:pt x="756864" y="1787785"/>
                  <a:pt x="695373" y="1784711"/>
                </a:cubicBezTo>
                <a:cubicBezTo>
                  <a:pt x="656941" y="1782559"/>
                  <a:pt x="618509" y="1784096"/>
                  <a:pt x="580385" y="1781329"/>
                </a:cubicBezTo>
                <a:cubicBezTo>
                  <a:pt x="503828" y="1775487"/>
                  <a:pt x="427580" y="1766878"/>
                  <a:pt x="351023" y="1761652"/>
                </a:cubicBezTo>
                <a:cubicBezTo>
                  <a:pt x="281846" y="1756732"/>
                  <a:pt x="212669" y="1754888"/>
                  <a:pt x="143491" y="1750891"/>
                </a:cubicBezTo>
                <a:cubicBezTo>
                  <a:pt x="128734" y="1749968"/>
                  <a:pt x="113053" y="1749046"/>
                  <a:pt x="99833" y="1743819"/>
                </a:cubicBezTo>
                <a:cubicBezTo>
                  <a:pt x="62016" y="1728447"/>
                  <a:pt x="30041" y="1709999"/>
                  <a:pt x="24506" y="1661421"/>
                </a:cubicBezTo>
                <a:cubicBezTo>
                  <a:pt x="16820" y="1595319"/>
                  <a:pt x="-2242" y="1530753"/>
                  <a:pt x="217" y="1463113"/>
                </a:cubicBezTo>
                <a:cubicBezTo>
                  <a:pt x="2984" y="1381637"/>
                  <a:pt x="1755" y="1300162"/>
                  <a:pt x="6059" y="1218994"/>
                </a:cubicBezTo>
                <a:cubicBezTo>
                  <a:pt x="10363" y="1138748"/>
                  <a:pt x="19280" y="1058810"/>
                  <a:pt x="26351" y="978564"/>
                </a:cubicBezTo>
                <a:cubicBezTo>
                  <a:pt x="26659" y="974875"/>
                  <a:pt x="27273" y="971185"/>
                  <a:pt x="26966" y="967496"/>
                </a:cubicBezTo>
                <a:cubicBezTo>
                  <a:pt x="22047" y="890324"/>
                  <a:pt x="34345" y="814383"/>
                  <a:pt x="45721" y="738442"/>
                </a:cubicBezTo>
                <a:cubicBezTo>
                  <a:pt x="46951" y="731063"/>
                  <a:pt x="48488" y="723684"/>
                  <a:pt x="47873" y="716305"/>
                </a:cubicBezTo>
                <a:cubicBezTo>
                  <a:pt x="43569" y="665575"/>
                  <a:pt x="75544" y="639134"/>
                  <a:pt x="114283" y="619149"/>
                </a:cubicBezTo>
                <a:cubicBezTo>
                  <a:pt x="151793" y="599780"/>
                  <a:pt x="192684" y="588096"/>
                  <a:pt x="235113" y="585637"/>
                </a:cubicBezTo>
                <a:cubicBezTo>
                  <a:pt x="292300" y="582255"/>
                  <a:pt x="347641" y="569034"/>
                  <a:pt x="402368" y="552739"/>
                </a:cubicBezTo>
                <a:cubicBezTo>
                  <a:pt x="413744" y="549357"/>
                  <a:pt x="426965" y="549357"/>
                  <a:pt x="438956" y="550587"/>
                </a:cubicBezTo>
                <a:cubicBezTo>
                  <a:pt x="494912" y="557043"/>
                  <a:pt x="549947" y="546282"/>
                  <a:pt x="605289" y="541056"/>
                </a:cubicBezTo>
                <a:cubicBezTo>
                  <a:pt x="628348" y="538904"/>
                  <a:pt x="651407" y="535829"/>
                  <a:pt x="678155" y="532754"/>
                </a:cubicBezTo>
                <a:cubicBezTo>
                  <a:pt x="682152" y="502316"/>
                  <a:pt x="685534" y="472186"/>
                  <a:pt x="689839" y="441748"/>
                </a:cubicBezTo>
                <a:cubicBezTo>
                  <a:pt x="691683" y="429450"/>
                  <a:pt x="692298" y="415922"/>
                  <a:pt x="698140" y="406083"/>
                </a:cubicBezTo>
                <a:cubicBezTo>
                  <a:pt x="703674" y="396552"/>
                  <a:pt x="714743" y="388558"/>
                  <a:pt x="725196" y="383946"/>
                </a:cubicBezTo>
                <a:cubicBezTo>
                  <a:pt x="736264" y="379334"/>
                  <a:pt x="749485" y="378412"/>
                  <a:pt x="761783" y="378412"/>
                </a:cubicBezTo>
                <a:cubicBezTo>
                  <a:pt x="816203" y="377797"/>
                  <a:pt x="870315" y="378412"/>
                  <a:pt x="924734" y="378412"/>
                </a:cubicBezTo>
                <a:cubicBezTo>
                  <a:pt x="949331" y="378412"/>
                  <a:pt x="973927" y="378412"/>
                  <a:pt x="998523" y="376875"/>
                </a:cubicBezTo>
                <a:cubicBezTo>
                  <a:pt x="1057862" y="373185"/>
                  <a:pt x="1081229" y="392862"/>
                  <a:pt x="1082459" y="452509"/>
                </a:cubicBezTo>
                <a:cubicBezTo>
                  <a:pt x="1083074" y="482024"/>
                  <a:pt x="1079692" y="511540"/>
                  <a:pt x="1077847" y="546282"/>
                </a:cubicBezTo>
                <a:cubicBezTo>
                  <a:pt x="1091067" y="548435"/>
                  <a:pt x="1104903" y="552739"/>
                  <a:pt x="1118738" y="553046"/>
                </a:cubicBezTo>
                <a:cubicBezTo>
                  <a:pt x="1189145" y="555814"/>
                  <a:pt x="1259553" y="556736"/>
                  <a:pt x="1329960" y="559811"/>
                </a:cubicBezTo>
                <a:cubicBezTo>
                  <a:pt x="1353019" y="560733"/>
                  <a:pt x="1375771" y="565652"/>
                  <a:pt x="1402519" y="569342"/>
                </a:cubicBezTo>
                <a:cubicBezTo>
                  <a:pt x="1407438" y="545668"/>
                  <a:pt x="1411743" y="524453"/>
                  <a:pt x="1417277" y="499242"/>
                </a:cubicBezTo>
                <a:cubicBezTo>
                  <a:pt x="1392373" y="494630"/>
                  <a:pt x="1371159" y="489403"/>
                  <a:pt x="1349329" y="486944"/>
                </a:cubicBezTo>
                <a:cubicBezTo>
                  <a:pt x="1299214" y="481717"/>
                  <a:pt x="1282612" y="465114"/>
                  <a:pt x="1286609" y="414692"/>
                </a:cubicBezTo>
                <a:cubicBezTo>
                  <a:pt x="1292143" y="341825"/>
                  <a:pt x="1303519" y="268958"/>
                  <a:pt x="1329037" y="200396"/>
                </a:cubicBezTo>
                <a:cubicBezTo>
                  <a:pt x="1349944" y="143824"/>
                  <a:pt x="1379460" y="90327"/>
                  <a:pt x="1402827" y="34678"/>
                </a:cubicBezTo>
                <a:cubicBezTo>
                  <a:pt x="1416662" y="1165"/>
                  <a:pt x="1443103" y="-1602"/>
                  <a:pt x="1472311" y="550"/>
                </a:cubicBezTo>
                <a:cubicBezTo>
                  <a:pt x="1501827" y="2702"/>
                  <a:pt x="1531343" y="6392"/>
                  <a:pt x="1560551" y="11004"/>
                </a:cubicBezTo>
                <a:cubicBezTo>
                  <a:pt x="1599598" y="17460"/>
                  <a:pt x="1638645" y="23609"/>
                  <a:pt x="1676769" y="33448"/>
                </a:cubicBezTo>
                <a:cubicBezTo>
                  <a:pt x="1724732" y="46053"/>
                  <a:pt x="1770850" y="66653"/>
                  <a:pt x="1815738" y="89405"/>
                </a:cubicBezTo>
                <a:cubicBezTo>
                  <a:pt x="1844332" y="104162"/>
                  <a:pt x="1862164" y="126607"/>
                  <a:pt x="1858475" y="161041"/>
                </a:cubicBezTo>
                <a:cubicBezTo>
                  <a:pt x="1856015" y="183178"/>
                  <a:pt x="1854785" y="205930"/>
                  <a:pt x="1849251" y="227144"/>
                </a:cubicBezTo>
                <a:cubicBezTo>
                  <a:pt x="1826499" y="312002"/>
                  <a:pt x="1802825" y="396859"/>
                  <a:pt x="1778229" y="481409"/>
                </a:cubicBezTo>
                <a:cubicBezTo>
                  <a:pt x="1761626" y="537981"/>
                  <a:pt x="1742257" y="548127"/>
                  <a:pt x="1684763" y="533677"/>
                </a:cubicBezTo>
                <a:cubicBezTo>
                  <a:pt x="1672157" y="530295"/>
                  <a:pt x="1659551" y="526298"/>
                  <a:pt x="1642026" y="521071"/>
                </a:cubicBezTo>
                <a:close/>
                <a:moveTo>
                  <a:pt x="78926" y="817458"/>
                </a:moveTo>
                <a:cubicBezTo>
                  <a:pt x="73392" y="942284"/>
                  <a:pt x="67243" y="1065881"/>
                  <a:pt x="62631" y="1189478"/>
                </a:cubicBezTo>
                <a:cubicBezTo>
                  <a:pt x="59556" y="1274643"/>
                  <a:pt x="57404" y="1359808"/>
                  <a:pt x="57404" y="1444666"/>
                </a:cubicBezTo>
                <a:cubicBezTo>
                  <a:pt x="57404" y="1507694"/>
                  <a:pt x="60479" y="1570415"/>
                  <a:pt x="63246" y="1633443"/>
                </a:cubicBezTo>
                <a:cubicBezTo>
                  <a:pt x="65398" y="1679561"/>
                  <a:pt x="78618" y="1693704"/>
                  <a:pt x="124737" y="1701391"/>
                </a:cubicBezTo>
                <a:cubicBezTo>
                  <a:pt x="134575" y="1702928"/>
                  <a:pt x="144414" y="1703235"/>
                  <a:pt x="154560" y="1702928"/>
                </a:cubicBezTo>
                <a:cubicBezTo>
                  <a:pt x="200371" y="1702620"/>
                  <a:pt x="246181" y="1699238"/>
                  <a:pt x="291992" y="1701698"/>
                </a:cubicBezTo>
                <a:cubicBezTo>
                  <a:pt x="367626" y="1706002"/>
                  <a:pt x="442645" y="1714303"/>
                  <a:pt x="518279" y="1720145"/>
                </a:cubicBezTo>
                <a:cubicBezTo>
                  <a:pt x="566549" y="1723835"/>
                  <a:pt x="614820" y="1726602"/>
                  <a:pt x="663090" y="1729369"/>
                </a:cubicBezTo>
                <a:cubicBezTo>
                  <a:pt x="708593" y="1732136"/>
                  <a:pt x="754404" y="1734903"/>
                  <a:pt x="799908" y="1737363"/>
                </a:cubicBezTo>
                <a:cubicBezTo>
                  <a:pt x="846948" y="1739822"/>
                  <a:pt x="893989" y="1743512"/>
                  <a:pt x="941029" y="1743512"/>
                </a:cubicBezTo>
                <a:cubicBezTo>
                  <a:pt x="1010514" y="1743819"/>
                  <a:pt x="1079692" y="1739207"/>
                  <a:pt x="1149176" y="1740437"/>
                </a:cubicBezTo>
                <a:cubicBezTo>
                  <a:pt x="1265087" y="1742589"/>
                  <a:pt x="1379153" y="1725064"/>
                  <a:pt x="1494141" y="1716148"/>
                </a:cubicBezTo>
                <a:cubicBezTo>
                  <a:pt x="1515355" y="1714611"/>
                  <a:pt x="1535955" y="1707232"/>
                  <a:pt x="1548868" y="1688477"/>
                </a:cubicBezTo>
                <a:cubicBezTo>
                  <a:pt x="1571619" y="1656195"/>
                  <a:pt x="1592526" y="1622990"/>
                  <a:pt x="1597753" y="1582405"/>
                </a:cubicBezTo>
                <a:cubicBezTo>
                  <a:pt x="1600828" y="1559346"/>
                  <a:pt x="1605132" y="1536287"/>
                  <a:pt x="1607899" y="1513228"/>
                </a:cubicBezTo>
                <a:cubicBezTo>
                  <a:pt x="1617738" y="1436057"/>
                  <a:pt x="1626961" y="1358578"/>
                  <a:pt x="1636492" y="1281407"/>
                </a:cubicBezTo>
                <a:cubicBezTo>
                  <a:pt x="1639874" y="1253121"/>
                  <a:pt x="1644794" y="1225143"/>
                  <a:pt x="1646638" y="1196857"/>
                </a:cubicBezTo>
                <a:cubicBezTo>
                  <a:pt x="1652787" y="1110462"/>
                  <a:pt x="1644794" y="1024067"/>
                  <a:pt x="1655862" y="937365"/>
                </a:cubicBezTo>
                <a:cubicBezTo>
                  <a:pt x="1663548" y="876796"/>
                  <a:pt x="1654017" y="813768"/>
                  <a:pt x="1651250" y="751970"/>
                </a:cubicBezTo>
                <a:cubicBezTo>
                  <a:pt x="1649098" y="701240"/>
                  <a:pt x="1635263" y="685252"/>
                  <a:pt x="1584225" y="673569"/>
                </a:cubicBezTo>
                <a:cubicBezTo>
                  <a:pt x="1552865" y="666190"/>
                  <a:pt x="1521197" y="660348"/>
                  <a:pt x="1489529" y="653584"/>
                </a:cubicBezTo>
                <a:cubicBezTo>
                  <a:pt x="1404671" y="635752"/>
                  <a:pt x="1319199" y="620687"/>
                  <a:pt x="1231882" y="620687"/>
                </a:cubicBezTo>
                <a:cubicBezTo>
                  <a:pt x="1172543" y="620687"/>
                  <a:pt x="1113204" y="621301"/>
                  <a:pt x="1053865" y="619149"/>
                </a:cubicBezTo>
                <a:cubicBezTo>
                  <a:pt x="987148" y="616690"/>
                  <a:pt x="920430" y="611155"/>
                  <a:pt x="853405" y="607773"/>
                </a:cubicBezTo>
                <a:cubicBezTo>
                  <a:pt x="821429" y="606236"/>
                  <a:pt x="789147" y="605621"/>
                  <a:pt x="756864" y="606544"/>
                </a:cubicBezTo>
                <a:cubicBezTo>
                  <a:pt x="712283" y="607773"/>
                  <a:pt x="668009" y="611770"/>
                  <a:pt x="623428" y="613000"/>
                </a:cubicBezTo>
                <a:cubicBezTo>
                  <a:pt x="549332" y="615152"/>
                  <a:pt x="474928" y="616382"/>
                  <a:pt x="400831" y="618534"/>
                </a:cubicBezTo>
                <a:cubicBezTo>
                  <a:pt x="390070" y="618842"/>
                  <a:pt x="379617" y="622839"/>
                  <a:pt x="368241" y="625606"/>
                </a:cubicBezTo>
                <a:cubicBezTo>
                  <a:pt x="366704" y="640364"/>
                  <a:pt x="365781" y="652662"/>
                  <a:pt x="363937" y="664653"/>
                </a:cubicBezTo>
                <a:cubicBezTo>
                  <a:pt x="360247" y="689249"/>
                  <a:pt x="356558" y="713845"/>
                  <a:pt x="351946" y="738134"/>
                </a:cubicBezTo>
                <a:cubicBezTo>
                  <a:pt x="349179" y="753200"/>
                  <a:pt x="342107" y="764883"/>
                  <a:pt x="325197" y="770110"/>
                </a:cubicBezTo>
                <a:cubicBezTo>
                  <a:pt x="268318" y="787635"/>
                  <a:pt x="211131" y="803315"/>
                  <a:pt x="151485" y="808849"/>
                </a:cubicBezTo>
                <a:cubicBezTo>
                  <a:pt x="128426" y="811309"/>
                  <a:pt x="105367" y="814383"/>
                  <a:pt x="78926" y="817458"/>
                </a:cubicBezTo>
                <a:close/>
                <a:moveTo>
                  <a:pt x="1340413" y="439903"/>
                </a:moveTo>
                <a:cubicBezTo>
                  <a:pt x="1361013" y="442670"/>
                  <a:pt x="1381305" y="442363"/>
                  <a:pt x="1399445" y="448819"/>
                </a:cubicBezTo>
                <a:cubicBezTo>
                  <a:pt x="1436339" y="461425"/>
                  <a:pt x="1466777" y="450357"/>
                  <a:pt x="1497215" y="430987"/>
                </a:cubicBezTo>
                <a:cubicBezTo>
                  <a:pt x="1538722" y="404238"/>
                  <a:pt x="1580535" y="378105"/>
                  <a:pt x="1623272" y="353201"/>
                </a:cubicBezTo>
                <a:cubicBezTo>
                  <a:pt x="1657092" y="333524"/>
                  <a:pt x="1692142" y="316306"/>
                  <a:pt x="1728421" y="296937"/>
                </a:cubicBezTo>
                <a:cubicBezTo>
                  <a:pt x="1721657" y="287405"/>
                  <a:pt x="1716738" y="280641"/>
                  <a:pt x="1711511" y="273877"/>
                </a:cubicBezTo>
                <a:cubicBezTo>
                  <a:pt x="1679844" y="231141"/>
                  <a:pt x="1681996" y="221303"/>
                  <a:pt x="1728729" y="194862"/>
                </a:cubicBezTo>
                <a:cubicBezTo>
                  <a:pt x="1739490" y="188712"/>
                  <a:pt x="1749636" y="181948"/>
                  <a:pt x="1760397" y="175492"/>
                </a:cubicBezTo>
                <a:cubicBezTo>
                  <a:pt x="1775462" y="166576"/>
                  <a:pt x="1790835" y="157659"/>
                  <a:pt x="1813279" y="144439"/>
                </a:cubicBezTo>
                <a:cubicBezTo>
                  <a:pt x="1783456" y="132141"/>
                  <a:pt x="1762549" y="123532"/>
                  <a:pt x="1740720" y="114616"/>
                </a:cubicBezTo>
                <a:cubicBezTo>
                  <a:pt x="1699213" y="146591"/>
                  <a:pt x="1648790" y="160119"/>
                  <a:pt x="1610051" y="195169"/>
                </a:cubicBezTo>
                <a:cubicBezTo>
                  <a:pt x="1614355" y="203778"/>
                  <a:pt x="1618045" y="209927"/>
                  <a:pt x="1620812" y="216691"/>
                </a:cubicBezTo>
                <a:cubicBezTo>
                  <a:pt x="1632495" y="247436"/>
                  <a:pt x="1628191" y="257582"/>
                  <a:pt x="1597445" y="271725"/>
                </a:cubicBezTo>
                <a:cubicBezTo>
                  <a:pt x="1591911" y="274185"/>
                  <a:pt x="1586070" y="276337"/>
                  <a:pt x="1580228" y="278797"/>
                </a:cubicBezTo>
                <a:cubicBezTo>
                  <a:pt x="1504902" y="310157"/>
                  <a:pt x="1430190" y="341825"/>
                  <a:pt x="1361628" y="387021"/>
                </a:cubicBezTo>
                <a:cubicBezTo>
                  <a:pt x="1342565" y="400241"/>
                  <a:pt x="1332419" y="412540"/>
                  <a:pt x="1340413" y="439903"/>
                </a:cubicBezTo>
                <a:close/>
                <a:moveTo>
                  <a:pt x="1349944" y="341518"/>
                </a:moveTo>
                <a:cubicBezTo>
                  <a:pt x="1392373" y="317536"/>
                  <a:pt x="1428960" y="297859"/>
                  <a:pt x="1464625" y="276337"/>
                </a:cubicBezTo>
                <a:cubicBezTo>
                  <a:pt x="1500290" y="254815"/>
                  <a:pt x="1544871" y="252971"/>
                  <a:pt x="1577768" y="226837"/>
                </a:cubicBezTo>
                <a:cubicBezTo>
                  <a:pt x="1560244" y="170265"/>
                  <a:pt x="1562396" y="164731"/>
                  <a:pt x="1609744" y="132756"/>
                </a:cubicBezTo>
                <a:cubicBezTo>
                  <a:pt x="1626961" y="121072"/>
                  <a:pt x="1643564" y="108159"/>
                  <a:pt x="1664163" y="93094"/>
                </a:cubicBezTo>
                <a:cubicBezTo>
                  <a:pt x="1594371" y="60196"/>
                  <a:pt x="1519659" y="63886"/>
                  <a:pt x="1447100" y="41134"/>
                </a:cubicBezTo>
                <a:cubicBezTo>
                  <a:pt x="1398830" y="135215"/>
                  <a:pt x="1366854" y="232064"/>
                  <a:pt x="1349944" y="341518"/>
                </a:cubicBezTo>
                <a:close/>
                <a:moveTo>
                  <a:pt x="1024965" y="439596"/>
                </a:moveTo>
                <a:cubicBezTo>
                  <a:pt x="1011744" y="438981"/>
                  <a:pt x="999753" y="438058"/>
                  <a:pt x="988070" y="438058"/>
                </a:cubicBezTo>
                <a:cubicBezTo>
                  <a:pt x="954865" y="438366"/>
                  <a:pt x="921352" y="442978"/>
                  <a:pt x="888762" y="438981"/>
                </a:cubicBezTo>
                <a:cubicBezTo>
                  <a:pt x="852790" y="434676"/>
                  <a:pt x="817432" y="434676"/>
                  <a:pt x="781768" y="438981"/>
                </a:cubicBezTo>
                <a:cubicBezTo>
                  <a:pt x="735650" y="444822"/>
                  <a:pt x="733497" y="446052"/>
                  <a:pt x="727041" y="491248"/>
                </a:cubicBezTo>
                <a:cubicBezTo>
                  <a:pt x="725811" y="500779"/>
                  <a:pt x="725503" y="510310"/>
                  <a:pt x="724581" y="519841"/>
                </a:cubicBezTo>
                <a:cubicBezTo>
                  <a:pt x="827886" y="528143"/>
                  <a:pt x="929039" y="536444"/>
                  <a:pt x="1030499" y="544745"/>
                </a:cubicBezTo>
                <a:cubicBezTo>
                  <a:pt x="1028347" y="509695"/>
                  <a:pt x="1026809" y="478027"/>
                  <a:pt x="1024965" y="439596"/>
                </a:cubicBezTo>
                <a:close/>
                <a:moveTo>
                  <a:pt x="311669" y="637597"/>
                </a:moveTo>
                <a:cubicBezTo>
                  <a:pt x="229886" y="636059"/>
                  <a:pt x="226504" y="636982"/>
                  <a:pt x="130271" y="673876"/>
                </a:cubicBezTo>
                <a:cubicBezTo>
                  <a:pt x="85690" y="691094"/>
                  <a:pt x="75851" y="712001"/>
                  <a:pt x="90302" y="760578"/>
                </a:cubicBezTo>
                <a:cubicBezTo>
                  <a:pt x="148103" y="749510"/>
                  <a:pt x="206212" y="739057"/>
                  <a:pt x="264321" y="727681"/>
                </a:cubicBezTo>
                <a:cubicBezTo>
                  <a:pt x="304290" y="719687"/>
                  <a:pt x="307672" y="715690"/>
                  <a:pt x="311669" y="676336"/>
                </a:cubicBezTo>
                <a:cubicBezTo>
                  <a:pt x="312592" y="664038"/>
                  <a:pt x="311669" y="651739"/>
                  <a:pt x="311669" y="637597"/>
                </a:cubicBezTo>
                <a:close/>
                <a:moveTo>
                  <a:pt x="1546716" y="456813"/>
                </a:moveTo>
                <a:cubicBezTo>
                  <a:pt x="1546716" y="460195"/>
                  <a:pt x="1546716" y="463577"/>
                  <a:pt x="1546716" y="466959"/>
                </a:cubicBezTo>
                <a:cubicBezTo>
                  <a:pt x="1606669" y="474338"/>
                  <a:pt x="1666623" y="484484"/>
                  <a:pt x="1729036" y="482947"/>
                </a:cubicBezTo>
                <a:cubicBezTo>
                  <a:pt x="1737337" y="455583"/>
                  <a:pt x="1745639" y="430987"/>
                  <a:pt x="1752095" y="406083"/>
                </a:cubicBezTo>
                <a:cubicBezTo>
                  <a:pt x="1758552" y="381487"/>
                  <a:pt x="1763164" y="356275"/>
                  <a:pt x="1769928" y="324607"/>
                </a:cubicBezTo>
                <a:cubicBezTo>
                  <a:pt x="1691527" y="371033"/>
                  <a:pt x="1618967" y="413769"/>
                  <a:pt x="1546716" y="456813"/>
                </a:cubicBezTo>
                <a:close/>
                <a:moveTo>
                  <a:pt x="1463088" y="513077"/>
                </a:moveTo>
                <a:cubicBezTo>
                  <a:pt x="1459091" y="531832"/>
                  <a:pt x="1454787" y="553046"/>
                  <a:pt x="1449560" y="578258"/>
                </a:cubicBezTo>
                <a:cubicBezTo>
                  <a:pt x="1494756" y="588404"/>
                  <a:pt x="1537184" y="597935"/>
                  <a:pt x="1585147" y="608696"/>
                </a:cubicBezTo>
                <a:cubicBezTo>
                  <a:pt x="1589144" y="574876"/>
                  <a:pt x="1592834" y="546282"/>
                  <a:pt x="1596831" y="513077"/>
                </a:cubicBezTo>
                <a:cubicBezTo>
                  <a:pt x="1551327" y="513077"/>
                  <a:pt x="1508899" y="513077"/>
                  <a:pt x="1463088" y="513077"/>
                </a:cubicBezTo>
                <a:close/>
                <a:moveTo>
                  <a:pt x="1777922" y="291710"/>
                </a:moveTo>
                <a:cubicBezTo>
                  <a:pt x="1781611" y="261887"/>
                  <a:pt x="1798214" y="240365"/>
                  <a:pt x="1791450" y="209004"/>
                </a:cubicBezTo>
                <a:cubicBezTo>
                  <a:pt x="1770543" y="223762"/>
                  <a:pt x="1753325" y="236060"/>
                  <a:pt x="1736415" y="248359"/>
                </a:cubicBezTo>
                <a:cubicBezTo>
                  <a:pt x="1739797" y="255430"/>
                  <a:pt x="1740720" y="259427"/>
                  <a:pt x="1743179" y="261579"/>
                </a:cubicBezTo>
                <a:cubicBezTo>
                  <a:pt x="1753325" y="270803"/>
                  <a:pt x="1763471" y="279412"/>
                  <a:pt x="1777922" y="291710"/>
                </a:cubicBezTo>
                <a:close/>
                <a:moveTo>
                  <a:pt x="1195909" y="1084636"/>
                </a:moveTo>
                <a:cubicBezTo>
                  <a:pt x="1196217" y="1149816"/>
                  <a:pt x="1180844" y="1211615"/>
                  <a:pt x="1151021" y="1267879"/>
                </a:cubicBezTo>
                <a:cubicBezTo>
                  <a:pt x="1115049" y="1335519"/>
                  <a:pt x="1070775" y="1397010"/>
                  <a:pt x="1001291" y="1437902"/>
                </a:cubicBezTo>
                <a:cubicBezTo>
                  <a:pt x="963781" y="1460038"/>
                  <a:pt x="925964" y="1479101"/>
                  <a:pt x="885687" y="1495396"/>
                </a:cubicBezTo>
                <a:cubicBezTo>
                  <a:pt x="837725" y="1514458"/>
                  <a:pt x="789147" y="1515380"/>
                  <a:pt x="739646" y="1510461"/>
                </a:cubicBezTo>
                <a:cubicBezTo>
                  <a:pt x="642183" y="1500622"/>
                  <a:pt x="562860" y="1454504"/>
                  <a:pt x="502906" y="1378563"/>
                </a:cubicBezTo>
                <a:cubicBezTo>
                  <a:pt x="481077" y="1350892"/>
                  <a:pt x="463859" y="1317379"/>
                  <a:pt x="452791" y="1283867"/>
                </a:cubicBezTo>
                <a:cubicBezTo>
                  <a:pt x="438033" y="1239593"/>
                  <a:pt x="425427" y="1193168"/>
                  <a:pt x="422660" y="1146742"/>
                </a:cubicBezTo>
                <a:cubicBezTo>
                  <a:pt x="418356" y="1076027"/>
                  <a:pt x="446949" y="1011769"/>
                  <a:pt x="480154" y="950278"/>
                </a:cubicBezTo>
                <a:cubicBezTo>
                  <a:pt x="510285" y="894321"/>
                  <a:pt x="549639" y="844821"/>
                  <a:pt x="594528" y="799933"/>
                </a:cubicBezTo>
                <a:cubicBezTo>
                  <a:pt x="633267" y="761193"/>
                  <a:pt x="680000" y="737519"/>
                  <a:pt x="735342" y="731985"/>
                </a:cubicBezTo>
                <a:cubicBezTo>
                  <a:pt x="802060" y="725529"/>
                  <a:pt x="867855" y="727066"/>
                  <a:pt x="934880" y="735675"/>
                </a:cubicBezTo>
                <a:cubicBezTo>
                  <a:pt x="984688" y="742131"/>
                  <a:pt x="1025272" y="755967"/>
                  <a:pt x="1060322" y="790094"/>
                </a:cubicBezTo>
                <a:cubicBezTo>
                  <a:pt x="1063704" y="793476"/>
                  <a:pt x="1068008" y="796243"/>
                  <a:pt x="1072313" y="798703"/>
                </a:cubicBezTo>
                <a:cubicBezTo>
                  <a:pt x="1116894" y="824837"/>
                  <a:pt x="1147639" y="862654"/>
                  <a:pt x="1164857" y="911231"/>
                </a:cubicBezTo>
                <a:cubicBezTo>
                  <a:pt x="1184534" y="967803"/>
                  <a:pt x="1202981" y="1024375"/>
                  <a:pt x="1195909" y="1084636"/>
                </a:cubicBezTo>
                <a:close/>
                <a:moveTo>
                  <a:pt x="838647" y="775336"/>
                </a:moveTo>
                <a:cubicBezTo>
                  <a:pt x="838647" y="775951"/>
                  <a:pt x="838647" y="776566"/>
                  <a:pt x="838647" y="776874"/>
                </a:cubicBezTo>
                <a:cubicBezTo>
                  <a:pt x="820200" y="776874"/>
                  <a:pt x="801137" y="774414"/>
                  <a:pt x="782998" y="777181"/>
                </a:cubicBezTo>
                <a:cubicBezTo>
                  <a:pt x="730730" y="785482"/>
                  <a:pt x="678463" y="791631"/>
                  <a:pt x="635419" y="830063"/>
                </a:cubicBezTo>
                <a:cubicBezTo>
                  <a:pt x="570546" y="887865"/>
                  <a:pt x="527503" y="959809"/>
                  <a:pt x="495220" y="1037903"/>
                </a:cubicBezTo>
                <a:cubicBezTo>
                  <a:pt x="481077" y="1072338"/>
                  <a:pt x="476465" y="1112000"/>
                  <a:pt x="473390" y="1149816"/>
                </a:cubicBezTo>
                <a:cubicBezTo>
                  <a:pt x="469394" y="1195320"/>
                  <a:pt x="489071" y="1236826"/>
                  <a:pt x="502599" y="1279562"/>
                </a:cubicBezTo>
                <a:cubicBezTo>
                  <a:pt x="526273" y="1353966"/>
                  <a:pt x="581000" y="1404389"/>
                  <a:pt x="647102" y="1431138"/>
                </a:cubicBezTo>
                <a:cubicBezTo>
                  <a:pt x="730115" y="1464650"/>
                  <a:pt x="819585" y="1462498"/>
                  <a:pt x="904135" y="1422836"/>
                </a:cubicBezTo>
                <a:cubicBezTo>
                  <a:pt x="913051" y="1418532"/>
                  <a:pt x="921045" y="1412075"/>
                  <a:pt x="929961" y="1408386"/>
                </a:cubicBezTo>
                <a:cubicBezTo>
                  <a:pt x="993912" y="1383175"/>
                  <a:pt x="1035725" y="1333674"/>
                  <a:pt x="1072928" y="1279255"/>
                </a:cubicBezTo>
                <a:cubicBezTo>
                  <a:pt x="1083996" y="1262960"/>
                  <a:pt x="1091375" y="1244205"/>
                  <a:pt x="1101521" y="1226988"/>
                </a:cubicBezTo>
                <a:cubicBezTo>
                  <a:pt x="1136878" y="1166111"/>
                  <a:pt x="1150099" y="1100009"/>
                  <a:pt x="1145179" y="1030831"/>
                </a:cubicBezTo>
                <a:cubicBezTo>
                  <a:pt x="1141797" y="982253"/>
                  <a:pt x="1131344" y="932753"/>
                  <a:pt x="1098139" y="896166"/>
                </a:cubicBezTo>
                <a:cubicBezTo>
                  <a:pt x="1068623" y="863576"/>
                  <a:pt x="1031729" y="836827"/>
                  <a:pt x="995756" y="810694"/>
                </a:cubicBezTo>
                <a:cubicBezTo>
                  <a:pt x="977309" y="797473"/>
                  <a:pt x="953942" y="787635"/>
                  <a:pt x="931806" y="783023"/>
                </a:cubicBezTo>
                <a:cubicBezTo>
                  <a:pt x="900753" y="777489"/>
                  <a:pt x="869392" y="777796"/>
                  <a:pt x="838647" y="775336"/>
                </a:cubicBezTo>
                <a:close/>
                <a:moveTo>
                  <a:pt x="1414510" y="1507694"/>
                </a:moveTo>
                <a:cubicBezTo>
                  <a:pt x="1460628" y="1508309"/>
                  <a:pt x="1496600" y="1536902"/>
                  <a:pt x="1495371" y="1571952"/>
                </a:cubicBezTo>
                <a:cubicBezTo>
                  <a:pt x="1493833" y="1607617"/>
                  <a:pt x="1452327" y="1652505"/>
                  <a:pt x="1420352" y="1652813"/>
                </a:cubicBezTo>
                <a:cubicBezTo>
                  <a:pt x="1380075" y="1653120"/>
                  <a:pt x="1350867" y="1617148"/>
                  <a:pt x="1352097" y="1567648"/>
                </a:cubicBezTo>
                <a:cubicBezTo>
                  <a:pt x="1353019" y="1534135"/>
                  <a:pt x="1380690" y="1507386"/>
                  <a:pt x="1414510" y="1507694"/>
                </a:cubicBezTo>
                <a:close/>
                <a:moveTo>
                  <a:pt x="1459398" y="1573489"/>
                </a:moveTo>
                <a:cubicBezTo>
                  <a:pt x="1449252" y="1565495"/>
                  <a:pt x="1439721" y="1555964"/>
                  <a:pt x="1428653" y="1549200"/>
                </a:cubicBezTo>
                <a:cubicBezTo>
                  <a:pt x="1412973" y="1539977"/>
                  <a:pt x="1399445" y="1548585"/>
                  <a:pt x="1389299" y="1559654"/>
                </a:cubicBezTo>
                <a:cubicBezTo>
                  <a:pt x="1377000" y="1572874"/>
                  <a:pt x="1385917" y="1584865"/>
                  <a:pt x="1396063" y="1595011"/>
                </a:cubicBezTo>
                <a:cubicBezTo>
                  <a:pt x="1415125" y="1614073"/>
                  <a:pt x="1436032" y="1607617"/>
                  <a:pt x="1459398" y="1573489"/>
                </a:cubicBezTo>
                <a:close/>
                <a:moveTo>
                  <a:pt x="517664" y="1111385"/>
                </a:moveTo>
                <a:cubicBezTo>
                  <a:pt x="513360" y="1014844"/>
                  <a:pt x="560093" y="946896"/>
                  <a:pt x="638186" y="896781"/>
                </a:cubicBezTo>
                <a:cubicBezTo>
                  <a:pt x="661860" y="881408"/>
                  <a:pt x="685842" y="865421"/>
                  <a:pt x="711668" y="854045"/>
                </a:cubicBezTo>
                <a:cubicBezTo>
                  <a:pt x="776234" y="825451"/>
                  <a:pt x="843566" y="822377"/>
                  <a:pt x="911206" y="840209"/>
                </a:cubicBezTo>
                <a:cubicBezTo>
                  <a:pt x="928424" y="844821"/>
                  <a:pt x="944411" y="855275"/>
                  <a:pt x="960706" y="863576"/>
                </a:cubicBezTo>
                <a:cubicBezTo>
                  <a:pt x="970545" y="868803"/>
                  <a:pt x="978846" y="877104"/>
                  <a:pt x="988992" y="881101"/>
                </a:cubicBezTo>
                <a:cubicBezTo>
                  <a:pt x="1038185" y="900163"/>
                  <a:pt x="1065241" y="939517"/>
                  <a:pt x="1083381" y="985328"/>
                </a:cubicBezTo>
                <a:cubicBezTo>
                  <a:pt x="1101213" y="1030524"/>
                  <a:pt x="1108592" y="1078179"/>
                  <a:pt x="1108285" y="1127372"/>
                </a:cubicBezTo>
                <a:cubicBezTo>
                  <a:pt x="1107977" y="1170108"/>
                  <a:pt x="1082766" y="1202084"/>
                  <a:pt x="1062167" y="1235289"/>
                </a:cubicBezTo>
                <a:cubicBezTo>
                  <a:pt x="995756" y="1342591"/>
                  <a:pt x="897371" y="1396088"/>
                  <a:pt x="771314" y="1397318"/>
                </a:cubicBezTo>
                <a:cubicBezTo>
                  <a:pt x="753174" y="1397625"/>
                  <a:pt x="734112" y="1393628"/>
                  <a:pt x="716895" y="1387172"/>
                </a:cubicBezTo>
                <a:cubicBezTo>
                  <a:pt x="585304" y="1337056"/>
                  <a:pt x="513360" y="1253736"/>
                  <a:pt x="517664" y="1111385"/>
                </a:cubicBezTo>
                <a:close/>
                <a:moveTo>
                  <a:pt x="763628" y="1350584"/>
                </a:moveTo>
                <a:cubicBezTo>
                  <a:pt x="789454" y="1348125"/>
                  <a:pt x="815895" y="1347510"/>
                  <a:pt x="841107" y="1342591"/>
                </a:cubicBezTo>
                <a:cubicBezTo>
                  <a:pt x="892759" y="1332752"/>
                  <a:pt x="943182" y="1316150"/>
                  <a:pt x="979154" y="1276180"/>
                </a:cubicBezTo>
                <a:cubicBezTo>
                  <a:pt x="1000061" y="1252814"/>
                  <a:pt x="1012666" y="1221761"/>
                  <a:pt x="1029269" y="1194090"/>
                </a:cubicBezTo>
                <a:cubicBezTo>
                  <a:pt x="1059707" y="1143360"/>
                  <a:pt x="1064934" y="1088940"/>
                  <a:pt x="1051406" y="1032676"/>
                </a:cubicBezTo>
                <a:cubicBezTo>
                  <a:pt x="1041260" y="990555"/>
                  <a:pt x="1021275" y="955812"/>
                  <a:pt x="981613" y="932446"/>
                </a:cubicBezTo>
                <a:cubicBezTo>
                  <a:pt x="949638" y="913691"/>
                  <a:pt x="909669" y="915843"/>
                  <a:pt x="881383" y="889402"/>
                </a:cubicBezTo>
                <a:cubicBezTo>
                  <a:pt x="878001" y="886328"/>
                  <a:pt x="869392" y="888787"/>
                  <a:pt x="863243" y="889402"/>
                </a:cubicBezTo>
                <a:cubicBezTo>
                  <a:pt x="768855" y="896474"/>
                  <a:pt x="683382" y="926604"/>
                  <a:pt x="614205" y="992399"/>
                </a:cubicBezTo>
                <a:cubicBezTo>
                  <a:pt x="596065" y="1009617"/>
                  <a:pt x="579770" y="1032676"/>
                  <a:pt x="571469" y="1056043"/>
                </a:cubicBezTo>
                <a:cubicBezTo>
                  <a:pt x="540723" y="1143975"/>
                  <a:pt x="566857" y="1239901"/>
                  <a:pt x="639416" y="1297702"/>
                </a:cubicBezTo>
                <a:cubicBezTo>
                  <a:pt x="674466" y="1325681"/>
                  <a:pt x="712898" y="1354581"/>
                  <a:pt x="763628" y="13505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/>
        </p:nvSpPr>
        <p:spPr>
          <a:xfrm>
            <a:off x="6034307" y="4291043"/>
            <a:ext cx="259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Write a caption for the photos.</a:t>
            </a: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3815" r="3805" t="0"/>
          <a:stretch/>
        </p:blipFill>
        <p:spPr>
          <a:xfrm>
            <a:off x="514350" y="514350"/>
            <a:ext cx="253406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4">
            <a:alphaModFix/>
          </a:blip>
          <a:srcRect b="11383" l="0" r="0" t="40868"/>
          <a:stretch/>
        </p:blipFill>
        <p:spPr>
          <a:xfrm>
            <a:off x="3438966" y="514350"/>
            <a:ext cx="5190685" cy="3304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 rot="10800000">
            <a:off x="4692166" y="4074261"/>
            <a:ext cx="1011893" cy="729205"/>
          </a:xfrm>
          <a:custGeom>
            <a:rect b="b" l="l" r="r" t="t"/>
            <a:pathLst>
              <a:path extrusionOk="0" h="1458410" w="2023786">
                <a:moveTo>
                  <a:pt x="824789" y="1206837"/>
                </a:moveTo>
                <a:cubicBezTo>
                  <a:pt x="802484" y="1206837"/>
                  <a:pt x="788079" y="1208608"/>
                  <a:pt x="774219" y="1206565"/>
                </a:cubicBezTo>
                <a:cubicBezTo>
                  <a:pt x="712513" y="1197438"/>
                  <a:pt x="649786" y="1191819"/>
                  <a:pt x="589783" y="1175916"/>
                </a:cubicBezTo>
                <a:cubicBezTo>
                  <a:pt x="538906" y="1162499"/>
                  <a:pt x="487621" y="1160592"/>
                  <a:pt x="436540" y="1152828"/>
                </a:cubicBezTo>
                <a:cubicBezTo>
                  <a:pt x="409467" y="1148707"/>
                  <a:pt x="383144" y="1139785"/>
                  <a:pt x="356173" y="1134677"/>
                </a:cubicBezTo>
                <a:cubicBezTo>
                  <a:pt x="306250" y="1125278"/>
                  <a:pt x="255135" y="1120647"/>
                  <a:pt x="206336" y="1107195"/>
                </a:cubicBezTo>
                <a:cubicBezTo>
                  <a:pt x="168059" y="1096639"/>
                  <a:pt x="128012" y="1104573"/>
                  <a:pt x="90382" y="1088227"/>
                </a:cubicBezTo>
                <a:cubicBezTo>
                  <a:pt x="73866" y="1081042"/>
                  <a:pt x="52174" y="1086320"/>
                  <a:pt x="33001" y="1084379"/>
                </a:cubicBezTo>
                <a:cubicBezTo>
                  <a:pt x="10662" y="1082166"/>
                  <a:pt x="6814" y="1063402"/>
                  <a:pt x="1808" y="1046103"/>
                </a:cubicBezTo>
                <a:cubicBezTo>
                  <a:pt x="-2279" y="1031732"/>
                  <a:pt x="37" y="1019200"/>
                  <a:pt x="14203" y="1012253"/>
                </a:cubicBezTo>
                <a:cubicBezTo>
                  <a:pt x="21271" y="1008792"/>
                  <a:pt x="29088" y="1007142"/>
                  <a:pt x="36951" y="1007451"/>
                </a:cubicBezTo>
                <a:cubicBezTo>
                  <a:pt x="67293" y="1009290"/>
                  <a:pt x="97329" y="1015829"/>
                  <a:pt x="128114" y="1008541"/>
                </a:cubicBezTo>
                <a:cubicBezTo>
                  <a:pt x="136559" y="1006532"/>
                  <a:pt x="147048" y="1011504"/>
                  <a:pt x="156174" y="1014535"/>
                </a:cubicBezTo>
                <a:cubicBezTo>
                  <a:pt x="167480" y="1018280"/>
                  <a:pt x="177798" y="1025977"/>
                  <a:pt x="190228" y="1016203"/>
                </a:cubicBezTo>
                <a:cubicBezTo>
                  <a:pt x="193293" y="1013819"/>
                  <a:pt x="199729" y="1014739"/>
                  <a:pt x="204360" y="1015488"/>
                </a:cubicBezTo>
                <a:cubicBezTo>
                  <a:pt x="246655" y="1022537"/>
                  <a:pt x="288985" y="1029110"/>
                  <a:pt x="331041" y="1037487"/>
                </a:cubicBezTo>
                <a:cubicBezTo>
                  <a:pt x="344663" y="1040143"/>
                  <a:pt x="357467" y="1047703"/>
                  <a:pt x="370986" y="1051824"/>
                </a:cubicBezTo>
                <a:cubicBezTo>
                  <a:pt x="380825" y="1054661"/>
                  <a:pt x="390920" y="1056520"/>
                  <a:pt x="401124" y="1057374"/>
                </a:cubicBezTo>
                <a:cubicBezTo>
                  <a:pt x="414746" y="1058703"/>
                  <a:pt x="428878" y="1058226"/>
                  <a:pt x="442670" y="1059690"/>
                </a:cubicBezTo>
                <a:cubicBezTo>
                  <a:pt x="479584" y="1063606"/>
                  <a:pt x="514830" y="1075491"/>
                  <a:pt x="551915" y="1080565"/>
                </a:cubicBezTo>
                <a:cubicBezTo>
                  <a:pt x="604528" y="1087785"/>
                  <a:pt x="660002" y="1083562"/>
                  <a:pt x="709550" y="1108898"/>
                </a:cubicBezTo>
                <a:cubicBezTo>
                  <a:pt x="729710" y="1100419"/>
                  <a:pt x="748542" y="1111316"/>
                  <a:pt x="767885" y="1113495"/>
                </a:cubicBezTo>
                <a:cubicBezTo>
                  <a:pt x="782903" y="1115198"/>
                  <a:pt x="797376" y="1121157"/>
                  <a:pt x="812155" y="1124563"/>
                </a:cubicBezTo>
                <a:cubicBezTo>
                  <a:pt x="817707" y="1125541"/>
                  <a:pt x="823365" y="1125770"/>
                  <a:pt x="828978" y="1125244"/>
                </a:cubicBezTo>
                <a:cubicBezTo>
                  <a:pt x="839194" y="1124699"/>
                  <a:pt x="851249" y="1119931"/>
                  <a:pt x="859626" y="1123541"/>
                </a:cubicBezTo>
                <a:cubicBezTo>
                  <a:pt x="890513" y="1136720"/>
                  <a:pt x="925180" y="1132327"/>
                  <a:pt x="955862" y="1146766"/>
                </a:cubicBezTo>
                <a:cubicBezTo>
                  <a:pt x="965364" y="1151261"/>
                  <a:pt x="979258" y="1145608"/>
                  <a:pt x="989916" y="1148979"/>
                </a:cubicBezTo>
                <a:cubicBezTo>
                  <a:pt x="1007829" y="1154735"/>
                  <a:pt x="1023970" y="1167028"/>
                  <a:pt x="1042155" y="1170808"/>
                </a:cubicBezTo>
                <a:cubicBezTo>
                  <a:pt x="1060340" y="1174588"/>
                  <a:pt x="1080364" y="1168629"/>
                  <a:pt x="1098719" y="1171864"/>
                </a:cubicBezTo>
                <a:cubicBezTo>
                  <a:pt x="1118606" y="1175269"/>
                  <a:pt x="1137370" y="1185111"/>
                  <a:pt x="1156951" y="1191070"/>
                </a:cubicBezTo>
                <a:cubicBezTo>
                  <a:pt x="1169585" y="1194918"/>
                  <a:pt x="1182798" y="1196825"/>
                  <a:pt x="1195704" y="1199686"/>
                </a:cubicBezTo>
                <a:cubicBezTo>
                  <a:pt x="1215285" y="1204011"/>
                  <a:pt x="1234866" y="1208233"/>
                  <a:pt x="1254345" y="1212899"/>
                </a:cubicBezTo>
                <a:cubicBezTo>
                  <a:pt x="1258806" y="1213988"/>
                  <a:pt x="1265413" y="1219437"/>
                  <a:pt x="1266741" y="1218245"/>
                </a:cubicBezTo>
                <a:cubicBezTo>
                  <a:pt x="1285641" y="1200878"/>
                  <a:pt x="1303621" y="1217837"/>
                  <a:pt x="1321704" y="1219335"/>
                </a:cubicBezTo>
                <a:cubicBezTo>
                  <a:pt x="1343124" y="1221106"/>
                  <a:pt x="1364339" y="1225056"/>
                  <a:pt x="1385623" y="1228257"/>
                </a:cubicBezTo>
                <a:cubicBezTo>
                  <a:pt x="1435001" y="1235726"/>
                  <a:pt x="1484391" y="1243241"/>
                  <a:pt x="1533792" y="1250801"/>
                </a:cubicBezTo>
                <a:cubicBezTo>
                  <a:pt x="1537401" y="1251346"/>
                  <a:pt x="1542612" y="1250494"/>
                  <a:pt x="1544314" y="1252537"/>
                </a:cubicBezTo>
                <a:cubicBezTo>
                  <a:pt x="1561137" y="1272970"/>
                  <a:pt x="1590389" y="1258565"/>
                  <a:pt x="1608234" y="1275899"/>
                </a:cubicBezTo>
                <a:cubicBezTo>
                  <a:pt x="1611225" y="1278111"/>
                  <a:pt x="1614979" y="1279031"/>
                  <a:pt x="1618654" y="1278453"/>
                </a:cubicBezTo>
                <a:cubicBezTo>
                  <a:pt x="1655330" y="1272936"/>
                  <a:pt x="1689180" y="1289384"/>
                  <a:pt x="1724562" y="1293743"/>
                </a:cubicBezTo>
                <a:cubicBezTo>
                  <a:pt x="1754700" y="1297455"/>
                  <a:pt x="1788583" y="1297148"/>
                  <a:pt x="1814839" y="1309544"/>
                </a:cubicBezTo>
                <a:cubicBezTo>
                  <a:pt x="1848450" y="1325481"/>
                  <a:pt x="1886522" y="1322552"/>
                  <a:pt x="1918363" y="1342576"/>
                </a:cubicBezTo>
                <a:cubicBezTo>
                  <a:pt x="1930520" y="1350204"/>
                  <a:pt x="1948671" y="1347582"/>
                  <a:pt x="1963212" y="1352315"/>
                </a:cubicBezTo>
                <a:cubicBezTo>
                  <a:pt x="1981975" y="1358411"/>
                  <a:pt x="2003361" y="1361510"/>
                  <a:pt x="1999309" y="1392363"/>
                </a:cubicBezTo>
                <a:cubicBezTo>
                  <a:pt x="1997810" y="1403669"/>
                  <a:pt x="2013407" y="1416711"/>
                  <a:pt x="2019503" y="1429822"/>
                </a:cubicBezTo>
                <a:cubicBezTo>
                  <a:pt x="2022670" y="1436633"/>
                  <a:pt x="2025633" y="1447666"/>
                  <a:pt x="2022363" y="1452025"/>
                </a:cubicBezTo>
                <a:cubicBezTo>
                  <a:pt x="2018651" y="1456963"/>
                  <a:pt x="2007175" y="1459517"/>
                  <a:pt x="2000228" y="1457951"/>
                </a:cubicBezTo>
                <a:cubicBezTo>
                  <a:pt x="1964914" y="1450118"/>
                  <a:pt x="1929975" y="1440413"/>
                  <a:pt x="1894661" y="1431729"/>
                </a:cubicBezTo>
                <a:cubicBezTo>
                  <a:pt x="1875897" y="1427064"/>
                  <a:pt x="1856997" y="1422943"/>
                  <a:pt x="1838098" y="1418959"/>
                </a:cubicBezTo>
                <a:cubicBezTo>
                  <a:pt x="1784224" y="1407608"/>
                  <a:pt x="1730340" y="1396256"/>
                  <a:pt x="1676444" y="1384905"/>
                </a:cubicBezTo>
                <a:cubicBezTo>
                  <a:pt x="1608097" y="1370671"/>
                  <a:pt x="1539887" y="1355857"/>
                  <a:pt x="1471371" y="1342576"/>
                </a:cubicBezTo>
                <a:cubicBezTo>
                  <a:pt x="1414569" y="1331577"/>
                  <a:pt x="1356439" y="1326026"/>
                  <a:pt x="1300624" y="1311485"/>
                </a:cubicBezTo>
                <a:cubicBezTo>
                  <a:pt x="1231154" y="1293402"/>
                  <a:pt x="1158586" y="1291359"/>
                  <a:pt x="1090478" y="1267692"/>
                </a:cubicBezTo>
                <a:cubicBezTo>
                  <a:pt x="1078319" y="1262874"/>
                  <a:pt x="1065918" y="1258691"/>
                  <a:pt x="1053325" y="1255160"/>
                </a:cubicBezTo>
                <a:cubicBezTo>
                  <a:pt x="1037319" y="1251414"/>
                  <a:pt x="1020871" y="1249711"/>
                  <a:pt x="1004662" y="1246885"/>
                </a:cubicBezTo>
                <a:cubicBezTo>
                  <a:pt x="959779" y="1239052"/>
                  <a:pt x="914862" y="1231458"/>
                  <a:pt x="870115" y="1223047"/>
                </a:cubicBezTo>
                <a:cubicBezTo>
                  <a:pt x="858400" y="1220833"/>
                  <a:pt x="847196" y="1215930"/>
                  <a:pt x="835891" y="1211877"/>
                </a:cubicBezTo>
                <a:cubicBezTo>
                  <a:pt x="832074" y="1210466"/>
                  <a:pt x="828364" y="1208781"/>
                  <a:pt x="824789" y="1206837"/>
                </a:cubicBezTo>
                <a:close/>
                <a:moveTo>
                  <a:pt x="1540602" y="576192"/>
                </a:moveTo>
                <a:cubicBezTo>
                  <a:pt x="1532123" y="548268"/>
                  <a:pt x="1526164" y="544182"/>
                  <a:pt x="1499227" y="549801"/>
                </a:cubicBezTo>
                <a:cubicBezTo>
                  <a:pt x="1493688" y="550570"/>
                  <a:pt x="1488096" y="550877"/>
                  <a:pt x="1482506" y="550720"/>
                </a:cubicBezTo>
                <a:cubicBezTo>
                  <a:pt x="1450496" y="551810"/>
                  <a:pt x="1418383" y="552150"/>
                  <a:pt x="1386406" y="554126"/>
                </a:cubicBezTo>
                <a:cubicBezTo>
                  <a:pt x="1361717" y="555726"/>
                  <a:pt x="1337198" y="559778"/>
                  <a:pt x="1312543" y="562162"/>
                </a:cubicBezTo>
                <a:cubicBezTo>
                  <a:pt x="1250054" y="568156"/>
                  <a:pt x="1187463" y="573059"/>
                  <a:pt x="1125247" y="579904"/>
                </a:cubicBezTo>
                <a:cubicBezTo>
                  <a:pt x="1074983" y="585387"/>
                  <a:pt x="1025060" y="593730"/>
                  <a:pt x="974831" y="599417"/>
                </a:cubicBezTo>
                <a:cubicBezTo>
                  <a:pt x="958314" y="601256"/>
                  <a:pt x="940777" y="595603"/>
                  <a:pt x="924635" y="598804"/>
                </a:cubicBezTo>
                <a:cubicBezTo>
                  <a:pt x="885167" y="606637"/>
                  <a:pt x="845085" y="606024"/>
                  <a:pt x="805446" y="609701"/>
                </a:cubicBezTo>
                <a:cubicBezTo>
                  <a:pt x="751675" y="614707"/>
                  <a:pt x="697223" y="611643"/>
                  <a:pt x="643179" y="614401"/>
                </a:cubicBezTo>
                <a:cubicBezTo>
                  <a:pt x="596219" y="616819"/>
                  <a:pt x="549361" y="621552"/>
                  <a:pt x="502673" y="627069"/>
                </a:cubicBezTo>
                <a:cubicBezTo>
                  <a:pt x="470560" y="630849"/>
                  <a:pt x="438822" y="637932"/>
                  <a:pt x="406845" y="642938"/>
                </a:cubicBezTo>
                <a:cubicBezTo>
                  <a:pt x="397957" y="644300"/>
                  <a:pt x="388354" y="641882"/>
                  <a:pt x="379602" y="643858"/>
                </a:cubicBezTo>
                <a:cubicBezTo>
                  <a:pt x="338465" y="653222"/>
                  <a:pt x="297873" y="665618"/>
                  <a:pt x="254965" y="664494"/>
                </a:cubicBezTo>
                <a:cubicBezTo>
                  <a:pt x="246552" y="664511"/>
                  <a:pt x="238179" y="665657"/>
                  <a:pt x="230071" y="667900"/>
                </a:cubicBezTo>
                <a:cubicBezTo>
                  <a:pt x="189207" y="677912"/>
                  <a:pt x="148546" y="688332"/>
                  <a:pt x="107818" y="698548"/>
                </a:cubicBezTo>
                <a:cubicBezTo>
                  <a:pt x="69030" y="708458"/>
                  <a:pt x="63990" y="714724"/>
                  <a:pt x="61743" y="754839"/>
                </a:cubicBezTo>
                <a:cubicBezTo>
                  <a:pt x="60108" y="784296"/>
                  <a:pt x="76795" y="798905"/>
                  <a:pt x="105127" y="792605"/>
                </a:cubicBezTo>
                <a:cubicBezTo>
                  <a:pt x="109895" y="791549"/>
                  <a:pt x="114322" y="789200"/>
                  <a:pt x="119089" y="788212"/>
                </a:cubicBezTo>
                <a:cubicBezTo>
                  <a:pt x="145073" y="782593"/>
                  <a:pt x="170988" y="776395"/>
                  <a:pt x="197175" y="771968"/>
                </a:cubicBezTo>
                <a:cubicBezTo>
                  <a:pt x="229458" y="766486"/>
                  <a:pt x="262082" y="763046"/>
                  <a:pt x="294399" y="757768"/>
                </a:cubicBezTo>
                <a:cubicBezTo>
                  <a:pt x="354913" y="747858"/>
                  <a:pt x="415052" y="735054"/>
                  <a:pt x="475872" y="727562"/>
                </a:cubicBezTo>
                <a:cubicBezTo>
                  <a:pt x="546875" y="718844"/>
                  <a:pt x="618456" y="714451"/>
                  <a:pt x="689765" y="708390"/>
                </a:cubicBezTo>
                <a:cubicBezTo>
                  <a:pt x="724739" y="705393"/>
                  <a:pt x="759712" y="702294"/>
                  <a:pt x="794719" y="700149"/>
                </a:cubicBezTo>
                <a:cubicBezTo>
                  <a:pt x="862214" y="695960"/>
                  <a:pt x="929777" y="692929"/>
                  <a:pt x="997238" y="688434"/>
                </a:cubicBezTo>
                <a:cubicBezTo>
                  <a:pt x="1050158" y="685029"/>
                  <a:pt x="1103078" y="680874"/>
                  <a:pt x="1155793" y="675289"/>
                </a:cubicBezTo>
                <a:cubicBezTo>
                  <a:pt x="1200234" y="670556"/>
                  <a:pt x="1244333" y="663268"/>
                  <a:pt x="1288603" y="657173"/>
                </a:cubicBezTo>
                <a:cubicBezTo>
                  <a:pt x="1316221" y="653325"/>
                  <a:pt x="1343771" y="648421"/>
                  <a:pt x="1371525" y="646037"/>
                </a:cubicBezTo>
                <a:cubicBezTo>
                  <a:pt x="1408780" y="642870"/>
                  <a:pt x="1446273" y="642053"/>
                  <a:pt x="1483596" y="639431"/>
                </a:cubicBezTo>
                <a:cubicBezTo>
                  <a:pt x="1506855" y="637830"/>
                  <a:pt x="1529978" y="634799"/>
                  <a:pt x="1560933" y="631632"/>
                </a:cubicBezTo>
                <a:cubicBezTo>
                  <a:pt x="1551942" y="607454"/>
                  <a:pt x="1545404" y="592062"/>
                  <a:pt x="1540602" y="576192"/>
                </a:cubicBezTo>
                <a:close/>
                <a:moveTo>
                  <a:pt x="1324701" y="21318"/>
                </a:moveTo>
                <a:cubicBezTo>
                  <a:pt x="1238612" y="48561"/>
                  <a:pt x="1152762" y="76758"/>
                  <a:pt x="1066742" y="104273"/>
                </a:cubicBezTo>
                <a:cubicBezTo>
                  <a:pt x="1043109" y="111867"/>
                  <a:pt x="1019237" y="118746"/>
                  <a:pt x="995399" y="125557"/>
                </a:cubicBezTo>
                <a:cubicBezTo>
                  <a:pt x="971561" y="132368"/>
                  <a:pt x="948030" y="137987"/>
                  <a:pt x="924703" y="145240"/>
                </a:cubicBezTo>
                <a:cubicBezTo>
                  <a:pt x="900014" y="152936"/>
                  <a:pt x="879480" y="170917"/>
                  <a:pt x="850295" y="168771"/>
                </a:cubicBezTo>
                <a:cubicBezTo>
                  <a:pt x="836265" y="167716"/>
                  <a:pt x="821622" y="180622"/>
                  <a:pt x="806706" y="185526"/>
                </a:cubicBezTo>
                <a:cubicBezTo>
                  <a:pt x="745409" y="205720"/>
                  <a:pt x="682512" y="220601"/>
                  <a:pt x="624790" y="250501"/>
                </a:cubicBezTo>
                <a:cubicBezTo>
                  <a:pt x="622645" y="251590"/>
                  <a:pt x="619955" y="253327"/>
                  <a:pt x="617979" y="252884"/>
                </a:cubicBezTo>
                <a:cubicBezTo>
                  <a:pt x="591758" y="246823"/>
                  <a:pt x="573437" y="264361"/>
                  <a:pt x="551540" y="272636"/>
                </a:cubicBezTo>
                <a:cubicBezTo>
                  <a:pt x="530257" y="280638"/>
                  <a:pt x="512651" y="302263"/>
                  <a:pt x="484999" y="293919"/>
                </a:cubicBezTo>
                <a:cubicBezTo>
                  <a:pt x="477745" y="291740"/>
                  <a:pt x="467325" y="298210"/>
                  <a:pt x="458880" y="301888"/>
                </a:cubicBezTo>
                <a:cubicBezTo>
                  <a:pt x="409161" y="323546"/>
                  <a:pt x="361758" y="350415"/>
                  <a:pt x="309042" y="365569"/>
                </a:cubicBezTo>
                <a:cubicBezTo>
                  <a:pt x="280369" y="373844"/>
                  <a:pt x="248937" y="381200"/>
                  <a:pt x="225883" y="398465"/>
                </a:cubicBezTo>
                <a:cubicBezTo>
                  <a:pt x="194587" y="421928"/>
                  <a:pt x="157775" y="430408"/>
                  <a:pt x="124640" y="448558"/>
                </a:cubicBezTo>
                <a:cubicBezTo>
                  <a:pt x="96580" y="464053"/>
                  <a:pt x="87726" y="477402"/>
                  <a:pt x="99100" y="508391"/>
                </a:cubicBezTo>
                <a:cubicBezTo>
                  <a:pt x="108499" y="534000"/>
                  <a:pt x="130327" y="543637"/>
                  <a:pt x="156651" y="533285"/>
                </a:cubicBezTo>
                <a:cubicBezTo>
                  <a:pt x="187129" y="521263"/>
                  <a:pt x="217199" y="508119"/>
                  <a:pt x="247915" y="496711"/>
                </a:cubicBezTo>
                <a:cubicBezTo>
                  <a:pt x="331824" y="465585"/>
                  <a:pt x="416040" y="435414"/>
                  <a:pt x="499915" y="404288"/>
                </a:cubicBezTo>
                <a:cubicBezTo>
                  <a:pt x="525659" y="394787"/>
                  <a:pt x="550995" y="383856"/>
                  <a:pt x="576536" y="374185"/>
                </a:cubicBezTo>
                <a:cubicBezTo>
                  <a:pt x="619239" y="358247"/>
                  <a:pt x="662284" y="343161"/>
                  <a:pt x="704953" y="327224"/>
                </a:cubicBezTo>
                <a:cubicBezTo>
                  <a:pt x="750279" y="310197"/>
                  <a:pt x="794856" y="291365"/>
                  <a:pt x="840658" y="275939"/>
                </a:cubicBezTo>
                <a:cubicBezTo>
                  <a:pt x="879241" y="262964"/>
                  <a:pt x="919323" y="254519"/>
                  <a:pt x="958280" y="242634"/>
                </a:cubicBezTo>
                <a:cubicBezTo>
                  <a:pt x="991483" y="232418"/>
                  <a:pt x="1023698" y="219171"/>
                  <a:pt x="1057037" y="209227"/>
                </a:cubicBezTo>
                <a:cubicBezTo>
                  <a:pt x="1143023" y="183551"/>
                  <a:pt x="1229520" y="159577"/>
                  <a:pt x="1315438" y="133628"/>
                </a:cubicBezTo>
                <a:cubicBezTo>
                  <a:pt x="1353646" y="122083"/>
                  <a:pt x="1390901" y="107406"/>
                  <a:pt x="1430268" y="93580"/>
                </a:cubicBezTo>
                <a:lnTo>
                  <a:pt x="1400300" y="0"/>
                </a:lnTo>
                <a:cubicBezTo>
                  <a:pt x="1377484" y="6368"/>
                  <a:pt x="1350786" y="13009"/>
                  <a:pt x="1324701" y="21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776018" y="1017155"/>
            <a:ext cx="543628" cy="777679"/>
          </a:xfrm>
          <a:custGeom>
            <a:rect b="b" l="l" r="r" t="t"/>
            <a:pathLst>
              <a:path extrusionOk="0" h="1555357" w="1087255">
                <a:moveTo>
                  <a:pt x="607749" y="2016"/>
                </a:moveTo>
                <a:cubicBezTo>
                  <a:pt x="633978" y="2016"/>
                  <a:pt x="660207" y="1210"/>
                  <a:pt x="686437" y="2016"/>
                </a:cubicBezTo>
                <a:cubicBezTo>
                  <a:pt x="753422" y="4839"/>
                  <a:pt x="805073" y="33871"/>
                  <a:pt x="852286" y="69758"/>
                </a:cubicBezTo>
                <a:cubicBezTo>
                  <a:pt x="1030241" y="203630"/>
                  <a:pt x="1100858" y="370970"/>
                  <a:pt x="1085120" y="566132"/>
                </a:cubicBezTo>
                <a:cubicBezTo>
                  <a:pt x="1078261" y="649600"/>
                  <a:pt x="1057681" y="731052"/>
                  <a:pt x="1030644" y="811294"/>
                </a:cubicBezTo>
                <a:cubicBezTo>
                  <a:pt x="1012889" y="863714"/>
                  <a:pt x="987871" y="914117"/>
                  <a:pt x="964466" y="964924"/>
                </a:cubicBezTo>
                <a:cubicBezTo>
                  <a:pt x="936623" y="1025005"/>
                  <a:pt x="910394" y="1086295"/>
                  <a:pt x="876497" y="1143957"/>
                </a:cubicBezTo>
                <a:cubicBezTo>
                  <a:pt x="815161" y="1248796"/>
                  <a:pt x="744141" y="1349603"/>
                  <a:pt x="652137" y="1438717"/>
                </a:cubicBezTo>
                <a:cubicBezTo>
                  <a:pt x="612591" y="1476620"/>
                  <a:pt x="566186" y="1510088"/>
                  <a:pt x="521394" y="1543959"/>
                </a:cubicBezTo>
                <a:cubicBezTo>
                  <a:pt x="496376" y="1563314"/>
                  <a:pt x="441900" y="1558072"/>
                  <a:pt x="419706" y="1527830"/>
                </a:cubicBezTo>
                <a:cubicBezTo>
                  <a:pt x="372897" y="1463717"/>
                  <a:pt x="299051" y="1416539"/>
                  <a:pt x="261523" y="1346377"/>
                </a:cubicBezTo>
                <a:cubicBezTo>
                  <a:pt x="233680" y="1294361"/>
                  <a:pt x="188889" y="1248393"/>
                  <a:pt x="160642" y="1196377"/>
                </a:cubicBezTo>
                <a:cubicBezTo>
                  <a:pt x="106569" y="1097183"/>
                  <a:pt x="55725" y="996779"/>
                  <a:pt x="34741" y="887907"/>
                </a:cubicBezTo>
                <a:cubicBezTo>
                  <a:pt x="21829" y="820165"/>
                  <a:pt x="845" y="753229"/>
                  <a:pt x="38" y="684277"/>
                </a:cubicBezTo>
                <a:cubicBezTo>
                  <a:pt x="-365" y="625809"/>
                  <a:pt x="2459" y="566938"/>
                  <a:pt x="6898" y="508470"/>
                </a:cubicBezTo>
                <a:cubicBezTo>
                  <a:pt x="10126" y="468551"/>
                  <a:pt x="13758" y="428228"/>
                  <a:pt x="25864" y="389518"/>
                </a:cubicBezTo>
                <a:cubicBezTo>
                  <a:pt x="41601" y="339921"/>
                  <a:pt x="65409" y="291937"/>
                  <a:pt x="86393" y="243550"/>
                </a:cubicBezTo>
                <a:cubicBezTo>
                  <a:pt x="88814" y="238308"/>
                  <a:pt x="91639" y="232662"/>
                  <a:pt x="96077" y="228227"/>
                </a:cubicBezTo>
                <a:cubicBezTo>
                  <a:pt x="198977" y="127823"/>
                  <a:pt x="317613" y="46774"/>
                  <a:pt x="479024" y="17742"/>
                </a:cubicBezTo>
                <a:cubicBezTo>
                  <a:pt x="521394" y="10081"/>
                  <a:pt x="564975" y="6048"/>
                  <a:pt x="607749" y="0"/>
                </a:cubicBezTo>
                <a:cubicBezTo>
                  <a:pt x="607345" y="806"/>
                  <a:pt x="607749" y="1613"/>
                  <a:pt x="607749" y="2016"/>
                </a:cubicBezTo>
                <a:close/>
                <a:moveTo>
                  <a:pt x="468129" y="1507265"/>
                </a:moveTo>
                <a:cubicBezTo>
                  <a:pt x="518166" y="1461297"/>
                  <a:pt x="565782" y="1422991"/>
                  <a:pt x="605731" y="1379442"/>
                </a:cubicBezTo>
                <a:cubicBezTo>
                  <a:pt x="658997" y="1321377"/>
                  <a:pt x="710648" y="1261296"/>
                  <a:pt x="755439" y="1198393"/>
                </a:cubicBezTo>
                <a:cubicBezTo>
                  <a:pt x="800231" y="1135489"/>
                  <a:pt x="839373" y="1069360"/>
                  <a:pt x="873673" y="1002424"/>
                </a:cubicBezTo>
                <a:cubicBezTo>
                  <a:pt x="909183" y="932666"/>
                  <a:pt x="936623" y="860085"/>
                  <a:pt x="966887" y="788310"/>
                </a:cubicBezTo>
                <a:cubicBezTo>
                  <a:pt x="1020960" y="660084"/>
                  <a:pt x="1043961" y="528632"/>
                  <a:pt x="1014503" y="394357"/>
                </a:cubicBezTo>
                <a:cubicBezTo>
                  <a:pt x="999573" y="326614"/>
                  <a:pt x="975765" y="259679"/>
                  <a:pt x="916850" y="206453"/>
                </a:cubicBezTo>
                <a:cubicBezTo>
                  <a:pt x="879322" y="172178"/>
                  <a:pt x="840584" y="138710"/>
                  <a:pt x="802249" y="105242"/>
                </a:cubicBezTo>
                <a:cubicBezTo>
                  <a:pt x="777230" y="83468"/>
                  <a:pt x="744948" y="73791"/>
                  <a:pt x="709841" y="67742"/>
                </a:cubicBezTo>
                <a:cubicBezTo>
                  <a:pt x="638417" y="55645"/>
                  <a:pt x="569414" y="69355"/>
                  <a:pt x="503639" y="87097"/>
                </a:cubicBezTo>
                <a:cubicBezTo>
                  <a:pt x="445935" y="102017"/>
                  <a:pt x="391459" y="126614"/>
                  <a:pt x="339000" y="151614"/>
                </a:cubicBezTo>
                <a:cubicBezTo>
                  <a:pt x="239329" y="198791"/>
                  <a:pt x="163870" y="263711"/>
                  <a:pt x="130377" y="356857"/>
                </a:cubicBezTo>
                <a:cubicBezTo>
                  <a:pt x="103341" y="432663"/>
                  <a:pt x="82358" y="509680"/>
                  <a:pt x="78726" y="588712"/>
                </a:cubicBezTo>
                <a:cubicBezTo>
                  <a:pt x="75901" y="647180"/>
                  <a:pt x="73480" y="707261"/>
                  <a:pt x="83972" y="764923"/>
                </a:cubicBezTo>
                <a:cubicBezTo>
                  <a:pt x="104552" y="880246"/>
                  <a:pt x="154589" y="989924"/>
                  <a:pt x="204223" y="1098392"/>
                </a:cubicBezTo>
                <a:cubicBezTo>
                  <a:pt x="249417" y="1197586"/>
                  <a:pt x="305911" y="1292748"/>
                  <a:pt x="376932" y="1382265"/>
                </a:cubicBezTo>
                <a:cubicBezTo>
                  <a:pt x="407196" y="1420168"/>
                  <a:pt x="434233" y="1460088"/>
                  <a:pt x="468129" y="1507265"/>
                </a:cubicBezTo>
                <a:close/>
                <a:moveTo>
                  <a:pt x="889410" y="570970"/>
                </a:moveTo>
                <a:cubicBezTo>
                  <a:pt x="887796" y="606051"/>
                  <a:pt x="876901" y="637906"/>
                  <a:pt x="861567" y="670971"/>
                </a:cubicBezTo>
                <a:cubicBezTo>
                  <a:pt x="834127" y="729439"/>
                  <a:pt x="790950" y="775810"/>
                  <a:pt x="727193" y="808875"/>
                </a:cubicBezTo>
                <a:cubicBezTo>
                  <a:pt x="646891" y="850810"/>
                  <a:pt x="564168" y="876214"/>
                  <a:pt x="464901" y="852827"/>
                </a:cubicBezTo>
                <a:cubicBezTo>
                  <a:pt x="317210" y="818149"/>
                  <a:pt x="232066" y="735084"/>
                  <a:pt x="202608" y="618955"/>
                </a:cubicBezTo>
                <a:cubicBezTo>
                  <a:pt x="174362" y="506857"/>
                  <a:pt x="202608" y="399195"/>
                  <a:pt x="302683" y="311292"/>
                </a:cubicBezTo>
                <a:cubicBezTo>
                  <a:pt x="344650" y="274195"/>
                  <a:pt x="399933" y="257663"/>
                  <a:pt x="457234" y="255243"/>
                </a:cubicBezTo>
                <a:cubicBezTo>
                  <a:pt x="542781" y="252017"/>
                  <a:pt x="627522" y="259275"/>
                  <a:pt x="706209" y="294356"/>
                </a:cubicBezTo>
                <a:cubicBezTo>
                  <a:pt x="798617" y="335889"/>
                  <a:pt x="851882" y="399599"/>
                  <a:pt x="875287" y="481454"/>
                </a:cubicBezTo>
                <a:cubicBezTo>
                  <a:pt x="883761" y="510486"/>
                  <a:pt x="884971" y="541132"/>
                  <a:pt x="889410" y="570970"/>
                </a:cubicBezTo>
                <a:close/>
                <a:moveTo>
                  <a:pt x="512517" y="334276"/>
                </a:moveTo>
                <a:cubicBezTo>
                  <a:pt x="477006" y="331050"/>
                  <a:pt x="435847" y="335889"/>
                  <a:pt x="399933" y="356857"/>
                </a:cubicBezTo>
                <a:cubicBezTo>
                  <a:pt x="352720" y="384276"/>
                  <a:pt x="320842" y="421373"/>
                  <a:pt x="303894" y="466534"/>
                </a:cubicBezTo>
                <a:cubicBezTo>
                  <a:pt x="283717" y="520970"/>
                  <a:pt x="280893" y="574600"/>
                  <a:pt x="292191" y="631858"/>
                </a:cubicBezTo>
                <a:cubicBezTo>
                  <a:pt x="307122" y="706052"/>
                  <a:pt x="376528" y="736294"/>
                  <a:pt x="437057" y="775810"/>
                </a:cubicBezTo>
                <a:cubicBezTo>
                  <a:pt x="514131" y="777423"/>
                  <a:pt x="590397" y="808068"/>
                  <a:pt x="667874" y="760084"/>
                </a:cubicBezTo>
                <a:cubicBezTo>
                  <a:pt x="743737" y="712907"/>
                  <a:pt x="795792" y="659277"/>
                  <a:pt x="801442" y="581858"/>
                </a:cubicBezTo>
                <a:cubicBezTo>
                  <a:pt x="804266" y="545164"/>
                  <a:pt x="797810" y="507260"/>
                  <a:pt x="787318" y="471373"/>
                </a:cubicBezTo>
                <a:cubicBezTo>
                  <a:pt x="776826" y="435083"/>
                  <a:pt x="752615" y="403631"/>
                  <a:pt x="713473" y="380647"/>
                </a:cubicBezTo>
                <a:cubicBezTo>
                  <a:pt x="654961" y="344760"/>
                  <a:pt x="588783" y="337502"/>
                  <a:pt x="512517" y="334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221834" y="330710"/>
            <a:ext cx="585429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3023201" y="0"/>
            <a:ext cx="309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18"/>
          <p:cNvGrpSpPr/>
          <p:nvPr/>
        </p:nvGrpSpPr>
        <p:grpSpPr>
          <a:xfrm>
            <a:off x="3354923" y="544048"/>
            <a:ext cx="2450483" cy="4070407"/>
            <a:chOff x="0" y="-66675"/>
            <a:chExt cx="6534621" cy="10854418"/>
          </a:xfrm>
        </p:grpSpPr>
        <p:sp>
          <p:nvSpPr>
            <p:cNvPr id="170" name="Google Shape;170;p18"/>
            <p:cNvSpPr txBox="1"/>
            <p:nvPr/>
          </p:nvSpPr>
          <p:spPr>
            <a:xfrm>
              <a:off x="858886" y="10213243"/>
              <a:ext cx="705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1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2018069" y="10213243"/>
              <a:ext cx="753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2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3190649" y="10213243"/>
              <a:ext cx="773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3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4384391" y="10213243"/>
              <a:ext cx="752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4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5559106" y="10213243"/>
              <a:ext cx="768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Item 5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>
              <a:off x="620325" y="278181"/>
              <a:ext cx="5914296" cy="9770798"/>
              <a:chOff x="0" y="-6350"/>
              <a:chExt cx="6044865" cy="9986506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0" y="-6350"/>
                <a:ext cx="6044865" cy="12700"/>
              </a:xfrm>
              <a:custGeom>
                <a:rect b="b" l="l" r="r" t="t"/>
                <a:pathLst>
                  <a:path extrusionOk="0" h="12700" w="6044865">
                    <a:moveTo>
                      <a:pt x="0" y="0"/>
                    </a:moveTo>
                    <a:lnTo>
                      <a:pt x="6044865" y="0"/>
                    </a:lnTo>
                    <a:lnTo>
                      <a:pt x="604486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77" name="Google Shape;177;p18"/>
              <p:cNvSpPr/>
              <p:nvPr/>
            </p:nvSpPr>
            <p:spPr>
              <a:xfrm>
                <a:off x="0" y="2487101"/>
                <a:ext cx="6044865" cy="12700"/>
              </a:xfrm>
              <a:custGeom>
                <a:rect b="b" l="l" r="r" t="t"/>
                <a:pathLst>
                  <a:path extrusionOk="0" h="12700" w="6044865">
                    <a:moveTo>
                      <a:pt x="0" y="0"/>
                    </a:moveTo>
                    <a:lnTo>
                      <a:pt x="6044865" y="0"/>
                    </a:lnTo>
                    <a:lnTo>
                      <a:pt x="604486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78" name="Google Shape;178;p18"/>
              <p:cNvSpPr/>
              <p:nvPr/>
            </p:nvSpPr>
            <p:spPr>
              <a:xfrm>
                <a:off x="0" y="4980553"/>
                <a:ext cx="6044865" cy="12700"/>
              </a:xfrm>
              <a:custGeom>
                <a:rect b="b" l="l" r="r" t="t"/>
                <a:pathLst>
                  <a:path extrusionOk="0" h="12700" w="6044865">
                    <a:moveTo>
                      <a:pt x="0" y="0"/>
                    </a:moveTo>
                    <a:lnTo>
                      <a:pt x="6044865" y="0"/>
                    </a:lnTo>
                    <a:lnTo>
                      <a:pt x="604486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79" name="Google Shape;179;p18"/>
              <p:cNvSpPr/>
              <p:nvPr/>
            </p:nvSpPr>
            <p:spPr>
              <a:xfrm>
                <a:off x="0" y="7474005"/>
                <a:ext cx="6044865" cy="12700"/>
              </a:xfrm>
              <a:custGeom>
                <a:rect b="b" l="l" r="r" t="t"/>
                <a:pathLst>
                  <a:path extrusionOk="0" h="12700" w="6044865">
                    <a:moveTo>
                      <a:pt x="0" y="0"/>
                    </a:moveTo>
                    <a:lnTo>
                      <a:pt x="6044865" y="0"/>
                    </a:lnTo>
                    <a:lnTo>
                      <a:pt x="604486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80" name="Google Shape;180;p18"/>
              <p:cNvSpPr/>
              <p:nvPr/>
            </p:nvSpPr>
            <p:spPr>
              <a:xfrm>
                <a:off x="0" y="9967456"/>
                <a:ext cx="6044865" cy="12700"/>
              </a:xfrm>
              <a:custGeom>
                <a:rect b="b" l="l" r="r" t="t"/>
                <a:pathLst>
                  <a:path extrusionOk="0" h="12700" w="6044865">
                    <a:moveTo>
                      <a:pt x="0" y="0"/>
                    </a:moveTo>
                    <a:lnTo>
                      <a:pt x="6044865" y="0"/>
                    </a:lnTo>
                    <a:lnTo>
                      <a:pt x="604486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sp>
          <p:nvSpPr>
            <p:cNvPr id="181" name="Google Shape;181;p18"/>
            <p:cNvSpPr txBox="1"/>
            <p:nvPr/>
          </p:nvSpPr>
          <p:spPr>
            <a:xfrm>
              <a:off x="21745" y="-66675"/>
              <a:ext cx="361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40 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2372939"/>
              <a:ext cx="38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30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20580" y="4812554"/>
              <a:ext cx="362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20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67759" y="7252168"/>
              <a:ext cx="315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</a:t>
              </a: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155517" y="9691782"/>
              <a:ext cx="227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0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grpSp>
          <p:nvGrpSpPr>
            <p:cNvPr id="186" name="Google Shape;186;p18"/>
            <p:cNvGrpSpPr/>
            <p:nvPr/>
          </p:nvGrpSpPr>
          <p:grpSpPr>
            <a:xfrm>
              <a:off x="1149627" y="1198380"/>
              <a:ext cx="4855693" cy="4514970"/>
              <a:chOff x="540987" y="934164"/>
              <a:chExt cx="4962892" cy="4614646"/>
            </a:xfrm>
          </p:grpSpPr>
          <p:sp>
            <p:nvSpPr>
              <p:cNvPr id="187" name="Google Shape;187;p18"/>
              <p:cNvSpPr/>
              <p:nvPr/>
            </p:nvSpPr>
            <p:spPr>
              <a:xfrm>
                <a:off x="540987" y="3458350"/>
                <a:ext cx="1305004" cy="2090460"/>
              </a:xfrm>
              <a:custGeom>
                <a:rect b="b" l="l" r="r" t="t"/>
                <a:pathLst>
                  <a:path extrusionOk="0" h="2090460" w="1305004">
                    <a:moveTo>
                      <a:pt x="127000" y="2027243"/>
                    </a:moveTo>
                    <a:cubicBezTo>
                      <a:pt x="126843" y="1992284"/>
                      <a:pt x="98459" y="1964027"/>
                      <a:pt x="63500" y="1964027"/>
                    </a:cubicBezTo>
                    <a:cubicBezTo>
                      <a:pt x="28540" y="1964027"/>
                      <a:pt x="156" y="1992284"/>
                      <a:pt x="0" y="2027243"/>
                    </a:cubicBezTo>
                    <a:cubicBezTo>
                      <a:pt x="156" y="2062203"/>
                      <a:pt x="28540" y="2090460"/>
                      <a:pt x="63500" y="2090460"/>
                    </a:cubicBezTo>
                    <a:cubicBezTo>
                      <a:pt x="98459" y="2090460"/>
                      <a:pt x="126843" y="2062203"/>
                      <a:pt x="127000" y="2027243"/>
                    </a:cubicBezTo>
                    <a:close/>
                    <a:moveTo>
                      <a:pt x="39062" y="2012433"/>
                    </a:moveTo>
                    <a:cubicBezTo>
                      <a:pt x="30969" y="2025923"/>
                      <a:pt x="35301" y="2043418"/>
                      <a:pt x="48755" y="2051571"/>
                    </a:cubicBezTo>
                    <a:cubicBezTo>
                      <a:pt x="62209" y="2059726"/>
                      <a:pt x="79723" y="2055471"/>
                      <a:pt x="87937" y="2042054"/>
                    </a:cubicBezTo>
                    <a:lnTo>
                      <a:pt x="1296910" y="47293"/>
                    </a:lnTo>
                    <a:cubicBezTo>
                      <a:pt x="1305003" y="33803"/>
                      <a:pt x="1300671" y="16308"/>
                      <a:pt x="1287217" y="8154"/>
                    </a:cubicBezTo>
                    <a:cubicBezTo>
                      <a:pt x="1273763" y="0"/>
                      <a:pt x="1256249" y="4255"/>
                      <a:pt x="1248035" y="176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1749959" y="3427616"/>
                <a:ext cx="1304942" cy="843769"/>
              </a:xfrm>
              <a:custGeom>
                <a:rect b="b" l="l" r="r" t="t"/>
                <a:pathLst>
                  <a:path extrusionOk="0" h="843769" w="130494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3"/>
                      <a:pt x="63500" y="126433"/>
                    </a:cubicBezTo>
                    <a:cubicBezTo>
                      <a:pt x="98460" y="126433"/>
                      <a:pt x="126844" y="98175"/>
                      <a:pt x="127000" y="63216"/>
                    </a:cubicBezTo>
                    <a:close/>
                    <a:moveTo>
                      <a:pt x="78536" y="38917"/>
                    </a:moveTo>
                    <a:cubicBezTo>
                      <a:pt x="65121" y="30699"/>
                      <a:pt x="47587" y="34870"/>
                      <a:pt x="39309" y="48248"/>
                    </a:cubicBezTo>
                    <a:cubicBezTo>
                      <a:pt x="31032" y="61626"/>
                      <a:pt x="35124" y="79179"/>
                      <a:pt x="48465" y="87516"/>
                    </a:cubicBezTo>
                    <a:lnTo>
                      <a:pt x="1257438" y="835551"/>
                    </a:lnTo>
                    <a:cubicBezTo>
                      <a:pt x="1270853" y="843769"/>
                      <a:pt x="1288387" y="839598"/>
                      <a:pt x="1296665" y="826220"/>
                    </a:cubicBezTo>
                    <a:cubicBezTo>
                      <a:pt x="1304942" y="812841"/>
                      <a:pt x="1300850" y="795289"/>
                      <a:pt x="1287509" y="786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2958933" y="1214456"/>
                <a:ext cx="1304796" cy="3087628"/>
              </a:xfrm>
              <a:custGeom>
                <a:rect b="b" l="l" r="r" t="t"/>
                <a:pathLst>
                  <a:path extrusionOk="0" h="3087628" w="1304796">
                    <a:moveTo>
                      <a:pt x="127000" y="3024412"/>
                    </a:moveTo>
                    <a:cubicBezTo>
                      <a:pt x="126843" y="2989453"/>
                      <a:pt x="98459" y="2961195"/>
                      <a:pt x="63500" y="2961195"/>
                    </a:cubicBezTo>
                    <a:cubicBezTo>
                      <a:pt x="28540" y="2961195"/>
                      <a:pt x="156" y="2989453"/>
                      <a:pt x="0" y="3024412"/>
                    </a:cubicBezTo>
                    <a:cubicBezTo>
                      <a:pt x="156" y="3059371"/>
                      <a:pt x="28540" y="3087628"/>
                      <a:pt x="63500" y="3087628"/>
                    </a:cubicBezTo>
                    <a:cubicBezTo>
                      <a:pt x="98459" y="3087628"/>
                      <a:pt x="126843" y="3059371"/>
                      <a:pt x="127000" y="3024412"/>
                    </a:cubicBezTo>
                    <a:close/>
                    <a:moveTo>
                      <a:pt x="37005" y="3013707"/>
                    </a:moveTo>
                    <a:cubicBezTo>
                      <a:pt x="31177" y="3028319"/>
                      <a:pt x="38256" y="3044894"/>
                      <a:pt x="52842" y="3050788"/>
                    </a:cubicBezTo>
                    <a:cubicBezTo>
                      <a:pt x="67429" y="3056681"/>
                      <a:pt x="84035" y="3049676"/>
                      <a:pt x="89994" y="3035116"/>
                    </a:cubicBezTo>
                    <a:lnTo>
                      <a:pt x="1298967" y="42975"/>
                    </a:lnTo>
                    <a:cubicBezTo>
                      <a:pt x="1304795" y="28362"/>
                      <a:pt x="1297716" y="11787"/>
                      <a:pt x="1283130" y="5894"/>
                    </a:cubicBezTo>
                    <a:cubicBezTo>
                      <a:pt x="1268543" y="0"/>
                      <a:pt x="1251937" y="7005"/>
                      <a:pt x="1245979" y="21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4167906" y="934164"/>
                <a:ext cx="1335973" cy="375779"/>
              </a:xfrm>
              <a:custGeom>
                <a:rect b="b" l="l" r="r" t="t"/>
                <a:pathLst>
                  <a:path extrusionOk="0" h="375779" w="1335973">
                    <a:moveTo>
                      <a:pt x="127000" y="312562"/>
                    </a:moveTo>
                    <a:cubicBezTo>
                      <a:pt x="126843" y="277603"/>
                      <a:pt x="98459" y="249345"/>
                      <a:pt x="63500" y="249345"/>
                    </a:cubicBezTo>
                    <a:cubicBezTo>
                      <a:pt x="28540" y="249345"/>
                      <a:pt x="156" y="277603"/>
                      <a:pt x="0" y="312562"/>
                    </a:cubicBezTo>
                    <a:cubicBezTo>
                      <a:pt x="156" y="347521"/>
                      <a:pt x="28540" y="375778"/>
                      <a:pt x="63500" y="375778"/>
                    </a:cubicBezTo>
                    <a:cubicBezTo>
                      <a:pt x="98459" y="375778"/>
                      <a:pt x="126843" y="347521"/>
                      <a:pt x="127000" y="312562"/>
                    </a:cubicBezTo>
                    <a:close/>
                    <a:moveTo>
                      <a:pt x="57728" y="284576"/>
                    </a:moveTo>
                    <a:cubicBezTo>
                      <a:pt x="42334" y="287822"/>
                      <a:pt x="32460" y="302900"/>
                      <a:pt x="35638" y="318308"/>
                    </a:cubicBezTo>
                    <a:cubicBezTo>
                      <a:pt x="38816" y="333715"/>
                      <a:pt x="53850" y="343656"/>
                      <a:pt x="69271" y="340548"/>
                    </a:cubicBezTo>
                    <a:lnTo>
                      <a:pt x="1278245" y="91203"/>
                    </a:lnTo>
                    <a:cubicBezTo>
                      <a:pt x="1293638" y="87956"/>
                      <a:pt x="1303512" y="72878"/>
                      <a:pt x="1300334" y="57470"/>
                    </a:cubicBezTo>
                    <a:cubicBezTo>
                      <a:pt x="1297156" y="42063"/>
                      <a:pt x="1282122" y="32122"/>
                      <a:pt x="1266701" y="35231"/>
                    </a:cubicBezTo>
                    <a:close/>
                    <a:moveTo>
                      <a:pt x="1335972" y="63217"/>
                    </a:moveTo>
                    <a:cubicBezTo>
                      <a:pt x="1335816" y="28257"/>
                      <a:pt x="1307432" y="0"/>
                      <a:pt x="1272472" y="0"/>
                    </a:cubicBezTo>
                    <a:cubicBezTo>
                      <a:pt x="1237513" y="0"/>
                      <a:pt x="1209129" y="28257"/>
                      <a:pt x="1208972" y="63217"/>
                    </a:cubicBezTo>
                    <a:cubicBezTo>
                      <a:pt x="1209129" y="98176"/>
                      <a:pt x="1237513" y="126433"/>
                      <a:pt x="1272472" y="126433"/>
                    </a:cubicBezTo>
                    <a:cubicBezTo>
                      <a:pt x="1307432" y="126433"/>
                      <a:pt x="1335816" y="98176"/>
                      <a:pt x="1335972" y="63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1" name="Google Shape;191;p18"/>
          <p:cNvGrpSpPr/>
          <p:nvPr/>
        </p:nvGrpSpPr>
        <p:grpSpPr>
          <a:xfrm>
            <a:off x="1148540" y="513796"/>
            <a:ext cx="726068" cy="722367"/>
            <a:chOff x="-62725" y="-2035"/>
            <a:chExt cx="2665449" cy="2651862"/>
          </a:xfrm>
        </p:grpSpPr>
        <p:sp>
          <p:nvSpPr>
            <p:cNvPr id="192" name="Google Shape;192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1078389" y="3491156"/>
            <a:ext cx="866394" cy="431264"/>
            <a:chOff x="0" y="5667"/>
            <a:chExt cx="2540000" cy="1264333"/>
          </a:xfrm>
        </p:grpSpPr>
        <p:sp>
          <p:nvSpPr>
            <p:cNvPr id="195" name="Google Shape;195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976121" y="2256069"/>
            <a:ext cx="1071030" cy="191393"/>
            <a:chOff x="-5645" y="-183"/>
            <a:chExt cx="1281290" cy="228966"/>
          </a:xfrm>
        </p:grpSpPr>
        <p:sp>
          <p:nvSpPr>
            <p:cNvPr id="198" name="Google Shape;198;p1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6845421" y="1810765"/>
            <a:ext cx="1573809" cy="540748"/>
            <a:chOff x="16351" y="0"/>
            <a:chExt cx="6571228" cy="2257821"/>
          </a:xfrm>
        </p:grpSpPr>
        <p:sp>
          <p:nvSpPr>
            <p:cNvPr id="201" name="Google Shape;201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571581" y="1459411"/>
            <a:ext cx="1879988" cy="552259"/>
            <a:chOff x="0" y="85725"/>
            <a:chExt cx="5013300" cy="1472692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0" y="1065817"/>
              <a:ext cx="5013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0" y="85725"/>
              <a:ext cx="5013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Platform 1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571581" y="2700408"/>
            <a:ext cx="1879988" cy="544263"/>
            <a:chOff x="0" y="85725"/>
            <a:chExt cx="5013300" cy="1451367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0" y="1044492"/>
              <a:ext cx="5013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85725"/>
              <a:ext cx="5013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Platform 2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571581" y="4175547"/>
            <a:ext cx="1879988" cy="544263"/>
            <a:chOff x="0" y="85725"/>
            <a:chExt cx="5013300" cy="1451367"/>
          </a:xfrm>
        </p:grpSpPr>
        <p:sp>
          <p:nvSpPr>
            <p:cNvPr id="210" name="Google Shape;210;p18"/>
            <p:cNvSpPr txBox="1"/>
            <p:nvPr/>
          </p:nvSpPr>
          <p:spPr>
            <a:xfrm>
              <a:off x="0" y="1044492"/>
              <a:ext cx="5013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85725"/>
              <a:ext cx="5013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Platform 3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6604766" y="546497"/>
            <a:ext cx="2055263" cy="744763"/>
            <a:chOff x="0" y="85725"/>
            <a:chExt cx="5480700" cy="1986034"/>
          </a:xfrm>
        </p:grpSpPr>
        <p:sp>
          <p:nvSpPr>
            <p:cNvPr id="213" name="Google Shape;213;p18"/>
            <p:cNvSpPr txBox="1"/>
            <p:nvPr/>
          </p:nvSpPr>
          <p:spPr>
            <a:xfrm>
              <a:off x="0" y="1086559"/>
              <a:ext cx="5480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Latest number of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acquired followers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0" y="85725"/>
              <a:ext cx="5480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123,456,789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6604766" y="2526856"/>
            <a:ext cx="2055263" cy="744763"/>
            <a:chOff x="0" y="85725"/>
            <a:chExt cx="5480700" cy="1986034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0" y="1086559"/>
              <a:ext cx="5480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customers are pleased with our social media presence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7" name="Google Shape;217;p18"/>
            <p:cNvSpPr txBox="1"/>
            <p:nvPr/>
          </p:nvSpPr>
          <p:spPr>
            <a:xfrm>
              <a:off x="0" y="85725"/>
              <a:ext cx="5480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3 out of 5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6604766" y="3823271"/>
            <a:ext cx="2055263" cy="744763"/>
            <a:chOff x="0" y="85725"/>
            <a:chExt cx="5480700" cy="1986034"/>
          </a:xfrm>
        </p:grpSpPr>
        <p:sp>
          <p:nvSpPr>
            <p:cNvPr id="219" name="Google Shape;219;p18"/>
            <p:cNvSpPr txBox="1"/>
            <p:nvPr/>
          </p:nvSpPr>
          <p:spPr>
            <a:xfrm>
              <a:off x="0" y="1086559"/>
              <a:ext cx="5480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Response rate to inquiries on social media channels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0" y="85725"/>
              <a:ext cx="5480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100%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>
            <a:off x="0" y="0"/>
            <a:ext cx="30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30924" l="24715" r="30937" t="18677"/>
          <a:stretch/>
        </p:blipFill>
        <p:spPr>
          <a:xfrm>
            <a:off x="398455" y="514350"/>
            <a:ext cx="2275036" cy="1724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9"/>
          <p:cNvCxnSpPr/>
          <p:nvPr/>
        </p:nvCxnSpPr>
        <p:spPr>
          <a:xfrm>
            <a:off x="3483704" y="2228959"/>
            <a:ext cx="51459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3483704" y="3567820"/>
            <a:ext cx="51459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9" name="Google Shape;229;p19"/>
          <p:cNvGrpSpPr/>
          <p:nvPr/>
        </p:nvGrpSpPr>
        <p:grpSpPr>
          <a:xfrm>
            <a:off x="398455" y="4101684"/>
            <a:ext cx="2275088" cy="522675"/>
            <a:chOff x="0" y="0"/>
            <a:chExt cx="6066900" cy="1393800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0"/>
              <a:ext cx="6066900" cy="1393800"/>
            </a:xfrm>
            <a:prstGeom prst="rect">
              <a:avLst/>
            </a:prstGeom>
            <a:solidFill>
              <a:srgbClr val="399BE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329844" y="327425"/>
              <a:ext cx="540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Testimonials are short quotes</a:t>
              </a:r>
              <a:endParaRPr i="1" sz="900"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from people who love your brand. </a:t>
              </a:r>
              <a:endParaRPr i="1" sz="9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3483700" y="839843"/>
            <a:ext cx="20715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Present with ease and wow any audience with our presentations. Choose from over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thousand professionally-made templates to fit any objective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or topic. Make it your own by customizing it with text and photos. 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3483700" y="500075"/>
            <a:ext cx="2071528" cy="2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none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Description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5793375" y="839843"/>
            <a:ext cx="121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5793375" y="500063"/>
            <a:ext cx="121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none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Personal Characteristics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7410867" y="839830"/>
            <a:ext cx="1218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9525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•"/>
            </a:pPr>
            <a:r>
              <a:rPr i="0" lang="en" sz="9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List here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7410867" y="500063"/>
            <a:ext cx="121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none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Hobbies and Interests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38" name="Google Shape;238;p19"/>
          <p:cNvGrpSpPr/>
          <p:nvPr/>
        </p:nvGrpSpPr>
        <p:grpSpPr>
          <a:xfrm>
            <a:off x="3483704" y="2473029"/>
            <a:ext cx="1993388" cy="446345"/>
            <a:chOff x="0" y="-38100"/>
            <a:chExt cx="5315700" cy="1190252"/>
          </a:xfrm>
        </p:grpSpPr>
        <p:sp>
          <p:nvSpPr>
            <p:cNvPr id="239" name="Google Shape;239;p19"/>
            <p:cNvSpPr txBox="1"/>
            <p:nvPr/>
          </p:nvSpPr>
          <p:spPr>
            <a:xfrm>
              <a:off x="0" y="782852"/>
              <a:ext cx="5315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(Decision maker or influencer)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0" y="-38100"/>
              <a:ext cx="531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Buying Roles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5793375" y="2465991"/>
            <a:ext cx="1218825" cy="816482"/>
            <a:chOff x="0" y="-91000"/>
            <a:chExt cx="3250200" cy="2177285"/>
          </a:xfrm>
        </p:grpSpPr>
        <p:sp>
          <p:nvSpPr>
            <p:cNvPr id="242" name="Google Shape;242;p19"/>
            <p:cNvSpPr txBox="1"/>
            <p:nvPr/>
          </p:nvSpPr>
          <p:spPr>
            <a:xfrm>
              <a:off x="0" y="867085"/>
              <a:ext cx="32502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0" y="-91000"/>
              <a:ext cx="325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Goals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44" name="Google Shape;244;p19"/>
          <p:cNvGrpSpPr/>
          <p:nvPr/>
        </p:nvGrpSpPr>
        <p:grpSpPr>
          <a:xfrm>
            <a:off x="3483704" y="3853168"/>
            <a:ext cx="1993388" cy="605645"/>
            <a:chOff x="0" y="-38100"/>
            <a:chExt cx="5315700" cy="1615052"/>
          </a:xfrm>
        </p:grpSpPr>
        <p:sp>
          <p:nvSpPr>
            <p:cNvPr id="245" name="Google Shape;245;p19"/>
            <p:cNvSpPr txBox="1"/>
            <p:nvPr/>
          </p:nvSpPr>
          <p:spPr>
            <a:xfrm>
              <a:off x="0" y="782852"/>
              <a:ext cx="53157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(Awareness, consideration, purchase, advocacy)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0" y="-38100"/>
              <a:ext cx="531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Buyer's Journey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47" name="Google Shape;247;p19"/>
          <p:cNvGrpSpPr/>
          <p:nvPr/>
        </p:nvGrpSpPr>
        <p:grpSpPr>
          <a:xfrm>
            <a:off x="5793375" y="3865980"/>
            <a:ext cx="1218825" cy="830757"/>
            <a:chOff x="0" y="-213300"/>
            <a:chExt cx="3250200" cy="2215352"/>
          </a:xfrm>
        </p:grpSpPr>
        <p:sp>
          <p:nvSpPr>
            <p:cNvPr id="248" name="Google Shape;248;p19"/>
            <p:cNvSpPr txBox="1"/>
            <p:nvPr/>
          </p:nvSpPr>
          <p:spPr>
            <a:xfrm>
              <a:off x="0" y="782852"/>
              <a:ext cx="32502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0" y="-213300"/>
              <a:ext cx="325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Needs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50" name="Google Shape;250;p19"/>
          <p:cNvGrpSpPr/>
          <p:nvPr/>
        </p:nvGrpSpPr>
        <p:grpSpPr>
          <a:xfrm>
            <a:off x="7410867" y="3865980"/>
            <a:ext cx="1218825" cy="830757"/>
            <a:chOff x="0" y="-213300"/>
            <a:chExt cx="3250200" cy="2215352"/>
          </a:xfrm>
        </p:grpSpPr>
        <p:sp>
          <p:nvSpPr>
            <p:cNvPr id="251" name="Google Shape;251;p19"/>
            <p:cNvSpPr txBox="1"/>
            <p:nvPr/>
          </p:nvSpPr>
          <p:spPr>
            <a:xfrm>
              <a:off x="0" y="782852"/>
              <a:ext cx="32502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0" y="-213300"/>
              <a:ext cx="325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Sources of Info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398455" y="2552689"/>
            <a:ext cx="2275088" cy="1234775"/>
            <a:chOff x="0" y="85725"/>
            <a:chExt cx="6066900" cy="3292734"/>
          </a:xfrm>
        </p:grpSpPr>
        <p:sp>
          <p:nvSpPr>
            <p:cNvPr id="254" name="Google Shape;254;p19"/>
            <p:cNvSpPr txBox="1"/>
            <p:nvPr/>
          </p:nvSpPr>
          <p:spPr>
            <a:xfrm>
              <a:off x="0" y="1408359"/>
              <a:ext cx="60669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Age: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Location: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Occupation: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Level: 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0" y="85725"/>
              <a:ext cx="6066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u="none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Name</a:t>
              </a:r>
              <a:endParaRPr sz="2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7410905" y="2446004"/>
            <a:ext cx="1218825" cy="813707"/>
            <a:chOff x="1715767" y="5173700"/>
            <a:chExt cx="3250200" cy="2169885"/>
          </a:xfrm>
        </p:grpSpPr>
        <p:sp>
          <p:nvSpPr>
            <p:cNvPr id="257" name="Google Shape;257;p19"/>
            <p:cNvSpPr txBox="1"/>
            <p:nvPr/>
          </p:nvSpPr>
          <p:spPr>
            <a:xfrm>
              <a:off x="1715767" y="6124385"/>
              <a:ext cx="32502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9525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DM Sans"/>
                <a:buChar char="•"/>
              </a:pPr>
              <a:r>
                <a:rPr i="0" lang="en" sz="9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1715767" y="5173700"/>
              <a:ext cx="325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Challenges</a:t>
              </a:r>
              <a:endParaRPr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Fun Doodles and Blobs Colorful Social Media Creative Presentation">
  <a:themeElements>
    <a:clrScheme name="Custom 347">
      <a:dk1>
        <a:srgbClr val="000000"/>
      </a:dk1>
      <a:lt1>
        <a:srgbClr val="FFFFFF"/>
      </a:lt1>
      <a:dk2>
        <a:srgbClr val="FF7B1B"/>
      </a:dk2>
      <a:lt2>
        <a:srgbClr val="399BE6"/>
      </a:lt2>
      <a:accent1>
        <a:srgbClr val="673F9B"/>
      </a:accent1>
      <a:accent2>
        <a:srgbClr val="00C4CC"/>
      </a:accent2>
      <a:accent3>
        <a:srgbClr val="FF4F63"/>
      </a:accent3>
      <a:accent4>
        <a:srgbClr val="22A454"/>
      </a:accent4>
      <a:accent5>
        <a:srgbClr val="F5BE49"/>
      </a:accent5>
      <a:accent6>
        <a:srgbClr val="EDECED"/>
      </a:accent6>
      <a:hlink>
        <a:srgbClr val="399BE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