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DM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DMSans-bold.fntdata"/><Relationship Id="rId41" Type="http://schemas.openxmlformats.org/officeDocument/2006/relationships/font" Target="fonts/DMSans-regular.fntdata"/><Relationship Id="rId22" Type="http://schemas.openxmlformats.org/officeDocument/2006/relationships/slide" Target="slides/slide18.xml"/><Relationship Id="rId44" Type="http://schemas.openxmlformats.org/officeDocument/2006/relationships/font" Target="fonts/DM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DM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Arim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rimo-italic.fntdata"/><Relationship Id="rId12" Type="http://schemas.openxmlformats.org/officeDocument/2006/relationships/slide" Target="slides/slide8.xml"/><Relationship Id="rId34" Type="http://schemas.openxmlformats.org/officeDocument/2006/relationships/font" Target="fonts/Arim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ca8f30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06ca8f30d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6ca8f30d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06ca8f30d1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6ca8f30d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06ca8f30d1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6ca8f30d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6ca8f30d1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6ca8f30d1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06ca8f30d1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ca8f30d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6ca8f30d1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6ca8f30d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06ca8f30d1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6ca8f30d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06ca8f30d1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6ca8f30d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6ca8f30d1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6ca8f30d1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06ca8f30d1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6ca8f30d1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6ca8f30d1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28e21a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28e21afa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6ca8f30d1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106ca8f30d1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6ca8f30d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06ca8f30d1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6ca8f30d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06ca8f30d1_0_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6ca8f30d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106ca8f30d1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6ca8f30d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06ca8f30d1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6ca8f30d1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06ca8f30d1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6ca8f30d1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06ca8f30d1_0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06ca8f30d1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106ca8f30d1_0_5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6ca8f30d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6ca8f30d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ca8f30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ca8f30d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ca8f30d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6ca8f30d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6ca8f30d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06ca8f30d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6ca8f30d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6ca8f30d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6ca8f30d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06ca8f30d1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6ca8f30d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06ca8f30d1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3923900" y="0"/>
            <a:ext cx="522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923900" y="0"/>
            <a:ext cx="5220000" cy="5143500"/>
          </a:xfrm>
          <a:prstGeom prst="rect">
            <a:avLst/>
          </a:prstGeom>
          <a:solidFill>
            <a:srgbClr val="667B5C">
              <a:alpha val="6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670950" y="1640150"/>
            <a:ext cx="3726000" cy="18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0"/>
            <a:ext cx="392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-34931" y="2566988"/>
            <a:ext cx="43875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/>
          <p:nvPr>
            <p:ph idx="3" type="pic"/>
          </p:nvPr>
        </p:nvSpPr>
        <p:spPr>
          <a:xfrm>
            <a:off x="759975" y="743150"/>
            <a:ext cx="2403900" cy="3657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>
            <p:ph idx="2" type="pic"/>
          </p:nvPr>
        </p:nvSpPr>
        <p:spPr>
          <a:xfrm>
            <a:off x="5341925" y="-36475"/>
            <a:ext cx="3802200" cy="518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390600" y="3601701"/>
            <a:ext cx="3112800" cy="2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514350" y="901925"/>
            <a:ext cx="4292700" cy="193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0" name="Google Shape;20;p3"/>
          <p:cNvCxnSpPr/>
          <p:nvPr/>
        </p:nvCxnSpPr>
        <p:spPr>
          <a:xfrm>
            <a:off x="514350" y="3721702"/>
            <a:ext cx="707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“</a:t>
            </a:r>
            <a:endParaRPr sz="9600"/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81225" y="2287874"/>
            <a:ext cx="7143000" cy="184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81225" y="8708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0"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-906017" y="1069020"/>
            <a:ext cx="1420500" cy="0"/>
          </a:xfrm>
          <a:prstGeom prst="straightConnector1">
            <a:avLst/>
          </a:prstGeom>
          <a:noFill/>
          <a:ln cap="rnd" cmpd="sng" w="19050">
            <a:solidFill>
              <a:srgbClr val="FFFFFF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855300" y="9016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b="0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855300" y="2114650"/>
            <a:ext cx="23157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414199" y="2114650"/>
            <a:ext cx="23157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973097" y="2114650"/>
            <a:ext cx="23157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 rot="-5400000">
            <a:off x="3863418" y="-196612"/>
            <a:ext cx="1412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60075" y="1337925"/>
            <a:ext cx="7433400" cy="50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0"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8"/>
          <p:cNvCxnSpPr/>
          <p:nvPr/>
        </p:nvCxnSpPr>
        <p:spPr>
          <a:xfrm rot="-5400000">
            <a:off x="3870563" y="-4653"/>
            <a:ext cx="14124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5235575" y="833017"/>
            <a:ext cx="3394200" cy="3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670" l="4725" r="0" t="670"/>
          <a:stretch/>
        </p:blipFill>
        <p:spPr>
          <a:xfrm>
            <a:off x="5120550" y="2585050"/>
            <a:ext cx="3509100" cy="204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 b="29172" l="0" r="0" t="32214"/>
          <a:stretch/>
        </p:blipFill>
        <p:spPr>
          <a:xfrm>
            <a:off x="523875" y="540950"/>
            <a:ext cx="3529329" cy="204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 rotWithShape="1">
          <a:blip r:embed="rId4">
            <a:alphaModFix/>
          </a:blip>
          <a:srcRect b="6559" l="0" r="0" t="6559"/>
          <a:stretch/>
        </p:blipFill>
        <p:spPr>
          <a:xfrm>
            <a:off x="523875" y="2585050"/>
            <a:ext cx="3529326" cy="204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9"/>
          <p:cNvCxnSpPr/>
          <p:nvPr/>
        </p:nvCxnSpPr>
        <p:spPr>
          <a:xfrm rot="-5400000">
            <a:off x="6149419" y="-4653"/>
            <a:ext cx="1412400" cy="0"/>
          </a:xfrm>
          <a:prstGeom prst="straightConnector1">
            <a:avLst/>
          </a:prstGeom>
          <a:noFill/>
          <a:ln cap="rnd" cmpd="sng" w="19050">
            <a:solidFill>
              <a:srgbClr val="FFFFFF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1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30.jpg"/><Relationship Id="rId7" Type="http://schemas.openxmlformats.org/officeDocument/2006/relationships/image" Target="../media/image21.jpg"/><Relationship Id="rId8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7B5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 amt="10000"/>
          </a:blip>
          <a:srcRect b="0" l="5774" r="28535" t="51456"/>
          <a:stretch/>
        </p:blipFill>
        <p:spPr>
          <a:xfrm>
            <a:off x="3923898" y="0"/>
            <a:ext cx="5220103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>
            <a:off x="0" y="0"/>
            <a:ext cx="392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/>
        </p:nvSpPr>
        <p:spPr>
          <a:xfrm>
            <a:off x="4666489" y="1607343"/>
            <a:ext cx="3963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Social Media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Sales</a:t>
            </a: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Presentation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4" name="Google Shape;64;p11"/>
          <p:cNvCxnSpPr/>
          <p:nvPr/>
        </p:nvCxnSpPr>
        <p:spPr>
          <a:xfrm>
            <a:off x="-34931" y="2566988"/>
            <a:ext cx="43875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11"/>
          <p:cNvPicPr preferRelativeResize="0"/>
          <p:nvPr/>
        </p:nvPicPr>
        <p:blipFill rotWithShape="1">
          <a:blip r:embed="rId4">
            <a:alphaModFix/>
          </a:blip>
          <a:srcRect b="0" l="38180" r="22441" t="10144"/>
          <a:stretch/>
        </p:blipFill>
        <p:spPr>
          <a:xfrm>
            <a:off x="759969" y="743158"/>
            <a:ext cx="2403960" cy="365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674735" y="637462"/>
            <a:ext cx="779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 an </a:t>
            </a:r>
            <a:r>
              <a:rPr i="1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original</a:t>
            </a: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statement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 social media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16844" l="0" r="0" t="47609"/>
          <a:stretch/>
        </p:blipFill>
        <p:spPr>
          <a:xfrm>
            <a:off x="4320448" y="2571750"/>
            <a:ext cx="4823553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1563044" y="3519498"/>
            <a:ext cx="21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Include a citation or supporting message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37" name="Google Shape;237;p20"/>
          <p:cNvCxnSpPr/>
          <p:nvPr/>
        </p:nvCxnSpPr>
        <p:spPr>
          <a:xfrm>
            <a:off x="674735" y="3773339"/>
            <a:ext cx="707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/>
          <p:nvPr/>
        </p:nvSpPr>
        <p:spPr>
          <a:xfrm>
            <a:off x="514350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514350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Google Shape;244;p21"/>
          <p:cNvGrpSpPr/>
          <p:nvPr/>
        </p:nvGrpSpPr>
        <p:grpSpPr>
          <a:xfrm>
            <a:off x="716285" y="3121609"/>
            <a:ext cx="1970775" cy="861051"/>
            <a:chOff x="0" y="-28575"/>
            <a:chExt cx="5255400" cy="2296135"/>
          </a:xfrm>
        </p:grpSpPr>
        <p:sp>
          <p:nvSpPr>
            <p:cNvPr id="245" name="Google Shape;245;p21"/>
            <p:cNvSpPr txBox="1"/>
            <p:nvPr/>
          </p:nvSpPr>
          <p:spPr>
            <a:xfrm>
              <a:off x="0" y="933460"/>
              <a:ext cx="52554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</a:t>
              </a:r>
              <a:r>
                <a:rPr b="0" i="0" lang="en" sz="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/>
            </a:p>
          </p:txBody>
        </p:sp>
        <p:sp>
          <p:nvSpPr>
            <p:cNvPr id="246" name="Google Shape;246;p21"/>
            <p:cNvSpPr txBox="1"/>
            <p:nvPr/>
          </p:nvSpPr>
          <p:spPr>
            <a:xfrm>
              <a:off x="0" y="-28575"/>
              <a:ext cx="5255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/>
            </a:p>
          </p:txBody>
        </p:sp>
      </p:grpSp>
      <p:sp>
        <p:nvSpPr>
          <p:cNvPr id="247" name="Google Shape;247;p21"/>
          <p:cNvSpPr txBox="1"/>
          <p:nvPr/>
        </p:nvSpPr>
        <p:spPr>
          <a:xfrm>
            <a:off x="514350" y="862443"/>
            <a:ext cx="811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your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3384675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3384675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21"/>
          <p:cNvGrpSpPr/>
          <p:nvPr/>
        </p:nvGrpSpPr>
        <p:grpSpPr>
          <a:xfrm>
            <a:off x="3586610" y="3121609"/>
            <a:ext cx="1970775" cy="861051"/>
            <a:chOff x="0" y="-28575"/>
            <a:chExt cx="5255400" cy="2296135"/>
          </a:xfrm>
        </p:grpSpPr>
        <p:sp>
          <p:nvSpPr>
            <p:cNvPr id="251" name="Google Shape;251;p21"/>
            <p:cNvSpPr txBox="1"/>
            <p:nvPr/>
          </p:nvSpPr>
          <p:spPr>
            <a:xfrm>
              <a:off x="0" y="933460"/>
              <a:ext cx="52554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</a:t>
              </a:r>
              <a:r>
                <a:rPr b="0" i="0" lang="en" sz="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/>
            </a:p>
          </p:txBody>
        </p:sp>
        <p:sp>
          <p:nvSpPr>
            <p:cNvPr id="252" name="Google Shape;252;p21"/>
            <p:cNvSpPr txBox="1"/>
            <p:nvPr/>
          </p:nvSpPr>
          <p:spPr>
            <a:xfrm>
              <a:off x="0" y="-28575"/>
              <a:ext cx="5255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/>
            </a:p>
          </p:txBody>
        </p:sp>
      </p:grpSp>
      <p:sp>
        <p:nvSpPr>
          <p:cNvPr id="253" name="Google Shape;253;p21"/>
          <p:cNvSpPr/>
          <p:nvPr/>
        </p:nvSpPr>
        <p:spPr>
          <a:xfrm>
            <a:off x="6254999" y="2456321"/>
            <a:ext cx="2374800" cy="21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6254999" y="1903634"/>
            <a:ext cx="2374800" cy="55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1"/>
          <p:cNvGrpSpPr/>
          <p:nvPr/>
        </p:nvGrpSpPr>
        <p:grpSpPr>
          <a:xfrm>
            <a:off x="6456934" y="3121609"/>
            <a:ext cx="1970775" cy="861051"/>
            <a:chOff x="0" y="-28575"/>
            <a:chExt cx="5255400" cy="2296135"/>
          </a:xfrm>
        </p:grpSpPr>
        <p:sp>
          <p:nvSpPr>
            <p:cNvPr id="256" name="Google Shape;256;p21"/>
            <p:cNvSpPr txBox="1"/>
            <p:nvPr/>
          </p:nvSpPr>
          <p:spPr>
            <a:xfrm>
              <a:off x="0" y="933460"/>
              <a:ext cx="52554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 want to discuss.</a:t>
              </a:r>
              <a:r>
                <a:rPr b="0" i="0" lang="en" sz="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/>
            </a:p>
          </p:txBody>
        </p:sp>
        <p:sp>
          <p:nvSpPr>
            <p:cNvPr id="257" name="Google Shape;257;p21"/>
            <p:cNvSpPr txBox="1"/>
            <p:nvPr/>
          </p:nvSpPr>
          <p:spPr>
            <a:xfrm>
              <a:off x="0" y="-28575"/>
              <a:ext cx="5255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/>
            </a:p>
          </p:txBody>
        </p:sp>
      </p:grpSp>
      <p:cxnSp>
        <p:nvCxnSpPr>
          <p:cNvPr id="258" name="Google Shape;258;p21"/>
          <p:cNvCxnSpPr/>
          <p:nvPr/>
        </p:nvCxnSpPr>
        <p:spPr>
          <a:xfrm rot="-5400000">
            <a:off x="3863418" y="-196612"/>
            <a:ext cx="1412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21"/>
          <p:cNvSpPr/>
          <p:nvPr/>
        </p:nvSpPr>
        <p:spPr>
          <a:xfrm>
            <a:off x="1532395" y="2017174"/>
            <a:ext cx="339992" cy="323342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4402082" y="2017174"/>
            <a:ext cx="339992" cy="323342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7271782" y="2017174"/>
            <a:ext cx="339992" cy="323342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/>
          <p:nvPr/>
        </p:nvSpPr>
        <p:spPr>
          <a:xfrm>
            <a:off x="0" y="0"/>
            <a:ext cx="4408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22"/>
          <p:cNvPicPr preferRelativeResize="0"/>
          <p:nvPr/>
        </p:nvPicPr>
        <p:blipFill rotWithShape="1">
          <a:blip r:embed="rId3">
            <a:alphaModFix/>
          </a:blip>
          <a:srcRect b="46433" l="22009" r="0" t="6392"/>
          <a:stretch/>
        </p:blipFill>
        <p:spPr>
          <a:xfrm>
            <a:off x="5141178" y="596254"/>
            <a:ext cx="1417926" cy="1286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2"/>
          <p:cNvGrpSpPr/>
          <p:nvPr/>
        </p:nvGrpSpPr>
        <p:grpSpPr>
          <a:xfrm>
            <a:off x="790777" y="1882810"/>
            <a:ext cx="3133238" cy="1291464"/>
            <a:chOff x="0" y="0"/>
            <a:chExt cx="8355300" cy="3443905"/>
          </a:xfrm>
        </p:grpSpPr>
        <p:sp>
          <p:nvSpPr>
            <p:cNvPr id="270" name="Google Shape;270;p22"/>
            <p:cNvSpPr txBox="1"/>
            <p:nvPr/>
          </p:nvSpPr>
          <p:spPr>
            <a:xfrm>
              <a:off x="0" y="2910205"/>
              <a:ext cx="8355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0" y="0"/>
              <a:ext cx="83553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Add a Team Members Page</a:t>
              </a:r>
              <a:endParaRPr sz="3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5141178" y="1981893"/>
            <a:ext cx="1417950" cy="355368"/>
            <a:chOff x="0" y="-28575"/>
            <a:chExt cx="3781200" cy="947647"/>
          </a:xfrm>
        </p:grpSpPr>
        <p:sp>
          <p:nvSpPr>
            <p:cNvPr id="273" name="Google Shape;273;p22"/>
            <p:cNvSpPr txBox="1"/>
            <p:nvPr/>
          </p:nvSpPr>
          <p:spPr>
            <a:xfrm>
              <a:off x="0" y="467572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4" name="Google Shape;274;p22"/>
            <p:cNvSpPr txBox="1"/>
            <p:nvPr/>
          </p:nvSpPr>
          <p:spPr>
            <a:xfrm>
              <a:off x="0" y="-28575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 b="44282" l="24160" r="15424" t="19171"/>
          <a:stretch/>
        </p:blipFill>
        <p:spPr>
          <a:xfrm>
            <a:off x="6987131" y="596254"/>
            <a:ext cx="1417927" cy="128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5">
            <a:alphaModFix/>
          </a:blip>
          <a:srcRect b="44665" l="22441" r="24815" t="23430"/>
          <a:stretch/>
        </p:blipFill>
        <p:spPr>
          <a:xfrm>
            <a:off x="5141178" y="2787671"/>
            <a:ext cx="1417926" cy="12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6">
            <a:alphaModFix/>
          </a:blip>
          <a:srcRect b="44509" l="1692" r="38727" t="25036"/>
          <a:stretch/>
        </p:blipFill>
        <p:spPr>
          <a:xfrm>
            <a:off x="6987131" y="2787671"/>
            <a:ext cx="1417926" cy="1286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2"/>
          <p:cNvCxnSpPr/>
          <p:nvPr/>
        </p:nvCxnSpPr>
        <p:spPr>
          <a:xfrm>
            <a:off x="-33647" y="2564606"/>
            <a:ext cx="5481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9" name="Google Shape;279;p22"/>
          <p:cNvGrpSpPr/>
          <p:nvPr/>
        </p:nvGrpSpPr>
        <p:grpSpPr>
          <a:xfrm>
            <a:off x="6987116" y="1981893"/>
            <a:ext cx="1417950" cy="355368"/>
            <a:chOff x="0" y="-28575"/>
            <a:chExt cx="3781200" cy="947647"/>
          </a:xfrm>
        </p:grpSpPr>
        <p:sp>
          <p:nvSpPr>
            <p:cNvPr id="280" name="Google Shape;280;p22"/>
            <p:cNvSpPr txBox="1"/>
            <p:nvPr/>
          </p:nvSpPr>
          <p:spPr>
            <a:xfrm>
              <a:off x="0" y="467572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1" name="Google Shape;281;p22"/>
            <p:cNvSpPr txBox="1"/>
            <p:nvPr/>
          </p:nvSpPr>
          <p:spPr>
            <a:xfrm>
              <a:off x="0" y="-28575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5141178" y="4183555"/>
            <a:ext cx="1417950" cy="355368"/>
            <a:chOff x="0" y="-28575"/>
            <a:chExt cx="3781200" cy="947647"/>
          </a:xfrm>
        </p:grpSpPr>
        <p:sp>
          <p:nvSpPr>
            <p:cNvPr id="283" name="Google Shape;283;p22"/>
            <p:cNvSpPr txBox="1"/>
            <p:nvPr/>
          </p:nvSpPr>
          <p:spPr>
            <a:xfrm>
              <a:off x="0" y="467572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4" name="Google Shape;284;p22"/>
            <p:cNvSpPr txBox="1"/>
            <p:nvPr/>
          </p:nvSpPr>
          <p:spPr>
            <a:xfrm>
              <a:off x="0" y="-28575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85" name="Google Shape;285;p22"/>
          <p:cNvGrpSpPr/>
          <p:nvPr/>
        </p:nvGrpSpPr>
        <p:grpSpPr>
          <a:xfrm>
            <a:off x="6987116" y="4183555"/>
            <a:ext cx="1417950" cy="355368"/>
            <a:chOff x="0" y="-28575"/>
            <a:chExt cx="3781200" cy="947647"/>
          </a:xfrm>
        </p:grpSpPr>
        <p:sp>
          <p:nvSpPr>
            <p:cNvPr id="286" name="Google Shape;286;p22"/>
            <p:cNvSpPr txBox="1"/>
            <p:nvPr/>
          </p:nvSpPr>
          <p:spPr>
            <a:xfrm>
              <a:off x="0" y="467572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0" y="-28575"/>
              <a:ext cx="3781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/>
          <p:nvPr/>
        </p:nvSpPr>
        <p:spPr>
          <a:xfrm>
            <a:off x="725081" y="1212820"/>
            <a:ext cx="769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 a Section Header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/>
          </a:blip>
          <a:srcRect b="25774" l="0" r="0" t="36724"/>
          <a:stretch/>
        </p:blipFill>
        <p:spPr>
          <a:xfrm>
            <a:off x="0" y="2571750"/>
            <a:ext cx="9143999" cy="2571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3"/>
          <p:cNvCxnSpPr/>
          <p:nvPr/>
        </p:nvCxnSpPr>
        <p:spPr>
          <a:xfrm rot="-5400000">
            <a:off x="3870563" y="-4653"/>
            <a:ext cx="14124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/>
          <p:nvPr/>
        </p:nvSpPr>
        <p:spPr>
          <a:xfrm>
            <a:off x="4320448" y="2561512"/>
            <a:ext cx="4823700" cy="258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 b="24461" l="0" r="0" t="4450"/>
          <a:stretch/>
        </p:blipFill>
        <p:spPr>
          <a:xfrm>
            <a:off x="4320448" y="0"/>
            <a:ext cx="4823553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24"/>
          <p:cNvCxnSpPr/>
          <p:nvPr/>
        </p:nvCxnSpPr>
        <p:spPr>
          <a:xfrm>
            <a:off x="4905777" y="3850125"/>
            <a:ext cx="707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24"/>
          <p:cNvSpPr txBox="1"/>
          <p:nvPr/>
        </p:nvSpPr>
        <p:spPr>
          <a:xfrm>
            <a:off x="514350" y="1290638"/>
            <a:ext cx="3259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Your Big </a:t>
            </a:r>
            <a:r>
              <a:rPr i="0" lang="en" sz="42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0" lang="en" sz="42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4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5794086" y="3596284"/>
            <a:ext cx="27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Elaborate on what you want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 discuss.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/>
          <p:nvPr/>
        </p:nvSpPr>
        <p:spPr>
          <a:xfrm>
            <a:off x="0" y="0"/>
            <a:ext cx="2202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9" name="Google Shape;309;p25"/>
          <p:cNvCxnSpPr>
            <a:stCxn id="308" idx="1"/>
          </p:cNvCxnSpPr>
          <p:nvPr/>
        </p:nvCxnSpPr>
        <p:spPr>
          <a:xfrm flipH="1" rot="10800000">
            <a:off x="0" y="2566950"/>
            <a:ext cx="4408200" cy="480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 b="34119" l="25274" r="12686" t="13452"/>
          <a:stretch/>
        </p:blipFill>
        <p:spPr>
          <a:xfrm>
            <a:off x="759969" y="743158"/>
            <a:ext cx="2885147" cy="365718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 txBox="1"/>
          <p:nvPr/>
        </p:nvSpPr>
        <p:spPr>
          <a:xfrm>
            <a:off x="4674380" y="1826419"/>
            <a:ext cx="38529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 Your Big </a:t>
            </a:r>
            <a:r>
              <a:rPr i="1" lang="en" sz="3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3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1" lang="en" sz="3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3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3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7B5C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6"/>
          <p:cNvPicPr preferRelativeResize="0"/>
          <p:nvPr/>
        </p:nvPicPr>
        <p:blipFill rotWithShape="1">
          <a:blip r:embed="rId3">
            <a:alphaModFix amt="28000"/>
          </a:blip>
          <a:srcRect b="0" l="2088" r="2088" t="0"/>
          <a:stretch/>
        </p:blipFill>
        <p:spPr>
          <a:xfrm>
            <a:off x="5367459" y="0"/>
            <a:ext cx="377654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6"/>
          <p:cNvGrpSpPr/>
          <p:nvPr/>
        </p:nvGrpSpPr>
        <p:grpSpPr>
          <a:xfrm>
            <a:off x="773691" y="1941831"/>
            <a:ext cx="4049100" cy="1239499"/>
            <a:chOff x="0" y="9525"/>
            <a:chExt cx="10797600" cy="3305330"/>
          </a:xfrm>
        </p:grpSpPr>
        <p:sp>
          <p:nvSpPr>
            <p:cNvPr id="318" name="Google Shape;318;p26"/>
            <p:cNvSpPr txBox="1"/>
            <p:nvPr/>
          </p:nvSpPr>
          <p:spPr>
            <a:xfrm>
              <a:off x="0" y="9525"/>
              <a:ext cx="107976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123,456,789</a:t>
              </a:r>
              <a:endParaRPr sz="4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0" y="2165555"/>
              <a:ext cx="10797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b="1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320" name="Google Shape;320;p26"/>
          <p:cNvCxnSpPr/>
          <p:nvPr/>
        </p:nvCxnSpPr>
        <p:spPr>
          <a:xfrm>
            <a:off x="0" y="2564606"/>
            <a:ext cx="514500" cy="0"/>
          </a:xfrm>
          <a:prstGeom prst="straightConnector1">
            <a:avLst/>
          </a:prstGeom>
          <a:noFill/>
          <a:ln cap="rnd" cmpd="sng" w="19050">
            <a:solidFill>
              <a:srgbClr val="FFFFFF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/>
        </p:nvSpPr>
        <p:spPr>
          <a:xfrm>
            <a:off x="612462" y="1036489"/>
            <a:ext cx="791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Your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0" y="2059487"/>
            <a:ext cx="9144000" cy="308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27"/>
          <p:cNvGrpSpPr/>
          <p:nvPr/>
        </p:nvGrpSpPr>
        <p:grpSpPr>
          <a:xfrm>
            <a:off x="514350" y="2561034"/>
            <a:ext cx="2528699" cy="599531"/>
            <a:chOff x="0" y="-28575"/>
            <a:chExt cx="6743197" cy="1598749"/>
          </a:xfrm>
        </p:grpSpPr>
        <p:sp>
          <p:nvSpPr>
            <p:cNvPr id="328" name="Google Shape;328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29" name="Google Shape;329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0" name="Google Shape;330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31" name="Google Shape;331;p27"/>
          <p:cNvGrpSpPr/>
          <p:nvPr/>
        </p:nvGrpSpPr>
        <p:grpSpPr>
          <a:xfrm>
            <a:off x="3307643" y="2561034"/>
            <a:ext cx="2528699" cy="599531"/>
            <a:chOff x="0" y="-28575"/>
            <a:chExt cx="6743197" cy="1598749"/>
          </a:xfrm>
        </p:grpSpPr>
        <p:sp>
          <p:nvSpPr>
            <p:cNvPr id="332" name="Google Shape;332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3" name="Google Shape;333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4" name="Google Shape;334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35" name="Google Shape;335;p27"/>
          <p:cNvGrpSpPr/>
          <p:nvPr/>
        </p:nvGrpSpPr>
        <p:grpSpPr>
          <a:xfrm>
            <a:off x="6100937" y="2561034"/>
            <a:ext cx="2528699" cy="599531"/>
            <a:chOff x="0" y="-28575"/>
            <a:chExt cx="6743197" cy="1598749"/>
          </a:xfrm>
        </p:grpSpPr>
        <p:sp>
          <p:nvSpPr>
            <p:cNvPr id="336" name="Google Shape;336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8" name="Google Shape;338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514350" y="3823420"/>
            <a:ext cx="2528699" cy="599531"/>
            <a:chOff x="0" y="-28575"/>
            <a:chExt cx="6743197" cy="1598749"/>
          </a:xfrm>
        </p:grpSpPr>
        <p:sp>
          <p:nvSpPr>
            <p:cNvPr id="340" name="Google Shape;340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2" name="Google Shape;342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04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43" name="Google Shape;343;p27"/>
          <p:cNvGrpSpPr/>
          <p:nvPr/>
        </p:nvGrpSpPr>
        <p:grpSpPr>
          <a:xfrm>
            <a:off x="3307643" y="3823420"/>
            <a:ext cx="2528699" cy="599531"/>
            <a:chOff x="0" y="-28575"/>
            <a:chExt cx="6743197" cy="1598749"/>
          </a:xfrm>
        </p:grpSpPr>
        <p:sp>
          <p:nvSpPr>
            <p:cNvPr id="344" name="Google Shape;344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5" name="Google Shape;345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6" name="Google Shape;346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05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47" name="Google Shape;347;p27"/>
          <p:cNvGrpSpPr/>
          <p:nvPr/>
        </p:nvGrpSpPr>
        <p:grpSpPr>
          <a:xfrm>
            <a:off x="6100937" y="3823420"/>
            <a:ext cx="2528699" cy="599531"/>
            <a:chOff x="0" y="-28575"/>
            <a:chExt cx="6743197" cy="1598749"/>
          </a:xfrm>
        </p:grpSpPr>
        <p:sp>
          <p:nvSpPr>
            <p:cNvPr id="348" name="Google Shape;348;p27"/>
            <p:cNvSpPr txBox="1"/>
            <p:nvPr/>
          </p:nvSpPr>
          <p:spPr>
            <a:xfrm>
              <a:off x="1050997" y="667174"/>
              <a:ext cx="56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1050997" y="-28575"/>
              <a:ext cx="56922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50" name="Google Shape;350;p27"/>
            <p:cNvSpPr txBox="1"/>
            <p:nvPr/>
          </p:nvSpPr>
          <p:spPr>
            <a:xfrm>
              <a:off x="0" y="-28575"/>
              <a:ext cx="8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06</a:t>
              </a:r>
              <a:endParaRPr b="1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351" name="Google Shape;351;p27"/>
          <p:cNvCxnSpPr/>
          <p:nvPr/>
        </p:nvCxnSpPr>
        <p:spPr>
          <a:xfrm rot="10800000">
            <a:off x="4569618" y="-3412"/>
            <a:ext cx="0" cy="51300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/>
          <p:nvPr/>
        </p:nvSpPr>
        <p:spPr>
          <a:xfrm>
            <a:off x="514350" y="2750249"/>
            <a:ext cx="8115300" cy="18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8"/>
          <p:cNvPicPr preferRelativeResize="0"/>
          <p:nvPr/>
        </p:nvPicPr>
        <p:blipFill rotWithShape="1">
          <a:blip r:embed="rId3">
            <a:alphaModFix/>
          </a:blip>
          <a:srcRect b="38955" l="0" r="0" t="10207"/>
          <a:stretch/>
        </p:blipFill>
        <p:spPr>
          <a:xfrm>
            <a:off x="514350" y="0"/>
            <a:ext cx="8115300" cy="2750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28"/>
          <p:cNvGrpSpPr/>
          <p:nvPr/>
        </p:nvGrpSpPr>
        <p:grpSpPr>
          <a:xfrm>
            <a:off x="930421" y="3208823"/>
            <a:ext cx="2083388" cy="907710"/>
            <a:chOff x="0" y="0"/>
            <a:chExt cx="5555700" cy="2420561"/>
          </a:xfrm>
        </p:grpSpPr>
        <p:sp>
          <p:nvSpPr>
            <p:cNvPr id="359" name="Google Shape;359;p28"/>
            <p:cNvSpPr txBox="1"/>
            <p:nvPr/>
          </p:nvSpPr>
          <p:spPr>
            <a:xfrm>
              <a:off x="0" y="1517561"/>
              <a:ext cx="55557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0" name="Google Shape;360;p28"/>
            <p:cNvSpPr txBox="1"/>
            <p:nvPr/>
          </p:nvSpPr>
          <p:spPr>
            <a:xfrm>
              <a:off x="0" y="0"/>
              <a:ext cx="555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2 out 5</a:t>
              </a:r>
              <a:endParaRPr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61" name="Google Shape;361;p28"/>
          <p:cNvGrpSpPr/>
          <p:nvPr/>
        </p:nvGrpSpPr>
        <p:grpSpPr>
          <a:xfrm>
            <a:off x="3530300" y="3208823"/>
            <a:ext cx="2083388" cy="907710"/>
            <a:chOff x="0" y="0"/>
            <a:chExt cx="5555700" cy="2420561"/>
          </a:xfrm>
        </p:grpSpPr>
        <p:sp>
          <p:nvSpPr>
            <p:cNvPr id="362" name="Google Shape;362;p28"/>
            <p:cNvSpPr txBox="1"/>
            <p:nvPr/>
          </p:nvSpPr>
          <p:spPr>
            <a:xfrm>
              <a:off x="0" y="1517561"/>
              <a:ext cx="55557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3" name="Google Shape;363;p28"/>
            <p:cNvSpPr txBox="1"/>
            <p:nvPr/>
          </p:nvSpPr>
          <p:spPr>
            <a:xfrm>
              <a:off x="0" y="0"/>
              <a:ext cx="555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95%</a:t>
              </a:r>
              <a:endParaRPr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64" name="Google Shape;364;p28"/>
          <p:cNvGrpSpPr/>
          <p:nvPr/>
        </p:nvGrpSpPr>
        <p:grpSpPr>
          <a:xfrm>
            <a:off x="6130180" y="3208823"/>
            <a:ext cx="2083388" cy="907710"/>
            <a:chOff x="0" y="0"/>
            <a:chExt cx="5555700" cy="2420561"/>
          </a:xfrm>
        </p:grpSpPr>
        <p:sp>
          <p:nvSpPr>
            <p:cNvPr id="365" name="Google Shape;365;p28"/>
            <p:cNvSpPr txBox="1"/>
            <p:nvPr/>
          </p:nvSpPr>
          <p:spPr>
            <a:xfrm>
              <a:off x="0" y="1517561"/>
              <a:ext cx="55557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 related to social media.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6" name="Google Shape;366;p28"/>
            <p:cNvSpPr txBox="1"/>
            <p:nvPr/>
          </p:nvSpPr>
          <p:spPr>
            <a:xfrm>
              <a:off x="0" y="0"/>
              <a:ext cx="555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123 million</a:t>
              </a:r>
              <a:endParaRPr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/>
          <p:nvPr/>
        </p:nvSpPr>
        <p:spPr>
          <a:xfrm>
            <a:off x="557213" y="2255044"/>
            <a:ext cx="421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Thank you!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29"/>
          <p:cNvSpPr txBox="1"/>
          <p:nvPr/>
        </p:nvSpPr>
        <p:spPr>
          <a:xfrm>
            <a:off x="559594" y="4409757"/>
            <a:ext cx="4213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 a closing statement or call-to-action here.</a:t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73" name="Google Shape;373;p29"/>
          <p:cNvPicPr preferRelativeResize="0"/>
          <p:nvPr/>
        </p:nvPicPr>
        <p:blipFill rotWithShape="1">
          <a:blip r:embed="rId3">
            <a:alphaModFix/>
          </a:blip>
          <a:srcRect b="8136" l="4903" r="25637" t="29127"/>
          <a:stretch/>
        </p:blipFill>
        <p:spPr>
          <a:xfrm>
            <a:off x="5347670" y="0"/>
            <a:ext cx="379633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29"/>
          <p:cNvCxnSpPr/>
          <p:nvPr/>
        </p:nvCxnSpPr>
        <p:spPr>
          <a:xfrm rot="-5400000">
            <a:off x="1568733" y="898687"/>
            <a:ext cx="21906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2"/>
          <p:cNvCxnSpPr/>
          <p:nvPr/>
        </p:nvCxnSpPr>
        <p:spPr>
          <a:xfrm rot="-5400000">
            <a:off x="3863419" y="-196612"/>
            <a:ext cx="1412400" cy="0"/>
          </a:xfrm>
          <a:prstGeom prst="straightConnector1">
            <a:avLst/>
          </a:prstGeom>
          <a:noFill/>
          <a:ln cap="rnd" cmpd="sng" w="19050">
            <a:solidFill>
              <a:srgbClr val="000000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2"/>
          <p:cNvSpPr/>
          <p:nvPr/>
        </p:nvSpPr>
        <p:spPr>
          <a:xfrm>
            <a:off x="0" y="2020109"/>
            <a:ext cx="9144000" cy="31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514350" y="852854"/>
            <a:ext cx="811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667B5C"/>
                </a:solidFill>
                <a:latin typeface="DM Sans"/>
                <a:ea typeface="DM Sans"/>
                <a:cs typeface="DM Sans"/>
                <a:sym typeface="DM Sans"/>
              </a:rPr>
              <a:t>How to Use</a:t>
            </a:r>
            <a:r>
              <a:rPr b="0" i="0" lang="en" sz="4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This Presentation</a:t>
            </a:r>
            <a:endParaRPr sz="700"/>
          </a:p>
        </p:txBody>
      </p:sp>
      <p:sp>
        <p:nvSpPr>
          <p:cNvPr id="73" name="Google Shape;73;p12"/>
          <p:cNvSpPr txBox="1"/>
          <p:nvPr/>
        </p:nvSpPr>
        <p:spPr>
          <a:xfrm>
            <a:off x="514350" y="3047155"/>
            <a:ext cx="23757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Click on the "Google Slides" button below this presentation preview.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Click on "Make a copy."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You need to sign in to your Google account.</a:t>
            </a:r>
            <a:endParaRPr sz="700"/>
          </a:p>
        </p:txBody>
      </p:sp>
      <p:sp>
        <p:nvSpPr>
          <p:cNvPr id="74" name="Google Shape;74;p12"/>
          <p:cNvSpPr/>
          <p:nvPr/>
        </p:nvSpPr>
        <p:spPr>
          <a:xfrm>
            <a:off x="0" y="2020109"/>
            <a:ext cx="9144000" cy="55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514350" y="2176232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GOOGLE SLIDES</a:t>
            </a:r>
            <a:endParaRPr sz="700"/>
          </a:p>
        </p:txBody>
      </p:sp>
      <p:sp>
        <p:nvSpPr>
          <p:cNvPr id="76" name="Google Shape;76;p12"/>
          <p:cNvSpPr txBox="1"/>
          <p:nvPr/>
        </p:nvSpPr>
        <p:spPr>
          <a:xfrm>
            <a:off x="3384229" y="3047155"/>
            <a:ext cx="23757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Click on the "PowerPoint" button below this presentation preview.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Download and install the fonts used in this presentation as listed on page 21..</a:t>
            </a:r>
            <a:endParaRPr sz="700"/>
          </a:p>
        </p:txBody>
      </p:sp>
      <p:sp>
        <p:nvSpPr>
          <p:cNvPr id="77" name="Google Shape;77;p12"/>
          <p:cNvSpPr txBox="1"/>
          <p:nvPr/>
        </p:nvSpPr>
        <p:spPr>
          <a:xfrm>
            <a:off x="3384229" y="2176232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POWERPOINT</a:t>
            </a:r>
            <a:endParaRPr sz="700"/>
          </a:p>
        </p:txBody>
      </p:sp>
      <p:sp>
        <p:nvSpPr>
          <p:cNvPr id="78" name="Google Shape;78;p12"/>
          <p:cNvSpPr txBox="1"/>
          <p:nvPr/>
        </p:nvSpPr>
        <p:spPr>
          <a:xfrm>
            <a:off x="6254108" y="3047155"/>
            <a:ext cx="2375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Click on the "Canva" button under this presentation preview.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You need to sign in to your Canva account.</a:t>
            </a:r>
            <a:endParaRPr sz="700"/>
          </a:p>
        </p:txBody>
      </p:sp>
      <p:sp>
        <p:nvSpPr>
          <p:cNvPr id="79" name="Google Shape;79;p12"/>
          <p:cNvSpPr txBox="1"/>
          <p:nvPr/>
        </p:nvSpPr>
        <p:spPr>
          <a:xfrm>
            <a:off x="6254108" y="2176232"/>
            <a:ext cx="237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CANVA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0" y="0"/>
            <a:ext cx="3353700" cy="40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30"/>
          <p:cNvPicPr preferRelativeResize="0"/>
          <p:nvPr/>
        </p:nvPicPr>
        <p:blipFill rotWithShape="1">
          <a:blip r:embed="rId3">
            <a:alphaModFix/>
          </a:blip>
          <a:srcRect b="40814" l="0" r="0" t="40813"/>
          <a:stretch/>
        </p:blipFill>
        <p:spPr>
          <a:xfrm>
            <a:off x="0" y="4023545"/>
            <a:ext cx="9144003" cy="1119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0"/>
          <p:cNvSpPr txBox="1"/>
          <p:nvPr/>
        </p:nvSpPr>
        <p:spPr>
          <a:xfrm>
            <a:off x="3862177" y="481025"/>
            <a:ext cx="367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Special thanks to all the people who made and released these awesome resources for free: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30"/>
          <p:cNvSpPr txBox="1"/>
          <p:nvPr/>
        </p:nvSpPr>
        <p:spPr>
          <a:xfrm>
            <a:off x="688396" y="1690304"/>
            <a:ext cx="215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 sz="4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3862186" y="3350886"/>
            <a:ext cx="345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b="1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84" name="Google Shape;384;p30"/>
          <p:cNvGrpSpPr/>
          <p:nvPr/>
        </p:nvGrpSpPr>
        <p:grpSpPr>
          <a:xfrm>
            <a:off x="3862186" y="1431228"/>
            <a:ext cx="4767464" cy="507938"/>
            <a:chOff x="0" y="-57150"/>
            <a:chExt cx="12713238" cy="1354500"/>
          </a:xfrm>
        </p:grpSpPr>
        <p:sp>
          <p:nvSpPr>
            <p:cNvPr id="385" name="Google Shape;385;p3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rgbClr val="667B5C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sz="700"/>
            </a:p>
          </p:txBody>
        </p:sp>
        <p:sp>
          <p:nvSpPr>
            <p:cNvPr id="386" name="Google Shape;386;p30"/>
            <p:cNvSpPr txBox="1"/>
            <p:nvPr/>
          </p:nvSpPr>
          <p:spPr>
            <a:xfrm>
              <a:off x="1892838" y="337186"/>
              <a:ext cx="10820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3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SlidesCarnival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87" name="Google Shape;387;p30"/>
          <p:cNvGrpSpPr/>
          <p:nvPr/>
        </p:nvGrpSpPr>
        <p:grpSpPr>
          <a:xfrm>
            <a:off x="3862186" y="2241713"/>
            <a:ext cx="4767464" cy="507938"/>
            <a:chOff x="0" y="-57150"/>
            <a:chExt cx="12713238" cy="1354500"/>
          </a:xfrm>
        </p:grpSpPr>
        <p:sp>
          <p:nvSpPr>
            <p:cNvPr id="388" name="Google Shape;388;p30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rgbClr val="667B5C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sz="700"/>
            </a:p>
          </p:txBody>
        </p:sp>
        <p:sp>
          <p:nvSpPr>
            <p:cNvPr id="389" name="Google Shape;389;p30"/>
            <p:cNvSpPr txBox="1"/>
            <p:nvPr/>
          </p:nvSpPr>
          <p:spPr>
            <a:xfrm>
              <a:off x="1892838" y="337186"/>
              <a:ext cx="10820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3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5"/>
                </a:rPr>
                <a:t>Pexels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390" name="Google Shape;390;p30"/>
          <p:cNvCxnSpPr/>
          <p:nvPr/>
        </p:nvCxnSpPr>
        <p:spPr>
          <a:xfrm>
            <a:off x="0" y="2004629"/>
            <a:ext cx="5145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/>
          <p:nvPr/>
        </p:nvSpPr>
        <p:spPr>
          <a:xfrm>
            <a:off x="0" y="0"/>
            <a:ext cx="9144000" cy="15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1"/>
          <p:cNvSpPr txBox="1"/>
          <p:nvPr/>
        </p:nvSpPr>
        <p:spPr>
          <a:xfrm>
            <a:off x="729348" y="590550"/>
            <a:ext cx="518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Fonts In this Presentation</a:t>
            </a:r>
            <a:endParaRPr sz="33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729348" y="2006487"/>
            <a:ext cx="4788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uses the following free fonts: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729348" y="4447857"/>
            <a:ext cx="4788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 HAPPY DESIGNING! 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99" name="Google Shape;399;p31"/>
          <p:cNvCxnSpPr/>
          <p:nvPr/>
        </p:nvCxnSpPr>
        <p:spPr>
          <a:xfrm>
            <a:off x="0" y="831056"/>
            <a:ext cx="5145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0" name="Google Shape;400;p31"/>
          <p:cNvGrpSpPr/>
          <p:nvPr/>
        </p:nvGrpSpPr>
        <p:grpSpPr>
          <a:xfrm>
            <a:off x="734206" y="2487096"/>
            <a:ext cx="2832424" cy="507938"/>
            <a:chOff x="0" y="-57150"/>
            <a:chExt cx="7553130" cy="1354500"/>
          </a:xfrm>
        </p:grpSpPr>
        <p:sp>
          <p:nvSpPr>
            <p:cNvPr id="401" name="Google Shape;401;p31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b="1"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2" name="Google Shape;402;p31"/>
            <p:cNvSpPr txBox="1"/>
            <p:nvPr/>
          </p:nvSpPr>
          <p:spPr>
            <a:xfrm>
              <a:off x="1866930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Titles: DM Sans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03" name="Google Shape;403;p31"/>
          <p:cNvGrpSpPr/>
          <p:nvPr/>
        </p:nvGrpSpPr>
        <p:grpSpPr>
          <a:xfrm>
            <a:off x="729348" y="3057480"/>
            <a:ext cx="2842139" cy="507938"/>
            <a:chOff x="0" y="-57150"/>
            <a:chExt cx="7579038" cy="1354500"/>
          </a:xfrm>
        </p:grpSpPr>
        <p:sp>
          <p:nvSpPr>
            <p:cNvPr id="404" name="Google Shape;404;p31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b="1"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5" name="Google Shape;405;p31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Headers: DM Sans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06" name="Google Shape;406;p31"/>
          <p:cNvGrpSpPr/>
          <p:nvPr/>
        </p:nvGrpSpPr>
        <p:grpSpPr>
          <a:xfrm>
            <a:off x="729348" y="3627864"/>
            <a:ext cx="2842139" cy="507938"/>
            <a:chOff x="0" y="-57150"/>
            <a:chExt cx="7579038" cy="1354500"/>
          </a:xfrm>
        </p:grpSpPr>
        <p:sp>
          <p:nvSpPr>
            <p:cNvPr id="407" name="Google Shape;407;p31"/>
            <p:cNvSpPr txBox="1"/>
            <p:nvPr/>
          </p:nvSpPr>
          <p:spPr>
            <a:xfrm>
              <a:off x="0" y="-57150"/>
              <a:ext cx="1651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 b="1" sz="33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8" name="Google Shape;408;p31"/>
            <p:cNvSpPr txBox="1"/>
            <p:nvPr/>
          </p:nvSpPr>
          <p:spPr>
            <a:xfrm>
              <a:off x="1892838" y="337186"/>
              <a:ext cx="568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Body Copy: DM Sans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409" name="Google Shape;409;p31"/>
          <p:cNvPicPr preferRelativeResize="0"/>
          <p:nvPr/>
        </p:nvPicPr>
        <p:blipFill rotWithShape="1">
          <a:blip r:embed="rId3">
            <a:alphaModFix/>
          </a:blip>
          <a:srcRect b="19852" l="69430" r="10504" t="19895"/>
          <a:stretch/>
        </p:blipFill>
        <p:spPr>
          <a:xfrm>
            <a:off x="6562577" y="0"/>
            <a:ext cx="2581424" cy="516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4" name="Google Shape;414;p32"/>
          <p:cNvCxnSpPr/>
          <p:nvPr/>
        </p:nvCxnSpPr>
        <p:spPr>
          <a:xfrm>
            <a:off x="0" y="3040885"/>
            <a:ext cx="9144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5" name="Google Shape;415;p32"/>
          <p:cNvGrpSpPr/>
          <p:nvPr/>
        </p:nvGrpSpPr>
        <p:grpSpPr>
          <a:xfrm>
            <a:off x="514350" y="3265423"/>
            <a:ext cx="1755788" cy="599531"/>
            <a:chOff x="0" y="-28575"/>
            <a:chExt cx="4682100" cy="1598749"/>
          </a:xfrm>
        </p:grpSpPr>
        <p:sp>
          <p:nvSpPr>
            <p:cNvPr id="416" name="Google Shape;416;p32"/>
            <p:cNvSpPr txBox="1"/>
            <p:nvPr/>
          </p:nvSpPr>
          <p:spPr>
            <a:xfrm>
              <a:off x="0" y="667174"/>
              <a:ext cx="46821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0" y="-28575"/>
              <a:ext cx="4682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18" name="Google Shape;418;p32"/>
          <p:cNvGrpSpPr/>
          <p:nvPr/>
        </p:nvGrpSpPr>
        <p:grpSpPr>
          <a:xfrm>
            <a:off x="2634189" y="3265423"/>
            <a:ext cx="1755787" cy="599531"/>
            <a:chOff x="0" y="-28575"/>
            <a:chExt cx="4682100" cy="1598749"/>
          </a:xfrm>
        </p:grpSpPr>
        <p:sp>
          <p:nvSpPr>
            <p:cNvPr id="419" name="Google Shape;419;p32"/>
            <p:cNvSpPr txBox="1"/>
            <p:nvPr/>
          </p:nvSpPr>
          <p:spPr>
            <a:xfrm>
              <a:off x="0" y="667174"/>
              <a:ext cx="46821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0" name="Google Shape;420;p32"/>
            <p:cNvSpPr txBox="1"/>
            <p:nvPr/>
          </p:nvSpPr>
          <p:spPr>
            <a:xfrm>
              <a:off x="0" y="-28575"/>
              <a:ext cx="4682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1" name="Google Shape;421;p32"/>
          <p:cNvGrpSpPr/>
          <p:nvPr/>
        </p:nvGrpSpPr>
        <p:grpSpPr>
          <a:xfrm>
            <a:off x="4754029" y="3265423"/>
            <a:ext cx="1755788" cy="599531"/>
            <a:chOff x="0" y="-28575"/>
            <a:chExt cx="4682100" cy="1598749"/>
          </a:xfrm>
        </p:grpSpPr>
        <p:sp>
          <p:nvSpPr>
            <p:cNvPr id="422" name="Google Shape;422;p32"/>
            <p:cNvSpPr txBox="1"/>
            <p:nvPr/>
          </p:nvSpPr>
          <p:spPr>
            <a:xfrm>
              <a:off x="0" y="667174"/>
              <a:ext cx="46821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3" name="Google Shape;423;p32"/>
            <p:cNvSpPr txBox="1"/>
            <p:nvPr/>
          </p:nvSpPr>
          <p:spPr>
            <a:xfrm>
              <a:off x="0" y="-28575"/>
              <a:ext cx="4682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4" name="Google Shape;424;p32"/>
          <p:cNvGrpSpPr/>
          <p:nvPr/>
        </p:nvGrpSpPr>
        <p:grpSpPr>
          <a:xfrm>
            <a:off x="6873868" y="3265423"/>
            <a:ext cx="1755788" cy="599531"/>
            <a:chOff x="0" y="-28575"/>
            <a:chExt cx="4682100" cy="1598749"/>
          </a:xfrm>
        </p:grpSpPr>
        <p:sp>
          <p:nvSpPr>
            <p:cNvPr id="425" name="Google Shape;425;p32"/>
            <p:cNvSpPr txBox="1"/>
            <p:nvPr/>
          </p:nvSpPr>
          <p:spPr>
            <a:xfrm>
              <a:off x="0" y="667174"/>
              <a:ext cx="46821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6" name="Google Shape;426;p32"/>
            <p:cNvSpPr txBox="1"/>
            <p:nvPr/>
          </p:nvSpPr>
          <p:spPr>
            <a:xfrm>
              <a:off x="0" y="-28575"/>
              <a:ext cx="4682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27" name="Google Shape;427;p32"/>
          <p:cNvSpPr txBox="1"/>
          <p:nvPr/>
        </p:nvSpPr>
        <p:spPr>
          <a:xfrm>
            <a:off x="824850" y="1461011"/>
            <a:ext cx="748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 a Social Media Timeline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28" name="Google Shape;428;p32"/>
          <p:cNvCxnSpPr/>
          <p:nvPr/>
        </p:nvCxnSpPr>
        <p:spPr>
          <a:xfrm rot="-5400000">
            <a:off x="3627919" y="38864"/>
            <a:ext cx="18834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32"/>
          <p:cNvSpPr/>
          <p:nvPr/>
        </p:nvSpPr>
        <p:spPr>
          <a:xfrm>
            <a:off x="1206040" y="2858347"/>
            <a:ext cx="186372" cy="240323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1210845" y="2863147"/>
            <a:ext cx="176746" cy="230698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3418902" y="2858334"/>
            <a:ext cx="186372" cy="240323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3423707" y="2863135"/>
            <a:ext cx="176746" cy="230698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5536415" y="2858322"/>
            <a:ext cx="186372" cy="240323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5541220" y="2863122"/>
            <a:ext cx="176746" cy="230698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7653915" y="2871684"/>
            <a:ext cx="186372" cy="240323"/>
          </a:xfrm>
          <a:custGeom>
            <a:rect b="b" l="l" r="r" t="t"/>
            <a:pathLst>
              <a:path extrusionOk="0" h="915516" w="709989">
                <a:moveTo>
                  <a:pt x="355013" y="0"/>
                </a:moveTo>
                <a:cubicBezTo>
                  <a:pt x="159254" y="0"/>
                  <a:pt x="0" y="159124"/>
                  <a:pt x="0" y="354726"/>
                </a:cubicBezTo>
                <a:cubicBezTo>
                  <a:pt x="0" y="609068"/>
                  <a:pt x="250267" y="840379"/>
                  <a:pt x="326979" y="905219"/>
                </a:cubicBezTo>
                <a:cubicBezTo>
                  <a:pt x="335101" y="912090"/>
                  <a:pt x="345057" y="915516"/>
                  <a:pt x="355013" y="915516"/>
                </a:cubicBezTo>
                <a:cubicBezTo>
                  <a:pt x="364969" y="915516"/>
                  <a:pt x="374906" y="912090"/>
                  <a:pt x="383028" y="905219"/>
                </a:cubicBezTo>
                <a:cubicBezTo>
                  <a:pt x="459740" y="840379"/>
                  <a:pt x="709989" y="609068"/>
                  <a:pt x="709989" y="354726"/>
                </a:cubicBezTo>
                <a:cubicBezTo>
                  <a:pt x="709989" y="159124"/>
                  <a:pt x="550735" y="0"/>
                  <a:pt x="355013" y="0"/>
                </a:cubicBezTo>
                <a:close/>
                <a:moveTo>
                  <a:pt x="354995" y="153847"/>
                </a:moveTo>
                <a:cubicBezTo>
                  <a:pt x="466836" y="153847"/>
                  <a:pt x="557812" y="244778"/>
                  <a:pt x="557812" y="356522"/>
                </a:cubicBezTo>
                <a:cubicBezTo>
                  <a:pt x="557812" y="468284"/>
                  <a:pt x="466836" y="559214"/>
                  <a:pt x="354995" y="559214"/>
                </a:cubicBezTo>
                <a:cubicBezTo>
                  <a:pt x="243153" y="559214"/>
                  <a:pt x="152177" y="468284"/>
                  <a:pt x="152177" y="356522"/>
                </a:cubicBezTo>
                <a:cubicBezTo>
                  <a:pt x="152177" y="244778"/>
                  <a:pt x="243153" y="153847"/>
                  <a:pt x="354995" y="1538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7658720" y="2876485"/>
            <a:ext cx="176746" cy="230698"/>
          </a:xfrm>
          <a:custGeom>
            <a:rect b="b" l="l" r="r" t="t"/>
            <a:pathLst>
              <a:path extrusionOk="0" h="878849" w="673319">
                <a:moveTo>
                  <a:pt x="336678" y="0"/>
                </a:moveTo>
                <a:cubicBezTo>
                  <a:pt x="522298" y="0"/>
                  <a:pt x="673320" y="150897"/>
                  <a:pt x="673320" y="336404"/>
                </a:cubicBezTo>
                <a:cubicBezTo>
                  <a:pt x="673320" y="582868"/>
                  <a:pt x="428040" y="809360"/>
                  <a:pt x="352849" y="872900"/>
                </a:cubicBezTo>
                <a:cubicBezTo>
                  <a:pt x="343480" y="880833"/>
                  <a:pt x="329858" y="880833"/>
                  <a:pt x="320489" y="872900"/>
                </a:cubicBezTo>
                <a:cubicBezTo>
                  <a:pt x="245299" y="809360"/>
                  <a:pt x="0" y="582868"/>
                  <a:pt x="0" y="336404"/>
                </a:cubicBezTo>
                <a:cubicBezTo>
                  <a:pt x="0" y="150897"/>
                  <a:pt x="151040" y="0"/>
                  <a:pt x="336678" y="0"/>
                </a:cubicBezTo>
                <a:close/>
                <a:moveTo>
                  <a:pt x="557812" y="338200"/>
                </a:moveTo>
                <a:cubicBezTo>
                  <a:pt x="557812" y="216342"/>
                  <a:pt x="458603" y="117204"/>
                  <a:pt x="336660" y="117204"/>
                </a:cubicBezTo>
                <a:cubicBezTo>
                  <a:pt x="214717" y="117204"/>
                  <a:pt x="115508" y="216342"/>
                  <a:pt x="115508" y="338200"/>
                </a:cubicBezTo>
                <a:cubicBezTo>
                  <a:pt x="115508" y="460057"/>
                  <a:pt x="214717" y="559214"/>
                  <a:pt x="336660" y="559214"/>
                </a:cubicBezTo>
                <a:cubicBezTo>
                  <a:pt x="458603" y="559214"/>
                  <a:pt x="557812" y="460057"/>
                  <a:pt x="557812" y="338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514350" y="514350"/>
            <a:ext cx="8115300" cy="11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3"/>
          <p:cNvSpPr txBox="1"/>
          <p:nvPr/>
        </p:nvSpPr>
        <p:spPr>
          <a:xfrm>
            <a:off x="698144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4" name="Google Shape;444;p33"/>
          <p:cNvSpPr txBox="1"/>
          <p:nvPr/>
        </p:nvSpPr>
        <p:spPr>
          <a:xfrm>
            <a:off x="6942077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5" name="Google Shape;445;p33"/>
          <p:cNvSpPr txBox="1"/>
          <p:nvPr/>
        </p:nvSpPr>
        <p:spPr>
          <a:xfrm>
            <a:off x="4860766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2779454" y="751988"/>
            <a:ext cx="150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47" name="Google Shape;447;p33"/>
          <p:cNvGrpSpPr/>
          <p:nvPr/>
        </p:nvGrpSpPr>
        <p:grpSpPr>
          <a:xfrm>
            <a:off x="750760" y="1919000"/>
            <a:ext cx="1561275" cy="1129148"/>
            <a:chOff x="0" y="-28575"/>
            <a:chExt cx="4163400" cy="3011061"/>
          </a:xfrm>
        </p:grpSpPr>
        <p:sp>
          <p:nvSpPr>
            <p:cNvPr id="448" name="Google Shape;448;p33"/>
            <p:cNvSpPr txBox="1"/>
            <p:nvPr/>
          </p:nvSpPr>
          <p:spPr>
            <a:xfrm>
              <a:off x="0" y="847986"/>
              <a:ext cx="41634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 What sets you apart? What are your good qualities?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9" name="Google Shape;449;p33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STRENGTHS</a:t>
              </a:r>
              <a:endParaRPr sz="700"/>
            </a:p>
          </p:txBody>
        </p:sp>
      </p:grpSp>
      <p:cxnSp>
        <p:nvCxnSpPr>
          <p:cNvPr id="450" name="Google Shape;450;p33"/>
          <p:cNvCxnSpPr/>
          <p:nvPr/>
        </p:nvCxnSpPr>
        <p:spPr>
          <a:xfrm rot="-5400000">
            <a:off x="486965" y="2566988"/>
            <a:ext cx="41148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33"/>
          <p:cNvCxnSpPr/>
          <p:nvPr/>
        </p:nvCxnSpPr>
        <p:spPr>
          <a:xfrm rot="-5400000">
            <a:off x="2514600" y="2566988"/>
            <a:ext cx="41148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33"/>
          <p:cNvCxnSpPr/>
          <p:nvPr/>
        </p:nvCxnSpPr>
        <p:spPr>
          <a:xfrm rot="-5400000">
            <a:off x="4542234" y="2566988"/>
            <a:ext cx="41148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3" name="Google Shape;453;p33"/>
          <p:cNvGrpSpPr/>
          <p:nvPr/>
        </p:nvGrpSpPr>
        <p:grpSpPr>
          <a:xfrm>
            <a:off x="2779454" y="1919000"/>
            <a:ext cx="1561275" cy="1529310"/>
            <a:chOff x="0" y="-28575"/>
            <a:chExt cx="4163400" cy="4078161"/>
          </a:xfrm>
        </p:grpSpPr>
        <p:sp>
          <p:nvSpPr>
            <p:cNvPr id="454" name="Google Shape;454;p33"/>
            <p:cNvSpPr txBox="1"/>
            <p:nvPr/>
          </p:nvSpPr>
          <p:spPr>
            <a:xfrm>
              <a:off x="0" y="847986"/>
              <a:ext cx="4163400" cy="3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5" name="Google Shape;455;p33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WEAKNESSES</a:t>
              </a:r>
              <a:endParaRPr sz="700"/>
            </a:p>
          </p:txBody>
        </p:sp>
      </p:grpSp>
      <p:grpSp>
        <p:nvGrpSpPr>
          <p:cNvPr id="456" name="Google Shape;456;p33"/>
          <p:cNvGrpSpPr/>
          <p:nvPr/>
        </p:nvGrpSpPr>
        <p:grpSpPr>
          <a:xfrm>
            <a:off x="4803286" y="1919000"/>
            <a:ext cx="1561275" cy="1129148"/>
            <a:chOff x="0" y="-28575"/>
            <a:chExt cx="4163400" cy="3011061"/>
          </a:xfrm>
        </p:grpSpPr>
        <p:sp>
          <p:nvSpPr>
            <p:cNvPr id="457" name="Google Shape;457;p33"/>
            <p:cNvSpPr txBox="1"/>
            <p:nvPr/>
          </p:nvSpPr>
          <p:spPr>
            <a:xfrm>
              <a:off x="0" y="847986"/>
              <a:ext cx="41634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13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8" name="Google Shape;458;p33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OPPORTUNITIES</a:t>
              </a:r>
              <a:endParaRPr sz="700"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841734" y="1919000"/>
            <a:ext cx="1561275" cy="1329173"/>
            <a:chOff x="0" y="-28575"/>
            <a:chExt cx="4163400" cy="3544461"/>
          </a:xfrm>
        </p:grpSpPr>
        <p:sp>
          <p:nvSpPr>
            <p:cNvPr id="460" name="Google Shape;460;p33"/>
            <p:cNvSpPr txBox="1"/>
            <p:nvPr/>
          </p:nvSpPr>
          <p:spPr>
            <a:xfrm>
              <a:off x="0" y="847986"/>
              <a:ext cx="41634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1" name="Google Shape;461;p33"/>
            <p:cNvSpPr txBox="1"/>
            <p:nvPr/>
          </p:nvSpPr>
          <p:spPr>
            <a:xfrm>
              <a:off x="0" y="-28575"/>
              <a:ext cx="4163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 sz="7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7" name="Google Shape;467;p34"/>
          <p:cNvGrpSpPr/>
          <p:nvPr/>
        </p:nvGrpSpPr>
        <p:grpSpPr>
          <a:xfrm>
            <a:off x="5310381" y="1006518"/>
            <a:ext cx="3072428" cy="3107734"/>
            <a:chOff x="0" y="-38100"/>
            <a:chExt cx="8193141" cy="8287291"/>
          </a:xfrm>
        </p:grpSpPr>
        <p:sp>
          <p:nvSpPr>
            <p:cNvPr id="468" name="Google Shape;468;p34"/>
            <p:cNvSpPr txBox="1"/>
            <p:nvPr/>
          </p:nvSpPr>
          <p:spPr>
            <a:xfrm>
              <a:off x="907678" y="7879891"/>
              <a:ext cx="80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9" name="Google Shape;469;p34"/>
            <p:cNvSpPr txBox="1"/>
            <p:nvPr/>
          </p:nvSpPr>
          <p:spPr>
            <a:xfrm>
              <a:off x="2416698" y="7879891"/>
              <a:ext cx="88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0" name="Google Shape;470;p34"/>
            <p:cNvSpPr txBox="1"/>
            <p:nvPr/>
          </p:nvSpPr>
          <p:spPr>
            <a:xfrm>
              <a:off x="3964493" y="7879891"/>
              <a:ext cx="8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1" name="Google Shape;471;p34"/>
            <p:cNvSpPr txBox="1"/>
            <p:nvPr/>
          </p:nvSpPr>
          <p:spPr>
            <a:xfrm>
              <a:off x="5512143" y="7879891"/>
              <a:ext cx="9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72" name="Google Shape;472;p34"/>
            <p:cNvSpPr txBox="1"/>
            <p:nvPr/>
          </p:nvSpPr>
          <p:spPr>
            <a:xfrm>
              <a:off x="7061255" y="7879891"/>
              <a:ext cx="90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473" name="Google Shape;473;p34"/>
            <p:cNvGrpSpPr/>
            <p:nvPr/>
          </p:nvGrpSpPr>
          <p:grpSpPr>
            <a:xfrm>
              <a:off x="630875" y="175543"/>
              <a:ext cx="7562266" cy="7594999"/>
              <a:chOff x="0" y="-6350"/>
              <a:chExt cx="10255311" cy="10299700"/>
            </a:xfrm>
          </p:grpSpPr>
          <p:sp>
            <p:nvSpPr>
              <p:cNvPr id="474" name="Google Shape;474;p34"/>
              <p:cNvSpPr/>
              <p:nvPr/>
            </p:nvSpPr>
            <p:spPr>
              <a:xfrm>
                <a:off x="0" y="-63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5" name="Google Shape;475;p34"/>
              <p:cNvSpPr/>
              <p:nvPr/>
            </p:nvSpPr>
            <p:spPr>
              <a:xfrm>
                <a:off x="0" y="20510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6" name="Google Shape;476;p34"/>
              <p:cNvSpPr/>
              <p:nvPr/>
            </p:nvSpPr>
            <p:spPr>
              <a:xfrm>
                <a:off x="0" y="41084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7" name="Google Shape;477;p34"/>
              <p:cNvSpPr/>
              <p:nvPr/>
            </p:nvSpPr>
            <p:spPr>
              <a:xfrm>
                <a:off x="0" y="61658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8" name="Google Shape;478;p34"/>
              <p:cNvSpPr/>
              <p:nvPr/>
            </p:nvSpPr>
            <p:spPr>
              <a:xfrm>
                <a:off x="0" y="82232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79" name="Google Shape;479;p34"/>
              <p:cNvSpPr/>
              <p:nvPr/>
            </p:nvSpPr>
            <p:spPr>
              <a:xfrm>
                <a:off x="0" y="10280650"/>
                <a:ext cx="10255311" cy="12700"/>
              </a:xfrm>
              <a:custGeom>
                <a:rect b="b" l="l" r="r" t="t"/>
                <a:pathLst>
                  <a:path extrusionOk="0" h="12700" w="10255311">
                    <a:moveTo>
                      <a:pt x="0" y="0"/>
                    </a:moveTo>
                    <a:lnTo>
                      <a:pt x="10255311" y="0"/>
                    </a:lnTo>
                    <a:lnTo>
                      <a:pt x="102553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80" name="Google Shape;480;p34"/>
            <p:cNvSpPr txBox="1"/>
            <p:nvPr/>
          </p:nvSpPr>
          <p:spPr>
            <a:xfrm>
              <a:off x="0" y="-38100"/>
              <a:ext cx="478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50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1" name="Google Shape;481;p34"/>
            <p:cNvSpPr txBox="1"/>
            <p:nvPr/>
          </p:nvSpPr>
          <p:spPr>
            <a:xfrm>
              <a:off x="2049" y="1478973"/>
              <a:ext cx="47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2" name="Google Shape;482;p34"/>
            <p:cNvSpPr txBox="1"/>
            <p:nvPr/>
          </p:nvSpPr>
          <p:spPr>
            <a:xfrm>
              <a:off x="7316" y="2996046"/>
              <a:ext cx="471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12145" y="4513120"/>
              <a:ext cx="46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4" name="Google Shape;484;p34"/>
            <p:cNvSpPr txBox="1"/>
            <p:nvPr/>
          </p:nvSpPr>
          <p:spPr>
            <a:xfrm>
              <a:off x="94378" y="6030193"/>
              <a:ext cx="38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85" name="Google Shape;485;p34"/>
            <p:cNvSpPr txBox="1"/>
            <p:nvPr/>
          </p:nvSpPr>
          <p:spPr>
            <a:xfrm>
              <a:off x="186415" y="7547266"/>
              <a:ext cx="29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486" name="Google Shape;486;p34"/>
            <p:cNvGrpSpPr/>
            <p:nvPr/>
          </p:nvGrpSpPr>
          <p:grpSpPr>
            <a:xfrm>
              <a:off x="629598" y="175543"/>
              <a:ext cx="7563543" cy="7590316"/>
              <a:chOff x="-1732" y="-6350"/>
              <a:chExt cx="10257043" cy="10293350"/>
            </a:xfrm>
          </p:grpSpPr>
          <p:sp>
            <p:nvSpPr>
              <p:cNvPr id="487" name="Google Shape;487;p34"/>
              <p:cNvSpPr/>
              <p:nvPr/>
            </p:nvSpPr>
            <p:spPr>
              <a:xfrm>
                <a:off x="-1732" y="8216863"/>
                <a:ext cx="1849421" cy="2070137"/>
              </a:xfrm>
              <a:custGeom>
                <a:rect b="b" l="l" r="r" t="t"/>
                <a:pathLst>
                  <a:path extrusionOk="0" h="2070137" w="1849421">
                    <a:moveTo>
                      <a:pt x="1732" y="2070137"/>
                    </a:moveTo>
                    <a:lnTo>
                      <a:pt x="1732" y="154063"/>
                    </a:lnTo>
                    <a:cubicBezTo>
                      <a:pt x="0" y="113809"/>
                      <a:pt x="14790" y="74594"/>
                      <a:pt x="42675" y="45511"/>
                    </a:cubicBezTo>
                    <a:cubicBezTo>
                      <a:pt x="70559" y="16427"/>
                      <a:pt x="109117" y="0"/>
                      <a:pt x="149408" y="37"/>
                    </a:cubicBezTo>
                    <a:lnTo>
                      <a:pt x="1700011" y="37"/>
                    </a:lnTo>
                    <a:cubicBezTo>
                      <a:pt x="1740303" y="0"/>
                      <a:pt x="1778861" y="16427"/>
                      <a:pt x="1806745" y="45511"/>
                    </a:cubicBezTo>
                    <a:cubicBezTo>
                      <a:pt x="1834630" y="74594"/>
                      <a:pt x="1849421" y="113809"/>
                      <a:pt x="1847688" y="154063"/>
                    </a:cubicBezTo>
                    <a:lnTo>
                      <a:pt x="1847688" y="2070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4"/>
              <p:cNvSpPr/>
              <p:nvPr/>
            </p:nvSpPr>
            <p:spPr>
              <a:xfrm>
                <a:off x="2102339" y="6165850"/>
                <a:ext cx="1845956" cy="4121150"/>
              </a:xfrm>
              <a:custGeom>
                <a:rect b="b" l="l" r="r" t="t"/>
                <a:pathLst>
                  <a:path extrusionOk="0" h="4121150" w="1845956">
                    <a:moveTo>
                      <a:pt x="0" y="4121150"/>
                    </a:moveTo>
                    <a:lnTo>
                      <a:pt x="0" y="147677"/>
                    </a:lnTo>
                    <a:cubicBezTo>
                      <a:pt x="0" y="108510"/>
                      <a:pt x="15558" y="70948"/>
                      <a:pt x="43253" y="43254"/>
                    </a:cubicBezTo>
                    <a:cubicBezTo>
                      <a:pt x="70948" y="15559"/>
                      <a:pt x="108510" y="0"/>
                      <a:pt x="147676" y="0"/>
                    </a:cubicBezTo>
                    <a:lnTo>
                      <a:pt x="1698279" y="0"/>
                    </a:lnTo>
                    <a:cubicBezTo>
                      <a:pt x="1779839" y="0"/>
                      <a:pt x="1845956" y="66117"/>
                      <a:pt x="1845956" y="147677"/>
                    </a:cubicBezTo>
                    <a:lnTo>
                      <a:pt x="1845956" y="41211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4"/>
              <p:cNvSpPr/>
              <p:nvPr/>
            </p:nvSpPr>
            <p:spPr>
              <a:xfrm>
                <a:off x="4204677" y="4108450"/>
                <a:ext cx="1845956" cy="6178550"/>
              </a:xfrm>
              <a:custGeom>
                <a:rect b="b" l="l" r="r" t="t"/>
                <a:pathLst>
                  <a:path extrusionOk="0" h="6178550" w="1845956">
                    <a:moveTo>
                      <a:pt x="0" y="6178550"/>
                    </a:moveTo>
                    <a:lnTo>
                      <a:pt x="0" y="147677"/>
                    </a:lnTo>
                    <a:cubicBezTo>
                      <a:pt x="0" y="108510"/>
                      <a:pt x="15559" y="70948"/>
                      <a:pt x="43254" y="43254"/>
                    </a:cubicBezTo>
                    <a:cubicBezTo>
                      <a:pt x="70949" y="15559"/>
                      <a:pt x="108511" y="0"/>
                      <a:pt x="147677" y="0"/>
                    </a:cubicBezTo>
                    <a:lnTo>
                      <a:pt x="1698280" y="0"/>
                    </a:lnTo>
                    <a:cubicBezTo>
                      <a:pt x="1737446" y="0"/>
                      <a:pt x="1775008" y="15559"/>
                      <a:pt x="1802703" y="43254"/>
                    </a:cubicBezTo>
                    <a:cubicBezTo>
                      <a:pt x="1830398" y="70948"/>
                      <a:pt x="1845957" y="108510"/>
                      <a:pt x="1845957" y="147677"/>
                    </a:cubicBezTo>
                    <a:lnTo>
                      <a:pt x="1845957" y="6178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4"/>
              <p:cNvSpPr/>
              <p:nvPr/>
            </p:nvSpPr>
            <p:spPr>
              <a:xfrm>
                <a:off x="6307017" y="2051050"/>
                <a:ext cx="1845956" cy="8235950"/>
              </a:xfrm>
              <a:custGeom>
                <a:rect b="b" l="l" r="r" t="t"/>
                <a:pathLst>
                  <a:path extrusionOk="0" h="8235950" w="1845956">
                    <a:moveTo>
                      <a:pt x="0" y="8235950"/>
                    </a:moveTo>
                    <a:lnTo>
                      <a:pt x="0" y="147676"/>
                    </a:lnTo>
                    <a:cubicBezTo>
                      <a:pt x="0" y="66117"/>
                      <a:pt x="66116" y="0"/>
                      <a:pt x="147676" y="0"/>
                    </a:cubicBezTo>
                    <a:lnTo>
                      <a:pt x="1698279" y="0"/>
                    </a:lnTo>
                    <a:cubicBezTo>
                      <a:pt x="1779838" y="0"/>
                      <a:pt x="1845955" y="66117"/>
                      <a:pt x="1845955" y="147676"/>
                    </a:cubicBezTo>
                    <a:lnTo>
                      <a:pt x="1845955" y="82359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8409355" y="-6350"/>
                <a:ext cx="1845956" cy="10293350"/>
              </a:xfrm>
              <a:custGeom>
                <a:rect b="b" l="l" r="r" t="t"/>
                <a:pathLst>
                  <a:path extrusionOk="0" h="10293350" w="1845956">
                    <a:moveTo>
                      <a:pt x="0" y="10293350"/>
                    </a:moveTo>
                    <a:lnTo>
                      <a:pt x="0" y="147676"/>
                    </a:lnTo>
                    <a:cubicBezTo>
                      <a:pt x="0" y="108510"/>
                      <a:pt x="15559" y="70948"/>
                      <a:pt x="43254" y="43253"/>
                    </a:cubicBezTo>
                    <a:cubicBezTo>
                      <a:pt x="70948" y="15559"/>
                      <a:pt x="108510" y="0"/>
                      <a:pt x="147677" y="0"/>
                    </a:cubicBezTo>
                    <a:lnTo>
                      <a:pt x="1698280" y="0"/>
                    </a:lnTo>
                    <a:cubicBezTo>
                      <a:pt x="1779839" y="0"/>
                      <a:pt x="1845956" y="66117"/>
                      <a:pt x="1845956" y="147676"/>
                    </a:cubicBezTo>
                    <a:lnTo>
                      <a:pt x="1845956" y="102933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4"/>
              <p:cNvSpPr/>
              <p:nvPr/>
            </p:nvSpPr>
            <p:spPr>
              <a:xfrm>
                <a:off x="0" y="9251950"/>
                <a:ext cx="1845956" cy="1035050"/>
              </a:xfrm>
              <a:custGeom>
                <a:rect b="b" l="l" r="r" t="t"/>
                <a:pathLst>
                  <a:path extrusionOk="0" h="1035050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3" name="Google Shape;493;p34"/>
              <p:cNvSpPr/>
              <p:nvPr/>
            </p:nvSpPr>
            <p:spPr>
              <a:xfrm>
                <a:off x="2102339" y="6990080"/>
                <a:ext cx="1845956" cy="3296920"/>
              </a:xfrm>
              <a:custGeom>
                <a:rect b="b" l="l" r="r" t="t"/>
                <a:pathLst>
                  <a:path extrusionOk="0" h="3296920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4" name="Google Shape;494;p34"/>
              <p:cNvSpPr/>
              <p:nvPr/>
            </p:nvSpPr>
            <p:spPr>
              <a:xfrm>
                <a:off x="4204677" y="5138208"/>
                <a:ext cx="1845956" cy="5148792"/>
              </a:xfrm>
              <a:custGeom>
                <a:rect b="b" l="l" r="r" t="t"/>
                <a:pathLst>
                  <a:path extrusionOk="0" h="5148792" w="1845956">
                    <a:moveTo>
                      <a:pt x="0" y="0"/>
                    </a:moveTo>
                    <a:lnTo>
                      <a:pt x="1845957" y="0"/>
                    </a:lnTo>
                    <a:lnTo>
                      <a:pt x="1845957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5" name="Google Shape;495;p34"/>
              <p:cNvSpPr/>
              <p:nvPr/>
            </p:nvSpPr>
            <p:spPr>
              <a:xfrm>
                <a:off x="6307017" y="3698240"/>
                <a:ext cx="1845956" cy="6588760"/>
              </a:xfrm>
              <a:custGeom>
                <a:rect b="b" l="l" r="r" t="t"/>
                <a:pathLst>
                  <a:path extrusionOk="0" h="6588760" w="1845956">
                    <a:moveTo>
                      <a:pt x="0" y="0"/>
                    </a:moveTo>
                    <a:lnTo>
                      <a:pt x="1845955" y="0"/>
                    </a:lnTo>
                    <a:lnTo>
                      <a:pt x="1845955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6" name="Google Shape;496;p34"/>
              <p:cNvSpPr/>
              <p:nvPr/>
            </p:nvSpPr>
            <p:spPr>
              <a:xfrm>
                <a:off x="8409355" y="1640586"/>
                <a:ext cx="1845956" cy="8646414"/>
              </a:xfrm>
              <a:custGeom>
                <a:rect b="b" l="l" r="r" t="t"/>
                <a:pathLst>
                  <a:path extrusionOk="0" h="8646414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97" name="Google Shape;497;p34"/>
              <p:cNvSpPr/>
              <p:nvPr/>
            </p:nvSpPr>
            <p:spPr>
              <a:xfrm>
                <a:off x="0" y="10287000"/>
                <a:ext cx="1845956" cy="0"/>
              </a:xfrm>
              <a:custGeom>
                <a:rect b="b" l="l" r="r" t="t"/>
                <a:pathLst>
                  <a:path extrusionOk="0" h="120000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B5C"/>
              </a:solidFill>
              <a:ln>
                <a:noFill/>
              </a:ln>
            </p:spPr>
          </p:sp>
          <p:sp>
            <p:nvSpPr>
              <p:cNvPr id="498" name="Google Shape;498;p34"/>
              <p:cNvSpPr/>
              <p:nvPr/>
            </p:nvSpPr>
            <p:spPr>
              <a:xfrm>
                <a:off x="2102339" y="8638540"/>
                <a:ext cx="1845956" cy="1648460"/>
              </a:xfrm>
              <a:custGeom>
                <a:rect b="b" l="l" r="r" t="t"/>
                <a:pathLst>
                  <a:path extrusionOk="0" h="1648460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499" name="Google Shape;499;p34"/>
              <p:cNvSpPr/>
              <p:nvPr/>
            </p:nvSpPr>
            <p:spPr>
              <a:xfrm>
                <a:off x="4204677" y="7197725"/>
                <a:ext cx="1845956" cy="3089275"/>
              </a:xfrm>
              <a:custGeom>
                <a:rect b="b" l="l" r="r" t="t"/>
                <a:pathLst>
                  <a:path extrusionOk="0" h="3089275" w="1845956">
                    <a:moveTo>
                      <a:pt x="0" y="0"/>
                    </a:moveTo>
                    <a:lnTo>
                      <a:pt x="1845957" y="0"/>
                    </a:lnTo>
                    <a:lnTo>
                      <a:pt x="1845957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00" name="Google Shape;500;p34"/>
              <p:cNvSpPr/>
              <p:nvPr/>
            </p:nvSpPr>
            <p:spPr>
              <a:xfrm>
                <a:off x="6307017" y="6580822"/>
                <a:ext cx="1845956" cy="3706178"/>
              </a:xfrm>
              <a:custGeom>
                <a:rect b="b" l="l" r="r" t="t"/>
                <a:pathLst>
                  <a:path extrusionOk="0" h="3706178" w="1845956">
                    <a:moveTo>
                      <a:pt x="0" y="0"/>
                    </a:moveTo>
                    <a:lnTo>
                      <a:pt x="1845955" y="0"/>
                    </a:lnTo>
                    <a:lnTo>
                      <a:pt x="1845955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01" name="Google Shape;501;p34"/>
              <p:cNvSpPr/>
              <p:nvPr/>
            </p:nvSpPr>
            <p:spPr>
              <a:xfrm>
                <a:off x="8409355" y="5757926"/>
                <a:ext cx="1845956" cy="4529074"/>
              </a:xfrm>
              <a:custGeom>
                <a:rect b="b" l="l" r="r" t="t"/>
                <a:pathLst>
                  <a:path extrusionOk="0" h="4529074" w="1845956">
                    <a:moveTo>
                      <a:pt x="0" y="0"/>
                    </a:moveTo>
                    <a:lnTo>
                      <a:pt x="1845956" y="0"/>
                    </a:lnTo>
                    <a:lnTo>
                      <a:pt x="1845956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</p:grpSp>
      <p:sp>
        <p:nvSpPr>
          <p:cNvPr id="502" name="Google Shape;502;p34"/>
          <p:cNvSpPr txBox="1"/>
          <p:nvPr/>
        </p:nvSpPr>
        <p:spPr>
          <a:xfrm>
            <a:off x="514350" y="1020805"/>
            <a:ext cx="3527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Your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0" lang="en" sz="33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3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03" name="Google Shape;503;p34"/>
          <p:cNvCxnSpPr/>
          <p:nvPr/>
        </p:nvCxnSpPr>
        <p:spPr>
          <a:xfrm>
            <a:off x="514350" y="3899954"/>
            <a:ext cx="707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34"/>
          <p:cNvSpPr txBox="1"/>
          <p:nvPr/>
        </p:nvSpPr>
        <p:spPr>
          <a:xfrm>
            <a:off x="1402659" y="3646113"/>
            <a:ext cx="2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Elaborate on what you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want to discuss.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5"/>
          <p:cNvSpPr/>
          <p:nvPr/>
        </p:nvSpPr>
        <p:spPr>
          <a:xfrm>
            <a:off x="3456093" y="1981380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0" name="Google Shape;510;p35"/>
          <p:cNvCxnSpPr/>
          <p:nvPr/>
        </p:nvCxnSpPr>
        <p:spPr>
          <a:xfrm rot="-5400000">
            <a:off x="4346200" y="2595076"/>
            <a:ext cx="2808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35"/>
          <p:cNvCxnSpPr/>
          <p:nvPr/>
        </p:nvCxnSpPr>
        <p:spPr>
          <a:xfrm>
            <a:off x="1675884" y="3648863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35"/>
          <p:cNvCxnSpPr/>
          <p:nvPr/>
        </p:nvCxnSpPr>
        <p:spPr>
          <a:xfrm rot="-5400000">
            <a:off x="1559434" y="3770241"/>
            <a:ext cx="2379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35"/>
          <p:cNvCxnSpPr/>
          <p:nvPr/>
        </p:nvCxnSpPr>
        <p:spPr>
          <a:xfrm rot="-5400000">
            <a:off x="3463917" y="3767841"/>
            <a:ext cx="2427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4" name="Google Shape;514;p35"/>
          <p:cNvPicPr preferRelativeResize="0"/>
          <p:nvPr/>
        </p:nvPicPr>
        <p:blipFill rotWithShape="1">
          <a:blip r:embed="rId3">
            <a:alphaModFix/>
          </a:blip>
          <a:srcRect b="0" l="39648" r="11056" t="0"/>
          <a:stretch/>
        </p:blipFill>
        <p:spPr>
          <a:xfrm>
            <a:off x="3456093" y="1981380"/>
            <a:ext cx="353358" cy="477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35"/>
          <p:cNvCxnSpPr/>
          <p:nvPr/>
        </p:nvCxnSpPr>
        <p:spPr>
          <a:xfrm>
            <a:off x="2639513" y="2737977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35"/>
          <p:cNvCxnSpPr/>
          <p:nvPr/>
        </p:nvCxnSpPr>
        <p:spPr>
          <a:xfrm>
            <a:off x="5558732" y="3646295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35"/>
          <p:cNvCxnSpPr/>
          <p:nvPr/>
        </p:nvCxnSpPr>
        <p:spPr>
          <a:xfrm rot="-5400000">
            <a:off x="5439883" y="3765274"/>
            <a:ext cx="2427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8" name="Google Shape;518;p35"/>
          <p:cNvCxnSpPr/>
          <p:nvPr/>
        </p:nvCxnSpPr>
        <p:spPr>
          <a:xfrm rot="-5400000">
            <a:off x="7350516" y="3769023"/>
            <a:ext cx="2352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9" name="Google Shape;519;p35"/>
          <p:cNvGrpSpPr/>
          <p:nvPr/>
        </p:nvGrpSpPr>
        <p:grpSpPr>
          <a:xfrm>
            <a:off x="3926048" y="2023524"/>
            <a:ext cx="1481963" cy="350035"/>
            <a:chOff x="0" y="-66675"/>
            <a:chExt cx="3951900" cy="933426"/>
          </a:xfrm>
        </p:grpSpPr>
        <p:sp>
          <p:nvSpPr>
            <p:cNvPr id="520" name="Google Shape;520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1" name="Google Shape;521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522" name="Google Shape;522;p35"/>
          <p:cNvCxnSpPr/>
          <p:nvPr/>
        </p:nvCxnSpPr>
        <p:spPr>
          <a:xfrm rot="-5400000">
            <a:off x="2184063" y="3193414"/>
            <a:ext cx="9159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35"/>
          <p:cNvCxnSpPr/>
          <p:nvPr/>
        </p:nvCxnSpPr>
        <p:spPr>
          <a:xfrm rot="-5400000">
            <a:off x="6055574" y="3187194"/>
            <a:ext cx="9132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35"/>
          <p:cNvSpPr/>
          <p:nvPr/>
        </p:nvSpPr>
        <p:spPr>
          <a:xfrm>
            <a:off x="1611507" y="2952949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35"/>
          <p:cNvPicPr preferRelativeResize="0"/>
          <p:nvPr/>
        </p:nvPicPr>
        <p:blipFill rotWithShape="1">
          <a:blip r:embed="rId4">
            <a:alphaModFix/>
          </a:blip>
          <a:srcRect b="42582" l="27211" r="32913" t="21464"/>
          <a:stretch/>
        </p:blipFill>
        <p:spPr>
          <a:xfrm>
            <a:off x="1611507" y="2952949"/>
            <a:ext cx="353356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5"/>
          <p:cNvSpPr/>
          <p:nvPr/>
        </p:nvSpPr>
        <p:spPr>
          <a:xfrm>
            <a:off x="5481668" y="2952949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35"/>
          <p:cNvPicPr preferRelativeResize="0"/>
          <p:nvPr/>
        </p:nvPicPr>
        <p:blipFill rotWithShape="1">
          <a:blip r:embed="rId5">
            <a:alphaModFix/>
          </a:blip>
          <a:srcRect b="0" l="25352" r="25352" t="0"/>
          <a:stretch/>
        </p:blipFill>
        <p:spPr>
          <a:xfrm>
            <a:off x="5481668" y="2952949"/>
            <a:ext cx="353358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5"/>
          <p:cNvSpPr/>
          <p:nvPr/>
        </p:nvSpPr>
        <p:spPr>
          <a:xfrm>
            <a:off x="807795" y="3893954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35"/>
          <p:cNvPicPr preferRelativeResize="0"/>
          <p:nvPr/>
        </p:nvPicPr>
        <p:blipFill rotWithShape="1">
          <a:blip r:embed="rId6">
            <a:alphaModFix/>
          </a:blip>
          <a:srcRect b="45391" l="57209" r="21719" t="11862"/>
          <a:stretch/>
        </p:blipFill>
        <p:spPr>
          <a:xfrm>
            <a:off x="807795" y="3893954"/>
            <a:ext cx="353355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5"/>
          <p:cNvSpPr/>
          <p:nvPr/>
        </p:nvSpPr>
        <p:spPr>
          <a:xfrm>
            <a:off x="2714678" y="3893954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1" name="Google Shape;531;p35"/>
          <p:cNvPicPr preferRelativeResize="0"/>
          <p:nvPr/>
        </p:nvPicPr>
        <p:blipFill rotWithShape="1">
          <a:blip r:embed="rId7">
            <a:alphaModFix/>
          </a:blip>
          <a:srcRect b="0" l="709" r="699" t="0"/>
          <a:stretch/>
        </p:blipFill>
        <p:spPr>
          <a:xfrm>
            <a:off x="2714678" y="3893954"/>
            <a:ext cx="353356" cy="4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5"/>
          <p:cNvSpPr/>
          <p:nvPr/>
        </p:nvSpPr>
        <p:spPr>
          <a:xfrm>
            <a:off x="4693145" y="3891386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3" name="Google Shape;533;p35"/>
          <p:cNvPicPr preferRelativeResize="0"/>
          <p:nvPr/>
        </p:nvPicPr>
        <p:blipFill rotWithShape="1">
          <a:blip r:embed="rId8">
            <a:alphaModFix/>
          </a:blip>
          <a:srcRect b="50920" l="21668" r="55299" t="2354"/>
          <a:stretch/>
        </p:blipFill>
        <p:spPr>
          <a:xfrm>
            <a:off x="4693145" y="3891386"/>
            <a:ext cx="353356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5"/>
          <p:cNvSpPr/>
          <p:nvPr/>
        </p:nvSpPr>
        <p:spPr>
          <a:xfrm>
            <a:off x="6600027" y="3891386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p35"/>
          <p:cNvPicPr preferRelativeResize="0"/>
          <p:nvPr/>
        </p:nvPicPr>
        <p:blipFill rotWithShape="1">
          <a:blip r:embed="rId8">
            <a:alphaModFix/>
          </a:blip>
          <a:srcRect b="40884" l="46248" r="30713" t="12380"/>
          <a:stretch/>
        </p:blipFill>
        <p:spPr>
          <a:xfrm>
            <a:off x="6600027" y="3891386"/>
            <a:ext cx="353356" cy="47789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5"/>
          <p:cNvSpPr txBox="1"/>
          <p:nvPr/>
        </p:nvSpPr>
        <p:spPr>
          <a:xfrm>
            <a:off x="1093387" y="776415"/>
            <a:ext cx="695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 a Chart Page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37" name="Google Shape;537;p35"/>
          <p:cNvGrpSpPr/>
          <p:nvPr/>
        </p:nvGrpSpPr>
        <p:grpSpPr>
          <a:xfrm>
            <a:off x="2074627" y="3001379"/>
            <a:ext cx="1481963" cy="350035"/>
            <a:chOff x="0" y="-66675"/>
            <a:chExt cx="3951900" cy="933426"/>
          </a:xfrm>
        </p:grpSpPr>
        <p:sp>
          <p:nvSpPr>
            <p:cNvPr id="538" name="Google Shape;538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9" name="Google Shape;539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0" name="Google Shape;540;p35"/>
          <p:cNvGrpSpPr/>
          <p:nvPr/>
        </p:nvGrpSpPr>
        <p:grpSpPr>
          <a:xfrm>
            <a:off x="5959914" y="2995093"/>
            <a:ext cx="1481963" cy="350035"/>
            <a:chOff x="0" y="-66675"/>
            <a:chExt cx="3951900" cy="933426"/>
          </a:xfrm>
        </p:grpSpPr>
        <p:sp>
          <p:nvSpPr>
            <p:cNvPr id="541" name="Google Shape;541;p35"/>
            <p:cNvSpPr txBox="1"/>
            <p:nvPr/>
          </p:nvSpPr>
          <p:spPr>
            <a:xfrm>
              <a:off x="0" y="-66675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2" name="Google Shape;542;p35"/>
            <p:cNvSpPr txBox="1"/>
            <p:nvPr/>
          </p:nvSpPr>
          <p:spPr>
            <a:xfrm>
              <a:off x="0" y="415251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3" name="Google Shape;543;p35"/>
          <p:cNvGrpSpPr/>
          <p:nvPr/>
        </p:nvGrpSpPr>
        <p:grpSpPr>
          <a:xfrm>
            <a:off x="1262184" y="3933530"/>
            <a:ext cx="1190813" cy="350035"/>
            <a:chOff x="0" y="-66675"/>
            <a:chExt cx="3175500" cy="933426"/>
          </a:xfrm>
        </p:grpSpPr>
        <p:sp>
          <p:nvSpPr>
            <p:cNvPr id="544" name="Google Shape;544;p35"/>
            <p:cNvSpPr txBox="1"/>
            <p:nvPr/>
          </p:nvSpPr>
          <p:spPr>
            <a:xfrm>
              <a:off x="0" y="-66675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5" name="Google Shape;545;p35"/>
            <p:cNvSpPr txBox="1"/>
            <p:nvPr/>
          </p:nvSpPr>
          <p:spPr>
            <a:xfrm>
              <a:off x="0" y="415251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6" name="Google Shape;546;p35"/>
          <p:cNvGrpSpPr/>
          <p:nvPr/>
        </p:nvGrpSpPr>
        <p:grpSpPr>
          <a:xfrm>
            <a:off x="3159552" y="3936098"/>
            <a:ext cx="1190812" cy="350035"/>
            <a:chOff x="0" y="-66675"/>
            <a:chExt cx="3175500" cy="933426"/>
          </a:xfrm>
        </p:grpSpPr>
        <p:sp>
          <p:nvSpPr>
            <p:cNvPr id="547" name="Google Shape;547;p35"/>
            <p:cNvSpPr txBox="1"/>
            <p:nvPr/>
          </p:nvSpPr>
          <p:spPr>
            <a:xfrm>
              <a:off x="0" y="-66675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8" name="Google Shape;548;p35"/>
            <p:cNvSpPr txBox="1"/>
            <p:nvPr/>
          </p:nvSpPr>
          <p:spPr>
            <a:xfrm>
              <a:off x="0" y="415251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9" name="Google Shape;549;p35"/>
          <p:cNvGrpSpPr/>
          <p:nvPr/>
        </p:nvGrpSpPr>
        <p:grpSpPr>
          <a:xfrm>
            <a:off x="5143484" y="3933530"/>
            <a:ext cx="1190813" cy="350035"/>
            <a:chOff x="0" y="-66675"/>
            <a:chExt cx="3175500" cy="933426"/>
          </a:xfrm>
        </p:grpSpPr>
        <p:sp>
          <p:nvSpPr>
            <p:cNvPr id="550" name="Google Shape;550;p35"/>
            <p:cNvSpPr txBox="1"/>
            <p:nvPr/>
          </p:nvSpPr>
          <p:spPr>
            <a:xfrm>
              <a:off x="0" y="-66675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1" name="Google Shape;551;p35"/>
            <p:cNvSpPr txBox="1"/>
            <p:nvPr/>
          </p:nvSpPr>
          <p:spPr>
            <a:xfrm>
              <a:off x="0" y="415251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7072330" y="3936098"/>
            <a:ext cx="1190813" cy="350035"/>
            <a:chOff x="0" y="-66675"/>
            <a:chExt cx="3175500" cy="933426"/>
          </a:xfrm>
        </p:grpSpPr>
        <p:sp>
          <p:nvSpPr>
            <p:cNvPr id="553" name="Google Shape;553;p35"/>
            <p:cNvSpPr txBox="1"/>
            <p:nvPr/>
          </p:nvSpPr>
          <p:spPr>
            <a:xfrm>
              <a:off x="0" y="-66675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4" name="Google Shape;554;p35"/>
            <p:cNvSpPr txBox="1"/>
            <p:nvPr/>
          </p:nvSpPr>
          <p:spPr>
            <a:xfrm>
              <a:off x="0" y="415251"/>
              <a:ext cx="317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9" name="Google Shape;559;p36"/>
          <p:cNvCxnSpPr/>
          <p:nvPr/>
        </p:nvCxnSpPr>
        <p:spPr>
          <a:xfrm rot="-5400000">
            <a:off x="870939" y="2584784"/>
            <a:ext cx="51789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36"/>
          <p:cNvSpPr txBox="1"/>
          <p:nvPr/>
        </p:nvSpPr>
        <p:spPr>
          <a:xfrm>
            <a:off x="514350" y="514350"/>
            <a:ext cx="2449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Icons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Resource 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Page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1" name="Google Shape;561;p36"/>
          <p:cNvSpPr txBox="1"/>
          <p:nvPr/>
        </p:nvSpPr>
        <p:spPr>
          <a:xfrm>
            <a:off x="514350" y="3149459"/>
            <a:ext cx="244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Presentation. Happy designing!</a:t>
            </a:r>
            <a:r>
              <a:rPr lang="en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1300"/>
          </a:p>
        </p:txBody>
      </p:sp>
      <p:sp>
        <p:nvSpPr>
          <p:cNvPr id="562" name="Google Shape;562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4604836" y="798706"/>
            <a:ext cx="415700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4604836" y="798706"/>
            <a:ext cx="415700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7502444" y="1563667"/>
            <a:ext cx="413490" cy="415625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7510769" y="1571984"/>
            <a:ext cx="396840" cy="398988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7502444" y="1563667"/>
            <a:ext cx="413490" cy="415625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6289413" y="1568044"/>
            <a:ext cx="427309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6933151" y="1567836"/>
            <a:ext cx="356967" cy="407839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6928980" y="1563667"/>
            <a:ext cx="365307" cy="416175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6260638" y="3174537"/>
            <a:ext cx="470569" cy="282932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6260638" y="3174537"/>
            <a:ext cx="470569" cy="282932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7645123" y="3136143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7645123" y="3136143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2" name="Google Shape;662;p37"/>
          <p:cNvCxnSpPr/>
          <p:nvPr/>
        </p:nvCxnSpPr>
        <p:spPr>
          <a:xfrm rot="-5400000">
            <a:off x="843039" y="2556884"/>
            <a:ext cx="52347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37"/>
          <p:cNvSpPr/>
          <p:nvPr/>
        </p:nvSpPr>
        <p:spPr>
          <a:xfrm>
            <a:off x="7246806" y="3394250"/>
            <a:ext cx="1037946" cy="101640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5699767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7"/>
          <p:cNvSpPr txBox="1"/>
          <p:nvPr/>
        </p:nvSpPr>
        <p:spPr>
          <a:xfrm>
            <a:off x="514350" y="514350"/>
            <a:ext cx="24417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Elements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Resource 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Page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6" name="Google Shape;666;p37"/>
          <p:cNvSpPr txBox="1"/>
          <p:nvPr/>
        </p:nvSpPr>
        <p:spPr>
          <a:xfrm>
            <a:off x="514350" y="3149459"/>
            <a:ext cx="2441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presentation. </a:t>
            </a:r>
            <a:b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4208036" y="734727"/>
            <a:ext cx="1026000" cy="102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7"/>
          <p:cNvSpPr/>
          <p:nvPr/>
        </p:nvSpPr>
        <p:spPr>
          <a:xfrm>
            <a:off x="4125109" y="2060434"/>
            <a:ext cx="1191000" cy="10266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7246806" y="738781"/>
            <a:ext cx="1026300" cy="1026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7"/>
          <p:cNvSpPr/>
          <p:nvPr/>
        </p:nvSpPr>
        <p:spPr>
          <a:xfrm>
            <a:off x="5655484" y="734315"/>
            <a:ext cx="1182000" cy="1019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7"/>
          <p:cNvSpPr/>
          <p:nvPr/>
        </p:nvSpPr>
        <p:spPr>
          <a:xfrm>
            <a:off x="5758411" y="2060434"/>
            <a:ext cx="1026600" cy="102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7"/>
          <p:cNvSpPr/>
          <p:nvPr/>
        </p:nvSpPr>
        <p:spPr>
          <a:xfrm>
            <a:off x="7218809" y="2058269"/>
            <a:ext cx="1082100" cy="10305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7"/>
          <p:cNvSpPr/>
          <p:nvPr/>
        </p:nvSpPr>
        <p:spPr>
          <a:xfrm>
            <a:off x="4217806" y="3391199"/>
            <a:ext cx="1016400" cy="1016400"/>
          </a:xfrm>
          <a:prstGeom prst="snip1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0" name="Google Shape;680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81" name="Google Shape;681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82" name="Google Shape;682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3" name="Google Shape;683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4" name="Google Shape;684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85" name="Google Shape;685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87" name="Google Shape;687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88" name="Google Shape;688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0" name="Google Shape;690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91" name="Google Shape;691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81221" y="754695"/>
            <a:ext cx="588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Add an Agenda Page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-906017" y="1069020"/>
            <a:ext cx="1420500" cy="0"/>
          </a:xfrm>
          <a:prstGeom prst="straightConnector1">
            <a:avLst/>
          </a:prstGeom>
          <a:noFill/>
          <a:ln cap="rnd" cmpd="sng" w="19050">
            <a:solidFill>
              <a:srgbClr val="FFFFFF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6" name="Google Shape;86;p13"/>
          <p:cNvGrpSpPr/>
          <p:nvPr/>
        </p:nvGrpSpPr>
        <p:grpSpPr>
          <a:xfrm>
            <a:off x="681221" y="2287879"/>
            <a:ext cx="4423746" cy="277088"/>
            <a:chOff x="0" y="-76200"/>
            <a:chExt cx="11796656" cy="7389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1078256" y="-76200"/>
              <a:ext cx="10718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76200"/>
              <a:ext cx="89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b="1"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681221" y="3064872"/>
            <a:ext cx="4423746" cy="277088"/>
            <a:chOff x="0" y="-76200"/>
            <a:chExt cx="11796656" cy="738900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1078256" y="-76200"/>
              <a:ext cx="10718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76200"/>
              <a:ext cx="89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b="1"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681221" y="3853034"/>
            <a:ext cx="4423746" cy="277088"/>
            <a:chOff x="0" y="-76200"/>
            <a:chExt cx="11796656" cy="738900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1078256" y="-76200"/>
              <a:ext cx="10718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76200"/>
              <a:ext cx="89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 b="1"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1881769"/>
            <a:ext cx="9144000" cy="326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751839" y="645388"/>
            <a:ext cx="387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Hello </a:t>
            </a:r>
            <a:r>
              <a:rPr i="1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there!</a:t>
            </a:r>
            <a:endParaRPr i="1" sz="4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0" y="959713"/>
            <a:ext cx="4316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/>
        </p:nvSpPr>
        <p:spPr>
          <a:xfrm>
            <a:off x="4751839" y="2865857"/>
            <a:ext cx="387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I'm Rain, and I'll be sharing with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you my beautiful ideas.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Follow me at </a:t>
            </a:r>
            <a:r>
              <a:rPr i="0" lang="en" sz="1800" u="sng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@reallygreatsite</a:t>
            </a:r>
            <a:endParaRPr sz="1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 learn more. 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30600" l="0" r="39294" t="13781"/>
          <a:stretch/>
        </p:blipFill>
        <p:spPr>
          <a:xfrm>
            <a:off x="514350" y="2306932"/>
            <a:ext cx="3802069" cy="232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514350" y="901934"/>
            <a:ext cx="4260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Write Your </a:t>
            </a:r>
            <a:r>
              <a:rPr i="0" lang="en" sz="42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Topic</a:t>
            </a: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or </a:t>
            </a:r>
            <a:r>
              <a:rPr i="0" lang="en" sz="42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4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4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4906" l="0" r="0" t="4906"/>
          <a:stretch/>
        </p:blipFill>
        <p:spPr>
          <a:xfrm>
            <a:off x="5341930" y="0"/>
            <a:ext cx="3802070" cy="5143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5"/>
          <p:cNvCxnSpPr/>
          <p:nvPr/>
        </p:nvCxnSpPr>
        <p:spPr>
          <a:xfrm>
            <a:off x="514350" y="3721702"/>
            <a:ext cx="707400" cy="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/>
        </p:nvSpPr>
        <p:spPr>
          <a:xfrm>
            <a:off x="1390610" y="3601688"/>
            <a:ext cx="3112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6"/>
          <p:cNvCxnSpPr/>
          <p:nvPr/>
        </p:nvCxnSpPr>
        <p:spPr>
          <a:xfrm>
            <a:off x="-91530" y="2574131"/>
            <a:ext cx="1064100" cy="0"/>
          </a:xfrm>
          <a:prstGeom prst="straightConnector1">
            <a:avLst/>
          </a:prstGeom>
          <a:noFill/>
          <a:ln cap="rnd" cmpd="sng" w="19050">
            <a:solidFill>
              <a:schemeClr val="lt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6"/>
          <p:cNvSpPr txBox="1"/>
          <p:nvPr/>
        </p:nvSpPr>
        <p:spPr>
          <a:xfrm>
            <a:off x="1181432" y="1616868"/>
            <a:ext cx="4123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 Your Topic or </a:t>
            </a:r>
            <a:r>
              <a:rPr i="1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Idea</a:t>
            </a:r>
            <a:r>
              <a:rPr i="0" lang="en" sz="4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On Social Media</a:t>
            </a:r>
            <a:endParaRPr sz="4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 amt="29000"/>
          </a:blip>
          <a:srcRect b="18201" l="27515" r="8270" t="10724"/>
          <a:stretch/>
        </p:blipFill>
        <p:spPr>
          <a:xfrm>
            <a:off x="6045941" y="0"/>
            <a:ext cx="30980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670" l="4725" r="0" t="670"/>
          <a:stretch/>
        </p:blipFill>
        <p:spPr>
          <a:xfrm>
            <a:off x="5120550" y="2585050"/>
            <a:ext cx="3509100" cy="204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29172" l="0" r="0" t="32214"/>
          <a:stretch/>
        </p:blipFill>
        <p:spPr>
          <a:xfrm>
            <a:off x="523875" y="540950"/>
            <a:ext cx="3529329" cy="204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 b="6559" l="0" r="0" t="6559"/>
          <a:stretch/>
        </p:blipFill>
        <p:spPr>
          <a:xfrm>
            <a:off x="523875" y="2585050"/>
            <a:ext cx="3529326" cy="20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5174355" y="825721"/>
            <a:ext cx="345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 a caption for the photos.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 rot="-5400000">
            <a:off x="6149419" y="-4653"/>
            <a:ext cx="1412400" cy="0"/>
          </a:xfrm>
          <a:prstGeom prst="straightConnector1">
            <a:avLst/>
          </a:prstGeom>
          <a:noFill/>
          <a:ln cap="rnd" cmpd="sng" w="19050">
            <a:solidFill>
              <a:srgbClr val="FFFFFF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8"/>
          <p:cNvGrpSpPr/>
          <p:nvPr/>
        </p:nvGrpSpPr>
        <p:grpSpPr>
          <a:xfrm>
            <a:off x="677123" y="513603"/>
            <a:ext cx="978753" cy="973764"/>
            <a:chOff x="-62725" y="-2035"/>
            <a:chExt cx="2665449" cy="2651862"/>
          </a:xfrm>
        </p:grpSpPr>
        <p:sp>
          <p:nvSpPr>
            <p:cNvPr id="136" name="Google Shape;136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2764479" y="478183"/>
            <a:ext cx="2917617" cy="4363559"/>
            <a:chOff x="0" y="-47625"/>
            <a:chExt cx="7780312" cy="11636156"/>
          </a:xfrm>
        </p:grpSpPr>
        <p:sp>
          <p:nvSpPr>
            <p:cNvPr id="139" name="Google Shape;139;p18"/>
            <p:cNvSpPr txBox="1"/>
            <p:nvPr/>
          </p:nvSpPr>
          <p:spPr>
            <a:xfrm>
              <a:off x="967230" y="10685531"/>
              <a:ext cx="94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2328480" y="10685531"/>
              <a:ext cx="1038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3734855" y="10685531"/>
              <a:ext cx="1044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5141027" y="10685531"/>
              <a:ext cx="10500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6549034" y="10685531"/>
              <a:ext cx="1052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44" name="Google Shape;144;p18"/>
            <p:cNvGrpSpPr/>
            <p:nvPr/>
          </p:nvGrpSpPr>
          <p:grpSpPr>
            <a:xfrm>
              <a:off x="733717" y="208010"/>
              <a:ext cx="7046595" cy="10352349"/>
              <a:chOff x="0" y="-6350"/>
              <a:chExt cx="10287000" cy="15112919"/>
            </a:xfrm>
          </p:grpSpPr>
          <p:sp>
            <p:nvSpPr>
              <p:cNvPr id="145" name="Google Shape;145;p1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46" name="Google Shape;146;p18"/>
              <p:cNvSpPr/>
              <p:nvPr/>
            </p:nvSpPr>
            <p:spPr>
              <a:xfrm>
                <a:off x="0" y="376870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47" name="Google Shape;147;p18"/>
              <p:cNvSpPr/>
              <p:nvPr/>
            </p:nvSpPr>
            <p:spPr>
              <a:xfrm>
                <a:off x="0" y="7543759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48" name="Google Shape;148;p18"/>
              <p:cNvSpPr/>
              <p:nvPr/>
            </p:nvSpPr>
            <p:spPr>
              <a:xfrm>
                <a:off x="0" y="11318813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49" name="Google Shape;149;p18"/>
              <p:cNvSpPr/>
              <p:nvPr/>
            </p:nvSpPr>
            <p:spPr>
              <a:xfrm>
                <a:off x="0" y="15093869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50" name="Google Shape;150;p18"/>
            <p:cNvSpPr txBox="1"/>
            <p:nvPr/>
          </p:nvSpPr>
          <p:spPr>
            <a:xfrm>
              <a:off x="0" y="-47625"/>
              <a:ext cx="555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6116" y="2538124"/>
              <a:ext cx="54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11825" y="5123873"/>
              <a:ext cx="544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107785" y="7709622"/>
              <a:ext cx="448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15163" y="10295371"/>
              <a:ext cx="340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55" name="Google Shape;155;p18"/>
            <p:cNvGrpSpPr/>
            <p:nvPr/>
          </p:nvGrpSpPr>
          <p:grpSpPr>
            <a:xfrm>
              <a:off x="1394879" y="1203421"/>
              <a:ext cx="5724271" cy="4741249"/>
              <a:chOff x="965200" y="1446805"/>
              <a:chExt cx="8356600" cy="6921531"/>
            </a:xfrm>
          </p:grpSpPr>
          <p:sp>
            <p:nvSpPr>
              <p:cNvPr id="156" name="Google Shape;156;p18"/>
              <p:cNvSpPr/>
              <p:nvPr/>
            </p:nvSpPr>
            <p:spPr>
              <a:xfrm>
                <a:off x="965200" y="5252709"/>
                <a:ext cx="2153315" cy="3115627"/>
              </a:xfrm>
              <a:custGeom>
                <a:rect b="b" l="l" r="r" t="t"/>
                <a:pathLst>
                  <a:path extrusionOk="0" h="3115627" w="2153315">
                    <a:moveTo>
                      <a:pt x="127000" y="3052410"/>
                    </a:moveTo>
                    <a:cubicBezTo>
                      <a:pt x="126844" y="3017451"/>
                      <a:pt x="98460" y="2989194"/>
                      <a:pt x="63500" y="2989194"/>
                    </a:cubicBezTo>
                    <a:cubicBezTo>
                      <a:pt x="28540" y="2989194"/>
                      <a:pt x="156" y="3017451"/>
                      <a:pt x="0" y="3052410"/>
                    </a:cubicBezTo>
                    <a:cubicBezTo>
                      <a:pt x="156" y="3087370"/>
                      <a:pt x="28540" y="3115627"/>
                      <a:pt x="63500" y="3115627"/>
                    </a:cubicBezTo>
                    <a:cubicBezTo>
                      <a:pt x="98460" y="3115627"/>
                      <a:pt x="126844" y="3087370"/>
                      <a:pt x="127000" y="3052410"/>
                    </a:cubicBezTo>
                    <a:close/>
                    <a:moveTo>
                      <a:pt x="39884" y="3036322"/>
                    </a:moveTo>
                    <a:cubicBezTo>
                      <a:pt x="31085" y="3049363"/>
                      <a:pt x="34482" y="3067064"/>
                      <a:pt x="47484" y="3075921"/>
                    </a:cubicBezTo>
                    <a:cubicBezTo>
                      <a:pt x="60485" y="3084778"/>
                      <a:pt x="78200" y="3081461"/>
                      <a:pt x="87116" y="3068499"/>
                    </a:cubicBezTo>
                    <a:lnTo>
                      <a:pt x="2144516" y="48455"/>
                    </a:lnTo>
                    <a:cubicBezTo>
                      <a:pt x="2153315" y="35414"/>
                      <a:pt x="2149918" y="17714"/>
                      <a:pt x="2136916" y="8857"/>
                    </a:cubicBezTo>
                    <a:cubicBezTo>
                      <a:pt x="2123915" y="0"/>
                      <a:pt x="2106200" y="3317"/>
                      <a:pt x="2097284" y="162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3022600" y="5221860"/>
                <a:ext cx="2153408" cy="1228291"/>
              </a:xfrm>
              <a:custGeom>
                <a:rect b="b" l="l" r="r" t="t"/>
                <a:pathLst>
                  <a:path extrusionOk="0" h="1228291" w="2153408">
                    <a:moveTo>
                      <a:pt x="127000" y="63216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1" y="0"/>
                      <a:pt x="156" y="28257"/>
                      <a:pt x="0" y="63216"/>
                    </a:cubicBezTo>
                    <a:cubicBezTo>
                      <a:pt x="156" y="98175"/>
                      <a:pt x="28541" y="126433"/>
                      <a:pt x="63500" y="126433"/>
                    </a:cubicBezTo>
                    <a:cubicBezTo>
                      <a:pt x="98459" y="126433"/>
                      <a:pt x="126844" y="98175"/>
                      <a:pt x="127000" y="63216"/>
                    </a:cubicBezTo>
                    <a:close/>
                    <a:moveTo>
                      <a:pt x="77280" y="38183"/>
                    </a:moveTo>
                    <a:cubicBezTo>
                      <a:pt x="63464" y="30659"/>
                      <a:pt x="46165" y="35716"/>
                      <a:pt x="38579" y="49498"/>
                    </a:cubicBezTo>
                    <a:cubicBezTo>
                      <a:pt x="30992" y="63280"/>
                      <a:pt x="35973" y="80601"/>
                      <a:pt x="49720" y="88249"/>
                    </a:cubicBezTo>
                    <a:lnTo>
                      <a:pt x="2107120" y="1220765"/>
                    </a:lnTo>
                    <a:cubicBezTo>
                      <a:pt x="2120936" y="1228290"/>
                      <a:pt x="2138235" y="1223232"/>
                      <a:pt x="2145821" y="1209451"/>
                    </a:cubicBezTo>
                    <a:cubicBezTo>
                      <a:pt x="2153408" y="1195669"/>
                      <a:pt x="2148427" y="1178347"/>
                      <a:pt x="2134680" y="11706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5080000" y="1855120"/>
                <a:ext cx="2153359" cy="4625689"/>
              </a:xfrm>
              <a:custGeom>
                <a:rect b="b" l="l" r="r" t="t"/>
                <a:pathLst>
                  <a:path extrusionOk="0" h="4625689" w="2153359">
                    <a:moveTo>
                      <a:pt x="127000" y="4562472"/>
                    </a:moveTo>
                    <a:cubicBezTo>
                      <a:pt x="126844" y="4527513"/>
                      <a:pt x="98459" y="4499256"/>
                      <a:pt x="63500" y="4499256"/>
                    </a:cubicBezTo>
                    <a:cubicBezTo>
                      <a:pt x="28541" y="4499256"/>
                      <a:pt x="156" y="4527513"/>
                      <a:pt x="0" y="4562472"/>
                    </a:cubicBezTo>
                    <a:cubicBezTo>
                      <a:pt x="156" y="4597431"/>
                      <a:pt x="28541" y="4625689"/>
                      <a:pt x="63500" y="4625689"/>
                    </a:cubicBezTo>
                    <a:cubicBezTo>
                      <a:pt x="98459" y="4625689"/>
                      <a:pt x="126844" y="4597431"/>
                      <a:pt x="127000" y="4562472"/>
                    </a:cubicBezTo>
                    <a:close/>
                    <a:moveTo>
                      <a:pt x="37483" y="4550656"/>
                    </a:moveTo>
                    <a:cubicBezTo>
                      <a:pt x="31042" y="4565009"/>
                      <a:pt x="37413" y="4581868"/>
                      <a:pt x="51737" y="4588374"/>
                    </a:cubicBezTo>
                    <a:cubicBezTo>
                      <a:pt x="66060" y="4594879"/>
                      <a:pt x="82948" y="4588583"/>
                      <a:pt x="89517" y="4574289"/>
                    </a:cubicBezTo>
                    <a:lnTo>
                      <a:pt x="2146918" y="44223"/>
                    </a:lnTo>
                    <a:cubicBezTo>
                      <a:pt x="2153359" y="29870"/>
                      <a:pt x="2146988" y="13011"/>
                      <a:pt x="2132664" y="6506"/>
                    </a:cubicBezTo>
                    <a:cubicBezTo>
                      <a:pt x="2118340" y="0"/>
                      <a:pt x="2101452" y="6296"/>
                      <a:pt x="2094882" y="205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7137400" y="1446805"/>
                <a:ext cx="2184400" cy="503939"/>
              </a:xfrm>
              <a:custGeom>
                <a:rect b="b" l="l" r="r" t="t"/>
                <a:pathLst>
                  <a:path extrusionOk="0" h="503939" w="2184400">
                    <a:moveTo>
                      <a:pt x="127000" y="440722"/>
                    </a:moveTo>
                    <a:cubicBezTo>
                      <a:pt x="126843" y="405763"/>
                      <a:pt x="98460" y="377506"/>
                      <a:pt x="63500" y="377506"/>
                    </a:cubicBezTo>
                    <a:cubicBezTo>
                      <a:pt x="28540" y="377506"/>
                      <a:pt x="157" y="405763"/>
                      <a:pt x="0" y="440722"/>
                    </a:cubicBezTo>
                    <a:cubicBezTo>
                      <a:pt x="157" y="475682"/>
                      <a:pt x="28540" y="503939"/>
                      <a:pt x="63500" y="503939"/>
                    </a:cubicBezTo>
                    <a:cubicBezTo>
                      <a:pt x="98460" y="503939"/>
                      <a:pt x="126843" y="475682"/>
                      <a:pt x="127000" y="440722"/>
                    </a:cubicBezTo>
                    <a:close/>
                    <a:moveTo>
                      <a:pt x="58343" y="412616"/>
                    </a:moveTo>
                    <a:cubicBezTo>
                      <a:pt x="42883" y="415525"/>
                      <a:pt x="32680" y="430383"/>
                      <a:pt x="35520" y="445856"/>
                    </a:cubicBezTo>
                    <a:cubicBezTo>
                      <a:pt x="38359" y="461330"/>
                      <a:pt x="53171" y="471598"/>
                      <a:pt x="68657" y="468828"/>
                    </a:cubicBezTo>
                    <a:lnTo>
                      <a:pt x="2126057" y="91323"/>
                    </a:lnTo>
                    <a:cubicBezTo>
                      <a:pt x="2141517" y="88414"/>
                      <a:pt x="2151720" y="73556"/>
                      <a:pt x="2148880" y="58083"/>
                    </a:cubicBezTo>
                    <a:cubicBezTo>
                      <a:pt x="2146041" y="42609"/>
                      <a:pt x="2131229" y="32341"/>
                      <a:pt x="2115743" y="35111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3"/>
                      <a:pt x="2120900" y="126433"/>
                    </a:cubicBezTo>
                    <a:cubicBezTo>
                      <a:pt x="2155860" y="126433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18"/>
          <p:cNvSpPr/>
          <p:nvPr/>
        </p:nvSpPr>
        <p:spPr>
          <a:xfrm>
            <a:off x="6281027" y="6892"/>
            <a:ext cx="2862900" cy="513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>
            <a:off x="6678063" y="1929231"/>
            <a:ext cx="2068922" cy="374558"/>
            <a:chOff x="-8255" y="-5038"/>
            <a:chExt cx="6620552" cy="1198584"/>
          </a:xfrm>
        </p:grpSpPr>
        <p:sp>
          <p:nvSpPr>
            <p:cNvPr id="162" name="Google Shape;162;p18"/>
            <p:cNvSpPr/>
            <p:nvPr/>
          </p:nvSpPr>
          <p:spPr>
            <a:xfrm>
              <a:off x="-8255" y="-5038"/>
              <a:ext cx="3953552" cy="1198584"/>
            </a:xfrm>
            <a:custGeom>
              <a:rect b="b" l="l" r="r" t="t"/>
              <a:pathLst>
                <a:path extrusionOk="0" h="1198584" w="3953552">
                  <a:moveTo>
                    <a:pt x="621961" y="20193"/>
                  </a:moveTo>
                  <a:cubicBezTo>
                    <a:pt x="628650" y="0"/>
                    <a:pt x="657860" y="0"/>
                    <a:pt x="664549" y="20193"/>
                  </a:cubicBezTo>
                  <a:lnTo>
                    <a:pt x="799084" y="425831"/>
                  </a:lnTo>
                  <a:cubicBezTo>
                    <a:pt x="802090" y="434891"/>
                    <a:pt x="810683" y="440987"/>
                    <a:pt x="820378" y="440987"/>
                  </a:cubicBezTo>
                  <a:lnTo>
                    <a:pt x="1255818" y="440987"/>
                  </a:lnTo>
                  <a:cubicBezTo>
                    <a:pt x="1277493" y="440987"/>
                    <a:pt x="1286552" y="468207"/>
                    <a:pt x="1268942" y="480695"/>
                  </a:cubicBezTo>
                  <a:lnTo>
                    <a:pt x="916728" y="731393"/>
                  </a:lnTo>
                  <a:cubicBezTo>
                    <a:pt x="908898" y="736887"/>
                    <a:pt x="905595" y="746865"/>
                    <a:pt x="908600" y="755947"/>
                  </a:cubicBezTo>
                  <a:lnTo>
                    <a:pt x="1043136" y="1161542"/>
                  </a:lnTo>
                  <a:cubicBezTo>
                    <a:pt x="1049824" y="1181778"/>
                    <a:pt x="1026202" y="1198584"/>
                    <a:pt x="1008676" y="1186096"/>
                  </a:cubicBezTo>
                  <a:lnTo>
                    <a:pt x="656421" y="935398"/>
                  </a:lnTo>
                  <a:cubicBezTo>
                    <a:pt x="648533" y="929810"/>
                    <a:pt x="637977" y="929810"/>
                    <a:pt x="630089" y="935398"/>
                  </a:cubicBezTo>
                  <a:lnTo>
                    <a:pt x="277834" y="1186096"/>
                  </a:lnTo>
                  <a:cubicBezTo>
                    <a:pt x="260265" y="1198584"/>
                    <a:pt x="236686" y="1181778"/>
                    <a:pt x="243374" y="1161542"/>
                  </a:cubicBezTo>
                  <a:lnTo>
                    <a:pt x="377910" y="755904"/>
                  </a:lnTo>
                  <a:cubicBezTo>
                    <a:pt x="380915" y="746823"/>
                    <a:pt x="377612" y="736845"/>
                    <a:pt x="369782" y="731351"/>
                  </a:cubicBezTo>
                  <a:lnTo>
                    <a:pt x="17568" y="480738"/>
                  </a:lnTo>
                  <a:cubicBezTo>
                    <a:pt x="0" y="468249"/>
                    <a:pt x="9017" y="441029"/>
                    <a:pt x="30692" y="441029"/>
                  </a:cubicBezTo>
                  <a:lnTo>
                    <a:pt x="466090" y="441029"/>
                  </a:lnTo>
                  <a:cubicBezTo>
                    <a:pt x="475827" y="441029"/>
                    <a:pt x="484420" y="434933"/>
                    <a:pt x="487426" y="425874"/>
                  </a:cubicBezTo>
                  <a:lnTo>
                    <a:pt x="621961" y="20193"/>
                  </a:lnTo>
                  <a:close/>
                  <a:moveTo>
                    <a:pt x="1955461" y="20193"/>
                  </a:moveTo>
                  <a:cubicBezTo>
                    <a:pt x="1962150" y="0"/>
                    <a:pt x="1991360" y="0"/>
                    <a:pt x="1998049" y="20193"/>
                  </a:cubicBezTo>
                  <a:lnTo>
                    <a:pt x="2132584" y="425831"/>
                  </a:lnTo>
                  <a:cubicBezTo>
                    <a:pt x="2135590" y="434891"/>
                    <a:pt x="2144183" y="440987"/>
                    <a:pt x="2153878" y="440987"/>
                  </a:cubicBezTo>
                  <a:lnTo>
                    <a:pt x="2589318" y="440987"/>
                  </a:lnTo>
                  <a:cubicBezTo>
                    <a:pt x="2610993" y="440987"/>
                    <a:pt x="2620052" y="468207"/>
                    <a:pt x="2602442" y="480695"/>
                  </a:cubicBezTo>
                  <a:lnTo>
                    <a:pt x="2250228" y="731393"/>
                  </a:lnTo>
                  <a:cubicBezTo>
                    <a:pt x="2242398" y="736887"/>
                    <a:pt x="2239095" y="746865"/>
                    <a:pt x="2242100" y="755947"/>
                  </a:cubicBezTo>
                  <a:lnTo>
                    <a:pt x="2376636" y="1161542"/>
                  </a:lnTo>
                  <a:cubicBezTo>
                    <a:pt x="2383324" y="1181778"/>
                    <a:pt x="2359702" y="1198584"/>
                    <a:pt x="2342176" y="1186096"/>
                  </a:cubicBezTo>
                  <a:lnTo>
                    <a:pt x="1989921" y="935398"/>
                  </a:lnTo>
                  <a:cubicBezTo>
                    <a:pt x="1982033" y="929810"/>
                    <a:pt x="1971477" y="929810"/>
                    <a:pt x="1963589" y="935398"/>
                  </a:cubicBezTo>
                  <a:lnTo>
                    <a:pt x="1611334" y="1186096"/>
                  </a:lnTo>
                  <a:cubicBezTo>
                    <a:pt x="1593765" y="1198584"/>
                    <a:pt x="1570186" y="1181778"/>
                    <a:pt x="1576874" y="1161542"/>
                  </a:cubicBezTo>
                  <a:lnTo>
                    <a:pt x="1711410" y="755904"/>
                  </a:lnTo>
                  <a:cubicBezTo>
                    <a:pt x="1714415" y="746823"/>
                    <a:pt x="1711112" y="736845"/>
                    <a:pt x="1703282" y="731351"/>
                  </a:cubicBezTo>
                  <a:lnTo>
                    <a:pt x="1351068" y="480738"/>
                  </a:lnTo>
                  <a:cubicBezTo>
                    <a:pt x="1333500" y="468249"/>
                    <a:pt x="1342517" y="441029"/>
                    <a:pt x="1364192" y="441029"/>
                  </a:cubicBezTo>
                  <a:lnTo>
                    <a:pt x="1799590" y="441029"/>
                  </a:lnTo>
                  <a:cubicBezTo>
                    <a:pt x="1809327" y="441029"/>
                    <a:pt x="1817920" y="434933"/>
                    <a:pt x="1820926" y="425874"/>
                  </a:cubicBezTo>
                  <a:lnTo>
                    <a:pt x="1955461" y="20193"/>
                  </a:lnTo>
                  <a:close/>
                  <a:moveTo>
                    <a:pt x="3288961" y="20193"/>
                  </a:moveTo>
                  <a:cubicBezTo>
                    <a:pt x="3295650" y="0"/>
                    <a:pt x="3324860" y="0"/>
                    <a:pt x="3331549" y="20193"/>
                  </a:cubicBezTo>
                  <a:lnTo>
                    <a:pt x="3466084" y="425831"/>
                  </a:lnTo>
                  <a:cubicBezTo>
                    <a:pt x="3469089" y="434891"/>
                    <a:pt x="3477683" y="440987"/>
                    <a:pt x="3487378" y="440987"/>
                  </a:cubicBezTo>
                  <a:lnTo>
                    <a:pt x="3922818" y="440987"/>
                  </a:lnTo>
                  <a:cubicBezTo>
                    <a:pt x="3944493" y="440987"/>
                    <a:pt x="3953552" y="468207"/>
                    <a:pt x="3935942" y="480695"/>
                  </a:cubicBezTo>
                  <a:lnTo>
                    <a:pt x="3583728" y="731393"/>
                  </a:lnTo>
                  <a:cubicBezTo>
                    <a:pt x="3575898" y="736888"/>
                    <a:pt x="3572595" y="746865"/>
                    <a:pt x="3575600" y="755947"/>
                  </a:cubicBezTo>
                  <a:lnTo>
                    <a:pt x="3710136" y="1161542"/>
                  </a:lnTo>
                  <a:cubicBezTo>
                    <a:pt x="3716824" y="1181778"/>
                    <a:pt x="3693202" y="1198584"/>
                    <a:pt x="3675676" y="1186096"/>
                  </a:cubicBezTo>
                  <a:lnTo>
                    <a:pt x="3323421" y="935398"/>
                  </a:lnTo>
                  <a:cubicBezTo>
                    <a:pt x="3315533" y="929810"/>
                    <a:pt x="3304977" y="929810"/>
                    <a:pt x="3297090" y="935398"/>
                  </a:cubicBezTo>
                  <a:lnTo>
                    <a:pt x="2944834" y="1186096"/>
                  </a:lnTo>
                  <a:cubicBezTo>
                    <a:pt x="2927265" y="1198584"/>
                    <a:pt x="2903686" y="1181778"/>
                    <a:pt x="2910374" y="1161542"/>
                  </a:cubicBezTo>
                  <a:lnTo>
                    <a:pt x="3044910" y="755904"/>
                  </a:lnTo>
                  <a:cubicBezTo>
                    <a:pt x="3047915" y="746823"/>
                    <a:pt x="3044612" y="736845"/>
                    <a:pt x="3036782" y="731351"/>
                  </a:cubicBezTo>
                  <a:lnTo>
                    <a:pt x="2684568" y="480738"/>
                  </a:lnTo>
                  <a:cubicBezTo>
                    <a:pt x="2667000" y="468249"/>
                    <a:pt x="2676017" y="441029"/>
                    <a:pt x="2697692" y="441029"/>
                  </a:cubicBezTo>
                  <a:lnTo>
                    <a:pt x="3133090" y="441029"/>
                  </a:lnTo>
                  <a:cubicBezTo>
                    <a:pt x="3142827" y="441029"/>
                    <a:pt x="3151420" y="434933"/>
                    <a:pt x="3154426" y="425874"/>
                  </a:cubicBezTo>
                  <a:lnTo>
                    <a:pt x="3288961" y="20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992245" y="-5038"/>
              <a:ext cx="2620052" cy="1198584"/>
            </a:xfrm>
            <a:custGeom>
              <a:rect b="b" l="l" r="r" t="t"/>
              <a:pathLst>
                <a:path extrusionOk="0" h="1198584" w="2620052">
                  <a:moveTo>
                    <a:pt x="621961" y="20193"/>
                  </a:moveTo>
                  <a:cubicBezTo>
                    <a:pt x="628650" y="0"/>
                    <a:pt x="657860" y="0"/>
                    <a:pt x="664549" y="20193"/>
                  </a:cubicBezTo>
                  <a:lnTo>
                    <a:pt x="799084" y="425831"/>
                  </a:lnTo>
                  <a:cubicBezTo>
                    <a:pt x="802089" y="434891"/>
                    <a:pt x="810683" y="440987"/>
                    <a:pt x="820378" y="440987"/>
                  </a:cubicBezTo>
                  <a:lnTo>
                    <a:pt x="1255818" y="440987"/>
                  </a:lnTo>
                  <a:cubicBezTo>
                    <a:pt x="1277493" y="440987"/>
                    <a:pt x="1286552" y="468207"/>
                    <a:pt x="1268942" y="480695"/>
                  </a:cubicBezTo>
                  <a:lnTo>
                    <a:pt x="916728" y="731393"/>
                  </a:lnTo>
                  <a:cubicBezTo>
                    <a:pt x="908898" y="736888"/>
                    <a:pt x="905595" y="746865"/>
                    <a:pt x="908600" y="755947"/>
                  </a:cubicBezTo>
                  <a:lnTo>
                    <a:pt x="1043136" y="1161542"/>
                  </a:lnTo>
                  <a:cubicBezTo>
                    <a:pt x="1049824" y="1181778"/>
                    <a:pt x="1026202" y="1198584"/>
                    <a:pt x="1008676" y="1186096"/>
                  </a:cubicBezTo>
                  <a:lnTo>
                    <a:pt x="656421" y="935398"/>
                  </a:lnTo>
                  <a:cubicBezTo>
                    <a:pt x="648533" y="929810"/>
                    <a:pt x="637977" y="929810"/>
                    <a:pt x="630090" y="935398"/>
                  </a:cubicBezTo>
                  <a:lnTo>
                    <a:pt x="277834" y="1186096"/>
                  </a:lnTo>
                  <a:cubicBezTo>
                    <a:pt x="260265" y="1198584"/>
                    <a:pt x="236686" y="1181778"/>
                    <a:pt x="243374" y="1161542"/>
                  </a:cubicBezTo>
                  <a:lnTo>
                    <a:pt x="377910" y="755904"/>
                  </a:lnTo>
                  <a:cubicBezTo>
                    <a:pt x="380915" y="746823"/>
                    <a:pt x="377612" y="736845"/>
                    <a:pt x="369782" y="731351"/>
                  </a:cubicBezTo>
                  <a:lnTo>
                    <a:pt x="17568" y="480738"/>
                  </a:lnTo>
                  <a:cubicBezTo>
                    <a:pt x="0" y="468249"/>
                    <a:pt x="9017" y="441029"/>
                    <a:pt x="30692" y="441029"/>
                  </a:cubicBezTo>
                  <a:lnTo>
                    <a:pt x="466090" y="441029"/>
                  </a:lnTo>
                  <a:cubicBezTo>
                    <a:pt x="475827" y="441029"/>
                    <a:pt x="484421" y="434933"/>
                    <a:pt x="487426" y="425874"/>
                  </a:cubicBezTo>
                  <a:lnTo>
                    <a:pt x="621961" y="20193"/>
                  </a:lnTo>
                  <a:close/>
                  <a:moveTo>
                    <a:pt x="1955461" y="20193"/>
                  </a:moveTo>
                  <a:cubicBezTo>
                    <a:pt x="1962150" y="0"/>
                    <a:pt x="1991360" y="0"/>
                    <a:pt x="1998049" y="20193"/>
                  </a:cubicBezTo>
                  <a:lnTo>
                    <a:pt x="2132584" y="425831"/>
                  </a:lnTo>
                  <a:cubicBezTo>
                    <a:pt x="2135589" y="434891"/>
                    <a:pt x="2144183" y="440987"/>
                    <a:pt x="2153878" y="440987"/>
                  </a:cubicBezTo>
                  <a:lnTo>
                    <a:pt x="2589318" y="440987"/>
                  </a:lnTo>
                  <a:cubicBezTo>
                    <a:pt x="2610993" y="440987"/>
                    <a:pt x="2620052" y="468207"/>
                    <a:pt x="2602442" y="480695"/>
                  </a:cubicBezTo>
                  <a:lnTo>
                    <a:pt x="2250228" y="731393"/>
                  </a:lnTo>
                  <a:cubicBezTo>
                    <a:pt x="2242398" y="736888"/>
                    <a:pt x="2239095" y="746865"/>
                    <a:pt x="2242100" y="755947"/>
                  </a:cubicBezTo>
                  <a:lnTo>
                    <a:pt x="2376636" y="1161542"/>
                  </a:lnTo>
                  <a:cubicBezTo>
                    <a:pt x="2383324" y="1181778"/>
                    <a:pt x="2359702" y="1198584"/>
                    <a:pt x="2342176" y="1186096"/>
                  </a:cubicBezTo>
                  <a:lnTo>
                    <a:pt x="1989921" y="935398"/>
                  </a:lnTo>
                  <a:cubicBezTo>
                    <a:pt x="1982033" y="929810"/>
                    <a:pt x="1971477" y="929810"/>
                    <a:pt x="1963590" y="935398"/>
                  </a:cubicBezTo>
                  <a:lnTo>
                    <a:pt x="1611334" y="1186096"/>
                  </a:lnTo>
                  <a:cubicBezTo>
                    <a:pt x="1593765" y="1198584"/>
                    <a:pt x="1570186" y="1181778"/>
                    <a:pt x="1576874" y="1161542"/>
                  </a:cubicBezTo>
                  <a:lnTo>
                    <a:pt x="1711410" y="755904"/>
                  </a:lnTo>
                  <a:cubicBezTo>
                    <a:pt x="1714415" y="746823"/>
                    <a:pt x="1711112" y="736845"/>
                    <a:pt x="1703282" y="731351"/>
                  </a:cubicBezTo>
                  <a:lnTo>
                    <a:pt x="1351068" y="480738"/>
                  </a:lnTo>
                  <a:cubicBezTo>
                    <a:pt x="1333500" y="468249"/>
                    <a:pt x="1342517" y="441029"/>
                    <a:pt x="1364192" y="441029"/>
                  </a:cubicBezTo>
                  <a:lnTo>
                    <a:pt x="1799590" y="441029"/>
                  </a:lnTo>
                  <a:cubicBezTo>
                    <a:pt x="1809327" y="441029"/>
                    <a:pt x="1817921" y="434933"/>
                    <a:pt x="1820926" y="425874"/>
                  </a:cubicBezTo>
                  <a:lnTo>
                    <a:pt x="1955461" y="20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456409" y="2306693"/>
            <a:ext cx="1420182" cy="253786"/>
            <a:chOff x="-5645" y="-183"/>
            <a:chExt cx="1281290" cy="228966"/>
          </a:xfrm>
        </p:grpSpPr>
        <p:sp>
          <p:nvSpPr>
            <p:cNvPr id="165" name="Google Shape;165;p1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18"/>
          <p:cNvGrpSpPr/>
          <p:nvPr/>
        </p:nvGrpSpPr>
        <p:grpSpPr>
          <a:xfrm>
            <a:off x="578654" y="3536490"/>
            <a:ext cx="1175766" cy="585260"/>
            <a:chOff x="0" y="5667"/>
            <a:chExt cx="2540000" cy="1264333"/>
          </a:xfrm>
        </p:grpSpPr>
        <p:sp>
          <p:nvSpPr>
            <p:cNvPr id="168" name="Google Shape;168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0" name="Google Shape;170;p18"/>
          <p:cNvCxnSpPr/>
          <p:nvPr/>
        </p:nvCxnSpPr>
        <p:spPr>
          <a:xfrm rot="10800000">
            <a:off x="2330625" y="-4625"/>
            <a:ext cx="8700" cy="515910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1" name="Google Shape;171;p18"/>
          <p:cNvGrpSpPr/>
          <p:nvPr/>
        </p:nvGrpSpPr>
        <p:grpSpPr>
          <a:xfrm>
            <a:off x="390499" y="1583286"/>
            <a:ext cx="1551937" cy="350151"/>
            <a:chOff x="0" y="-28575"/>
            <a:chExt cx="4138500" cy="933735"/>
          </a:xfrm>
        </p:grpSpPr>
        <p:sp>
          <p:nvSpPr>
            <p:cNvPr id="172" name="Google Shape;172;p18"/>
            <p:cNvSpPr txBox="1"/>
            <p:nvPr/>
          </p:nvSpPr>
          <p:spPr>
            <a:xfrm>
              <a:off x="0" y="453660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0" y="-28575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PLATFORM 1</a:t>
              </a:r>
              <a:endParaRPr b="1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390499" y="2714354"/>
            <a:ext cx="1551937" cy="350151"/>
            <a:chOff x="0" y="-28575"/>
            <a:chExt cx="4138500" cy="933735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0" y="453660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0" y="-28575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PLATFORM 2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390499" y="4260431"/>
            <a:ext cx="1551937" cy="350151"/>
            <a:chOff x="0" y="-28575"/>
            <a:chExt cx="4138500" cy="933735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0" y="453660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85% engagement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-28575"/>
              <a:ext cx="41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PLATFORM 3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6680643" y="584503"/>
            <a:ext cx="2063700" cy="709725"/>
            <a:chOff x="0" y="-76200"/>
            <a:chExt cx="5503200" cy="1892600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0" y="913400"/>
              <a:ext cx="5503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Latest number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of acquired followers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-76200"/>
              <a:ext cx="550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123,456,789</a:t>
              </a:r>
              <a:endParaRPr b="1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6680643" y="2425964"/>
            <a:ext cx="2063700" cy="709725"/>
            <a:chOff x="0" y="-76200"/>
            <a:chExt cx="5503200" cy="1892600"/>
          </a:xfrm>
        </p:grpSpPr>
        <p:sp>
          <p:nvSpPr>
            <p:cNvPr id="184" name="Google Shape;184;p18"/>
            <p:cNvSpPr txBox="1"/>
            <p:nvPr/>
          </p:nvSpPr>
          <p:spPr>
            <a:xfrm>
              <a:off x="0" y="913400"/>
              <a:ext cx="5503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customers are pleased with our social media presence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-76200"/>
              <a:ext cx="550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3 out of 5</a:t>
              </a:r>
              <a:endParaRPr b="1" sz="18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86" name="Google Shape;186;p18"/>
          <p:cNvGrpSpPr/>
          <p:nvPr/>
        </p:nvGrpSpPr>
        <p:grpSpPr>
          <a:xfrm>
            <a:off x="6680643" y="3686380"/>
            <a:ext cx="2063700" cy="709725"/>
            <a:chOff x="0" y="-76200"/>
            <a:chExt cx="5503200" cy="1892600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0" y="913400"/>
              <a:ext cx="5503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Response rate to inquiries on social media channels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-76200"/>
              <a:ext cx="550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100%</a:t>
              </a:r>
              <a:endParaRPr b="1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0" y="3910279"/>
            <a:ext cx="2041200" cy="12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0" y="0"/>
            <a:ext cx="2041200" cy="391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16716" r="16709" t="0"/>
          <a:stretch/>
        </p:blipFill>
        <p:spPr>
          <a:xfrm>
            <a:off x="4650" y="-4650"/>
            <a:ext cx="2036548" cy="2294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9"/>
          <p:cNvGrpSpPr/>
          <p:nvPr/>
        </p:nvGrpSpPr>
        <p:grpSpPr>
          <a:xfrm>
            <a:off x="208387" y="2561034"/>
            <a:ext cx="1624275" cy="1072613"/>
            <a:chOff x="0" y="-28575"/>
            <a:chExt cx="4331400" cy="2860300"/>
          </a:xfrm>
        </p:grpSpPr>
        <p:sp>
          <p:nvSpPr>
            <p:cNvPr id="197" name="Google Shape;197;p19"/>
            <p:cNvSpPr txBox="1"/>
            <p:nvPr/>
          </p:nvSpPr>
          <p:spPr>
            <a:xfrm>
              <a:off x="0" y="822625"/>
              <a:ext cx="43314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Age: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Location: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Occupation: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Level: </a:t>
              </a:r>
              <a:endPara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0" y="-28575"/>
              <a:ext cx="4331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9" name="Google Shape;199;p19"/>
          <p:cNvSpPr txBox="1"/>
          <p:nvPr/>
        </p:nvSpPr>
        <p:spPr>
          <a:xfrm>
            <a:off x="208387" y="4216629"/>
            <a:ext cx="162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Testimonials are short quotes from people who love your brand. </a:t>
            </a:r>
            <a:endParaRPr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2305655" y="443193"/>
            <a:ext cx="2394450" cy="1593175"/>
            <a:chOff x="0" y="-28575"/>
            <a:chExt cx="6385200" cy="4248466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0" y="652891"/>
              <a:ext cx="6385200" cy="3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0" y="-28575"/>
              <a:ext cx="638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DESCRIPTION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03" name="Google Shape;203;p19"/>
          <p:cNvCxnSpPr/>
          <p:nvPr/>
        </p:nvCxnSpPr>
        <p:spPr>
          <a:xfrm rot="10800000">
            <a:off x="4975000" y="3750"/>
            <a:ext cx="0" cy="515580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4" name="Google Shape;204;p19"/>
          <p:cNvGrpSpPr/>
          <p:nvPr/>
        </p:nvGrpSpPr>
        <p:grpSpPr>
          <a:xfrm>
            <a:off x="2305655" y="2571212"/>
            <a:ext cx="2394450" cy="372475"/>
            <a:chOff x="0" y="-28575"/>
            <a:chExt cx="6385200" cy="993266"/>
          </a:xfrm>
        </p:grpSpPr>
        <p:sp>
          <p:nvSpPr>
            <p:cNvPr id="205" name="Google Shape;205;p19"/>
            <p:cNvSpPr txBox="1"/>
            <p:nvPr/>
          </p:nvSpPr>
          <p:spPr>
            <a:xfrm>
              <a:off x="0" y="513191"/>
              <a:ext cx="638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(Decision maker or influencer)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0" y="-28575"/>
              <a:ext cx="638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667B5C"/>
                  </a:solidFill>
                  <a:latin typeface="DM Sans"/>
                  <a:ea typeface="DM Sans"/>
                  <a:cs typeface="DM Sans"/>
                  <a:sym typeface="DM Sans"/>
                </a:rPr>
                <a:t>BUYING ROLES</a:t>
              </a:r>
              <a:endParaRPr b="1"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207" name="Google Shape;207;p19"/>
          <p:cNvCxnSpPr/>
          <p:nvPr/>
        </p:nvCxnSpPr>
        <p:spPr>
          <a:xfrm rot="10800000">
            <a:off x="7091625" y="-16050"/>
            <a:ext cx="0" cy="5175600"/>
          </a:xfrm>
          <a:prstGeom prst="straightConnector1">
            <a:avLst/>
          </a:prstGeom>
          <a:noFill/>
          <a:ln cap="rnd" cmpd="sng" w="19050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19"/>
          <p:cNvGrpSpPr/>
          <p:nvPr/>
        </p:nvGrpSpPr>
        <p:grpSpPr>
          <a:xfrm>
            <a:off x="5207345" y="2571212"/>
            <a:ext cx="1677150" cy="761950"/>
            <a:chOff x="0" y="-28575"/>
            <a:chExt cx="4472400" cy="2031866"/>
          </a:xfrm>
        </p:grpSpPr>
        <p:sp>
          <p:nvSpPr>
            <p:cNvPr id="209" name="Google Shape;209;p19"/>
            <p:cNvSpPr txBox="1"/>
            <p:nvPr/>
          </p:nvSpPr>
          <p:spPr>
            <a:xfrm>
              <a:off x="0" y="513191"/>
              <a:ext cx="44724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0" y="-28575"/>
              <a:ext cx="447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GOALS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7287057" y="2571212"/>
            <a:ext cx="1677150" cy="761950"/>
            <a:chOff x="0" y="-28575"/>
            <a:chExt cx="4472400" cy="2031866"/>
          </a:xfrm>
        </p:grpSpPr>
        <p:sp>
          <p:nvSpPr>
            <p:cNvPr id="212" name="Google Shape;212;p19"/>
            <p:cNvSpPr txBox="1"/>
            <p:nvPr/>
          </p:nvSpPr>
          <p:spPr>
            <a:xfrm>
              <a:off x="0" y="513191"/>
              <a:ext cx="44724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3" name="Google Shape;213;p19"/>
            <p:cNvSpPr txBox="1"/>
            <p:nvPr/>
          </p:nvSpPr>
          <p:spPr>
            <a:xfrm>
              <a:off x="0" y="-28575"/>
              <a:ext cx="447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CHALLENGES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5207345" y="443193"/>
            <a:ext cx="1677150" cy="1384675"/>
            <a:chOff x="0" y="-28575"/>
            <a:chExt cx="4472400" cy="3692466"/>
          </a:xfrm>
        </p:grpSpPr>
        <p:sp>
          <p:nvSpPr>
            <p:cNvPr id="215" name="Google Shape;215;p19"/>
            <p:cNvSpPr txBox="1"/>
            <p:nvPr/>
          </p:nvSpPr>
          <p:spPr>
            <a:xfrm>
              <a:off x="0" y="1135491"/>
              <a:ext cx="44724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0" y="-28575"/>
              <a:ext cx="4472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PERSONAL CHARACTERISTICS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7" name="Google Shape;217;p19"/>
          <p:cNvGrpSpPr/>
          <p:nvPr/>
        </p:nvGrpSpPr>
        <p:grpSpPr>
          <a:xfrm>
            <a:off x="7287057" y="443193"/>
            <a:ext cx="1677150" cy="1384675"/>
            <a:chOff x="0" y="-28575"/>
            <a:chExt cx="4472400" cy="3692466"/>
          </a:xfrm>
        </p:grpSpPr>
        <p:sp>
          <p:nvSpPr>
            <p:cNvPr id="218" name="Google Shape;218;p19"/>
            <p:cNvSpPr txBox="1"/>
            <p:nvPr/>
          </p:nvSpPr>
          <p:spPr>
            <a:xfrm>
              <a:off x="0" y="1135491"/>
              <a:ext cx="44724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0" y="-28575"/>
              <a:ext cx="4472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HOBBIES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AND INTERESTS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0" name="Google Shape;220;p19"/>
          <p:cNvGrpSpPr/>
          <p:nvPr/>
        </p:nvGrpSpPr>
        <p:grpSpPr>
          <a:xfrm>
            <a:off x="2305655" y="3899563"/>
            <a:ext cx="2394450" cy="549550"/>
            <a:chOff x="0" y="-28575"/>
            <a:chExt cx="6385200" cy="1465466"/>
          </a:xfrm>
        </p:grpSpPr>
        <p:sp>
          <p:nvSpPr>
            <p:cNvPr id="221" name="Google Shape;221;p19"/>
            <p:cNvSpPr txBox="1"/>
            <p:nvPr/>
          </p:nvSpPr>
          <p:spPr>
            <a:xfrm>
              <a:off x="0" y="513191"/>
              <a:ext cx="6385200" cy="9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(Awareness, consideration,</a:t>
              </a:r>
              <a:endParaRPr sz="700"/>
            </a:p>
            <a:p>
              <a:pPr indent="0" lvl="0" marL="0" marR="0" rtl="0" algn="l">
                <a:lnSpc>
                  <a:spcPct val="274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purchase, advocacy)</a:t>
              </a:r>
              <a:endParaRPr sz="700"/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0" y="-28575"/>
              <a:ext cx="638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BUYER'S JOURNEY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5207345" y="3899563"/>
            <a:ext cx="1677150" cy="761950"/>
            <a:chOff x="0" y="-28575"/>
            <a:chExt cx="4472400" cy="2031866"/>
          </a:xfrm>
        </p:grpSpPr>
        <p:sp>
          <p:nvSpPr>
            <p:cNvPr id="224" name="Google Shape;224;p19"/>
            <p:cNvSpPr txBox="1"/>
            <p:nvPr/>
          </p:nvSpPr>
          <p:spPr>
            <a:xfrm>
              <a:off x="0" y="513191"/>
              <a:ext cx="44724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0" y="-28575"/>
              <a:ext cx="447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NEEDS</a:t>
              </a:r>
              <a:endParaRPr b="1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>
            <a:off x="7287057" y="3899563"/>
            <a:ext cx="1677150" cy="761950"/>
            <a:chOff x="0" y="-28575"/>
            <a:chExt cx="4472400" cy="2031866"/>
          </a:xfrm>
        </p:grpSpPr>
        <p:sp>
          <p:nvSpPr>
            <p:cNvPr id="227" name="Google Shape;227;p19"/>
            <p:cNvSpPr txBox="1"/>
            <p:nvPr/>
          </p:nvSpPr>
          <p:spPr>
            <a:xfrm>
              <a:off x="0" y="513191"/>
              <a:ext cx="44724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  <a:p>
              <a:pPr indent="-158750" lvl="1" marL="241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DM Sans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List here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0" y="-28575"/>
              <a:ext cx="4472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667B5C"/>
                  </a:solidFill>
                  <a:latin typeface="DM Sans"/>
                  <a:ea typeface="DM Sans"/>
                  <a:cs typeface="DM Sans"/>
                  <a:sym typeface="DM Sans"/>
                </a:rPr>
                <a:t>SOURCES OF INFO</a:t>
              </a:r>
              <a:endParaRPr b="1"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 and White Simple and Basic Social Media Sales Creative Presentation Template">
  <a:themeElements>
    <a:clrScheme name="Custom 347">
      <a:dk1>
        <a:srgbClr val="000000"/>
      </a:dk1>
      <a:lt1>
        <a:srgbClr val="FFFFFF"/>
      </a:lt1>
      <a:dk2>
        <a:srgbClr val="667B5C"/>
      </a:dk2>
      <a:lt2>
        <a:srgbClr val="E7EBE7"/>
      </a:lt2>
      <a:accent1>
        <a:srgbClr val="EDF0F2"/>
      </a:accent1>
      <a:accent2>
        <a:srgbClr val="000000"/>
      </a:accent2>
      <a:accent3>
        <a:srgbClr val="FFFFFF"/>
      </a:accent3>
      <a:accent4>
        <a:srgbClr val="667B5C"/>
      </a:accent4>
      <a:accent5>
        <a:srgbClr val="E7EBE7"/>
      </a:accent5>
      <a:accent6>
        <a:srgbClr val="EDF0F2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