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Poiret One"/>
      <p:regular r:id="rId27"/>
    </p:embeddedFont>
    <p:embeddedFont>
      <p:font typeface="Cab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237A69-A397-4062-A35D-6734DB1976EA}">
  <a:tblStyle styleId="{A9237A69-A397-4062-A35D-6734DB1976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abin-regular.fntdata"/><Relationship Id="rId27" Type="http://schemas.openxmlformats.org/officeDocument/2006/relationships/font" Target="fonts/PoiretOn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abi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bin-boldItalic.fntdata"/><Relationship Id="rId30" Type="http://schemas.openxmlformats.org/officeDocument/2006/relationships/font" Target="fonts/Cabin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2" name="Google Shape;56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6269394" y="405384"/>
            <a:ext cx="2596101" cy="2596101"/>
          </a:xfrm>
          <a:custGeom>
            <a:rect b="b" l="l" r="r" t="t"/>
            <a:pathLst>
              <a:path extrusionOk="0" h="2596101" w="2596101">
                <a:moveTo>
                  <a:pt x="0" y="0"/>
                </a:moveTo>
                <a:lnTo>
                  <a:pt x="2596102" y="0"/>
                </a:lnTo>
                <a:lnTo>
                  <a:pt x="2596102" y="2596101"/>
                </a:lnTo>
                <a:lnTo>
                  <a:pt x="0" y="2596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" name="Google Shape;11;p3"/>
          <p:cNvGrpSpPr/>
          <p:nvPr/>
        </p:nvGrpSpPr>
        <p:grpSpPr>
          <a:xfrm>
            <a:off x="723932" y="837051"/>
            <a:ext cx="8154932" cy="8421248"/>
            <a:chOff x="-52347" y="-75"/>
            <a:chExt cx="10873242" cy="11228331"/>
          </a:xfrm>
        </p:grpSpPr>
        <p:sp>
          <p:nvSpPr>
            <p:cNvPr id="12" name="Google Shape;12;p3"/>
            <p:cNvSpPr/>
            <p:nvPr/>
          </p:nvSpPr>
          <p:spPr>
            <a:xfrm rot="-5400000">
              <a:off x="1091255" y="0"/>
              <a:ext cx="9729145" cy="9729145"/>
            </a:xfrm>
            <a:custGeom>
              <a:rect b="b" l="l" r="r" t="t"/>
              <a:pathLst>
                <a:path extrusionOk="0" h="9729145" w="9729145">
                  <a:moveTo>
                    <a:pt x="0" y="0"/>
                  </a:moveTo>
                  <a:lnTo>
                    <a:pt x="9729145" y="0"/>
                  </a:lnTo>
                  <a:lnTo>
                    <a:pt x="9729145" y="9729145"/>
                  </a:lnTo>
                  <a:lnTo>
                    <a:pt x="0" y="97291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3" name="Google Shape;13;p3"/>
            <p:cNvGrpSpPr/>
            <p:nvPr/>
          </p:nvGrpSpPr>
          <p:grpSpPr>
            <a:xfrm rot="-5400000">
              <a:off x="-1912847" y="1860426"/>
              <a:ext cx="9729219" cy="6008218"/>
              <a:chOff x="0" y="-9525"/>
              <a:chExt cx="1770333" cy="1093258"/>
            </a:xfrm>
          </p:grpSpPr>
          <p:sp>
            <p:nvSpPr>
              <p:cNvPr id="14" name="Google Shape;14;p3"/>
              <p:cNvSpPr/>
              <p:nvPr/>
            </p:nvSpPr>
            <p:spPr>
              <a:xfrm>
                <a:off x="0" y="0"/>
                <a:ext cx="1770333" cy="1083733"/>
              </a:xfrm>
              <a:custGeom>
                <a:rect b="b" l="l" r="r" t="t"/>
                <a:pathLst>
                  <a:path extrusionOk="0" h="1083733" w="1770333">
                    <a:moveTo>
                      <a:pt x="53050" y="0"/>
                    </a:moveTo>
                    <a:lnTo>
                      <a:pt x="1717284" y="0"/>
                    </a:lnTo>
                    <a:cubicBezTo>
                      <a:pt x="1731353" y="0"/>
                      <a:pt x="1744847" y="5589"/>
                      <a:pt x="1754795" y="15538"/>
                    </a:cubicBezTo>
                    <a:cubicBezTo>
                      <a:pt x="1764744" y="25487"/>
                      <a:pt x="1770333" y="38980"/>
                      <a:pt x="1770333" y="53050"/>
                    </a:cubicBezTo>
                    <a:lnTo>
                      <a:pt x="1770333" y="1030684"/>
                    </a:lnTo>
                    <a:cubicBezTo>
                      <a:pt x="1770333" y="1044753"/>
                      <a:pt x="1764744" y="1058247"/>
                      <a:pt x="1754795" y="1068195"/>
                    </a:cubicBezTo>
                    <a:cubicBezTo>
                      <a:pt x="1744847" y="1078144"/>
                      <a:pt x="1731353" y="1083733"/>
                      <a:pt x="1717284" y="1083733"/>
                    </a:cubicBezTo>
                    <a:lnTo>
                      <a:pt x="53050" y="1083733"/>
                    </a:lnTo>
                    <a:cubicBezTo>
                      <a:pt x="23751" y="1083733"/>
                      <a:pt x="0" y="1059982"/>
                      <a:pt x="0" y="1030684"/>
                    </a:cubicBezTo>
                    <a:lnTo>
                      <a:pt x="0" y="53050"/>
                    </a:lnTo>
                    <a:cubicBezTo>
                      <a:pt x="0" y="38980"/>
                      <a:pt x="5589" y="25487"/>
                      <a:pt x="15538" y="15538"/>
                    </a:cubicBezTo>
                    <a:cubicBezTo>
                      <a:pt x="25487" y="5589"/>
                      <a:pt x="38980" y="0"/>
                      <a:pt x="53050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"/>
              <p:cNvSpPr txBox="1"/>
              <p:nvPr/>
            </p:nvSpPr>
            <p:spPr>
              <a:xfrm>
                <a:off x="0" y="-9525"/>
                <a:ext cx="1770300" cy="10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3"/>
            <p:cNvGrpSpPr/>
            <p:nvPr/>
          </p:nvGrpSpPr>
          <p:grpSpPr>
            <a:xfrm rot="-5400000">
              <a:off x="3866637" y="4273998"/>
              <a:ext cx="3035275" cy="10873242"/>
              <a:chOff x="0" y="-9525"/>
              <a:chExt cx="552300" cy="1978500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0" y="0"/>
                <a:ext cx="552277" cy="1968900"/>
              </a:xfrm>
              <a:custGeom>
                <a:rect b="b" l="l" r="r" t="t"/>
                <a:pathLst>
                  <a:path extrusionOk="0" h="1968900" w="552277">
                    <a:moveTo>
                      <a:pt x="170052" y="0"/>
                    </a:moveTo>
                    <a:lnTo>
                      <a:pt x="382225" y="0"/>
                    </a:lnTo>
                    <a:cubicBezTo>
                      <a:pt x="427326" y="0"/>
                      <a:pt x="470579" y="17916"/>
                      <a:pt x="502470" y="49807"/>
                    </a:cubicBezTo>
                    <a:cubicBezTo>
                      <a:pt x="534361" y="81698"/>
                      <a:pt x="552277" y="124951"/>
                      <a:pt x="552277" y="170052"/>
                    </a:cubicBezTo>
                    <a:lnTo>
                      <a:pt x="552277" y="1798848"/>
                    </a:lnTo>
                    <a:cubicBezTo>
                      <a:pt x="552277" y="1892765"/>
                      <a:pt x="476142" y="1968900"/>
                      <a:pt x="382225" y="1968900"/>
                    </a:cubicBezTo>
                    <a:lnTo>
                      <a:pt x="170052" y="1968900"/>
                    </a:lnTo>
                    <a:cubicBezTo>
                      <a:pt x="124951" y="1968900"/>
                      <a:pt x="81698" y="1950984"/>
                      <a:pt x="49807" y="1919093"/>
                    </a:cubicBezTo>
                    <a:cubicBezTo>
                      <a:pt x="17916" y="1887202"/>
                      <a:pt x="0" y="1843949"/>
                      <a:pt x="0" y="1798848"/>
                    </a:cubicBezTo>
                    <a:lnTo>
                      <a:pt x="0" y="170052"/>
                    </a:lnTo>
                    <a:cubicBezTo>
                      <a:pt x="0" y="124951"/>
                      <a:pt x="17916" y="81698"/>
                      <a:pt x="49807" y="49807"/>
                    </a:cubicBezTo>
                    <a:cubicBezTo>
                      <a:pt x="81698" y="17916"/>
                      <a:pt x="124951" y="0"/>
                      <a:pt x="17005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"/>
              <p:cNvSpPr txBox="1"/>
              <p:nvPr/>
            </p:nvSpPr>
            <p:spPr>
              <a:xfrm>
                <a:off x="0" y="-9525"/>
                <a:ext cx="552300" cy="197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1581625" y="3924300"/>
            <a:ext cx="6496200" cy="4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0400"/>
              <a:buNone/>
              <a:defRPr sz="10400">
                <a:solidFill>
                  <a:srgbClr val="EDEBD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581625" y="2019300"/>
            <a:ext cx="43434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3550"/>
              <a:buNone/>
              <a:defRPr sz="355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60544" y="5114878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558150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030011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1501872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 txBox="1"/>
          <p:nvPr/>
        </p:nvSpPr>
        <p:spPr>
          <a:xfrm>
            <a:off x="1117031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5835641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0554252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15272862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860550" y="712800"/>
            <a:ext cx="161322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9671750" y="7774450"/>
            <a:ext cx="35679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3550"/>
              <a:buNone/>
              <a:defRPr b="1" sz="3550">
                <a:solidFill>
                  <a:srgbClr val="44473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2" type="subTitle"/>
          </p:nvPr>
        </p:nvSpPr>
        <p:spPr>
          <a:xfrm>
            <a:off x="4953200" y="7774450"/>
            <a:ext cx="35679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3550"/>
              <a:buNone/>
              <a:defRPr b="1" sz="3550">
                <a:solidFill>
                  <a:srgbClr val="44473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3" type="subTitle"/>
          </p:nvPr>
        </p:nvSpPr>
        <p:spPr>
          <a:xfrm>
            <a:off x="14390300" y="7774450"/>
            <a:ext cx="35679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3550"/>
              <a:buNone/>
              <a:defRPr b="1" sz="3550">
                <a:solidFill>
                  <a:srgbClr val="44473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4" type="subTitle"/>
          </p:nvPr>
        </p:nvSpPr>
        <p:spPr>
          <a:xfrm>
            <a:off x="279788" y="7774450"/>
            <a:ext cx="35679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3550"/>
              <a:buNone/>
              <a:defRPr b="1" sz="3550">
                <a:solidFill>
                  <a:srgbClr val="44473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idx="2" type="pic"/>
          </p:nvPr>
        </p:nvSpPr>
        <p:spPr>
          <a:xfrm>
            <a:off x="1139400" y="3227550"/>
            <a:ext cx="3497700" cy="5411100"/>
          </a:xfrm>
          <a:prstGeom prst="roundRect">
            <a:avLst>
              <a:gd fmla="val 8273" name="adj"/>
            </a:avLst>
          </a:prstGeom>
          <a:noFill/>
          <a:ln>
            <a:noFill/>
          </a:ln>
        </p:spPr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422238" y="5596225"/>
            <a:ext cx="293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800"/>
              <a:buNone/>
              <a:defRPr b="1" sz="280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" name="Google Shape;38;p5"/>
          <p:cNvSpPr/>
          <p:nvPr>
            <p:ph idx="3" type="pic"/>
          </p:nvPr>
        </p:nvSpPr>
        <p:spPr>
          <a:xfrm>
            <a:off x="5309900" y="3227550"/>
            <a:ext cx="3497700" cy="5411100"/>
          </a:xfrm>
          <a:prstGeom prst="roundRect">
            <a:avLst>
              <a:gd fmla="val 8273" name="adj"/>
            </a:avLst>
          </a:prstGeom>
          <a:noFill/>
          <a:ln>
            <a:noFill/>
          </a:ln>
        </p:spPr>
      </p:sp>
      <p:sp>
        <p:nvSpPr>
          <p:cNvPr id="39" name="Google Shape;39;p5"/>
          <p:cNvSpPr txBox="1"/>
          <p:nvPr>
            <p:ph idx="4" type="subTitle"/>
          </p:nvPr>
        </p:nvSpPr>
        <p:spPr>
          <a:xfrm>
            <a:off x="5592738" y="5596225"/>
            <a:ext cx="293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800"/>
              <a:buNone/>
              <a:defRPr b="1" sz="280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5"/>
          <p:cNvSpPr/>
          <p:nvPr>
            <p:ph idx="5" type="pic"/>
          </p:nvPr>
        </p:nvSpPr>
        <p:spPr>
          <a:xfrm>
            <a:off x="9480450" y="3227550"/>
            <a:ext cx="3497700" cy="5411100"/>
          </a:xfrm>
          <a:prstGeom prst="roundRect">
            <a:avLst>
              <a:gd fmla="val 8273" name="adj"/>
            </a:avLst>
          </a:prstGeom>
          <a:noFill/>
          <a:ln>
            <a:noFill/>
          </a:ln>
        </p:spPr>
      </p:sp>
      <p:sp>
        <p:nvSpPr>
          <p:cNvPr id="41" name="Google Shape;41;p5"/>
          <p:cNvSpPr txBox="1"/>
          <p:nvPr>
            <p:ph idx="6" type="subTitle"/>
          </p:nvPr>
        </p:nvSpPr>
        <p:spPr>
          <a:xfrm>
            <a:off x="9763288" y="5596225"/>
            <a:ext cx="293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800"/>
              <a:buNone/>
              <a:defRPr b="1" sz="280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>
            <p:ph idx="7" type="pic"/>
          </p:nvPr>
        </p:nvSpPr>
        <p:spPr>
          <a:xfrm>
            <a:off x="13651000" y="3227550"/>
            <a:ext cx="3497700" cy="5411100"/>
          </a:xfrm>
          <a:prstGeom prst="roundRect">
            <a:avLst>
              <a:gd fmla="val 8273" name="adj"/>
            </a:avLst>
          </a:prstGeom>
          <a:noFill/>
          <a:ln>
            <a:noFill/>
          </a:ln>
        </p:spPr>
      </p:sp>
      <p:sp>
        <p:nvSpPr>
          <p:cNvPr id="43" name="Google Shape;43;p5"/>
          <p:cNvSpPr txBox="1"/>
          <p:nvPr>
            <p:ph idx="8" type="subTitle"/>
          </p:nvPr>
        </p:nvSpPr>
        <p:spPr>
          <a:xfrm>
            <a:off x="13933838" y="5596225"/>
            <a:ext cx="293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800"/>
              <a:buNone/>
              <a:defRPr b="1" sz="280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1790700" y="712800"/>
            <a:ext cx="147066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 b="49540" l="0" r="44395" t="0"/>
          <a:stretch/>
        </p:blipFill>
        <p:spPr>
          <a:xfrm>
            <a:off x="16479025" y="8645500"/>
            <a:ext cx="1808975" cy="16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ADAFA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>
            <a:off x="0" y="4938994"/>
            <a:ext cx="18288118" cy="5348040"/>
            <a:chOff x="0" y="-9525"/>
            <a:chExt cx="4816592" cy="1408528"/>
          </a:xfrm>
        </p:grpSpPr>
        <p:sp>
          <p:nvSpPr>
            <p:cNvPr id="48" name="Google Shape;48;p6"/>
            <p:cNvSpPr/>
            <p:nvPr/>
          </p:nvSpPr>
          <p:spPr>
            <a:xfrm>
              <a:off x="0" y="0"/>
              <a:ext cx="4816592" cy="1399003"/>
            </a:xfrm>
            <a:custGeom>
              <a:rect b="b" l="l" r="r" t="t"/>
              <a:pathLst>
                <a:path extrusionOk="0" h="13990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99003"/>
                  </a:lnTo>
                  <a:lnTo>
                    <a:pt x="0" y="1399003"/>
                  </a:lnTo>
                  <a:close/>
                </a:path>
              </a:pathLst>
            </a:custGeom>
            <a:solidFill>
              <a:srgbClr val="949688"/>
            </a:solidFill>
            <a:ln>
              <a:noFill/>
            </a:ln>
          </p:spPr>
        </p:sp>
        <p:sp>
          <p:nvSpPr>
            <p:cNvPr id="49" name="Google Shape;49;p6"/>
            <p:cNvSpPr txBox="1"/>
            <p:nvPr/>
          </p:nvSpPr>
          <p:spPr>
            <a:xfrm>
              <a:off x="0" y="-9525"/>
              <a:ext cx="4816500" cy="14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6"/>
          <p:cNvGrpSpPr/>
          <p:nvPr/>
        </p:nvGrpSpPr>
        <p:grpSpPr>
          <a:xfrm>
            <a:off x="1406337" y="3224373"/>
            <a:ext cx="3086100" cy="3501572"/>
            <a:chOff x="0" y="0"/>
            <a:chExt cx="4114800" cy="4668763"/>
          </a:xfrm>
        </p:grpSpPr>
        <p:sp>
          <p:nvSpPr>
            <p:cNvPr id="51" name="Google Shape;51;p6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6"/>
            <p:cNvGrpSpPr/>
            <p:nvPr/>
          </p:nvGrpSpPr>
          <p:grpSpPr>
            <a:xfrm rot="10800000">
              <a:off x="1621739" y="3906357"/>
              <a:ext cx="871322" cy="762406"/>
              <a:chOff x="0" y="0"/>
              <a:chExt cx="812800" cy="711200"/>
            </a:xfrm>
          </p:grpSpPr>
          <p:sp>
            <p:nvSpPr>
              <p:cNvPr id="53" name="Google Shape;5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54" name="Google Shape;54;p6"/>
              <p:cNvSpPr txBox="1"/>
              <p:nvPr/>
            </p:nvSpPr>
            <p:spPr>
              <a:xfrm>
                <a:off x="127000" y="320675"/>
                <a:ext cx="558900" cy="3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" name="Google Shape;55;p6"/>
          <p:cNvGrpSpPr/>
          <p:nvPr/>
        </p:nvGrpSpPr>
        <p:grpSpPr>
          <a:xfrm>
            <a:off x="5536079" y="3224373"/>
            <a:ext cx="3086100" cy="3501572"/>
            <a:chOff x="0" y="0"/>
            <a:chExt cx="4114800" cy="4668763"/>
          </a:xfrm>
        </p:grpSpPr>
        <p:sp>
          <p:nvSpPr>
            <p:cNvPr id="56" name="Google Shape;56;p6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Google Shape;57;p6"/>
            <p:cNvGrpSpPr/>
            <p:nvPr/>
          </p:nvGrpSpPr>
          <p:grpSpPr>
            <a:xfrm rot="10800000">
              <a:off x="1621739" y="3906357"/>
              <a:ext cx="871322" cy="762406"/>
              <a:chOff x="0" y="0"/>
              <a:chExt cx="812800" cy="711200"/>
            </a:xfrm>
          </p:grpSpPr>
          <p:sp>
            <p:nvSpPr>
              <p:cNvPr id="58" name="Google Shape;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59" name="Google Shape;59;p6"/>
              <p:cNvSpPr txBox="1"/>
              <p:nvPr/>
            </p:nvSpPr>
            <p:spPr>
              <a:xfrm>
                <a:off x="127000" y="320675"/>
                <a:ext cx="558900" cy="3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oogle Shape;60;p6"/>
          <p:cNvGrpSpPr/>
          <p:nvPr/>
        </p:nvGrpSpPr>
        <p:grpSpPr>
          <a:xfrm>
            <a:off x="9665821" y="3224373"/>
            <a:ext cx="3086100" cy="3501572"/>
            <a:chOff x="0" y="0"/>
            <a:chExt cx="4114800" cy="4668763"/>
          </a:xfrm>
        </p:grpSpPr>
        <p:sp>
          <p:nvSpPr>
            <p:cNvPr id="61" name="Google Shape;61;p6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62;p6"/>
            <p:cNvGrpSpPr/>
            <p:nvPr/>
          </p:nvGrpSpPr>
          <p:grpSpPr>
            <a:xfrm rot="10800000">
              <a:off x="1621739" y="3906357"/>
              <a:ext cx="871322" cy="762406"/>
              <a:chOff x="0" y="0"/>
              <a:chExt cx="812800" cy="711200"/>
            </a:xfrm>
          </p:grpSpPr>
          <p:sp>
            <p:nvSpPr>
              <p:cNvPr id="63" name="Google Shape;6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64" name="Google Shape;64;p6"/>
              <p:cNvSpPr txBox="1"/>
              <p:nvPr/>
            </p:nvSpPr>
            <p:spPr>
              <a:xfrm>
                <a:off x="127000" y="320675"/>
                <a:ext cx="558900" cy="3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oogle Shape;65;p6"/>
          <p:cNvGrpSpPr/>
          <p:nvPr/>
        </p:nvGrpSpPr>
        <p:grpSpPr>
          <a:xfrm>
            <a:off x="13795563" y="3224373"/>
            <a:ext cx="3086100" cy="3501572"/>
            <a:chOff x="0" y="0"/>
            <a:chExt cx="4114800" cy="4668763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6"/>
            <p:cNvGrpSpPr/>
            <p:nvPr/>
          </p:nvGrpSpPr>
          <p:grpSpPr>
            <a:xfrm rot="10800000">
              <a:off x="1635981" y="3906357"/>
              <a:ext cx="871322" cy="762406"/>
              <a:chOff x="0" y="0"/>
              <a:chExt cx="812800" cy="711200"/>
            </a:xfrm>
          </p:grpSpPr>
          <p:sp>
            <p:nvSpPr>
              <p:cNvPr id="68" name="Google Shape;6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69" name="Google Shape;69;p6"/>
              <p:cNvSpPr txBox="1"/>
              <p:nvPr/>
            </p:nvSpPr>
            <p:spPr>
              <a:xfrm>
                <a:off x="127000" y="320675"/>
                <a:ext cx="558900" cy="33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0" name="Google Shape;7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9363" y="3953999"/>
            <a:ext cx="1480025" cy="1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350" y="4005150"/>
            <a:ext cx="1325548" cy="14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6100" y="4057200"/>
            <a:ext cx="1325550" cy="1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98600" y="3996182"/>
            <a:ext cx="1480000" cy="16168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>
            <p:ph type="title"/>
          </p:nvPr>
        </p:nvSpPr>
        <p:spPr>
          <a:xfrm>
            <a:off x="1790700" y="712800"/>
            <a:ext cx="147066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" type="body"/>
          </p:nvPr>
        </p:nvSpPr>
        <p:spPr>
          <a:xfrm>
            <a:off x="1231500" y="7239000"/>
            <a:ext cx="3435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2" type="body"/>
          </p:nvPr>
        </p:nvSpPr>
        <p:spPr>
          <a:xfrm>
            <a:off x="5361325" y="7239000"/>
            <a:ext cx="3435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3" type="body"/>
          </p:nvPr>
        </p:nvSpPr>
        <p:spPr>
          <a:xfrm>
            <a:off x="9465563" y="7239000"/>
            <a:ext cx="3435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4" type="body"/>
          </p:nvPr>
        </p:nvSpPr>
        <p:spPr>
          <a:xfrm>
            <a:off x="13620813" y="7239000"/>
            <a:ext cx="3435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 rot="10800000">
            <a:off x="12246707" y="3285071"/>
            <a:ext cx="5445027" cy="6021085"/>
            <a:chOff x="0" y="-63809"/>
            <a:chExt cx="7260036" cy="8028114"/>
          </a:xfrm>
        </p:grpSpPr>
        <p:grpSp>
          <p:nvGrpSpPr>
            <p:cNvPr id="81" name="Google Shape;81;p7"/>
            <p:cNvGrpSpPr/>
            <p:nvPr/>
          </p:nvGrpSpPr>
          <p:grpSpPr>
            <a:xfrm>
              <a:off x="0" y="-63809"/>
              <a:ext cx="7260036" cy="4871586"/>
              <a:chOff x="0" y="-9525"/>
              <a:chExt cx="1083733" cy="727200"/>
            </a:xfrm>
          </p:grpSpPr>
          <p:sp>
            <p:nvSpPr>
              <p:cNvPr id="82" name="Google Shape;82;p7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7"/>
              <p:cNvSpPr txBox="1"/>
              <p:nvPr/>
            </p:nvSpPr>
            <p:spPr>
              <a:xfrm>
                <a:off x="0" y="-9525"/>
                <a:ext cx="1083600" cy="72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" name="Google Shape;84;p7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5" name="Google Shape;85;p7"/>
          <p:cNvGrpSpPr/>
          <p:nvPr/>
        </p:nvGrpSpPr>
        <p:grpSpPr>
          <a:xfrm rot="10800000">
            <a:off x="6421479" y="3285071"/>
            <a:ext cx="5445027" cy="6021085"/>
            <a:chOff x="0" y="-63809"/>
            <a:chExt cx="7260036" cy="8028114"/>
          </a:xfrm>
        </p:grpSpPr>
        <p:grpSp>
          <p:nvGrpSpPr>
            <p:cNvPr id="86" name="Google Shape;86;p7"/>
            <p:cNvGrpSpPr/>
            <p:nvPr/>
          </p:nvGrpSpPr>
          <p:grpSpPr>
            <a:xfrm>
              <a:off x="0" y="-63809"/>
              <a:ext cx="7260036" cy="4871586"/>
              <a:chOff x="0" y="-9525"/>
              <a:chExt cx="1083733" cy="727200"/>
            </a:xfrm>
          </p:grpSpPr>
          <p:sp>
            <p:nvSpPr>
              <p:cNvPr id="87" name="Google Shape;87;p7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7"/>
              <p:cNvSpPr txBox="1"/>
              <p:nvPr/>
            </p:nvSpPr>
            <p:spPr>
              <a:xfrm>
                <a:off x="0" y="-9525"/>
                <a:ext cx="1083600" cy="72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" name="Google Shape;89;p7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0" name="Google Shape;90;p7"/>
          <p:cNvGrpSpPr/>
          <p:nvPr/>
        </p:nvGrpSpPr>
        <p:grpSpPr>
          <a:xfrm rot="10800000">
            <a:off x="595466" y="3285071"/>
            <a:ext cx="5445027" cy="6021085"/>
            <a:chOff x="0" y="-63809"/>
            <a:chExt cx="7260036" cy="8028114"/>
          </a:xfrm>
        </p:grpSpPr>
        <p:grpSp>
          <p:nvGrpSpPr>
            <p:cNvPr id="91" name="Google Shape;91;p7"/>
            <p:cNvGrpSpPr/>
            <p:nvPr/>
          </p:nvGrpSpPr>
          <p:grpSpPr>
            <a:xfrm>
              <a:off x="0" y="-63809"/>
              <a:ext cx="7260036" cy="4871586"/>
              <a:chOff x="0" y="-9525"/>
              <a:chExt cx="1083733" cy="727200"/>
            </a:xfrm>
          </p:grpSpPr>
          <p:sp>
            <p:nvSpPr>
              <p:cNvPr id="92" name="Google Shape;92;p7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7"/>
              <p:cNvSpPr txBox="1"/>
              <p:nvPr/>
            </p:nvSpPr>
            <p:spPr>
              <a:xfrm>
                <a:off x="0" y="-9525"/>
                <a:ext cx="1083600" cy="72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" name="Google Shape;94;p7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5" name="Google Shape;95;p7"/>
          <p:cNvSpPr txBox="1"/>
          <p:nvPr>
            <p:ph type="title"/>
          </p:nvPr>
        </p:nvSpPr>
        <p:spPr>
          <a:xfrm>
            <a:off x="595425" y="6404200"/>
            <a:ext cx="5445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7150"/>
              <a:buNone/>
              <a:defRPr sz="7150">
                <a:solidFill>
                  <a:srgbClr val="EDEBD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9pPr>
          </a:lstStyle>
          <a:p/>
        </p:txBody>
      </p:sp>
      <p:sp>
        <p:nvSpPr>
          <p:cNvPr id="96" name="Google Shape;96;p7"/>
          <p:cNvSpPr txBox="1"/>
          <p:nvPr>
            <p:ph idx="2" type="title"/>
          </p:nvPr>
        </p:nvSpPr>
        <p:spPr>
          <a:xfrm>
            <a:off x="6421475" y="6404200"/>
            <a:ext cx="5445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7150"/>
              <a:buNone/>
              <a:defRPr sz="7150">
                <a:solidFill>
                  <a:srgbClr val="EDEBD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9pPr>
          </a:lstStyle>
          <a:p/>
        </p:txBody>
      </p:sp>
      <p:sp>
        <p:nvSpPr>
          <p:cNvPr id="97" name="Google Shape;97;p7"/>
          <p:cNvSpPr txBox="1"/>
          <p:nvPr>
            <p:ph idx="3" type="title"/>
          </p:nvPr>
        </p:nvSpPr>
        <p:spPr>
          <a:xfrm>
            <a:off x="12247475" y="6404200"/>
            <a:ext cx="5445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7150"/>
              <a:buNone/>
              <a:defRPr sz="7150">
                <a:solidFill>
                  <a:srgbClr val="EDEBD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BDF"/>
              </a:buClr>
              <a:buSzPts val="1400"/>
              <a:buNone/>
              <a:defRPr>
                <a:solidFill>
                  <a:srgbClr val="EDEBDF"/>
                </a:solidFill>
              </a:defRPr>
            </a:lvl9pPr>
          </a:lstStyle>
          <a:p/>
        </p:txBody>
      </p:sp>
      <p:sp>
        <p:nvSpPr>
          <p:cNvPr id="98" name="Google Shape;98;p7"/>
          <p:cNvSpPr txBox="1"/>
          <p:nvPr>
            <p:ph idx="4" type="title"/>
          </p:nvPr>
        </p:nvSpPr>
        <p:spPr>
          <a:xfrm>
            <a:off x="1790700" y="712800"/>
            <a:ext cx="147066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"/>
          <p:cNvSpPr txBox="1"/>
          <p:nvPr>
            <p:ph idx="1" type="body"/>
          </p:nvPr>
        </p:nvSpPr>
        <p:spPr>
          <a:xfrm>
            <a:off x="1711575" y="7932225"/>
            <a:ext cx="32127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1pPr>
            <a:lvl2pPr indent="-415925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2pPr>
            <a:lvl3pPr indent="-415925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3pPr>
            <a:lvl4pPr indent="-415925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4pPr>
            <a:lvl5pPr indent="-415925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»"/>
              <a:defRPr sz="2950">
                <a:solidFill>
                  <a:srgbClr val="444738"/>
                </a:solidFill>
              </a:defRPr>
            </a:lvl5pPr>
            <a:lvl6pPr indent="-415925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6pPr>
            <a:lvl7pPr indent="-415925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7pPr>
            <a:lvl8pPr indent="-415925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8pPr>
            <a:lvl9pPr indent="-415925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9pPr>
          </a:lstStyle>
          <a:p/>
        </p:txBody>
      </p:sp>
      <p:sp>
        <p:nvSpPr>
          <p:cNvPr id="100" name="Google Shape;100;p7"/>
          <p:cNvSpPr txBox="1"/>
          <p:nvPr>
            <p:ph idx="5" type="subTitle"/>
          </p:nvPr>
        </p:nvSpPr>
        <p:spPr>
          <a:xfrm>
            <a:off x="772798" y="5730875"/>
            <a:ext cx="509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None/>
              <a:defRPr b="1" sz="295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idx="6" type="body"/>
          </p:nvPr>
        </p:nvSpPr>
        <p:spPr>
          <a:xfrm>
            <a:off x="7537620" y="7932225"/>
            <a:ext cx="32127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1pPr>
            <a:lvl2pPr indent="-415925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2pPr>
            <a:lvl3pPr indent="-415925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3pPr>
            <a:lvl4pPr indent="-415925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4pPr>
            <a:lvl5pPr indent="-415925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»"/>
              <a:defRPr sz="2950">
                <a:solidFill>
                  <a:srgbClr val="444738"/>
                </a:solidFill>
              </a:defRPr>
            </a:lvl5pPr>
            <a:lvl6pPr indent="-415925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6pPr>
            <a:lvl7pPr indent="-415925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7pPr>
            <a:lvl8pPr indent="-415925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8pPr>
            <a:lvl9pPr indent="-415925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9pPr>
          </a:lstStyle>
          <a:p/>
        </p:txBody>
      </p:sp>
      <p:sp>
        <p:nvSpPr>
          <p:cNvPr id="102" name="Google Shape;102;p7"/>
          <p:cNvSpPr txBox="1"/>
          <p:nvPr>
            <p:ph idx="7" type="subTitle"/>
          </p:nvPr>
        </p:nvSpPr>
        <p:spPr>
          <a:xfrm>
            <a:off x="6598847" y="5730875"/>
            <a:ext cx="509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None/>
              <a:defRPr b="1" sz="295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3" name="Google Shape;103;p7"/>
          <p:cNvSpPr txBox="1"/>
          <p:nvPr>
            <p:ph idx="8" type="body"/>
          </p:nvPr>
        </p:nvSpPr>
        <p:spPr>
          <a:xfrm>
            <a:off x="13363625" y="7932225"/>
            <a:ext cx="32127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925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1pPr>
            <a:lvl2pPr indent="-415925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2pPr>
            <a:lvl3pPr indent="-415925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3pPr>
            <a:lvl4pPr indent="-415925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–"/>
              <a:defRPr sz="2950">
                <a:solidFill>
                  <a:srgbClr val="444738"/>
                </a:solidFill>
              </a:defRPr>
            </a:lvl4pPr>
            <a:lvl5pPr indent="-415925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»"/>
              <a:defRPr sz="2950">
                <a:solidFill>
                  <a:srgbClr val="444738"/>
                </a:solidFill>
              </a:defRPr>
            </a:lvl5pPr>
            <a:lvl6pPr indent="-415925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6pPr>
            <a:lvl7pPr indent="-415925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7pPr>
            <a:lvl8pPr indent="-415925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8pPr>
            <a:lvl9pPr indent="-415925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44738"/>
              </a:buClr>
              <a:buSzPts val="2950"/>
              <a:buChar char="•"/>
              <a:defRPr sz="2950">
                <a:solidFill>
                  <a:srgbClr val="444738"/>
                </a:solidFill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9" type="subTitle"/>
          </p:nvPr>
        </p:nvSpPr>
        <p:spPr>
          <a:xfrm>
            <a:off x="12424848" y="5730875"/>
            <a:ext cx="509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44738"/>
              </a:buClr>
              <a:buSzPts val="2950"/>
              <a:buNone/>
              <a:defRPr b="1" sz="2950">
                <a:solidFill>
                  <a:srgbClr val="444738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08000"/>
            <a:ext cx="14706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738"/>
              </a:buClr>
              <a:buSzPts val="8700"/>
              <a:buFont typeface="Poiret One"/>
              <a:buNone/>
              <a:defRPr b="1" i="0" sz="87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iret One"/>
              <a:buNone/>
              <a:defRPr b="0" i="0" sz="1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133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5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Relationship Id="rId5" Type="http://schemas.openxmlformats.org/officeDocument/2006/relationships/image" Target="../media/image51.png"/><Relationship Id="rId6" Type="http://schemas.openxmlformats.org/officeDocument/2006/relationships/image" Target="../media/image57.png"/><Relationship Id="rId7" Type="http://schemas.openxmlformats.org/officeDocument/2006/relationships/image" Target="../media/image54.jpg"/><Relationship Id="rId8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8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jpg"/><Relationship Id="rId4" Type="http://schemas.openxmlformats.org/officeDocument/2006/relationships/image" Target="../media/image55.png"/><Relationship Id="rId10" Type="http://schemas.openxmlformats.org/officeDocument/2006/relationships/image" Target="../media/image63.png"/><Relationship Id="rId9" Type="http://schemas.openxmlformats.org/officeDocument/2006/relationships/image" Target="../media/image64.png"/><Relationship Id="rId5" Type="http://schemas.openxmlformats.org/officeDocument/2006/relationships/image" Target="../media/image58.png"/><Relationship Id="rId6" Type="http://schemas.openxmlformats.org/officeDocument/2006/relationships/image" Target="../media/image76.png"/><Relationship Id="rId7" Type="http://schemas.openxmlformats.org/officeDocument/2006/relationships/image" Target="../media/image59.png"/><Relationship Id="rId8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5" Type="http://schemas.openxmlformats.org/officeDocument/2006/relationships/image" Target="../media/image56.png"/><Relationship Id="rId6" Type="http://schemas.openxmlformats.org/officeDocument/2006/relationships/image" Target="../media/image7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8.jpg"/><Relationship Id="rId4" Type="http://schemas.openxmlformats.org/officeDocument/2006/relationships/image" Target="../media/image65.png"/><Relationship Id="rId5" Type="http://schemas.openxmlformats.org/officeDocument/2006/relationships/image" Target="../media/image82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92.png"/><Relationship Id="rId11" Type="http://schemas.openxmlformats.org/officeDocument/2006/relationships/image" Target="../media/image101.png"/><Relationship Id="rId22" Type="http://schemas.openxmlformats.org/officeDocument/2006/relationships/image" Target="../media/image96.png"/><Relationship Id="rId10" Type="http://schemas.openxmlformats.org/officeDocument/2006/relationships/image" Target="../media/image75.png"/><Relationship Id="rId21" Type="http://schemas.openxmlformats.org/officeDocument/2006/relationships/image" Target="../media/image98.png"/><Relationship Id="rId13" Type="http://schemas.openxmlformats.org/officeDocument/2006/relationships/image" Target="../media/image91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9" Type="http://schemas.openxmlformats.org/officeDocument/2006/relationships/image" Target="../media/image77.png"/><Relationship Id="rId15" Type="http://schemas.openxmlformats.org/officeDocument/2006/relationships/image" Target="../media/image88.png"/><Relationship Id="rId14" Type="http://schemas.openxmlformats.org/officeDocument/2006/relationships/image" Target="../media/image74.png"/><Relationship Id="rId17" Type="http://schemas.openxmlformats.org/officeDocument/2006/relationships/image" Target="../media/image100.png"/><Relationship Id="rId16" Type="http://schemas.openxmlformats.org/officeDocument/2006/relationships/image" Target="../media/image83.png"/><Relationship Id="rId5" Type="http://schemas.openxmlformats.org/officeDocument/2006/relationships/image" Target="../media/image99.png"/><Relationship Id="rId19" Type="http://schemas.openxmlformats.org/officeDocument/2006/relationships/image" Target="../media/image97.png"/><Relationship Id="rId6" Type="http://schemas.openxmlformats.org/officeDocument/2006/relationships/image" Target="../media/image87.png"/><Relationship Id="rId18" Type="http://schemas.openxmlformats.org/officeDocument/2006/relationships/image" Target="../media/image95.png"/><Relationship Id="rId7" Type="http://schemas.openxmlformats.org/officeDocument/2006/relationships/image" Target="../media/image81.png"/><Relationship Id="rId8" Type="http://schemas.openxmlformats.org/officeDocument/2006/relationships/image" Target="../media/image8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45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25.jpg"/><Relationship Id="rId5" Type="http://schemas.openxmlformats.org/officeDocument/2006/relationships/image" Target="../media/image52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39.jpg"/><Relationship Id="rId5" Type="http://schemas.openxmlformats.org/officeDocument/2006/relationships/image" Target="../media/image23.jpg"/><Relationship Id="rId6" Type="http://schemas.openxmlformats.org/officeDocument/2006/relationships/image" Target="../media/image31.jpg"/><Relationship Id="rId7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16875" l="21726" r="9222" t="7069"/>
          <a:stretch/>
        </p:blipFill>
        <p:spPr>
          <a:xfrm>
            <a:off x="6598206" y="1703435"/>
            <a:ext cx="11689794" cy="8583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8"/>
          <p:cNvGrpSpPr/>
          <p:nvPr/>
        </p:nvGrpSpPr>
        <p:grpSpPr>
          <a:xfrm>
            <a:off x="723932" y="837107"/>
            <a:ext cx="8154560" cy="8421193"/>
            <a:chOff x="-52346" y="0"/>
            <a:chExt cx="10872746" cy="11228257"/>
          </a:xfrm>
        </p:grpSpPr>
        <p:sp>
          <p:nvSpPr>
            <p:cNvPr id="111" name="Google Shape;111;p8"/>
            <p:cNvSpPr/>
            <p:nvPr/>
          </p:nvSpPr>
          <p:spPr>
            <a:xfrm rot="-5400000">
              <a:off x="1091255" y="0"/>
              <a:ext cx="9729145" cy="9729145"/>
            </a:xfrm>
            <a:custGeom>
              <a:rect b="b" l="l" r="r" t="t"/>
              <a:pathLst>
                <a:path extrusionOk="0" h="9729145" w="9729145">
                  <a:moveTo>
                    <a:pt x="0" y="0"/>
                  </a:moveTo>
                  <a:lnTo>
                    <a:pt x="9729145" y="0"/>
                  </a:lnTo>
                  <a:lnTo>
                    <a:pt x="9729145" y="9729145"/>
                  </a:lnTo>
                  <a:lnTo>
                    <a:pt x="0" y="97291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12" name="Google Shape;112;p8"/>
            <p:cNvGrpSpPr/>
            <p:nvPr/>
          </p:nvGrpSpPr>
          <p:grpSpPr>
            <a:xfrm rot="-5400000">
              <a:off x="-1912832" y="1860486"/>
              <a:ext cx="9729145" cy="6008173"/>
              <a:chOff x="0" y="-9525"/>
              <a:chExt cx="1770333" cy="1093258"/>
            </a:xfrm>
          </p:grpSpPr>
          <p:sp>
            <p:nvSpPr>
              <p:cNvPr id="113" name="Google Shape;113;p8"/>
              <p:cNvSpPr/>
              <p:nvPr/>
            </p:nvSpPr>
            <p:spPr>
              <a:xfrm>
                <a:off x="0" y="0"/>
                <a:ext cx="1770333" cy="1083733"/>
              </a:xfrm>
              <a:custGeom>
                <a:rect b="b" l="l" r="r" t="t"/>
                <a:pathLst>
                  <a:path extrusionOk="0" h="1083733" w="1770333">
                    <a:moveTo>
                      <a:pt x="53050" y="0"/>
                    </a:moveTo>
                    <a:lnTo>
                      <a:pt x="1717284" y="0"/>
                    </a:lnTo>
                    <a:cubicBezTo>
                      <a:pt x="1731353" y="0"/>
                      <a:pt x="1744847" y="5589"/>
                      <a:pt x="1754795" y="15538"/>
                    </a:cubicBezTo>
                    <a:cubicBezTo>
                      <a:pt x="1764744" y="25487"/>
                      <a:pt x="1770333" y="38980"/>
                      <a:pt x="1770333" y="53050"/>
                    </a:cubicBezTo>
                    <a:lnTo>
                      <a:pt x="1770333" y="1030684"/>
                    </a:lnTo>
                    <a:cubicBezTo>
                      <a:pt x="1770333" y="1044753"/>
                      <a:pt x="1764744" y="1058247"/>
                      <a:pt x="1754795" y="1068195"/>
                    </a:cubicBezTo>
                    <a:cubicBezTo>
                      <a:pt x="1744847" y="1078144"/>
                      <a:pt x="1731353" y="1083733"/>
                      <a:pt x="1717284" y="1083733"/>
                    </a:cubicBezTo>
                    <a:lnTo>
                      <a:pt x="53050" y="1083733"/>
                    </a:lnTo>
                    <a:cubicBezTo>
                      <a:pt x="23751" y="1083733"/>
                      <a:pt x="0" y="1059982"/>
                      <a:pt x="0" y="1030684"/>
                    </a:cubicBezTo>
                    <a:lnTo>
                      <a:pt x="0" y="53050"/>
                    </a:lnTo>
                    <a:cubicBezTo>
                      <a:pt x="0" y="38980"/>
                      <a:pt x="5589" y="25487"/>
                      <a:pt x="15538" y="15538"/>
                    </a:cubicBezTo>
                    <a:cubicBezTo>
                      <a:pt x="25487" y="5589"/>
                      <a:pt x="38980" y="0"/>
                      <a:pt x="53050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"/>
              <p:cNvSpPr txBox="1"/>
              <p:nvPr/>
            </p:nvSpPr>
            <p:spPr>
              <a:xfrm>
                <a:off x="0" y="-9525"/>
                <a:ext cx="1770333" cy="1093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8"/>
            <p:cNvGrpSpPr/>
            <p:nvPr/>
          </p:nvGrpSpPr>
          <p:grpSpPr>
            <a:xfrm rot="-5400000">
              <a:off x="3866465" y="4274322"/>
              <a:ext cx="3035124" cy="10872746"/>
              <a:chOff x="0" y="-9525"/>
              <a:chExt cx="552277" cy="1978425"/>
            </a:xfrm>
          </p:grpSpPr>
          <p:sp>
            <p:nvSpPr>
              <p:cNvPr id="116" name="Google Shape;116;p8"/>
              <p:cNvSpPr/>
              <p:nvPr/>
            </p:nvSpPr>
            <p:spPr>
              <a:xfrm>
                <a:off x="0" y="0"/>
                <a:ext cx="552277" cy="1968900"/>
              </a:xfrm>
              <a:custGeom>
                <a:rect b="b" l="l" r="r" t="t"/>
                <a:pathLst>
                  <a:path extrusionOk="0" h="1968900" w="552277">
                    <a:moveTo>
                      <a:pt x="170052" y="0"/>
                    </a:moveTo>
                    <a:lnTo>
                      <a:pt x="382225" y="0"/>
                    </a:lnTo>
                    <a:cubicBezTo>
                      <a:pt x="427326" y="0"/>
                      <a:pt x="470579" y="17916"/>
                      <a:pt x="502470" y="49807"/>
                    </a:cubicBezTo>
                    <a:cubicBezTo>
                      <a:pt x="534361" y="81698"/>
                      <a:pt x="552277" y="124951"/>
                      <a:pt x="552277" y="170052"/>
                    </a:cubicBezTo>
                    <a:lnTo>
                      <a:pt x="552277" y="1798848"/>
                    </a:lnTo>
                    <a:cubicBezTo>
                      <a:pt x="552277" y="1892765"/>
                      <a:pt x="476142" y="1968900"/>
                      <a:pt x="382225" y="1968900"/>
                    </a:cubicBezTo>
                    <a:lnTo>
                      <a:pt x="170052" y="1968900"/>
                    </a:lnTo>
                    <a:cubicBezTo>
                      <a:pt x="124951" y="1968900"/>
                      <a:pt x="81698" y="1950984"/>
                      <a:pt x="49807" y="1919093"/>
                    </a:cubicBezTo>
                    <a:cubicBezTo>
                      <a:pt x="17916" y="1887202"/>
                      <a:pt x="0" y="1843949"/>
                      <a:pt x="0" y="1798848"/>
                    </a:cubicBezTo>
                    <a:lnTo>
                      <a:pt x="0" y="170052"/>
                    </a:lnTo>
                    <a:cubicBezTo>
                      <a:pt x="0" y="124951"/>
                      <a:pt x="17916" y="81698"/>
                      <a:pt x="49807" y="49807"/>
                    </a:cubicBezTo>
                    <a:cubicBezTo>
                      <a:pt x="81698" y="17916"/>
                      <a:pt x="124951" y="0"/>
                      <a:pt x="17005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8"/>
              <p:cNvSpPr txBox="1"/>
              <p:nvPr/>
            </p:nvSpPr>
            <p:spPr>
              <a:xfrm>
                <a:off x="0" y="-9525"/>
                <a:ext cx="552277" cy="1978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" name="Google Shape;118;p8"/>
          <p:cNvSpPr/>
          <p:nvPr/>
        </p:nvSpPr>
        <p:spPr>
          <a:xfrm>
            <a:off x="16269394" y="405384"/>
            <a:ext cx="2596101" cy="2596101"/>
          </a:xfrm>
          <a:custGeom>
            <a:rect b="b" l="l" r="r" t="t"/>
            <a:pathLst>
              <a:path extrusionOk="0" h="2596101" w="2596101">
                <a:moveTo>
                  <a:pt x="0" y="0"/>
                </a:moveTo>
                <a:lnTo>
                  <a:pt x="2596102" y="0"/>
                </a:lnTo>
                <a:lnTo>
                  <a:pt x="2596102" y="2596101"/>
                </a:lnTo>
                <a:lnTo>
                  <a:pt x="0" y="2596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8"/>
          <p:cNvSpPr txBox="1"/>
          <p:nvPr/>
        </p:nvSpPr>
        <p:spPr>
          <a:xfrm>
            <a:off x="1581633" y="2031179"/>
            <a:ext cx="4343231" cy="132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68"/>
              <a:buFont typeface="Arial"/>
              <a:buNone/>
            </a:pPr>
            <a:r>
              <a:rPr b="1" i="0" lang="en-US" sz="3568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MINIMALIST AESTHETIC FEED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 txBox="1"/>
          <p:nvPr/>
        </p:nvSpPr>
        <p:spPr>
          <a:xfrm>
            <a:off x="1581633" y="4067251"/>
            <a:ext cx="72969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8"/>
              <a:buFont typeface="Arial"/>
              <a:buNone/>
            </a:pPr>
            <a:r>
              <a:rPr b="1" i="0" lang="en-US" sz="104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SOCIAL MEDIA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28"/>
              <a:buFont typeface="Arial"/>
              <a:buNone/>
            </a:pPr>
            <a:r>
              <a:rPr b="1" i="0" lang="en-US" sz="104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PLANNER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6420" y="2584514"/>
            <a:ext cx="6754409" cy="4668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7"/>
          <p:cNvGrpSpPr/>
          <p:nvPr/>
        </p:nvGrpSpPr>
        <p:grpSpPr>
          <a:xfrm>
            <a:off x="5025478" y="7907320"/>
            <a:ext cx="1137947" cy="1137947"/>
            <a:chOff x="0" y="0"/>
            <a:chExt cx="812800" cy="812800"/>
          </a:xfrm>
        </p:grpSpPr>
        <p:sp>
          <p:nvSpPr>
            <p:cNvPr id="303" name="Google Shape;30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7"/>
          <p:cNvGrpSpPr/>
          <p:nvPr/>
        </p:nvGrpSpPr>
        <p:grpSpPr>
          <a:xfrm>
            <a:off x="6704958" y="7907320"/>
            <a:ext cx="1137947" cy="1137947"/>
            <a:chOff x="0" y="0"/>
            <a:chExt cx="812800" cy="812800"/>
          </a:xfrm>
        </p:grpSpPr>
        <p:sp>
          <p:nvSpPr>
            <p:cNvPr id="306" name="Google Shape;30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8384437" y="7907320"/>
            <a:ext cx="1137947" cy="1137947"/>
            <a:chOff x="0" y="0"/>
            <a:chExt cx="812800" cy="812800"/>
          </a:xfrm>
        </p:grpSpPr>
        <p:sp>
          <p:nvSpPr>
            <p:cNvPr id="309" name="Google Shape;30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7"/>
          <p:cNvSpPr/>
          <p:nvPr/>
        </p:nvSpPr>
        <p:spPr>
          <a:xfrm>
            <a:off x="5437622" y="8068380"/>
            <a:ext cx="255131" cy="815827"/>
          </a:xfrm>
          <a:custGeom>
            <a:rect b="b" l="l" r="r" t="t"/>
            <a:pathLst>
              <a:path extrusionOk="0" h="815827" w="255131">
                <a:moveTo>
                  <a:pt x="0" y="0"/>
                </a:moveTo>
                <a:lnTo>
                  <a:pt x="255131" y="0"/>
                </a:lnTo>
                <a:lnTo>
                  <a:pt x="255131" y="815827"/>
                </a:lnTo>
                <a:lnTo>
                  <a:pt x="0" y="815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7"/>
          <p:cNvSpPr/>
          <p:nvPr/>
        </p:nvSpPr>
        <p:spPr>
          <a:xfrm>
            <a:off x="6966993" y="8152386"/>
            <a:ext cx="651368" cy="647816"/>
          </a:xfrm>
          <a:custGeom>
            <a:rect b="b" l="l" r="r" t="t"/>
            <a:pathLst>
              <a:path extrusionOk="0" h="647816" w="651368">
                <a:moveTo>
                  <a:pt x="0" y="0"/>
                </a:moveTo>
                <a:lnTo>
                  <a:pt x="651369" y="0"/>
                </a:lnTo>
                <a:lnTo>
                  <a:pt x="651369" y="647815"/>
                </a:lnTo>
                <a:lnTo>
                  <a:pt x="0" y="647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/>
          <p:nvPr/>
        </p:nvSpPr>
        <p:spPr>
          <a:xfrm>
            <a:off x="8598608" y="8247284"/>
            <a:ext cx="709606" cy="458018"/>
          </a:xfrm>
          <a:custGeom>
            <a:rect b="b" l="l" r="r" t="t"/>
            <a:pathLst>
              <a:path extrusionOk="0" h="458018" w="709606">
                <a:moveTo>
                  <a:pt x="0" y="0"/>
                </a:moveTo>
                <a:lnTo>
                  <a:pt x="709605" y="0"/>
                </a:lnTo>
                <a:lnTo>
                  <a:pt x="709605" y="458019"/>
                </a:lnTo>
                <a:lnTo>
                  <a:pt x="0" y="45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b="0" l="16733" r="20335" t="0"/>
          <a:stretch/>
        </p:blipFill>
        <p:spPr>
          <a:xfrm flipH="1">
            <a:off x="0" y="0"/>
            <a:ext cx="43156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4999287" y="549275"/>
            <a:ext cx="7864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OUR TARGET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12973884" y="2286859"/>
            <a:ext cx="3537645" cy="576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5026473" y="2286859"/>
            <a:ext cx="3537645" cy="576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AGE &amp; GENDER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4999287" y="7042449"/>
            <a:ext cx="3537645" cy="576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KEY INTERESTS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12973884" y="7042449"/>
            <a:ext cx="4596426" cy="576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KEY PSYCHOGRAPHICS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12973884" y="3118806"/>
            <a:ext cx="3537645" cy="72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12973884" y="4319273"/>
            <a:ext cx="3537645" cy="72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12973884" y="5519741"/>
            <a:ext cx="3537645" cy="72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4999287" y="9302442"/>
            <a:ext cx="1164139" cy="355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Beauty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6691862" y="9302442"/>
            <a:ext cx="1164139" cy="355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Travel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8371341" y="9302442"/>
            <a:ext cx="1164139" cy="355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0" i="0" lang="en-US" sz="21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Movies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 txBox="1"/>
          <p:nvPr/>
        </p:nvSpPr>
        <p:spPr>
          <a:xfrm>
            <a:off x="12973884" y="7855038"/>
            <a:ext cx="3835895" cy="15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7"/>
          <p:cNvCxnSpPr/>
          <p:nvPr/>
        </p:nvCxnSpPr>
        <p:spPr>
          <a:xfrm rot="10800000">
            <a:off x="12229703" y="2410684"/>
            <a:ext cx="0" cy="7440087"/>
          </a:xfrm>
          <a:prstGeom prst="straightConnector1">
            <a:avLst/>
          </a:prstGeom>
          <a:noFill/>
          <a:ln cap="flat" cmpd="sng" w="19050">
            <a:solidFill>
              <a:srgbClr val="7476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8" name="Google Shape;328;p17"/>
          <p:cNvPicPr preferRelativeResize="0"/>
          <p:nvPr/>
        </p:nvPicPr>
        <p:blipFill rotWithShape="1">
          <a:blip r:embed="rId8">
            <a:alphaModFix/>
          </a:blip>
          <a:srcRect b="0" l="50000" r="0" t="16114"/>
          <a:stretch/>
        </p:blipFill>
        <p:spPr>
          <a:xfrm>
            <a:off x="0" y="0"/>
            <a:ext cx="2157851" cy="18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 b="49475" l="5373" r="2297" t="24165"/>
          <a:stretch/>
        </p:blipFill>
        <p:spPr>
          <a:xfrm>
            <a:off x="0" y="0"/>
            <a:ext cx="18288000" cy="6961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18"/>
          <p:cNvGrpSpPr/>
          <p:nvPr/>
        </p:nvGrpSpPr>
        <p:grpSpPr>
          <a:xfrm>
            <a:off x="771812" y="5322396"/>
            <a:ext cx="16744377" cy="4150965"/>
            <a:chOff x="0" y="-48220"/>
            <a:chExt cx="22325836" cy="5534620"/>
          </a:xfrm>
        </p:grpSpPr>
        <p:sp>
          <p:nvSpPr>
            <p:cNvPr id="335" name="Google Shape;335;p18"/>
            <p:cNvSpPr/>
            <p:nvPr/>
          </p:nvSpPr>
          <p:spPr>
            <a:xfrm>
              <a:off x="16839436" y="0"/>
              <a:ext cx="5486400" cy="5486400"/>
            </a:xfrm>
            <a:custGeom>
              <a:rect b="b" l="l" r="r" t="t"/>
              <a:pathLst>
                <a:path extrusionOk="0"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36" name="Google Shape;336;p18"/>
            <p:cNvGrpSpPr/>
            <p:nvPr/>
          </p:nvGrpSpPr>
          <p:grpSpPr>
            <a:xfrm>
              <a:off x="0" y="-48220"/>
              <a:ext cx="18012004" cy="5534620"/>
              <a:chOff x="0" y="-9525"/>
              <a:chExt cx="3557927" cy="1093258"/>
            </a:xfrm>
          </p:grpSpPr>
          <p:sp>
            <p:nvSpPr>
              <p:cNvPr id="337" name="Google Shape;337;p18"/>
              <p:cNvSpPr/>
              <p:nvPr/>
            </p:nvSpPr>
            <p:spPr>
              <a:xfrm>
                <a:off x="0" y="0"/>
                <a:ext cx="3557927" cy="1083733"/>
              </a:xfrm>
              <a:custGeom>
                <a:rect b="b" l="l" r="r" t="t"/>
                <a:pathLst>
                  <a:path extrusionOk="0" h="1083733" w="3557927">
                    <a:moveTo>
                      <a:pt x="28655" y="0"/>
                    </a:moveTo>
                    <a:lnTo>
                      <a:pt x="3529272" y="0"/>
                    </a:lnTo>
                    <a:cubicBezTo>
                      <a:pt x="3545098" y="0"/>
                      <a:pt x="3557927" y="12829"/>
                      <a:pt x="3557927" y="28655"/>
                    </a:cubicBezTo>
                    <a:lnTo>
                      <a:pt x="3557927" y="1055079"/>
                    </a:lnTo>
                    <a:cubicBezTo>
                      <a:pt x="3557927" y="1070904"/>
                      <a:pt x="3545098" y="1083733"/>
                      <a:pt x="3529272" y="1083733"/>
                    </a:cubicBezTo>
                    <a:lnTo>
                      <a:pt x="28655" y="1083733"/>
                    </a:lnTo>
                    <a:cubicBezTo>
                      <a:pt x="12829" y="1083733"/>
                      <a:pt x="0" y="1070904"/>
                      <a:pt x="0" y="1055079"/>
                    </a:cubicBezTo>
                    <a:lnTo>
                      <a:pt x="0" y="28655"/>
                    </a:lnTo>
                    <a:cubicBezTo>
                      <a:pt x="0" y="12829"/>
                      <a:pt x="12829" y="0"/>
                      <a:pt x="28655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8"/>
              <p:cNvSpPr txBox="1"/>
              <p:nvPr/>
            </p:nvSpPr>
            <p:spPr>
              <a:xfrm>
                <a:off x="0" y="-9525"/>
                <a:ext cx="3557927" cy="1093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9" name="Google Shape;339;p18"/>
          <p:cNvSpPr txBox="1"/>
          <p:nvPr/>
        </p:nvSpPr>
        <p:spPr>
          <a:xfrm>
            <a:off x="3187189" y="8101809"/>
            <a:ext cx="11913622" cy="598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Write a subtitle of this section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1643025" y="6241275"/>
            <a:ext cx="150018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20"/>
              <a:buFont typeface="Arial"/>
              <a:buNone/>
            </a:pPr>
            <a:r>
              <a:rPr b="1" i="0" lang="en-US" sz="1102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CONTENT CREATION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41" name="Google Shape;341;p18"/>
          <p:cNvSpPr txBox="1"/>
          <p:nvPr/>
        </p:nvSpPr>
        <p:spPr>
          <a:xfrm>
            <a:off x="14372772" y="661967"/>
            <a:ext cx="31434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7"/>
              <a:buFont typeface="Arial"/>
              <a:buNone/>
            </a:pPr>
            <a:r>
              <a:rPr b="1" i="0" lang="en-US" sz="13467" u="none" cap="none" strike="noStrike">
                <a:solidFill>
                  <a:srgbClr val="949688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9"/>
          <p:cNvPicPr preferRelativeResize="0"/>
          <p:nvPr/>
        </p:nvPicPr>
        <p:blipFill rotWithShape="1">
          <a:blip r:embed="rId3">
            <a:alphaModFix/>
          </a:blip>
          <a:srcRect b="40045" l="0" r="0" t="39525"/>
          <a:stretch/>
        </p:blipFill>
        <p:spPr>
          <a:xfrm>
            <a:off x="0" y="0"/>
            <a:ext cx="18288000" cy="66412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19"/>
          <p:cNvGrpSpPr/>
          <p:nvPr/>
        </p:nvGrpSpPr>
        <p:grpSpPr>
          <a:xfrm rot="10800000">
            <a:off x="12246721" y="3285071"/>
            <a:ext cx="5445013" cy="6021086"/>
            <a:chOff x="0" y="-63809"/>
            <a:chExt cx="7260018" cy="8028114"/>
          </a:xfrm>
        </p:grpSpPr>
        <p:grpSp>
          <p:nvGrpSpPr>
            <p:cNvPr id="348" name="Google Shape;348;p19"/>
            <p:cNvGrpSpPr/>
            <p:nvPr/>
          </p:nvGrpSpPr>
          <p:grpSpPr>
            <a:xfrm>
              <a:off x="0" y="-63809"/>
              <a:ext cx="7260018" cy="4871012"/>
              <a:chOff x="0" y="-9525"/>
              <a:chExt cx="1083733" cy="727116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9"/>
              <p:cNvSpPr txBox="1"/>
              <p:nvPr/>
            </p:nvSpPr>
            <p:spPr>
              <a:xfrm>
                <a:off x="0" y="-9525"/>
                <a:ext cx="1083733" cy="727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1" name="Google Shape;351;p19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2" name="Google Shape;352;p19"/>
          <p:cNvGrpSpPr/>
          <p:nvPr/>
        </p:nvGrpSpPr>
        <p:grpSpPr>
          <a:xfrm rot="10800000">
            <a:off x="6421493" y="3285071"/>
            <a:ext cx="5445013" cy="6021086"/>
            <a:chOff x="0" y="-63809"/>
            <a:chExt cx="7260018" cy="8028114"/>
          </a:xfrm>
        </p:grpSpPr>
        <p:grpSp>
          <p:nvGrpSpPr>
            <p:cNvPr id="353" name="Google Shape;353;p19"/>
            <p:cNvGrpSpPr/>
            <p:nvPr/>
          </p:nvGrpSpPr>
          <p:grpSpPr>
            <a:xfrm>
              <a:off x="0" y="-63809"/>
              <a:ext cx="7260018" cy="4871012"/>
              <a:chOff x="0" y="-9525"/>
              <a:chExt cx="1083733" cy="727116"/>
            </a:xfrm>
          </p:grpSpPr>
          <p:sp>
            <p:nvSpPr>
              <p:cNvPr id="354" name="Google Shape;354;p19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9"/>
              <p:cNvSpPr txBox="1"/>
              <p:nvPr/>
            </p:nvSpPr>
            <p:spPr>
              <a:xfrm>
                <a:off x="0" y="-9525"/>
                <a:ext cx="1083733" cy="727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" name="Google Shape;356;p19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7" name="Google Shape;357;p19"/>
          <p:cNvGrpSpPr/>
          <p:nvPr/>
        </p:nvGrpSpPr>
        <p:grpSpPr>
          <a:xfrm rot="10800000">
            <a:off x="595480" y="3285071"/>
            <a:ext cx="5445013" cy="6021086"/>
            <a:chOff x="0" y="-63809"/>
            <a:chExt cx="7260018" cy="8028114"/>
          </a:xfrm>
        </p:grpSpPr>
        <p:grpSp>
          <p:nvGrpSpPr>
            <p:cNvPr id="358" name="Google Shape;358;p19"/>
            <p:cNvGrpSpPr/>
            <p:nvPr/>
          </p:nvGrpSpPr>
          <p:grpSpPr>
            <a:xfrm>
              <a:off x="0" y="-63809"/>
              <a:ext cx="7260018" cy="4871012"/>
              <a:chOff x="0" y="-9525"/>
              <a:chExt cx="1083733" cy="727116"/>
            </a:xfrm>
          </p:grpSpPr>
          <p:sp>
            <p:nvSpPr>
              <p:cNvPr id="359" name="Google Shape;359;p19"/>
              <p:cNvSpPr/>
              <p:nvPr/>
            </p:nvSpPr>
            <p:spPr>
              <a:xfrm>
                <a:off x="0" y="0"/>
                <a:ext cx="1083733" cy="717591"/>
              </a:xfrm>
              <a:custGeom>
                <a:rect b="b" l="l" r="r" t="t"/>
                <a:pathLst>
                  <a:path extrusionOk="0" h="717591" w="1083733">
                    <a:moveTo>
                      <a:pt x="71092" y="0"/>
                    </a:moveTo>
                    <a:lnTo>
                      <a:pt x="1012641" y="0"/>
                    </a:lnTo>
                    <a:cubicBezTo>
                      <a:pt x="1031496" y="0"/>
                      <a:pt x="1049579" y="7490"/>
                      <a:pt x="1062911" y="20822"/>
                    </a:cubicBezTo>
                    <a:cubicBezTo>
                      <a:pt x="1076243" y="34155"/>
                      <a:pt x="1083733" y="52237"/>
                      <a:pt x="1083733" y="71092"/>
                    </a:cubicBezTo>
                    <a:lnTo>
                      <a:pt x="1083733" y="646500"/>
                    </a:lnTo>
                    <a:cubicBezTo>
                      <a:pt x="1083733" y="665354"/>
                      <a:pt x="1076243" y="683437"/>
                      <a:pt x="1062911" y="696769"/>
                    </a:cubicBezTo>
                    <a:cubicBezTo>
                      <a:pt x="1049579" y="710101"/>
                      <a:pt x="1031496" y="717591"/>
                      <a:pt x="1012641" y="717591"/>
                    </a:cubicBezTo>
                    <a:lnTo>
                      <a:pt x="71092" y="717591"/>
                    </a:lnTo>
                    <a:cubicBezTo>
                      <a:pt x="52237" y="717591"/>
                      <a:pt x="34155" y="710101"/>
                      <a:pt x="20822" y="696769"/>
                    </a:cubicBezTo>
                    <a:cubicBezTo>
                      <a:pt x="7490" y="683437"/>
                      <a:pt x="0" y="665354"/>
                      <a:pt x="0" y="646500"/>
                    </a:cubicBezTo>
                    <a:lnTo>
                      <a:pt x="0" y="71092"/>
                    </a:lnTo>
                    <a:cubicBezTo>
                      <a:pt x="0" y="52237"/>
                      <a:pt x="7490" y="34155"/>
                      <a:pt x="20822" y="20822"/>
                    </a:cubicBezTo>
                    <a:cubicBezTo>
                      <a:pt x="34155" y="7490"/>
                      <a:pt x="52237" y="0"/>
                      <a:pt x="71092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9"/>
              <p:cNvSpPr txBox="1"/>
              <p:nvPr/>
            </p:nvSpPr>
            <p:spPr>
              <a:xfrm>
                <a:off x="0" y="-9525"/>
                <a:ext cx="1083733" cy="727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" name="Google Shape;361;p19"/>
            <p:cNvSpPr/>
            <p:nvPr/>
          </p:nvSpPr>
          <p:spPr>
            <a:xfrm>
              <a:off x="0" y="704287"/>
              <a:ext cx="7260018" cy="7260018"/>
            </a:xfrm>
            <a:custGeom>
              <a:rect b="b" l="l" r="r" t="t"/>
              <a:pathLst>
                <a:path extrusionOk="0" h="7260018" w="7260018">
                  <a:moveTo>
                    <a:pt x="0" y="0"/>
                  </a:moveTo>
                  <a:lnTo>
                    <a:pt x="7260018" y="0"/>
                  </a:lnTo>
                  <a:lnTo>
                    <a:pt x="7260018" y="7260018"/>
                  </a:lnTo>
                  <a:lnTo>
                    <a:pt x="0" y="72600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62" name="Google Shape;362;p19"/>
          <p:cNvSpPr txBox="1"/>
          <p:nvPr/>
        </p:nvSpPr>
        <p:spPr>
          <a:xfrm>
            <a:off x="595480" y="6655757"/>
            <a:ext cx="544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9"/>
              <a:buFont typeface="Arial"/>
              <a:buNone/>
            </a:pPr>
            <a:r>
              <a:rPr b="1" i="0" lang="en-US" sz="7199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57%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6421493" y="6655757"/>
            <a:ext cx="544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9"/>
              <a:buFont typeface="Arial"/>
              <a:buNone/>
            </a:pPr>
            <a:r>
              <a:rPr b="1" i="0" lang="en-US" sz="7199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1,200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12246721" y="6655757"/>
            <a:ext cx="544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9"/>
              <a:buFont typeface="Arial"/>
              <a:buNone/>
            </a:pPr>
            <a:r>
              <a:rPr b="1" i="0" lang="en-US" sz="7199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250,000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1549164" y="5838510"/>
            <a:ext cx="3537645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ENGAGEMENT 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549164" y="7932234"/>
            <a:ext cx="3537645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0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Increase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7041095" y="5838510"/>
            <a:ext cx="4205810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FOLLOWER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7040702" y="7932234"/>
            <a:ext cx="4205810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0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New Followers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12866323" y="5838510"/>
            <a:ext cx="4205810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CONTENT REACH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12866323" y="7932234"/>
            <a:ext cx="4205810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0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Impressions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2939444" y="725739"/>
            <a:ext cx="124092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KEY METRICS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0"/>
          <p:cNvGrpSpPr/>
          <p:nvPr/>
        </p:nvGrpSpPr>
        <p:grpSpPr>
          <a:xfrm>
            <a:off x="494946" y="2851963"/>
            <a:ext cx="10148194" cy="6531681"/>
            <a:chOff x="0" y="-9525"/>
            <a:chExt cx="2558602" cy="1646793"/>
          </a:xfrm>
        </p:grpSpPr>
        <p:sp>
          <p:nvSpPr>
            <p:cNvPr id="377" name="Google Shape;377;p20"/>
            <p:cNvSpPr/>
            <p:nvPr/>
          </p:nvSpPr>
          <p:spPr>
            <a:xfrm>
              <a:off x="0" y="0"/>
              <a:ext cx="2558602" cy="1637268"/>
            </a:xfrm>
            <a:custGeom>
              <a:rect b="b" l="l" r="r" t="t"/>
              <a:pathLst>
                <a:path extrusionOk="0" h="1637268" w="2558602">
                  <a:moveTo>
                    <a:pt x="0" y="0"/>
                  </a:moveTo>
                  <a:lnTo>
                    <a:pt x="2558602" y="0"/>
                  </a:lnTo>
                  <a:lnTo>
                    <a:pt x="2558602" y="1637268"/>
                  </a:lnTo>
                  <a:lnTo>
                    <a:pt x="0" y="1637268"/>
                  </a:ln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</p:sp>
        <p:sp>
          <p:nvSpPr>
            <p:cNvPr id="378" name="Google Shape;378;p20"/>
            <p:cNvSpPr txBox="1"/>
            <p:nvPr/>
          </p:nvSpPr>
          <p:spPr>
            <a:xfrm>
              <a:off x="0" y="-9525"/>
              <a:ext cx="2558601" cy="1646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79" name="Google Shape;379;p20"/>
          <p:cNvGraphicFramePr/>
          <p:nvPr/>
        </p:nvGraphicFramePr>
        <p:xfrm>
          <a:off x="494946" y="2889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{A9237A69-A397-4062-A35D-6734DB1976EA}</a:tableStyleId>
              </a:tblPr>
              <a:tblGrid>
                <a:gridCol w="1514425"/>
                <a:gridCol w="1514425"/>
                <a:gridCol w="1514425"/>
                <a:gridCol w="1514425"/>
                <a:gridCol w="1569425"/>
                <a:gridCol w="1459450"/>
                <a:gridCol w="1514425"/>
              </a:tblGrid>
              <a:tr h="105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SUN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MON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TUE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WED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THU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FRI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97"/>
                        <a:buFont typeface="Arial"/>
                        <a:buNone/>
                      </a:pPr>
                      <a:r>
                        <a:rPr b="1" lang="en-US" sz="2797" u="none" cap="none" strike="noStrike">
                          <a:solidFill>
                            <a:srgbClr val="000000"/>
                          </a:solidFill>
                          <a:latin typeface="Poiret One"/>
                          <a:ea typeface="Poiret One"/>
                          <a:cs typeface="Poiret One"/>
                          <a:sym typeface="Poiret One"/>
                        </a:rPr>
                        <a:t>SAT</a:t>
                      </a:r>
                      <a:endParaRPr sz="1100" u="none" cap="none" strike="noStrike">
                        <a:latin typeface="Poiret One"/>
                        <a:ea typeface="Poiret One"/>
                        <a:cs typeface="Poiret One"/>
                        <a:sym typeface="Poiret On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  <a:tr h="116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15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  <a:tr h="114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A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A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A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A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  <a:tr h="114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17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18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  <a:tr h="114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22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96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96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26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  <a:tr h="114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28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29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85"/>
                        <a:buFont typeface="Arial"/>
                        <a:buNone/>
                      </a:pPr>
                      <a:r>
                        <a:rPr lang="en-US" sz="238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31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3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1175">
                      <a:solidFill>
                        <a:srgbClr val="4447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BDF"/>
                    </a:solidFill>
                  </a:tcPr>
                </a:tc>
              </a:tr>
            </a:tbl>
          </a:graphicData>
        </a:graphic>
      </p:graphicFrame>
      <p:grpSp>
        <p:nvGrpSpPr>
          <p:cNvPr id="380" name="Google Shape;380;p20"/>
          <p:cNvGrpSpPr/>
          <p:nvPr/>
        </p:nvGrpSpPr>
        <p:grpSpPr>
          <a:xfrm>
            <a:off x="11794298" y="3666914"/>
            <a:ext cx="417716" cy="417716"/>
            <a:chOff x="0" y="0"/>
            <a:chExt cx="812800" cy="812800"/>
          </a:xfrm>
        </p:grpSpPr>
        <p:sp>
          <p:nvSpPr>
            <p:cNvPr id="381" name="Google Shape;38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0"/>
          <p:cNvGrpSpPr/>
          <p:nvPr/>
        </p:nvGrpSpPr>
        <p:grpSpPr>
          <a:xfrm>
            <a:off x="11794298" y="7335700"/>
            <a:ext cx="417716" cy="417716"/>
            <a:chOff x="0" y="0"/>
            <a:chExt cx="812800" cy="812800"/>
          </a:xfrm>
        </p:grpSpPr>
        <p:sp>
          <p:nvSpPr>
            <p:cNvPr id="384" name="Google Shape;384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20"/>
          <p:cNvGrpSpPr/>
          <p:nvPr/>
        </p:nvGrpSpPr>
        <p:grpSpPr>
          <a:xfrm>
            <a:off x="11794298" y="4390083"/>
            <a:ext cx="417716" cy="417716"/>
            <a:chOff x="0" y="0"/>
            <a:chExt cx="812800" cy="812800"/>
          </a:xfrm>
        </p:grpSpPr>
        <p:sp>
          <p:nvSpPr>
            <p:cNvPr id="387" name="Google Shape;387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0"/>
          <p:cNvGrpSpPr/>
          <p:nvPr/>
        </p:nvGrpSpPr>
        <p:grpSpPr>
          <a:xfrm>
            <a:off x="11794298" y="8058868"/>
            <a:ext cx="417716" cy="417716"/>
            <a:chOff x="0" y="0"/>
            <a:chExt cx="812800" cy="812800"/>
          </a:xfrm>
        </p:grpSpPr>
        <p:sp>
          <p:nvSpPr>
            <p:cNvPr id="390" name="Google Shape;390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0"/>
          <p:cNvGrpSpPr/>
          <p:nvPr/>
        </p:nvGrpSpPr>
        <p:grpSpPr>
          <a:xfrm>
            <a:off x="11794298" y="5113252"/>
            <a:ext cx="417716" cy="417716"/>
            <a:chOff x="0" y="0"/>
            <a:chExt cx="812800" cy="812800"/>
          </a:xfrm>
        </p:grpSpPr>
        <p:sp>
          <p:nvSpPr>
            <p:cNvPr id="393" name="Google Shape;393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0"/>
          <p:cNvGrpSpPr/>
          <p:nvPr/>
        </p:nvGrpSpPr>
        <p:grpSpPr>
          <a:xfrm>
            <a:off x="11794298" y="8782037"/>
            <a:ext cx="417716" cy="417716"/>
            <a:chOff x="0" y="0"/>
            <a:chExt cx="812800" cy="812800"/>
          </a:xfrm>
        </p:grpSpPr>
        <p:sp>
          <p:nvSpPr>
            <p:cNvPr id="396" name="Google Shape;39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20"/>
          <p:cNvSpPr/>
          <p:nvPr/>
        </p:nvSpPr>
        <p:spPr>
          <a:xfrm>
            <a:off x="11909939" y="3589150"/>
            <a:ext cx="355388" cy="364969"/>
          </a:xfrm>
          <a:custGeom>
            <a:rect b="b" l="l" r="r" t="t"/>
            <a:pathLst>
              <a:path extrusionOk="0" h="364969" w="355388">
                <a:moveTo>
                  <a:pt x="0" y="0"/>
                </a:moveTo>
                <a:lnTo>
                  <a:pt x="355388" y="0"/>
                </a:lnTo>
                <a:lnTo>
                  <a:pt x="355388" y="364969"/>
                </a:lnTo>
                <a:lnTo>
                  <a:pt x="0" y="36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0"/>
          <p:cNvSpPr/>
          <p:nvPr/>
        </p:nvSpPr>
        <p:spPr>
          <a:xfrm>
            <a:off x="11909939" y="4293921"/>
            <a:ext cx="355388" cy="364969"/>
          </a:xfrm>
          <a:custGeom>
            <a:rect b="b" l="l" r="r" t="t"/>
            <a:pathLst>
              <a:path extrusionOk="0" h="364969" w="355388">
                <a:moveTo>
                  <a:pt x="0" y="0"/>
                </a:moveTo>
                <a:lnTo>
                  <a:pt x="355388" y="0"/>
                </a:lnTo>
                <a:lnTo>
                  <a:pt x="355388" y="364969"/>
                </a:lnTo>
                <a:lnTo>
                  <a:pt x="0" y="36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0"/>
          <p:cNvSpPr/>
          <p:nvPr/>
        </p:nvSpPr>
        <p:spPr>
          <a:xfrm>
            <a:off x="11909939" y="7245374"/>
            <a:ext cx="355388" cy="364969"/>
          </a:xfrm>
          <a:custGeom>
            <a:rect b="b" l="l" r="r" t="t"/>
            <a:pathLst>
              <a:path extrusionOk="0" h="364969" w="355388">
                <a:moveTo>
                  <a:pt x="0" y="0"/>
                </a:moveTo>
                <a:lnTo>
                  <a:pt x="355388" y="0"/>
                </a:lnTo>
                <a:lnTo>
                  <a:pt x="355388" y="364968"/>
                </a:lnTo>
                <a:lnTo>
                  <a:pt x="0" y="364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0"/>
          <p:cNvSpPr/>
          <p:nvPr/>
        </p:nvSpPr>
        <p:spPr>
          <a:xfrm flipH="1" rot="10800000">
            <a:off x="16123122" y="506147"/>
            <a:ext cx="1669932" cy="1669932"/>
          </a:xfrm>
          <a:custGeom>
            <a:rect b="b" l="l" r="r" t="t"/>
            <a:pathLst>
              <a:path extrusionOk="0" h="1669932" w="1669932">
                <a:moveTo>
                  <a:pt x="0" y="1669932"/>
                </a:moveTo>
                <a:lnTo>
                  <a:pt x="1669932" y="1669932"/>
                </a:lnTo>
                <a:lnTo>
                  <a:pt x="1669932" y="0"/>
                </a:lnTo>
                <a:lnTo>
                  <a:pt x="0" y="0"/>
                </a:lnTo>
                <a:lnTo>
                  <a:pt x="0" y="166993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0"/>
          <p:cNvSpPr/>
          <p:nvPr/>
        </p:nvSpPr>
        <p:spPr>
          <a:xfrm rot="10800000">
            <a:off x="494946" y="506147"/>
            <a:ext cx="1669932" cy="1669932"/>
          </a:xfrm>
          <a:custGeom>
            <a:rect b="b" l="l" r="r" t="t"/>
            <a:pathLst>
              <a:path extrusionOk="0" h="1669932" w="1669932">
                <a:moveTo>
                  <a:pt x="1669932" y="1669932"/>
                </a:moveTo>
                <a:lnTo>
                  <a:pt x="0" y="1669932"/>
                </a:lnTo>
                <a:lnTo>
                  <a:pt x="0" y="0"/>
                </a:lnTo>
                <a:lnTo>
                  <a:pt x="1669932" y="0"/>
                </a:lnTo>
                <a:lnTo>
                  <a:pt x="1669932" y="166993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0"/>
          <p:cNvSpPr txBox="1"/>
          <p:nvPr/>
        </p:nvSpPr>
        <p:spPr>
          <a:xfrm>
            <a:off x="3172763" y="725739"/>
            <a:ext cx="11942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MONTHLY GOALS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04" name="Google Shape;404;p20"/>
          <p:cNvSpPr txBox="1"/>
          <p:nvPr/>
        </p:nvSpPr>
        <p:spPr>
          <a:xfrm>
            <a:off x="12370102" y="3533509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0"/>
          <p:cNvSpPr txBox="1"/>
          <p:nvPr/>
        </p:nvSpPr>
        <p:spPr>
          <a:xfrm>
            <a:off x="12370102" y="7201642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0"/>
          <p:cNvSpPr txBox="1"/>
          <p:nvPr/>
        </p:nvSpPr>
        <p:spPr>
          <a:xfrm>
            <a:off x="12370102" y="4257331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0"/>
          <p:cNvSpPr txBox="1"/>
          <p:nvPr/>
        </p:nvSpPr>
        <p:spPr>
          <a:xfrm>
            <a:off x="12370102" y="7925464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0"/>
          <p:cNvSpPr txBox="1"/>
          <p:nvPr/>
        </p:nvSpPr>
        <p:spPr>
          <a:xfrm>
            <a:off x="12370102" y="4981152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12370102" y="8649285"/>
            <a:ext cx="4586221" cy="494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What's on your to-do list this month?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12370102" y="2955964"/>
            <a:ext cx="2985886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TOP PRIORITIES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12370102" y="6557446"/>
            <a:ext cx="4337196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SECONDARY PRIORITIES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1"/>
          <p:cNvPicPr preferRelativeResize="0"/>
          <p:nvPr/>
        </p:nvPicPr>
        <p:blipFill rotWithShape="1">
          <a:blip r:embed="rId3">
            <a:alphaModFix/>
          </a:blip>
          <a:srcRect b="11652" l="0" r="0" t="32095"/>
          <a:stretch/>
        </p:blipFill>
        <p:spPr>
          <a:xfrm>
            <a:off x="1436347" y="2999872"/>
            <a:ext cx="5748042" cy="57480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7" name="Google Shape;417;p21"/>
          <p:cNvGraphicFramePr/>
          <p:nvPr/>
        </p:nvGraphicFramePr>
        <p:xfrm>
          <a:off x="8193483" y="32304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{A9237A69-A397-4062-A35D-6734DB1976EA}</a:tableStyleId>
              </a:tblPr>
              <a:tblGrid>
                <a:gridCol w="1939525"/>
                <a:gridCol w="2375425"/>
                <a:gridCol w="2375425"/>
                <a:gridCol w="2375425"/>
              </a:tblGrid>
              <a:tr h="101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Shared 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Date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04/11/2024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Post title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Morning Vibes ☀️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0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Caption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Starting the day with simplicity and serenity.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Embracing the beauty of minimalist living.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Hashtags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#Minimalism #Simplicity #MorningRoutine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Check list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Picture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Scheduled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Posted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21"/>
          <p:cNvSpPr/>
          <p:nvPr/>
        </p:nvSpPr>
        <p:spPr>
          <a:xfrm>
            <a:off x="12309206" y="3428643"/>
            <a:ext cx="603290" cy="603290"/>
          </a:xfrm>
          <a:custGeom>
            <a:rect b="b" l="l" r="r" t="t"/>
            <a:pathLst>
              <a:path extrusionOk="0" h="603290" w="603290">
                <a:moveTo>
                  <a:pt x="0" y="0"/>
                </a:moveTo>
                <a:lnTo>
                  <a:pt x="603290" y="0"/>
                </a:lnTo>
                <a:lnTo>
                  <a:pt x="603290" y="603289"/>
                </a:lnTo>
                <a:lnTo>
                  <a:pt x="0" y="60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1"/>
          <p:cNvSpPr/>
          <p:nvPr/>
        </p:nvSpPr>
        <p:spPr>
          <a:xfrm>
            <a:off x="10120432" y="3428643"/>
            <a:ext cx="603290" cy="603290"/>
          </a:xfrm>
          <a:custGeom>
            <a:rect b="b" l="l" r="r" t="t"/>
            <a:pathLst>
              <a:path extrusionOk="0" h="603290" w="603290">
                <a:moveTo>
                  <a:pt x="0" y="0"/>
                </a:moveTo>
                <a:lnTo>
                  <a:pt x="603290" y="0"/>
                </a:lnTo>
                <a:lnTo>
                  <a:pt x="603290" y="603289"/>
                </a:lnTo>
                <a:lnTo>
                  <a:pt x="0" y="60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0" name="Google Shape;420;p21"/>
          <p:cNvGrpSpPr/>
          <p:nvPr/>
        </p:nvGrpSpPr>
        <p:grpSpPr>
          <a:xfrm>
            <a:off x="11214819" y="3428643"/>
            <a:ext cx="603290" cy="603290"/>
            <a:chOff x="0" y="0"/>
            <a:chExt cx="804386" cy="804386"/>
          </a:xfrm>
        </p:grpSpPr>
        <p:grpSp>
          <p:nvGrpSpPr>
            <p:cNvPr id="421" name="Google Shape;421;p21"/>
            <p:cNvGrpSpPr/>
            <p:nvPr/>
          </p:nvGrpSpPr>
          <p:grpSpPr>
            <a:xfrm>
              <a:off x="0" y="0"/>
              <a:ext cx="804386" cy="804386"/>
              <a:chOff x="0" y="0"/>
              <a:chExt cx="812800" cy="812800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21"/>
            <p:cNvSpPr/>
            <p:nvPr/>
          </p:nvSpPr>
          <p:spPr>
            <a:xfrm>
              <a:off x="147323" y="147323"/>
              <a:ext cx="509741" cy="509741"/>
            </a:xfrm>
            <a:custGeom>
              <a:rect b="b" l="l" r="r" t="t"/>
              <a:pathLst>
                <a:path extrusionOk="0" h="509741" w="509741">
                  <a:moveTo>
                    <a:pt x="0" y="0"/>
                  </a:moveTo>
                  <a:lnTo>
                    <a:pt x="509740" y="0"/>
                  </a:lnTo>
                  <a:lnTo>
                    <a:pt x="509740" y="509740"/>
                  </a:lnTo>
                  <a:lnTo>
                    <a:pt x="0" y="5097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25" name="Google Shape;425;p21"/>
          <p:cNvSpPr/>
          <p:nvPr/>
        </p:nvSpPr>
        <p:spPr>
          <a:xfrm>
            <a:off x="1436347" y="9110498"/>
            <a:ext cx="546023" cy="523189"/>
          </a:xfrm>
          <a:custGeom>
            <a:rect b="b" l="l" r="r" t="t"/>
            <a:pathLst>
              <a:path extrusionOk="0" h="523189" w="546023">
                <a:moveTo>
                  <a:pt x="0" y="0"/>
                </a:moveTo>
                <a:lnTo>
                  <a:pt x="546022" y="0"/>
                </a:lnTo>
                <a:lnTo>
                  <a:pt x="546022" y="523189"/>
                </a:lnTo>
                <a:lnTo>
                  <a:pt x="0" y="523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1"/>
          <p:cNvSpPr/>
          <p:nvPr/>
        </p:nvSpPr>
        <p:spPr>
          <a:xfrm>
            <a:off x="3475717" y="9110498"/>
            <a:ext cx="601996" cy="523189"/>
          </a:xfrm>
          <a:custGeom>
            <a:rect b="b" l="l" r="r" t="t"/>
            <a:pathLst>
              <a:path extrusionOk="0" h="523189" w="601996">
                <a:moveTo>
                  <a:pt x="0" y="0"/>
                </a:moveTo>
                <a:lnTo>
                  <a:pt x="601996" y="0"/>
                </a:lnTo>
                <a:lnTo>
                  <a:pt x="601996" y="523189"/>
                </a:lnTo>
                <a:lnTo>
                  <a:pt x="0" y="523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21"/>
          <p:cNvSpPr/>
          <p:nvPr/>
        </p:nvSpPr>
        <p:spPr>
          <a:xfrm>
            <a:off x="5605092" y="9110498"/>
            <a:ext cx="523189" cy="523189"/>
          </a:xfrm>
          <a:custGeom>
            <a:rect b="b" l="l" r="r" t="t"/>
            <a:pathLst>
              <a:path extrusionOk="0" h="523189" w="523189">
                <a:moveTo>
                  <a:pt x="0" y="0"/>
                </a:moveTo>
                <a:lnTo>
                  <a:pt x="523189" y="0"/>
                </a:lnTo>
                <a:lnTo>
                  <a:pt x="523189" y="523189"/>
                </a:lnTo>
                <a:lnTo>
                  <a:pt x="0" y="523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1"/>
          <p:cNvSpPr txBox="1"/>
          <p:nvPr/>
        </p:nvSpPr>
        <p:spPr>
          <a:xfrm>
            <a:off x="3172763" y="725739"/>
            <a:ext cx="11942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POST PLANNER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2192668" y="9212708"/>
            <a:ext cx="479896" cy="3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0" i="0" lang="en-US" sz="22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254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4287263" y="9212708"/>
            <a:ext cx="642076" cy="3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0" i="0" lang="en-US" sz="22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43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6337831" y="9212708"/>
            <a:ext cx="642076" cy="356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r>
              <a:rPr b="0" i="0" lang="en-US" sz="22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157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3691395" y="2403408"/>
            <a:ext cx="1237945" cy="1192929"/>
          </a:xfrm>
          <a:custGeom>
            <a:rect b="b" l="l" r="r" t="t"/>
            <a:pathLst>
              <a:path extrusionOk="0" h="1192929" w="1237945">
                <a:moveTo>
                  <a:pt x="0" y="0"/>
                </a:moveTo>
                <a:lnTo>
                  <a:pt x="1237945" y="0"/>
                </a:lnTo>
                <a:lnTo>
                  <a:pt x="1237945" y="1192928"/>
                </a:lnTo>
                <a:lnTo>
                  <a:pt x="0" y="1192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 b="49475" l="5373" r="2297" t="24165"/>
          <a:stretch/>
        </p:blipFill>
        <p:spPr>
          <a:xfrm>
            <a:off x="0" y="0"/>
            <a:ext cx="18288000" cy="696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22"/>
          <p:cNvGrpSpPr/>
          <p:nvPr/>
        </p:nvGrpSpPr>
        <p:grpSpPr>
          <a:xfrm>
            <a:off x="771812" y="5322396"/>
            <a:ext cx="16744377" cy="4150965"/>
            <a:chOff x="0" y="-48220"/>
            <a:chExt cx="22325836" cy="5534620"/>
          </a:xfrm>
        </p:grpSpPr>
        <p:sp>
          <p:nvSpPr>
            <p:cNvPr id="439" name="Google Shape;439;p22"/>
            <p:cNvSpPr/>
            <p:nvPr/>
          </p:nvSpPr>
          <p:spPr>
            <a:xfrm>
              <a:off x="16839436" y="0"/>
              <a:ext cx="5486400" cy="5486400"/>
            </a:xfrm>
            <a:custGeom>
              <a:rect b="b" l="l" r="r" t="t"/>
              <a:pathLst>
                <a:path extrusionOk="0"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40" name="Google Shape;440;p22"/>
            <p:cNvGrpSpPr/>
            <p:nvPr/>
          </p:nvGrpSpPr>
          <p:grpSpPr>
            <a:xfrm>
              <a:off x="0" y="-48220"/>
              <a:ext cx="18012004" cy="5534620"/>
              <a:chOff x="0" y="-9525"/>
              <a:chExt cx="3557927" cy="1093258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0" y="0"/>
                <a:ext cx="3557927" cy="1083733"/>
              </a:xfrm>
              <a:custGeom>
                <a:rect b="b" l="l" r="r" t="t"/>
                <a:pathLst>
                  <a:path extrusionOk="0" h="1083733" w="3557927">
                    <a:moveTo>
                      <a:pt x="28655" y="0"/>
                    </a:moveTo>
                    <a:lnTo>
                      <a:pt x="3529272" y="0"/>
                    </a:lnTo>
                    <a:cubicBezTo>
                      <a:pt x="3545098" y="0"/>
                      <a:pt x="3557927" y="12829"/>
                      <a:pt x="3557927" y="28655"/>
                    </a:cubicBezTo>
                    <a:lnTo>
                      <a:pt x="3557927" y="1055079"/>
                    </a:lnTo>
                    <a:cubicBezTo>
                      <a:pt x="3557927" y="1070904"/>
                      <a:pt x="3545098" y="1083733"/>
                      <a:pt x="3529272" y="1083733"/>
                    </a:cubicBezTo>
                    <a:lnTo>
                      <a:pt x="28655" y="1083733"/>
                    </a:lnTo>
                    <a:cubicBezTo>
                      <a:pt x="12829" y="1083733"/>
                      <a:pt x="0" y="1070904"/>
                      <a:pt x="0" y="1055079"/>
                    </a:cubicBezTo>
                    <a:lnTo>
                      <a:pt x="0" y="28655"/>
                    </a:lnTo>
                    <a:cubicBezTo>
                      <a:pt x="0" y="12829"/>
                      <a:pt x="12829" y="0"/>
                      <a:pt x="28655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2"/>
              <p:cNvSpPr txBox="1"/>
              <p:nvPr/>
            </p:nvSpPr>
            <p:spPr>
              <a:xfrm>
                <a:off x="0" y="-9525"/>
                <a:ext cx="3557927" cy="1093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3" name="Google Shape;443;p22"/>
          <p:cNvSpPr txBox="1"/>
          <p:nvPr/>
        </p:nvSpPr>
        <p:spPr>
          <a:xfrm>
            <a:off x="3187189" y="8101809"/>
            <a:ext cx="11913622" cy="598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Write a subtitle of this section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1028700" y="6241273"/>
            <a:ext cx="162306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20"/>
              <a:buFont typeface="Arial"/>
              <a:buNone/>
            </a:pPr>
            <a:r>
              <a:rPr b="1" i="0" lang="en-US" sz="1102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PLANS &amp; SCHEDULES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14372772" y="661967"/>
            <a:ext cx="31434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7"/>
              <a:buFont typeface="Arial"/>
              <a:buNone/>
            </a:pPr>
            <a:r>
              <a:rPr b="1" i="0" lang="en-US" sz="13467" u="none" cap="none" strike="noStrike">
                <a:solidFill>
                  <a:srgbClr val="949688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"/>
          <p:cNvSpPr/>
          <p:nvPr/>
        </p:nvSpPr>
        <p:spPr>
          <a:xfrm>
            <a:off x="13129623" y="4839762"/>
            <a:ext cx="3949020" cy="3949020"/>
          </a:xfrm>
          <a:custGeom>
            <a:rect b="b" l="l" r="r" t="t"/>
            <a:pathLst>
              <a:path extrusionOk="0" h="3949020" w="3949020">
                <a:moveTo>
                  <a:pt x="0" y="0"/>
                </a:moveTo>
                <a:lnTo>
                  <a:pt x="3949020" y="0"/>
                </a:lnTo>
                <a:lnTo>
                  <a:pt x="3949020" y="3949020"/>
                </a:lnTo>
                <a:lnTo>
                  <a:pt x="0" y="3949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51" name="Google Shape;451;p23"/>
          <p:cNvPicPr preferRelativeResize="0"/>
          <p:nvPr/>
        </p:nvPicPr>
        <p:blipFill rotWithShape="1">
          <a:blip r:embed="rId4">
            <a:alphaModFix/>
          </a:blip>
          <a:srcRect b="0" l="68063" r="2336" t="41134"/>
          <a:stretch/>
        </p:blipFill>
        <p:spPr>
          <a:xfrm>
            <a:off x="13677750" y="1581408"/>
            <a:ext cx="3400893" cy="9002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2" name="Google Shape;452;p23"/>
          <p:cNvGraphicFramePr/>
          <p:nvPr/>
        </p:nvGraphicFramePr>
        <p:xfrm>
          <a:off x="1297040" y="2710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{A9237A69-A397-4062-A35D-6734DB1976EA}</a:tableStyleId>
              </a:tblPr>
              <a:tblGrid>
                <a:gridCol w="7584150"/>
                <a:gridCol w="4149850"/>
              </a:tblGrid>
              <a:tr h="97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b="1"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Category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b="1"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Allocation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Content Creation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$5,000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</a:tr>
              <a:tr h="9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Advertising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$3,000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</a:tr>
              <a:tr h="9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Tools and Resources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$2,500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</a:tr>
              <a:tr h="9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Analytics Tools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$1,500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</a:tr>
              <a:tr h="99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Contingency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5"/>
                    </a:solidFill>
                  </a:tcPr>
                </a:tc>
              </a:tr>
              <a:tr h="97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b="1"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75"/>
                        <a:buFont typeface="Arial"/>
                        <a:buNone/>
                      </a:pPr>
                      <a:r>
                        <a:rPr lang="en-US" sz="2475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$13,000</a:t>
                      </a:r>
                      <a:endParaRPr sz="1100" u="none" cap="none" strike="noStrike"/>
                    </a:p>
                  </a:txBody>
                  <a:tcPr marT="123825" marB="123825" marR="123825" marL="12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3" name="Google Shape;453;p23"/>
          <p:cNvSpPr txBox="1"/>
          <p:nvPr/>
        </p:nvSpPr>
        <p:spPr>
          <a:xfrm>
            <a:off x="-940471" y="801073"/>
            <a:ext cx="20169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BUDGET ALLOCATION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516" y="2356521"/>
            <a:ext cx="9969246" cy="7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4"/>
          <p:cNvSpPr/>
          <p:nvPr/>
        </p:nvSpPr>
        <p:spPr>
          <a:xfrm>
            <a:off x="15645453" y="3356040"/>
            <a:ext cx="1403055" cy="140305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EB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p24"/>
          <p:cNvGrpSpPr/>
          <p:nvPr/>
        </p:nvGrpSpPr>
        <p:grpSpPr>
          <a:xfrm>
            <a:off x="15645453" y="5378529"/>
            <a:ext cx="1403055" cy="1403055"/>
            <a:chOff x="0" y="0"/>
            <a:chExt cx="812800" cy="812800"/>
          </a:xfrm>
        </p:grpSpPr>
        <p:sp>
          <p:nvSpPr>
            <p:cNvPr id="461" name="Google Shape;461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4"/>
          <p:cNvSpPr/>
          <p:nvPr/>
        </p:nvSpPr>
        <p:spPr>
          <a:xfrm>
            <a:off x="15645453" y="7515062"/>
            <a:ext cx="1403055" cy="140305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EB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15993638" y="3664083"/>
            <a:ext cx="706657" cy="706657"/>
          </a:xfrm>
          <a:custGeom>
            <a:rect b="b" l="l" r="r" t="t"/>
            <a:pathLst>
              <a:path extrusionOk="0" h="706657" w="706657">
                <a:moveTo>
                  <a:pt x="0" y="0"/>
                </a:moveTo>
                <a:lnTo>
                  <a:pt x="706657" y="0"/>
                </a:lnTo>
                <a:lnTo>
                  <a:pt x="706657" y="706656"/>
                </a:lnTo>
                <a:lnTo>
                  <a:pt x="0" y="7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24"/>
          <p:cNvSpPr/>
          <p:nvPr/>
        </p:nvSpPr>
        <p:spPr>
          <a:xfrm>
            <a:off x="15993638" y="5726714"/>
            <a:ext cx="706657" cy="706657"/>
          </a:xfrm>
          <a:custGeom>
            <a:rect b="b" l="l" r="r" t="t"/>
            <a:pathLst>
              <a:path extrusionOk="0" h="706657" w="706657">
                <a:moveTo>
                  <a:pt x="0" y="0"/>
                </a:moveTo>
                <a:lnTo>
                  <a:pt x="706657" y="0"/>
                </a:lnTo>
                <a:lnTo>
                  <a:pt x="706657" y="706656"/>
                </a:lnTo>
                <a:lnTo>
                  <a:pt x="0" y="7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4"/>
          <p:cNvSpPr/>
          <p:nvPr/>
        </p:nvSpPr>
        <p:spPr>
          <a:xfrm>
            <a:off x="10380890" y="6146596"/>
            <a:ext cx="577765" cy="491625"/>
          </a:xfrm>
          <a:custGeom>
            <a:rect b="b" l="l" r="r" t="t"/>
            <a:pathLst>
              <a:path extrusionOk="0" h="491625" w="577765">
                <a:moveTo>
                  <a:pt x="0" y="0"/>
                </a:moveTo>
                <a:lnTo>
                  <a:pt x="577765" y="0"/>
                </a:lnTo>
                <a:lnTo>
                  <a:pt x="577765" y="491625"/>
                </a:lnTo>
                <a:lnTo>
                  <a:pt x="0" y="49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4"/>
          <p:cNvSpPr/>
          <p:nvPr/>
        </p:nvSpPr>
        <p:spPr>
          <a:xfrm>
            <a:off x="15980861" y="7951435"/>
            <a:ext cx="719434" cy="612173"/>
          </a:xfrm>
          <a:custGeom>
            <a:rect b="b" l="l" r="r" t="t"/>
            <a:pathLst>
              <a:path extrusionOk="0" h="612173" w="719434">
                <a:moveTo>
                  <a:pt x="0" y="0"/>
                </a:moveTo>
                <a:lnTo>
                  <a:pt x="719434" y="0"/>
                </a:lnTo>
                <a:lnTo>
                  <a:pt x="719434" y="612173"/>
                </a:lnTo>
                <a:lnTo>
                  <a:pt x="0" y="612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24"/>
          <p:cNvSpPr txBox="1"/>
          <p:nvPr/>
        </p:nvSpPr>
        <p:spPr>
          <a:xfrm>
            <a:off x="3172763" y="725739"/>
            <a:ext cx="11942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GROWTH GRAPH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9880746" y="3368946"/>
            <a:ext cx="51045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28"/>
              <a:buFont typeface="Arial"/>
              <a:buNone/>
            </a:pPr>
            <a:r>
              <a:rPr b="1" i="0" lang="en-US" sz="512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12,000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9880746" y="5505971"/>
            <a:ext cx="51045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28"/>
              <a:buFont typeface="Arial"/>
              <a:buNone/>
            </a:pPr>
            <a:r>
              <a:rPr b="1" i="0" lang="en-US" sz="512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1,500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9880746" y="7642504"/>
            <a:ext cx="51045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28"/>
              <a:buFont typeface="Arial"/>
              <a:buNone/>
            </a:pPr>
            <a:r>
              <a:rPr b="1" i="0" lang="en-US" sz="512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6,000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12874347" y="4116972"/>
            <a:ext cx="211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18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4"/>
              <a:buFont typeface="Arial"/>
              <a:buNone/>
            </a:pPr>
            <a:r>
              <a:rPr b="0" i="0" lang="en-US" sz="2404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New followers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12874347" y="6253997"/>
            <a:ext cx="211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18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4"/>
              <a:buFont typeface="Arial"/>
              <a:buNone/>
            </a:pPr>
            <a:r>
              <a:rPr b="0" i="0" lang="en-US" sz="2404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12874347" y="8390530"/>
            <a:ext cx="211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18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4"/>
              <a:buFont typeface="Arial"/>
              <a:buNone/>
            </a:pPr>
            <a:r>
              <a:rPr b="0" i="0" lang="en-US" sz="2404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Interactions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25"/>
          <p:cNvGraphicFramePr/>
          <p:nvPr/>
        </p:nvGraphicFramePr>
        <p:xfrm>
          <a:off x="933450" y="3806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{A9237A69-A397-4062-A35D-6734DB1976EA}</a:tableStyleId>
              </a:tblPr>
              <a:tblGrid>
                <a:gridCol w="845000"/>
                <a:gridCol w="4641475"/>
              </a:tblGrid>
              <a:tr h="81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Define Content Themes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Research Keywords and Hashtags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Plan Posting Schedule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Curate High-Quality Visuals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Write Compelling Captions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Engage with Audience Comments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Monitor Performance Metrics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0" name="Google Shape;480;p25"/>
          <p:cNvGraphicFramePr/>
          <p:nvPr/>
        </p:nvGraphicFramePr>
        <p:xfrm>
          <a:off x="6419918" y="3806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{A9237A69-A397-4062-A35D-6734DB1976EA}</a:tableStyleId>
              </a:tblPr>
              <a:tblGrid>
                <a:gridCol w="845000"/>
                <a:gridCol w="4641475"/>
              </a:tblGrid>
              <a:tr h="81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Create Visual Content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Edit Images or Videos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Ensure Consistent Branding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Optimize Content for Each Platform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Schedule Posts in Advance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Review and Approve Content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Track Content Performance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496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81" name="Google Shape;481;p25"/>
          <p:cNvGrpSpPr/>
          <p:nvPr/>
        </p:nvGrpSpPr>
        <p:grpSpPr>
          <a:xfrm>
            <a:off x="12777833" y="-36165"/>
            <a:ext cx="5510167" cy="10323165"/>
            <a:chOff x="0" y="-9525"/>
            <a:chExt cx="1451237" cy="2718858"/>
          </a:xfrm>
        </p:grpSpPr>
        <p:sp>
          <p:nvSpPr>
            <p:cNvPr id="482" name="Google Shape;482;p25"/>
            <p:cNvSpPr/>
            <p:nvPr/>
          </p:nvSpPr>
          <p:spPr>
            <a:xfrm>
              <a:off x="0" y="0"/>
              <a:ext cx="1451237" cy="2709333"/>
            </a:xfrm>
            <a:custGeom>
              <a:rect b="b" l="l" r="r" t="t"/>
              <a:pathLst>
                <a:path extrusionOk="0" h="2709333" w="1451237">
                  <a:moveTo>
                    <a:pt x="0" y="0"/>
                  </a:moveTo>
                  <a:lnTo>
                    <a:pt x="1451237" y="0"/>
                  </a:lnTo>
                  <a:lnTo>
                    <a:pt x="14512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</p:sp>
        <p:sp>
          <p:nvSpPr>
            <p:cNvPr id="483" name="Google Shape;483;p25"/>
            <p:cNvSpPr txBox="1"/>
            <p:nvPr/>
          </p:nvSpPr>
          <p:spPr>
            <a:xfrm>
              <a:off x="0" y="-9525"/>
              <a:ext cx="1451237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4" name="Google Shape;484;p25"/>
          <p:cNvPicPr preferRelativeResize="0"/>
          <p:nvPr/>
        </p:nvPicPr>
        <p:blipFill rotWithShape="1">
          <a:blip r:embed="rId3">
            <a:alphaModFix/>
          </a:blip>
          <a:srcRect b="55674" l="29552" r="18004" t="20430"/>
          <a:stretch/>
        </p:blipFill>
        <p:spPr>
          <a:xfrm>
            <a:off x="13526252" y="836772"/>
            <a:ext cx="4013330" cy="243826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5"/>
          <p:cNvSpPr/>
          <p:nvPr/>
        </p:nvSpPr>
        <p:spPr>
          <a:xfrm>
            <a:off x="1080863" y="3806456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86" name="Google Shape;486;p25"/>
          <p:cNvSpPr/>
          <p:nvPr/>
        </p:nvSpPr>
        <p:spPr>
          <a:xfrm>
            <a:off x="6579343" y="3806456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87" name="Google Shape;487;p25"/>
          <p:cNvSpPr/>
          <p:nvPr/>
        </p:nvSpPr>
        <p:spPr>
          <a:xfrm>
            <a:off x="1080863" y="4642222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8"/>
                </a:lnTo>
                <a:lnTo>
                  <a:pt x="0" y="580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88" name="Google Shape;488;p25"/>
          <p:cNvSpPr/>
          <p:nvPr/>
        </p:nvSpPr>
        <p:spPr>
          <a:xfrm>
            <a:off x="6579343" y="4642222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8"/>
                </a:lnTo>
                <a:lnTo>
                  <a:pt x="0" y="580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89" name="Google Shape;489;p25"/>
          <p:cNvSpPr/>
          <p:nvPr/>
        </p:nvSpPr>
        <p:spPr>
          <a:xfrm>
            <a:off x="1080863" y="5477987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90" name="Google Shape;490;p25"/>
          <p:cNvSpPr/>
          <p:nvPr/>
        </p:nvSpPr>
        <p:spPr>
          <a:xfrm>
            <a:off x="6579343" y="5477987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91" name="Google Shape;491;p25"/>
          <p:cNvSpPr/>
          <p:nvPr/>
        </p:nvSpPr>
        <p:spPr>
          <a:xfrm>
            <a:off x="1080863" y="6313753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92" name="Google Shape;492;p25"/>
          <p:cNvSpPr/>
          <p:nvPr/>
        </p:nvSpPr>
        <p:spPr>
          <a:xfrm>
            <a:off x="6579343" y="6313753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93" name="Google Shape;493;p25"/>
          <p:cNvSpPr/>
          <p:nvPr/>
        </p:nvSpPr>
        <p:spPr>
          <a:xfrm>
            <a:off x="6579343" y="7150967"/>
            <a:ext cx="683036" cy="580039"/>
          </a:xfrm>
          <a:custGeom>
            <a:rect b="b" l="l" r="r" t="t"/>
            <a:pathLst>
              <a:path extrusionOk="0" h="580039" w="683036">
                <a:moveTo>
                  <a:pt x="0" y="0"/>
                </a:moveTo>
                <a:lnTo>
                  <a:pt x="683036" y="0"/>
                </a:lnTo>
                <a:lnTo>
                  <a:pt x="683036" y="580039"/>
                </a:lnTo>
                <a:lnTo>
                  <a:pt x="0" y="580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494" name="Google Shape;494;p25"/>
          <p:cNvSpPr txBox="1"/>
          <p:nvPr/>
        </p:nvSpPr>
        <p:spPr>
          <a:xfrm>
            <a:off x="933450" y="1038225"/>
            <a:ext cx="109728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18"/>
              <a:buFont typeface="Arial"/>
              <a:buNone/>
            </a:pPr>
            <a:r>
              <a:rPr b="1" i="0" lang="en-US" sz="771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IMPORTANT CHECKLIST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95" name="Google Shape;495;p25"/>
          <p:cNvSpPr txBox="1"/>
          <p:nvPr/>
        </p:nvSpPr>
        <p:spPr>
          <a:xfrm>
            <a:off x="933450" y="3086687"/>
            <a:ext cx="521832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747666"/>
                </a:solidFill>
                <a:latin typeface="Cabin"/>
                <a:ea typeface="Cabin"/>
                <a:cs typeface="Cabin"/>
                <a:sym typeface="Cabin"/>
              </a:rPr>
              <a:t>CONTENT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 txBox="1"/>
          <p:nvPr/>
        </p:nvSpPr>
        <p:spPr>
          <a:xfrm>
            <a:off x="6419918" y="3086687"/>
            <a:ext cx="397808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747666"/>
                </a:solidFill>
                <a:latin typeface="Cabin"/>
                <a:ea typeface="Cabin"/>
                <a:cs typeface="Cabin"/>
                <a:sym typeface="Cabin"/>
              </a:rPr>
              <a:t>CONTENT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 txBox="1"/>
          <p:nvPr/>
        </p:nvSpPr>
        <p:spPr>
          <a:xfrm>
            <a:off x="13764094" y="4742164"/>
            <a:ext cx="3537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 txBox="1"/>
          <p:nvPr/>
        </p:nvSpPr>
        <p:spPr>
          <a:xfrm>
            <a:off x="13764094" y="6795683"/>
            <a:ext cx="3537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13764094" y="9010206"/>
            <a:ext cx="3537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14214029" y="3646511"/>
            <a:ext cx="26379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18"/>
              <a:buFont typeface="Arial"/>
              <a:buNone/>
            </a:pPr>
            <a:r>
              <a:rPr b="1" i="0" lang="en-US" sz="771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01" name="Google Shape;501;p25"/>
          <p:cNvSpPr txBox="1"/>
          <p:nvPr/>
        </p:nvSpPr>
        <p:spPr>
          <a:xfrm>
            <a:off x="14214029" y="5700031"/>
            <a:ext cx="26379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18"/>
              <a:buFont typeface="Arial"/>
              <a:buNone/>
            </a:pPr>
            <a:r>
              <a:rPr b="1" i="0" lang="en-US" sz="771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02" name="Google Shape;502;p25"/>
          <p:cNvSpPr txBox="1"/>
          <p:nvPr/>
        </p:nvSpPr>
        <p:spPr>
          <a:xfrm>
            <a:off x="14214029" y="7914553"/>
            <a:ext cx="26379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18"/>
              <a:buFont typeface="Arial"/>
              <a:buNone/>
            </a:pPr>
            <a:r>
              <a:rPr b="1" i="0" lang="en-US" sz="771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2924171" y="234691"/>
            <a:ext cx="1204162" cy="1204162"/>
          </a:xfrm>
          <a:custGeom>
            <a:rect b="b" l="l" r="r" t="t"/>
            <a:pathLst>
              <a:path extrusionOk="0" h="1204162" w="1204162">
                <a:moveTo>
                  <a:pt x="0" y="0"/>
                </a:moveTo>
                <a:lnTo>
                  <a:pt x="1204162" y="0"/>
                </a:lnTo>
                <a:lnTo>
                  <a:pt x="1204162" y="1204162"/>
                </a:lnTo>
                <a:lnTo>
                  <a:pt x="0" y="1204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5"/>
          <p:cNvSpPr/>
          <p:nvPr/>
        </p:nvSpPr>
        <p:spPr>
          <a:xfrm>
            <a:off x="16937500" y="234691"/>
            <a:ext cx="1204162" cy="1204162"/>
          </a:xfrm>
          <a:custGeom>
            <a:rect b="b" l="l" r="r" t="t"/>
            <a:pathLst>
              <a:path extrusionOk="0" h="1204162" w="1204162">
                <a:moveTo>
                  <a:pt x="0" y="0"/>
                </a:moveTo>
                <a:lnTo>
                  <a:pt x="1204163" y="0"/>
                </a:lnTo>
                <a:lnTo>
                  <a:pt x="1204163" y="1204162"/>
                </a:lnTo>
                <a:lnTo>
                  <a:pt x="0" y="1204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6"/>
          <p:cNvGrpSpPr/>
          <p:nvPr/>
        </p:nvGrpSpPr>
        <p:grpSpPr>
          <a:xfrm>
            <a:off x="8100365" y="2586067"/>
            <a:ext cx="9051988" cy="7147216"/>
            <a:chOff x="0" y="-9525"/>
            <a:chExt cx="2384063" cy="1882394"/>
          </a:xfrm>
        </p:grpSpPr>
        <p:sp>
          <p:nvSpPr>
            <p:cNvPr id="510" name="Google Shape;510;p26"/>
            <p:cNvSpPr/>
            <p:nvPr/>
          </p:nvSpPr>
          <p:spPr>
            <a:xfrm>
              <a:off x="0" y="0"/>
              <a:ext cx="2384063" cy="1872869"/>
            </a:xfrm>
            <a:custGeom>
              <a:rect b="b" l="l" r="r" t="t"/>
              <a:pathLst>
                <a:path extrusionOk="0" h="1872869" w="2384063">
                  <a:moveTo>
                    <a:pt x="0" y="0"/>
                  </a:moveTo>
                  <a:lnTo>
                    <a:pt x="2384063" y="0"/>
                  </a:lnTo>
                  <a:lnTo>
                    <a:pt x="2384063" y="1872869"/>
                  </a:lnTo>
                  <a:lnTo>
                    <a:pt x="0" y="1872869"/>
                  </a:ln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</p:sp>
        <p:sp>
          <p:nvSpPr>
            <p:cNvPr id="511" name="Google Shape;511;p26"/>
            <p:cNvSpPr txBox="1"/>
            <p:nvPr/>
          </p:nvSpPr>
          <p:spPr>
            <a:xfrm>
              <a:off x="0" y="-9525"/>
              <a:ext cx="2384063" cy="188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26"/>
          <p:cNvSpPr txBox="1"/>
          <p:nvPr/>
        </p:nvSpPr>
        <p:spPr>
          <a:xfrm>
            <a:off x="10725366" y="2834478"/>
            <a:ext cx="4015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1" i="0" lang="en-US" sz="3499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Design Elements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p26"/>
          <p:cNvGrpSpPr/>
          <p:nvPr/>
        </p:nvGrpSpPr>
        <p:grpSpPr>
          <a:xfrm>
            <a:off x="610673" y="2586067"/>
            <a:ext cx="7372460" cy="7147216"/>
            <a:chOff x="0" y="-9525"/>
            <a:chExt cx="1941718" cy="1882394"/>
          </a:xfrm>
        </p:grpSpPr>
        <p:sp>
          <p:nvSpPr>
            <p:cNvPr id="514" name="Google Shape;514;p26"/>
            <p:cNvSpPr/>
            <p:nvPr/>
          </p:nvSpPr>
          <p:spPr>
            <a:xfrm>
              <a:off x="0" y="0"/>
              <a:ext cx="1941718" cy="1872869"/>
            </a:xfrm>
            <a:custGeom>
              <a:rect b="b" l="l" r="r" t="t"/>
              <a:pathLst>
                <a:path extrusionOk="0" h="1872869" w="1941718">
                  <a:moveTo>
                    <a:pt x="0" y="0"/>
                  </a:moveTo>
                  <a:lnTo>
                    <a:pt x="1941718" y="0"/>
                  </a:lnTo>
                  <a:lnTo>
                    <a:pt x="1941718" y="1872869"/>
                  </a:lnTo>
                  <a:lnTo>
                    <a:pt x="0" y="1872869"/>
                  </a:ln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</p:sp>
        <p:sp>
          <p:nvSpPr>
            <p:cNvPr id="515" name="Google Shape;515;p26"/>
            <p:cNvSpPr txBox="1"/>
            <p:nvPr/>
          </p:nvSpPr>
          <p:spPr>
            <a:xfrm>
              <a:off x="0" y="-9525"/>
              <a:ext cx="1941718" cy="188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6"/>
          <p:cNvSpPr txBox="1"/>
          <p:nvPr/>
        </p:nvSpPr>
        <p:spPr>
          <a:xfrm>
            <a:off x="2039961" y="6512877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You can find these fonts online too.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26"/>
          <p:cNvGrpSpPr/>
          <p:nvPr/>
        </p:nvGrpSpPr>
        <p:grpSpPr>
          <a:xfrm>
            <a:off x="2617470" y="8059925"/>
            <a:ext cx="754204" cy="754204"/>
            <a:chOff x="0" y="0"/>
            <a:chExt cx="812800" cy="812800"/>
          </a:xfrm>
        </p:grpSpPr>
        <p:sp>
          <p:nvSpPr>
            <p:cNvPr id="518" name="Google Shape;51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26"/>
          <p:cNvGrpSpPr/>
          <p:nvPr/>
        </p:nvGrpSpPr>
        <p:grpSpPr>
          <a:xfrm>
            <a:off x="3924559" y="8059925"/>
            <a:ext cx="754204" cy="754204"/>
            <a:chOff x="0" y="0"/>
            <a:chExt cx="812800" cy="812800"/>
          </a:xfrm>
        </p:grpSpPr>
        <p:sp>
          <p:nvSpPr>
            <p:cNvPr id="521" name="Google Shape;52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5222132" y="8059925"/>
            <a:ext cx="754204" cy="754204"/>
            <a:chOff x="0" y="0"/>
            <a:chExt cx="812800" cy="812800"/>
          </a:xfrm>
        </p:grpSpPr>
        <p:sp>
          <p:nvSpPr>
            <p:cNvPr id="524" name="Google Shape;52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C8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26"/>
          <p:cNvSpPr txBox="1"/>
          <p:nvPr/>
        </p:nvSpPr>
        <p:spPr>
          <a:xfrm>
            <a:off x="2383886" y="8968105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#EDEBDF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6"/>
          <p:cNvSpPr txBox="1"/>
          <p:nvPr/>
        </p:nvSpPr>
        <p:spPr>
          <a:xfrm>
            <a:off x="3614774" y="8968105"/>
            <a:ext cx="13737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#ADAFA3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4988548" y="8968105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#C7C8C2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2814086" y="7223168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1" i="0" lang="en-US" sz="3499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Colors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795573" y="3587796"/>
            <a:ext cx="718756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This presentation template uses the following free fonts: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/>
          <p:cNvSpPr txBox="1"/>
          <p:nvPr/>
        </p:nvSpPr>
        <p:spPr>
          <a:xfrm>
            <a:off x="3034597" y="4025003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Titles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3034597" y="4788295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Headers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>
            <a:off x="3034597" y="5551587"/>
            <a:ext cx="2709513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Body Copy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3034597" y="4429398"/>
            <a:ext cx="270951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Poiret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6"/>
          <p:cNvSpPr txBox="1"/>
          <p:nvPr/>
        </p:nvSpPr>
        <p:spPr>
          <a:xfrm>
            <a:off x="2749273" y="5192690"/>
            <a:ext cx="328016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6"/>
          <p:cNvSpPr txBox="1"/>
          <p:nvPr/>
        </p:nvSpPr>
        <p:spPr>
          <a:xfrm>
            <a:off x="2539034" y="5955982"/>
            <a:ext cx="37006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Cabin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6"/>
          <p:cNvSpPr txBox="1"/>
          <p:nvPr/>
        </p:nvSpPr>
        <p:spPr>
          <a:xfrm>
            <a:off x="2814086" y="2834478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b="1" i="0" lang="en-US" sz="3499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Fonts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1906375" y="461845"/>
            <a:ext cx="144753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RESOURCE PAGE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39" name="Google Shape;539;p26"/>
          <p:cNvSpPr txBox="1"/>
          <p:nvPr/>
        </p:nvSpPr>
        <p:spPr>
          <a:xfrm>
            <a:off x="3744010" y="1813926"/>
            <a:ext cx="10799980" cy="42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Use these design resources in your Canva Presentation.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6"/>
          <p:cNvSpPr/>
          <p:nvPr/>
        </p:nvSpPr>
        <p:spPr>
          <a:xfrm>
            <a:off x="15009207" y="8565532"/>
            <a:ext cx="744514" cy="632246"/>
          </a:xfrm>
          <a:custGeom>
            <a:rect b="b" l="l" r="r" t="t"/>
            <a:pathLst>
              <a:path extrusionOk="0" h="632246" w="744514">
                <a:moveTo>
                  <a:pt x="0" y="0"/>
                </a:moveTo>
                <a:lnTo>
                  <a:pt x="744514" y="0"/>
                </a:lnTo>
                <a:lnTo>
                  <a:pt x="744514" y="632246"/>
                </a:lnTo>
                <a:lnTo>
                  <a:pt x="0" y="632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853" l="-41358" r="-27073" t="-44488"/>
            </a:stretch>
          </a:blipFill>
          <a:ln>
            <a:noFill/>
          </a:ln>
        </p:spPr>
      </p:sp>
      <p:sp>
        <p:nvSpPr>
          <p:cNvPr id="541" name="Google Shape;541;p26"/>
          <p:cNvSpPr/>
          <p:nvPr/>
        </p:nvSpPr>
        <p:spPr>
          <a:xfrm>
            <a:off x="13521422" y="8502744"/>
            <a:ext cx="737930" cy="757823"/>
          </a:xfrm>
          <a:custGeom>
            <a:rect b="b" l="l" r="r" t="t"/>
            <a:pathLst>
              <a:path extrusionOk="0" h="757823" w="737930">
                <a:moveTo>
                  <a:pt x="0" y="0"/>
                </a:moveTo>
                <a:lnTo>
                  <a:pt x="737930" y="0"/>
                </a:lnTo>
                <a:lnTo>
                  <a:pt x="737930" y="757822"/>
                </a:lnTo>
                <a:lnTo>
                  <a:pt x="0" y="757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6"/>
          <p:cNvSpPr/>
          <p:nvPr/>
        </p:nvSpPr>
        <p:spPr>
          <a:xfrm flipH="1" rot="10800000">
            <a:off x="12104820" y="5663888"/>
            <a:ext cx="1444284" cy="722142"/>
          </a:xfrm>
          <a:custGeom>
            <a:rect b="b" l="l" r="r" t="t"/>
            <a:pathLst>
              <a:path extrusionOk="0" h="722142" w="1444284">
                <a:moveTo>
                  <a:pt x="1444283" y="0"/>
                </a:moveTo>
                <a:lnTo>
                  <a:pt x="0" y="0"/>
                </a:lnTo>
                <a:lnTo>
                  <a:pt x="0" y="722142"/>
                </a:lnTo>
                <a:lnTo>
                  <a:pt x="1444283" y="722142"/>
                </a:lnTo>
                <a:lnTo>
                  <a:pt x="144428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6"/>
          <p:cNvSpPr/>
          <p:nvPr/>
        </p:nvSpPr>
        <p:spPr>
          <a:xfrm>
            <a:off x="10790111" y="5457683"/>
            <a:ext cx="1134553" cy="1134553"/>
          </a:xfrm>
          <a:custGeom>
            <a:rect b="b" l="l" r="r" t="t"/>
            <a:pathLst>
              <a:path extrusionOk="0" h="1134553" w="1134553">
                <a:moveTo>
                  <a:pt x="0" y="0"/>
                </a:moveTo>
                <a:lnTo>
                  <a:pt x="1134553" y="0"/>
                </a:lnTo>
                <a:lnTo>
                  <a:pt x="1134553" y="1134552"/>
                </a:lnTo>
                <a:lnTo>
                  <a:pt x="0" y="113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6"/>
          <p:cNvSpPr/>
          <p:nvPr/>
        </p:nvSpPr>
        <p:spPr>
          <a:xfrm>
            <a:off x="14792781" y="5457683"/>
            <a:ext cx="1177366" cy="1134553"/>
          </a:xfrm>
          <a:custGeom>
            <a:rect b="b" l="l" r="r" t="t"/>
            <a:pathLst>
              <a:path extrusionOk="0" h="1134553" w="1177366">
                <a:moveTo>
                  <a:pt x="0" y="0"/>
                </a:moveTo>
                <a:lnTo>
                  <a:pt x="1177366" y="0"/>
                </a:lnTo>
                <a:lnTo>
                  <a:pt x="1177366" y="1134552"/>
                </a:lnTo>
                <a:lnTo>
                  <a:pt x="0" y="1134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6"/>
          <p:cNvSpPr/>
          <p:nvPr/>
        </p:nvSpPr>
        <p:spPr>
          <a:xfrm>
            <a:off x="9282572" y="5361267"/>
            <a:ext cx="1327384" cy="1327384"/>
          </a:xfrm>
          <a:custGeom>
            <a:rect b="b" l="l" r="r" t="t"/>
            <a:pathLst>
              <a:path extrusionOk="0" h="1327384" w="1327384">
                <a:moveTo>
                  <a:pt x="0" y="0"/>
                </a:moveTo>
                <a:lnTo>
                  <a:pt x="1327384" y="0"/>
                </a:lnTo>
                <a:lnTo>
                  <a:pt x="1327384" y="1327384"/>
                </a:lnTo>
                <a:lnTo>
                  <a:pt x="0" y="132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26"/>
          <p:cNvSpPr/>
          <p:nvPr/>
        </p:nvSpPr>
        <p:spPr>
          <a:xfrm rot="-5400000">
            <a:off x="10648953" y="3901949"/>
            <a:ext cx="1099298" cy="1099298"/>
          </a:xfrm>
          <a:custGeom>
            <a:rect b="b" l="l" r="r" t="t"/>
            <a:pathLst>
              <a:path extrusionOk="0" h="1099298" w="1099298">
                <a:moveTo>
                  <a:pt x="0" y="0"/>
                </a:moveTo>
                <a:lnTo>
                  <a:pt x="1099298" y="0"/>
                </a:lnTo>
                <a:lnTo>
                  <a:pt x="1099298" y="1099298"/>
                </a:lnTo>
                <a:lnTo>
                  <a:pt x="0" y="1099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26"/>
          <p:cNvSpPr/>
          <p:nvPr/>
        </p:nvSpPr>
        <p:spPr>
          <a:xfrm>
            <a:off x="13063745" y="7114347"/>
            <a:ext cx="1024339" cy="998265"/>
          </a:xfrm>
          <a:custGeom>
            <a:rect b="b" l="l" r="r" t="t"/>
            <a:pathLst>
              <a:path extrusionOk="0" h="998265" w="1024339">
                <a:moveTo>
                  <a:pt x="0" y="0"/>
                </a:moveTo>
                <a:lnTo>
                  <a:pt x="1024338" y="0"/>
                </a:lnTo>
                <a:lnTo>
                  <a:pt x="1024338" y="998264"/>
                </a:lnTo>
                <a:lnTo>
                  <a:pt x="0" y="998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26"/>
          <p:cNvSpPr/>
          <p:nvPr/>
        </p:nvSpPr>
        <p:spPr>
          <a:xfrm>
            <a:off x="15009207" y="7147024"/>
            <a:ext cx="851492" cy="932909"/>
          </a:xfrm>
          <a:custGeom>
            <a:rect b="b" l="l" r="r" t="t"/>
            <a:pathLst>
              <a:path extrusionOk="0" h="932909" w="851492">
                <a:moveTo>
                  <a:pt x="0" y="0"/>
                </a:moveTo>
                <a:lnTo>
                  <a:pt x="851492" y="0"/>
                </a:lnTo>
                <a:lnTo>
                  <a:pt x="851492" y="932910"/>
                </a:lnTo>
                <a:lnTo>
                  <a:pt x="0" y="932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26"/>
          <p:cNvSpPr/>
          <p:nvPr/>
        </p:nvSpPr>
        <p:spPr>
          <a:xfrm>
            <a:off x="11320510" y="7150200"/>
            <a:ext cx="822110" cy="926559"/>
          </a:xfrm>
          <a:custGeom>
            <a:rect b="b" l="l" r="r" t="t"/>
            <a:pathLst>
              <a:path extrusionOk="0" h="926559" w="822110">
                <a:moveTo>
                  <a:pt x="0" y="0"/>
                </a:moveTo>
                <a:lnTo>
                  <a:pt x="822111" y="0"/>
                </a:lnTo>
                <a:lnTo>
                  <a:pt x="822111" y="926558"/>
                </a:lnTo>
                <a:lnTo>
                  <a:pt x="0" y="92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26"/>
          <p:cNvSpPr/>
          <p:nvPr/>
        </p:nvSpPr>
        <p:spPr>
          <a:xfrm>
            <a:off x="9361875" y="7045121"/>
            <a:ext cx="1037512" cy="1136716"/>
          </a:xfrm>
          <a:custGeom>
            <a:rect b="b" l="l" r="r" t="t"/>
            <a:pathLst>
              <a:path extrusionOk="0" h="1136716" w="1037512">
                <a:moveTo>
                  <a:pt x="0" y="0"/>
                </a:moveTo>
                <a:lnTo>
                  <a:pt x="1037511" y="0"/>
                </a:lnTo>
                <a:lnTo>
                  <a:pt x="1037511" y="1136716"/>
                </a:lnTo>
                <a:lnTo>
                  <a:pt x="0" y="1136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26"/>
          <p:cNvSpPr/>
          <p:nvPr/>
        </p:nvSpPr>
        <p:spPr>
          <a:xfrm>
            <a:off x="9510291" y="8437027"/>
            <a:ext cx="278095" cy="889256"/>
          </a:xfrm>
          <a:custGeom>
            <a:rect b="b" l="l" r="r" t="t"/>
            <a:pathLst>
              <a:path extrusionOk="0" h="889256" w="278095">
                <a:moveTo>
                  <a:pt x="0" y="0"/>
                </a:moveTo>
                <a:lnTo>
                  <a:pt x="278095" y="0"/>
                </a:lnTo>
                <a:lnTo>
                  <a:pt x="278095" y="889256"/>
                </a:lnTo>
                <a:lnTo>
                  <a:pt x="0" y="889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6"/>
          <p:cNvSpPr/>
          <p:nvPr/>
        </p:nvSpPr>
        <p:spPr>
          <a:xfrm>
            <a:off x="10538241" y="8528594"/>
            <a:ext cx="709996" cy="706123"/>
          </a:xfrm>
          <a:custGeom>
            <a:rect b="b" l="l" r="r" t="t"/>
            <a:pathLst>
              <a:path extrusionOk="0" h="706123" w="709996">
                <a:moveTo>
                  <a:pt x="0" y="0"/>
                </a:moveTo>
                <a:lnTo>
                  <a:pt x="709996" y="0"/>
                </a:lnTo>
                <a:lnTo>
                  <a:pt x="709996" y="706123"/>
                </a:lnTo>
                <a:lnTo>
                  <a:pt x="0" y="706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26"/>
          <p:cNvSpPr/>
          <p:nvPr/>
        </p:nvSpPr>
        <p:spPr>
          <a:xfrm>
            <a:off x="11998092" y="8632034"/>
            <a:ext cx="773474" cy="499243"/>
          </a:xfrm>
          <a:custGeom>
            <a:rect b="b" l="l" r="r" t="t"/>
            <a:pathLst>
              <a:path extrusionOk="0" h="499243" w="773474">
                <a:moveTo>
                  <a:pt x="0" y="0"/>
                </a:moveTo>
                <a:lnTo>
                  <a:pt x="773474" y="0"/>
                </a:lnTo>
                <a:lnTo>
                  <a:pt x="773474" y="499242"/>
                </a:lnTo>
                <a:lnTo>
                  <a:pt x="0" y="49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6"/>
          <p:cNvSpPr/>
          <p:nvPr/>
        </p:nvSpPr>
        <p:spPr>
          <a:xfrm>
            <a:off x="14959079" y="4046876"/>
            <a:ext cx="844770" cy="809443"/>
          </a:xfrm>
          <a:custGeom>
            <a:rect b="b" l="l" r="r" t="t"/>
            <a:pathLst>
              <a:path extrusionOk="0" h="809443" w="844770">
                <a:moveTo>
                  <a:pt x="0" y="0"/>
                </a:moveTo>
                <a:lnTo>
                  <a:pt x="844770" y="0"/>
                </a:lnTo>
                <a:lnTo>
                  <a:pt x="844770" y="809444"/>
                </a:lnTo>
                <a:lnTo>
                  <a:pt x="0" y="809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6"/>
          <p:cNvSpPr/>
          <p:nvPr/>
        </p:nvSpPr>
        <p:spPr>
          <a:xfrm>
            <a:off x="12853959" y="4046876"/>
            <a:ext cx="931368" cy="809443"/>
          </a:xfrm>
          <a:custGeom>
            <a:rect b="b" l="l" r="r" t="t"/>
            <a:pathLst>
              <a:path extrusionOk="0" h="809443" w="931368">
                <a:moveTo>
                  <a:pt x="0" y="0"/>
                </a:moveTo>
                <a:lnTo>
                  <a:pt x="931368" y="0"/>
                </a:lnTo>
                <a:lnTo>
                  <a:pt x="931368" y="809444"/>
                </a:lnTo>
                <a:lnTo>
                  <a:pt x="0" y="809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26"/>
          <p:cNvSpPr/>
          <p:nvPr/>
        </p:nvSpPr>
        <p:spPr>
          <a:xfrm>
            <a:off x="11896383" y="4046876"/>
            <a:ext cx="809443" cy="809443"/>
          </a:xfrm>
          <a:custGeom>
            <a:rect b="b" l="l" r="r" t="t"/>
            <a:pathLst>
              <a:path extrusionOk="0" h="809443" w="809443">
                <a:moveTo>
                  <a:pt x="0" y="0"/>
                </a:moveTo>
                <a:lnTo>
                  <a:pt x="809444" y="0"/>
                </a:lnTo>
                <a:lnTo>
                  <a:pt x="809444" y="809444"/>
                </a:lnTo>
                <a:lnTo>
                  <a:pt x="0" y="809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26"/>
          <p:cNvSpPr/>
          <p:nvPr/>
        </p:nvSpPr>
        <p:spPr>
          <a:xfrm>
            <a:off x="9391707" y="3897041"/>
            <a:ext cx="1109114" cy="1109114"/>
          </a:xfrm>
          <a:custGeom>
            <a:rect b="b" l="l" r="r" t="t"/>
            <a:pathLst>
              <a:path extrusionOk="0" h="1109114" w="1109114">
                <a:moveTo>
                  <a:pt x="0" y="0"/>
                </a:moveTo>
                <a:lnTo>
                  <a:pt x="1109114" y="0"/>
                </a:lnTo>
                <a:lnTo>
                  <a:pt x="1109114" y="1109114"/>
                </a:lnTo>
                <a:lnTo>
                  <a:pt x="0" y="1109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26"/>
          <p:cNvSpPr/>
          <p:nvPr/>
        </p:nvSpPr>
        <p:spPr>
          <a:xfrm>
            <a:off x="13729259" y="5583276"/>
            <a:ext cx="883367" cy="883367"/>
          </a:xfrm>
          <a:custGeom>
            <a:rect b="b" l="l" r="r" t="t"/>
            <a:pathLst>
              <a:path extrusionOk="0" h="883367" w="883367">
                <a:moveTo>
                  <a:pt x="0" y="0"/>
                </a:moveTo>
                <a:lnTo>
                  <a:pt x="883367" y="0"/>
                </a:lnTo>
                <a:lnTo>
                  <a:pt x="883367" y="883366"/>
                </a:lnTo>
                <a:lnTo>
                  <a:pt x="0" y="883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26"/>
          <p:cNvSpPr/>
          <p:nvPr/>
        </p:nvSpPr>
        <p:spPr>
          <a:xfrm>
            <a:off x="13933459" y="4078266"/>
            <a:ext cx="877488" cy="746663"/>
          </a:xfrm>
          <a:custGeom>
            <a:rect b="b" l="l" r="r" t="t"/>
            <a:pathLst>
              <a:path extrusionOk="0" h="746663" w="877488">
                <a:moveTo>
                  <a:pt x="0" y="0"/>
                </a:moveTo>
                <a:lnTo>
                  <a:pt x="877488" y="0"/>
                </a:lnTo>
                <a:lnTo>
                  <a:pt x="877488" y="746663"/>
                </a:lnTo>
                <a:lnTo>
                  <a:pt x="0" y="746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57004" l="0" r="19646" t="22079"/>
          <a:stretch/>
        </p:blipFill>
        <p:spPr>
          <a:xfrm>
            <a:off x="0" y="0"/>
            <a:ext cx="18288000" cy="63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/>
          <p:nvPr/>
        </p:nvSpPr>
        <p:spPr>
          <a:xfrm>
            <a:off x="860544" y="5114878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9"/>
          <p:cNvSpPr/>
          <p:nvPr/>
        </p:nvSpPr>
        <p:spPr>
          <a:xfrm>
            <a:off x="558150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9"/>
          <p:cNvSpPr/>
          <p:nvPr/>
        </p:nvSpPr>
        <p:spPr>
          <a:xfrm>
            <a:off x="1030011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9"/>
          <p:cNvSpPr/>
          <p:nvPr/>
        </p:nvSpPr>
        <p:spPr>
          <a:xfrm>
            <a:off x="15018723" y="5143500"/>
            <a:ext cx="2406384" cy="2406384"/>
          </a:xfrm>
          <a:custGeom>
            <a:rect b="b" l="l" r="r" t="t"/>
            <a:pathLst>
              <a:path extrusionOk="0" h="2406384" w="2406384">
                <a:moveTo>
                  <a:pt x="0" y="0"/>
                </a:moveTo>
                <a:lnTo>
                  <a:pt x="2406384" y="0"/>
                </a:lnTo>
                <a:lnTo>
                  <a:pt x="2406384" y="2406384"/>
                </a:lnTo>
                <a:lnTo>
                  <a:pt x="0" y="240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9"/>
          <p:cNvSpPr txBox="1"/>
          <p:nvPr/>
        </p:nvSpPr>
        <p:spPr>
          <a:xfrm>
            <a:off x="860544" y="744789"/>
            <a:ext cx="71274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43"/>
              <a:buFont typeface="Arial"/>
              <a:buNone/>
            </a:pPr>
            <a:r>
              <a:rPr b="1" i="0" lang="en-US" sz="10243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CONTENTS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1117031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5835641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0554252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5272862" y="5789588"/>
            <a:ext cx="1803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28"/>
              <a:buFont typeface="Arial"/>
              <a:buNone/>
            </a:pPr>
            <a:r>
              <a:rPr b="1" i="0" lang="en-US" sz="7328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767643" y="7878254"/>
            <a:ext cx="2501634" cy="1080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branding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5533878" y="7878254"/>
            <a:ext cx="2501634" cy="1080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Ideas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10252488" y="7878254"/>
            <a:ext cx="2501634" cy="1080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14923473" y="7878254"/>
            <a:ext cx="2501634" cy="1080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Plans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r>
              <a:rPr b="1" i="0" lang="en-US" sz="35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Schedules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27"/>
          <p:cNvPicPr preferRelativeResize="0"/>
          <p:nvPr/>
        </p:nvPicPr>
        <p:blipFill rotWithShape="1">
          <a:blip r:embed="rId3">
            <a:alphaModFix/>
          </a:blip>
          <a:srcRect b="0" l="0" r="29223" t="28663"/>
          <a:stretch/>
        </p:blipFill>
        <p:spPr>
          <a:xfrm>
            <a:off x="14165675" y="0"/>
            <a:ext cx="4122324" cy="4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7"/>
          <p:cNvPicPr preferRelativeResize="0"/>
          <p:nvPr/>
        </p:nvPicPr>
        <p:blipFill rotWithShape="1">
          <a:blip r:embed="rId3">
            <a:alphaModFix/>
          </a:blip>
          <a:srcRect b="28663" l="29223" r="0" t="0"/>
          <a:stretch/>
        </p:blipFill>
        <p:spPr>
          <a:xfrm>
            <a:off x="6875" y="6159950"/>
            <a:ext cx="4122324" cy="41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50" y="4749538"/>
            <a:ext cx="5714901" cy="14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7"/>
          <p:cNvSpPr txBox="1"/>
          <p:nvPr/>
        </p:nvSpPr>
        <p:spPr>
          <a:xfrm>
            <a:off x="6286555" y="2942197"/>
            <a:ext cx="5714890" cy="907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11"/>
              <a:buFont typeface="Arial"/>
              <a:buNone/>
            </a:pPr>
            <a:r>
              <a:rPr b="1" i="0" lang="en-US" sz="2511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This presentation template is free for everyone to use thanks to the following: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7"/>
          <p:cNvSpPr txBox="1"/>
          <p:nvPr/>
        </p:nvSpPr>
        <p:spPr>
          <a:xfrm>
            <a:off x="4695703" y="753465"/>
            <a:ext cx="88965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78"/>
              <a:buFont typeface="Arial"/>
              <a:buNone/>
            </a:pPr>
            <a:r>
              <a:rPr b="1" i="0" lang="en-US" sz="1377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CREDITS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69" name="Google Shape;569;p27"/>
          <p:cNvSpPr txBox="1"/>
          <p:nvPr/>
        </p:nvSpPr>
        <p:spPr>
          <a:xfrm>
            <a:off x="6638537" y="8632212"/>
            <a:ext cx="501092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for the photos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7"/>
          <p:cNvSpPr txBox="1"/>
          <p:nvPr/>
        </p:nvSpPr>
        <p:spPr>
          <a:xfrm>
            <a:off x="6638537" y="7664103"/>
            <a:ext cx="5010925" cy="89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16"/>
              <a:buFont typeface="Arial"/>
              <a:buNone/>
            </a:pPr>
            <a:r>
              <a:rPr b="1" i="0" lang="en-US" sz="5016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Pexels &amp; Pixabay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6286555" y="6323059"/>
            <a:ext cx="5715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for the presentation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37292" l="0" r="0" t="37294"/>
          <a:stretch/>
        </p:blipFill>
        <p:spPr>
          <a:xfrm>
            <a:off x="0" y="0"/>
            <a:ext cx="18288000" cy="6961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0"/>
          <p:cNvGrpSpPr/>
          <p:nvPr/>
        </p:nvGrpSpPr>
        <p:grpSpPr>
          <a:xfrm>
            <a:off x="771812" y="5322396"/>
            <a:ext cx="16744377" cy="4150965"/>
            <a:chOff x="0" y="-48220"/>
            <a:chExt cx="22325836" cy="5534620"/>
          </a:xfrm>
        </p:grpSpPr>
        <p:sp>
          <p:nvSpPr>
            <p:cNvPr id="145" name="Google Shape;145;p10"/>
            <p:cNvSpPr/>
            <p:nvPr/>
          </p:nvSpPr>
          <p:spPr>
            <a:xfrm>
              <a:off x="16839436" y="0"/>
              <a:ext cx="5486400" cy="5486400"/>
            </a:xfrm>
            <a:custGeom>
              <a:rect b="b" l="l" r="r" t="t"/>
              <a:pathLst>
                <a:path extrusionOk="0"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46" name="Google Shape;146;p10"/>
            <p:cNvGrpSpPr/>
            <p:nvPr/>
          </p:nvGrpSpPr>
          <p:grpSpPr>
            <a:xfrm>
              <a:off x="0" y="-48220"/>
              <a:ext cx="18012004" cy="5534620"/>
              <a:chOff x="0" y="-9525"/>
              <a:chExt cx="3557927" cy="1093258"/>
            </a:xfrm>
          </p:grpSpPr>
          <p:sp>
            <p:nvSpPr>
              <p:cNvPr id="147" name="Google Shape;147;p10"/>
              <p:cNvSpPr/>
              <p:nvPr/>
            </p:nvSpPr>
            <p:spPr>
              <a:xfrm>
                <a:off x="0" y="0"/>
                <a:ext cx="3557927" cy="1083733"/>
              </a:xfrm>
              <a:custGeom>
                <a:rect b="b" l="l" r="r" t="t"/>
                <a:pathLst>
                  <a:path extrusionOk="0" h="1083733" w="3557927">
                    <a:moveTo>
                      <a:pt x="28655" y="0"/>
                    </a:moveTo>
                    <a:lnTo>
                      <a:pt x="3529272" y="0"/>
                    </a:lnTo>
                    <a:cubicBezTo>
                      <a:pt x="3545098" y="0"/>
                      <a:pt x="3557927" y="12829"/>
                      <a:pt x="3557927" y="28655"/>
                    </a:cubicBezTo>
                    <a:lnTo>
                      <a:pt x="3557927" y="1055079"/>
                    </a:lnTo>
                    <a:cubicBezTo>
                      <a:pt x="3557927" y="1070904"/>
                      <a:pt x="3545098" y="1083733"/>
                      <a:pt x="3529272" y="1083733"/>
                    </a:cubicBezTo>
                    <a:lnTo>
                      <a:pt x="28655" y="1083733"/>
                    </a:lnTo>
                    <a:cubicBezTo>
                      <a:pt x="12829" y="1083733"/>
                      <a:pt x="0" y="1070904"/>
                      <a:pt x="0" y="1055079"/>
                    </a:cubicBezTo>
                    <a:lnTo>
                      <a:pt x="0" y="28655"/>
                    </a:lnTo>
                    <a:cubicBezTo>
                      <a:pt x="0" y="12829"/>
                      <a:pt x="12829" y="0"/>
                      <a:pt x="28655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0"/>
              <p:cNvSpPr txBox="1"/>
              <p:nvPr/>
            </p:nvSpPr>
            <p:spPr>
              <a:xfrm>
                <a:off x="0" y="-9525"/>
                <a:ext cx="3557927" cy="1093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9" name="Google Shape;149;p10"/>
          <p:cNvSpPr txBox="1"/>
          <p:nvPr/>
        </p:nvSpPr>
        <p:spPr>
          <a:xfrm>
            <a:off x="3187189" y="8101809"/>
            <a:ext cx="11913622" cy="598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Write a subtitle of this section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1385420" y="6241273"/>
            <a:ext cx="155172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20"/>
              <a:buFont typeface="Arial"/>
              <a:buNone/>
            </a:pPr>
            <a:r>
              <a:rPr b="1" i="0" lang="en-US" sz="1102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BUSINESS BRANDING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15100811" y="661967"/>
            <a:ext cx="24153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7"/>
              <a:buFont typeface="Arial"/>
              <a:buNone/>
            </a:pPr>
            <a:r>
              <a:rPr b="1" i="0" lang="en-US" sz="13467" u="none" cap="none" strike="noStrike">
                <a:solidFill>
                  <a:srgbClr val="949688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 b="49540" l="0" r="44395" t="0"/>
          <a:stretch/>
        </p:blipFill>
        <p:spPr>
          <a:xfrm>
            <a:off x="16479025" y="8645500"/>
            <a:ext cx="1808975" cy="16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385" y="3227425"/>
            <a:ext cx="3497700" cy="5411100"/>
          </a:xfrm>
          <a:prstGeom prst="roundRect">
            <a:avLst>
              <a:gd fmla="val 7625" name="adj"/>
            </a:avLst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9935" y="3227425"/>
            <a:ext cx="3497700" cy="5411100"/>
          </a:xfrm>
          <a:prstGeom prst="roundRect">
            <a:avLst>
              <a:gd fmla="val 8209" name="adj"/>
            </a:avLst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486" y="3227425"/>
            <a:ext cx="3497700" cy="5411100"/>
          </a:xfrm>
          <a:prstGeom prst="roundRect">
            <a:avLst>
              <a:gd fmla="val 7756" name="adj"/>
            </a:avLst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35" y="3230863"/>
            <a:ext cx="3497700" cy="5411100"/>
          </a:xfrm>
          <a:prstGeom prst="roundRect">
            <a:avLst>
              <a:gd fmla="val 7304" name="adj"/>
            </a:avLst>
          </a:prstGeom>
          <a:noFill/>
          <a:ln>
            <a:noFill/>
          </a:ln>
        </p:spPr>
      </p:pic>
      <p:grpSp>
        <p:nvGrpSpPr>
          <p:cNvPr id="161" name="Google Shape;161;p11"/>
          <p:cNvGrpSpPr/>
          <p:nvPr/>
        </p:nvGrpSpPr>
        <p:grpSpPr>
          <a:xfrm>
            <a:off x="6544410" y="2711886"/>
            <a:ext cx="1031079" cy="1031079"/>
            <a:chOff x="0" y="0"/>
            <a:chExt cx="812800" cy="812800"/>
          </a:xfrm>
        </p:grpSpPr>
        <p:sp>
          <p:nvSpPr>
            <p:cNvPr id="162" name="Google Shape;162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2372622" y="2711886"/>
            <a:ext cx="1031079" cy="1031079"/>
            <a:chOff x="0" y="0"/>
            <a:chExt cx="812800" cy="812800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1"/>
          <p:cNvGrpSpPr/>
          <p:nvPr/>
        </p:nvGrpSpPr>
        <p:grpSpPr>
          <a:xfrm>
            <a:off x="10713740" y="2711886"/>
            <a:ext cx="1031079" cy="1031079"/>
            <a:chOff x="0" y="0"/>
            <a:chExt cx="812800" cy="812800"/>
          </a:xfrm>
        </p:grpSpPr>
        <p:sp>
          <p:nvSpPr>
            <p:cNvPr id="168" name="Google Shape;16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1"/>
          <p:cNvGrpSpPr/>
          <p:nvPr/>
        </p:nvGrpSpPr>
        <p:grpSpPr>
          <a:xfrm>
            <a:off x="14883070" y="2711886"/>
            <a:ext cx="1031079" cy="1031079"/>
            <a:chOff x="0" y="0"/>
            <a:chExt cx="812800" cy="812800"/>
          </a:xfrm>
        </p:grpSpPr>
        <p:sp>
          <p:nvSpPr>
            <p:cNvPr id="171" name="Google Shape;171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1"/>
          <p:cNvSpPr txBox="1"/>
          <p:nvPr/>
        </p:nvSpPr>
        <p:spPr>
          <a:xfrm>
            <a:off x="3031026" y="725750"/>
            <a:ext cx="122259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OUR VALUES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1637344" y="5730714"/>
            <a:ext cx="2501634" cy="40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CREATIVITY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675176" y="5730714"/>
            <a:ext cx="2767088" cy="40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AUTHENTICITY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9656550" y="5730714"/>
            <a:ext cx="3145460" cy="40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COLLABORATION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4020257" y="5730714"/>
            <a:ext cx="2759164" cy="401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IMPROVEMENT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2"/>
          <p:cNvGrpSpPr/>
          <p:nvPr/>
        </p:nvGrpSpPr>
        <p:grpSpPr>
          <a:xfrm>
            <a:off x="0" y="-36165"/>
            <a:ext cx="9144000" cy="10323165"/>
            <a:chOff x="0" y="-9525"/>
            <a:chExt cx="2408296" cy="2718858"/>
          </a:xfrm>
        </p:grpSpPr>
        <p:sp>
          <p:nvSpPr>
            <p:cNvPr id="183" name="Google Shape;183;p12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</p:sp>
        <p:sp>
          <p:nvSpPr>
            <p:cNvPr id="184" name="Google Shape;184;p12"/>
            <p:cNvSpPr txBox="1"/>
            <p:nvPr/>
          </p:nvSpPr>
          <p:spPr>
            <a:xfrm>
              <a:off x="0" y="-9525"/>
              <a:ext cx="2408296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2"/>
          <p:cNvGrpSpPr/>
          <p:nvPr/>
        </p:nvGrpSpPr>
        <p:grpSpPr>
          <a:xfrm>
            <a:off x="9144000" y="-36165"/>
            <a:ext cx="9144000" cy="10323165"/>
            <a:chOff x="0" y="-9525"/>
            <a:chExt cx="2408296" cy="2718858"/>
          </a:xfrm>
        </p:grpSpPr>
        <p:sp>
          <p:nvSpPr>
            <p:cNvPr id="186" name="Google Shape;186;p12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DAFA3"/>
            </a:solidFill>
            <a:ln>
              <a:noFill/>
            </a:ln>
          </p:spPr>
        </p:sp>
        <p:sp>
          <p:nvSpPr>
            <p:cNvPr id="187" name="Google Shape;187;p12"/>
            <p:cNvSpPr txBox="1"/>
            <p:nvPr/>
          </p:nvSpPr>
          <p:spPr>
            <a:xfrm>
              <a:off x="0" y="-9525"/>
              <a:ext cx="2408296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12138" l="2894" r="9241" t="22348"/>
          <a:stretch/>
        </p:blipFill>
        <p:spPr>
          <a:xfrm>
            <a:off x="2567915" y="2932102"/>
            <a:ext cx="3954464" cy="442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 b="12716" l="0" r="0" t="12718"/>
          <a:stretch/>
        </p:blipFill>
        <p:spPr>
          <a:xfrm>
            <a:off x="11738768" y="2932102"/>
            <a:ext cx="3954464" cy="442279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14938201" y="6325933"/>
            <a:ext cx="1510062" cy="1455151"/>
          </a:xfrm>
          <a:custGeom>
            <a:rect b="b" l="l" r="r" t="t"/>
            <a:pathLst>
              <a:path extrusionOk="0" h="1455151" w="1510062">
                <a:moveTo>
                  <a:pt x="0" y="0"/>
                </a:moveTo>
                <a:lnTo>
                  <a:pt x="1510062" y="0"/>
                </a:lnTo>
                <a:lnTo>
                  <a:pt x="1510062" y="1455151"/>
                </a:lnTo>
                <a:lnTo>
                  <a:pt x="0" y="1455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2"/>
          <p:cNvSpPr/>
          <p:nvPr/>
        </p:nvSpPr>
        <p:spPr>
          <a:xfrm>
            <a:off x="1812884" y="2568821"/>
            <a:ext cx="1510062" cy="1455151"/>
          </a:xfrm>
          <a:custGeom>
            <a:rect b="b" l="l" r="r" t="t"/>
            <a:pathLst>
              <a:path extrusionOk="0" h="1455151" w="1510062">
                <a:moveTo>
                  <a:pt x="0" y="0"/>
                </a:moveTo>
                <a:lnTo>
                  <a:pt x="1510062" y="0"/>
                </a:lnTo>
                <a:lnTo>
                  <a:pt x="1510062" y="1455151"/>
                </a:lnTo>
                <a:lnTo>
                  <a:pt x="0" y="1455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2"/>
          <p:cNvSpPr txBox="1"/>
          <p:nvPr/>
        </p:nvSpPr>
        <p:spPr>
          <a:xfrm>
            <a:off x="1028700" y="908000"/>
            <a:ext cx="6979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b="1" i="0" lang="en-US" sz="87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PLANNING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9800416" y="914032"/>
            <a:ext cx="783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r>
              <a:rPr b="1" i="0" lang="en-US" sz="87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ANALYZING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867434" y="8053070"/>
            <a:ext cx="4781751" cy="120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2477549" y="8053070"/>
            <a:ext cx="4781751" cy="120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 b="37310" l="0" r="0" t="37310"/>
          <a:stretch/>
        </p:blipFill>
        <p:spPr>
          <a:xfrm flipH="1">
            <a:off x="0" y="0"/>
            <a:ext cx="18288000" cy="69619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3"/>
          <p:cNvGrpSpPr/>
          <p:nvPr/>
        </p:nvGrpSpPr>
        <p:grpSpPr>
          <a:xfrm>
            <a:off x="771812" y="5322396"/>
            <a:ext cx="16744377" cy="4150965"/>
            <a:chOff x="0" y="-48220"/>
            <a:chExt cx="22325836" cy="5534620"/>
          </a:xfrm>
        </p:grpSpPr>
        <p:sp>
          <p:nvSpPr>
            <p:cNvPr id="202" name="Google Shape;202;p13"/>
            <p:cNvSpPr/>
            <p:nvPr/>
          </p:nvSpPr>
          <p:spPr>
            <a:xfrm>
              <a:off x="16839436" y="0"/>
              <a:ext cx="5486400" cy="5486400"/>
            </a:xfrm>
            <a:custGeom>
              <a:rect b="b" l="l" r="r" t="t"/>
              <a:pathLst>
                <a:path extrusionOk="0"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03" name="Google Shape;203;p13"/>
            <p:cNvGrpSpPr/>
            <p:nvPr/>
          </p:nvGrpSpPr>
          <p:grpSpPr>
            <a:xfrm>
              <a:off x="0" y="-48220"/>
              <a:ext cx="18012004" cy="5534620"/>
              <a:chOff x="0" y="-9525"/>
              <a:chExt cx="3557927" cy="1093258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0" y="0"/>
                <a:ext cx="3557927" cy="1083733"/>
              </a:xfrm>
              <a:custGeom>
                <a:rect b="b" l="l" r="r" t="t"/>
                <a:pathLst>
                  <a:path extrusionOk="0" h="1083733" w="3557927">
                    <a:moveTo>
                      <a:pt x="28655" y="0"/>
                    </a:moveTo>
                    <a:lnTo>
                      <a:pt x="3529272" y="0"/>
                    </a:lnTo>
                    <a:cubicBezTo>
                      <a:pt x="3545098" y="0"/>
                      <a:pt x="3557927" y="12829"/>
                      <a:pt x="3557927" y="28655"/>
                    </a:cubicBezTo>
                    <a:lnTo>
                      <a:pt x="3557927" y="1055079"/>
                    </a:lnTo>
                    <a:cubicBezTo>
                      <a:pt x="3557927" y="1070904"/>
                      <a:pt x="3545098" y="1083733"/>
                      <a:pt x="3529272" y="1083733"/>
                    </a:cubicBezTo>
                    <a:lnTo>
                      <a:pt x="28655" y="1083733"/>
                    </a:lnTo>
                    <a:cubicBezTo>
                      <a:pt x="12829" y="1083733"/>
                      <a:pt x="0" y="1070904"/>
                      <a:pt x="0" y="1055079"/>
                    </a:cubicBezTo>
                    <a:lnTo>
                      <a:pt x="0" y="28655"/>
                    </a:lnTo>
                    <a:cubicBezTo>
                      <a:pt x="0" y="12829"/>
                      <a:pt x="12829" y="0"/>
                      <a:pt x="28655" y="0"/>
                    </a:cubicBezTo>
                    <a:close/>
                  </a:path>
                </a:pathLst>
              </a:custGeom>
              <a:solidFill>
                <a:srgbClr val="9496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0" y="-9525"/>
                <a:ext cx="3557927" cy="1093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6" name="Google Shape;206;p13"/>
          <p:cNvSpPr txBox="1"/>
          <p:nvPr/>
        </p:nvSpPr>
        <p:spPr>
          <a:xfrm>
            <a:off x="3187189" y="8101809"/>
            <a:ext cx="11913622" cy="598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EDEBDF"/>
                </a:solidFill>
                <a:latin typeface="Cabin"/>
                <a:ea typeface="Cabin"/>
                <a:cs typeface="Cabin"/>
                <a:sym typeface="Cabin"/>
              </a:rPr>
              <a:t>Write a subtitle of this section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2343520" y="6241273"/>
            <a:ext cx="136011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20"/>
              <a:buFont typeface="Arial"/>
              <a:buNone/>
            </a:pPr>
            <a:r>
              <a:rPr b="1" i="0" lang="en-US" sz="1102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IDEAS AND goals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14372772" y="661967"/>
            <a:ext cx="31434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7"/>
              <a:buFont typeface="Arial"/>
              <a:buNone/>
            </a:pPr>
            <a:r>
              <a:rPr b="1" i="0" lang="en-US" sz="13467" u="none" cap="none" strike="noStrike">
                <a:solidFill>
                  <a:srgbClr val="EDEBDF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D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34463" l="14724" r="0" t="8685"/>
          <a:stretch/>
        </p:blipFill>
        <p:spPr>
          <a:xfrm>
            <a:off x="8980372" y="887114"/>
            <a:ext cx="2661403" cy="2661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/>
          <p:cNvGrpSpPr/>
          <p:nvPr/>
        </p:nvGrpSpPr>
        <p:grpSpPr>
          <a:xfrm>
            <a:off x="8983056" y="3779053"/>
            <a:ext cx="2658719" cy="2694884"/>
            <a:chOff x="0" y="-9525"/>
            <a:chExt cx="700239" cy="709764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700239" cy="700239"/>
            </a:xfrm>
            <a:custGeom>
              <a:rect b="b" l="l" r="r" t="t"/>
              <a:pathLst>
                <a:path extrusionOk="0" h="700239" w="700239">
                  <a:moveTo>
                    <a:pt x="0" y="0"/>
                  </a:moveTo>
                  <a:lnTo>
                    <a:pt x="700239" y="0"/>
                  </a:lnTo>
                  <a:lnTo>
                    <a:pt x="700239" y="700239"/>
                  </a:lnTo>
                  <a:lnTo>
                    <a:pt x="0" y="700239"/>
                  </a:lnTo>
                  <a:close/>
                </a:path>
              </a:pathLst>
            </a:custGeom>
            <a:solidFill>
              <a:srgbClr val="949688"/>
            </a:solidFill>
            <a:ln>
              <a:noFill/>
            </a:ln>
          </p:spPr>
        </p:sp>
        <p:sp>
          <p:nvSpPr>
            <p:cNvPr id="216" name="Google Shape;216;p14"/>
            <p:cNvSpPr txBox="1"/>
            <p:nvPr/>
          </p:nvSpPr>
          <p:spPr>
            <a:xfrm>
              <a:off x="0" y="-9525"/>
              <a:ext cx="700239" cy="70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14867809" y="3779053"/>
            <a:ext cx="2658719" cy="2694884"/>
            <a:chOff x="0" y="-9525"/>
            <a:chExt cx="700239" cy="709764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0"/>
              <a:ext cx="700239" cy="700239"/>
            </a:xfrm>
            <a:custGeom>
              <a:rect b="b" l="l" r="r" t="t"/>
              <a:pathLst>
                <a:path extrusionOk="0" h="700239" w="700239">
                  <a:moveTo>
                    <a:pt x="0" y="0"/>
                  </a:moveTo>
                  <a:lnTo>
                    <a:pt x="700239" y="0"/>
                  </a:lnTo>
                  <a:lnTo>
                    <a:pt x="700239" y="700239"/>
                  </a:lnTo>
                  <a:lnTo>
                    <a:pt x="0" y="700239"/>
                  </a:lnTo>
                  <a:close/>
                </a:path>
              </a:pathLst>
            </a:custGeom>
            <a:solidFill>
              <a:srgbClr val="908E8C"/>
            </a:solidFill>
            <a:ln>
              <a:noFill/>
            </a:ln>
          </p:spPr>
        </p:sp>
        <p:sp>
          <p:nvSpPr>
            <p:cNvPr id="219" name="Google Shape;219;p14"/>
            <p:cNvSpPr txBox="1"/>
            <p:nvPr/>
          </p:nvSpPr>
          <p:spPr>
            <a:xfrm>
              <a:off x="0" y="-9525"/>
              <a:ext cx="700239" cy="70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16666" l="0" r="0" t="16666"/>
          <a:stretch/>
        </p:blipFill>
        <p:spPr>
          <a:xfrm>
            <a:off x="8980372" y="6738482"/>
            <a:ext cx="2661403" cy="2661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14"/>
          <p:cNvGrpSpPr/>
          <p:nvPr/>
        </p:nvGrpSpPr>
        <p:grpSpPr>
          <a:xfrm>
            <a:off x="11923413" y="850949"/>
            <a:ext cx="2658719" cy="2694884"/>
            <a:chOff x="0" y="-9525"/>
            <a:chExt cx="700239" cy="709764"/>
          </a:xfrm>
        </p:grpSpPr>
        <p:sp>
          <p:nvSpPr>
            <p:cNvPr id="222" name="Google Shape;222;p14"/>
            <p:cNvSpPr/>
            <p:nvPr/>
          </p:nvSpPr>
          <p:spPr>
            <a:xfrm>
              <a:off x="0" y="0"/>
              <a:ext cx="700239" cy="700239"/>
            </a:xfrm>
            <a:custGeom>
              <a:rect b="b" l="l" r="r" t="t"/>
              <a:pathLst>
                <a:path extrusionOk="0" h="700239" w="700239">
                  <a:moveTo>
                    <a:pt x="0" y="0"/>
                  </a:moveTo>
                  <a:lnTo>
                    <a:pt x="700239" y="0"/>
                  </a:lnTo>
                  <a:lnTo>
                    <a:pt x="700239" y="700239"/>
                  </a:lnTo>
                  <a:lnTo>
                    <a:pt x="0" y="700239"/>
                  </a:lnTo>
                  <a:close/>
                </a:path>
              </a:pathLst>
            </a:custGeom>
            <a:solidFill>
              <a:srgbClr val="C4C2BC"/>
            </a:solidFill>
            <a:ln>
              <a:noFill/>
            </a:ln>
          </p:spPr>
        </p:sp>
        <p:sp>
          <p:nvSpPr>
            <p:cNvPr id="223" name="Google Shape;223;p14"/>
            <p:cNvSpPr txBox="1"/>
            <p:nvPr/>
          </p:nvSpPr>
          <p:spPr>
            <a:xfrm>
              <a:off x="0" y="-9525"/>
              <a:ext cx="700239" cy="70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4"/>
          <p:cNvGrpSpPr/>
          <p:nvPr/>
        </p:nvGrpSpPr>
        <p:grpSpPr>
          <a:xfrm>
            <a:off x="11923413" y="6702317"/>
            <a:ext cx="2658719" cy="2694884"/>
            <a:chOff x="0" y="-9525"/>
            <a:chExt cx="700239" cy="709764"/>
          </a:xfrm>
        </p:grpSpPr>
        <p:sp>
          <p:nvSpPr>
            <p:cNvPr id="225" name="Google Shape;225;p14"/>
            <p:cNvSpPr/>
            <p:nvPr/>
          </p:nvSpPr>
          <p:spPr>
            <a:xfrm>
              <a:off x="0" y="0"/>
              <a:ext cx="700239" cy="700239"/>
            </a:xfrm>
            <a:custGeom>
              <a:rect b="b" l="l" r="r" t="t"/>
              <a:pathLst>
                <a:path extrusionOk="0" h="700239" w="700239">
                  <a:moveTo>
                    <a:pt x="0" y="0"/>
                  </a:moveTo>
                  <a:lnTo>
                    <a:pt x="700239" y="0"/>
                  </a:lnTo>
                  <a:lnTo>
                    <a:pt x="700239" y="700239"/>
                  </a:lnTo>
                  <a:lnTo>
                    <a:pt x="0" y="700239"/>
                  </a:lnTo>
                  <a:close/>
                </a:path>
              </a:pathLst>
            </a:custGeom>
            <a:solidFill>
              <a:srgbClr val="8B7F74"/>
            </a:solidFill>
            <a:ln>
              <a:noFill/>
            </a:ln>
          </p:spPr>
        </p:sp>
        <p:sp>
          <p:nvSpPr>
            <p:cNvPr id="226" name="Google Shape;226;p14"/>
            <p:cNvSpPr txBox="1"/>
            <p:nvPr/>
          </p:nvSpPr>
          <p:spPr>
            <a:xfrm>
              <a:off x="0" y="-9525"/>
              <a:ext cx="700239" cy="70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" name="Google Shape;227;p14"/>
          <p:cNvPicPr preferRelativeResize="0"/>
          <p:nvPr/>
        </p:nvPicPr>
        <p:blipFill rotWithShape="1">
          <a:blip r:embed="rId5">
            <a:alphaModFix/>
          </a:blip>
          <a:srcRect b="16666" l="0" r="0" t="16666"/>
          <a:stretch/>
        </p:blipFill>
        <p:spPr>
          <a:xfrm>
            <a:off x="11923413" y="3812533"/>
            <a:ext cx="2661403" cy="266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6">
            <a:alphaModFix/>
          </a:blip>
          <a:srcRect b="10720" l="0" r="0" t="22612"/>
          <a:stretch/>
        </p:blipFill>
        <p:spPr>
          <a:xfrm>
            <a:off x="14867809" y="887114"/>
            <a:ext cx="2661403" cy="266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7">
            <a:alphaModFix/>
          </a:blip>
          <a:srcRect b="16225" l="2648" r="0" t="18874"/>
          <a:stretch/>
        </p:blipFill>
        <p:spPr>
          <a:xfrm>
            <a:off x="14867809" y="6738482"/>
            <a:ext cx="2661403" cy="2661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4"/>
          <p:cNvGrpSpPr/>
          <p:nvPr/>
        </p:nvGrpSpPr>
        <p:grpSpPr>
          <a:xfrm>
            <a:off x="1028700" y="6116024"/>
            <a:ext cx="765219" cy="765219"/>
            <a:chOff x="0" y="0"/>
            <a:chExt cx="812800" cy="812800"/>
          </a:xfrm>
        </p:grpSpPr>
        <p:sp>
          <p:nvSpPr>
            <p:cNvPr id="231" name="Google Shape;23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4C2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4"/>
          <p:cNvGrpSpPr/>
          <p:nvPr/>
        </p:nvGrpSpPr>
        <p:grpSpPr>
          <a:xfrm>
            <a:off x="2347859" y="6116024"/>
            <a:ext cx="765219" cy="765219"/>
            <a:chOff x="0" y="0"/>
            <a:chExt cx="812800" cy="812800"/>
          </a:xfrm>
        </p:grpSpPr>
        <p:sp>
          <p:nvSpPr>
            <p:cNvPr id="234" name="Google Shape;23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496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4"/>
          <p:cNvGrpSpPr/>
          <p:nvPr/>
        </p:nvGrpSpPr>
        <p:grpSpPr>
          <a:xfrm>
            <a:off x="3667018" y="6116024"/>
            <a:ext cx="765219" cy="765219"/>
            <a:chOff x="0" y="0"/>
            <a:chExt cx="812800" cy="812800"/>
          </a:xfrm>
        </p:grpSpPr>
        <p:sp>
          <p:nvSpPr>
            <p:cNvPr id="237" name="Google Shape;2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8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4986177" y="6116024"/>
            <a:ext cx="765219" cy="765219"/>
            <a:chOff x="0" y="0"/>
            <a:chExt cx="812800" cy="812800"/>
          </a:xfrm>
        </p:grpSpPr>
        <p:sp>
          <p:nvSpPr>
            <p:cNvPr id="240" name="Google Shape;2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F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4"/>
          <p:cNvSpPr txBox="1"/>
          <p:nvPr/>
        </p:nvSpPr>
        <p:spPr>
          <a:xfrm>
            <a:off x="459502" y="1162542"/>
            <a:ext cx="82350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8"/>
              <a:buFont typeface="Arial"/>
              <a:buNone/>
            </a:pPr>
            <a:r>
              <a:rPr b="1" i="0" lang="en-US" sz="7948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MOOD BOARD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8983056" y="4907332"/>
            <a:ext cx="2654607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#949688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14874605" y="4907332"/>
            <a:ext cx="2654607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#908E8C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11930209" y="7833282"/>
            <a:ext cx="2654607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#8B7F74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11930209" y="1981914"/>
            <a:ext cx="2654607" cy="38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#C4C2BC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1028700" y="3226301"/>
            <a:ext cx="3537645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TYPOGRAPHY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028700" y="5315034"/>
            <a:ext cx="3537645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1028700" y="7403767"/>
            <a:ext cx="3537645" cy="579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rPr b="1" i="0" lang="en-US" sz="2999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KEYWORDS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1028700" y="3940180"/>
            <a:ext cx="3537645" cy="795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1028700" y="8133636"/>
            <a:ext cx="1487359" cy="120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Minimal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Elegant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Luxury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3113078" y="8133636"/>
            <a:ext cx="1487359" cy="1205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Clean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Simple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44738"/>
                </a:solidFill>
                <a:latin typeface="Cabin"/>
                <a:ea typeface="Cabin"/>
                <a:cs typeface="Cabin"/>
                <a:sym typeface="Cabin"/>
              </a:rPr>
              <a:t>Modern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5"/>
          <p:cNvGrpSpPr/>
          <p:nvPr/>
        </p:nvGrpSpPr>
        <p:grpSpPr>
          <a:xfrm>
            <a:off x="0" y="4938994"/>
            <a:ext cx="18288000" cy="5348006"/>
            <a:chOff x="0" y="-9525"/>
            <a:chExt cx="4816593" cy="1408528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4816592" cy="1399003"/>
            </a:xfrm>
            <a:custGeom>
              <a:rect b="b" l="l" r="r" t="t"/>
              <a:pathLst>
                <a:path extrusionOk="0" h="139900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99003"/>
                  </a:lnTo>
                  <a:lnTo>
                    <a:pt x="0" y="1399003"/>
                  </a:lnTo>
                  <a:close/>
                </a:path>
              </a:pathLst>
            </a:custGeom>
            <a:solidFill>
              <a:srgbClr val="949688"/>
            </a:solidFill>
            <a:ln>
              <a:noFill/>
            </a:ln>
          </p:spPr>
        </p:sp>
        <p:sp>
          <p:nvSpPr>
            <p:cNvPr id="259" name="Google Shape;259;p15"/>
            <p:cNvSpPr txBox="1"/>
            <p:nvPr/>
          </p:nvSpPr>
          <p:spPr>
            <a:xfrm>
              <a:off x="0" y="-9525"/>
              <a:ext cx="4816593" cy="1408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5"/>
          <p:cNvGrpSpPr/>
          <p:nvPr/>
        </p:nvGrpSpPr>
        <p:grpSpPr>
          <a:xfrm>
            <a:off x="1406337" y="3224373"/>
            <a:ext cx="3086100" cy="3501572"/>
            <a:chOff x="0" y="0"/>
            <a:chExt cx="4114800" cy="4668763"/>
          </a:xfrm>
        </p:grpSpPr>
        <p:sp>
          <p:nvSpPr>
            <p:cNvPr id="261" name="Google Shape;261;p15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" name="Google Shape;262;p15"/>
            <p:cNvGrpSpPr/>
            <p:nvPr/>
          </p:nvGrpSpPr>
          <p:grpSpPr>
            <a:xfrm rot="10800000">
              <a:off x="1621739" y="3906356"/>
              <a:ext cx="871322" cy="762407"/>
              <a:chOff x="0" y="0"/>
              <a:chExt cx="812800" cy="711200"/>
            </a:xfrm>
          </p:grpSpPr>
          <p:sp>
            <p:nvSpPr>
              <p:cNvPr id="263" name="Google Shape;26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264" name="Google Shape;264;p1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5" name="Google Shape;265;p15"/>
          <p:cNvGrpSpPr/>
          <p:nvPr/>
        </p:nvGrpSpPr>
        <p:grpSpPr>
          <a:xfrm>
            <a:off x="5536079" y="3224373"/>
            <a:ext cx="3086100" cy="3501572"/>
            <a:chOff x="0" y="0"/>
            <a:chExt cx="4114800" cy="4668763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15"/>
            <p:cNvGrpSpPr/>
            <p:nvPr/>
          </p:nvGrpSpPr>
          <p:grpSpPr>
            <a:xfrm rot="10800000">
              <a:off x="1621739" y="3906356"/>
              <a:ext cx="871322" cy="762407"/>
              <a:chOff x="0" y="0"/>
              <a:chExt cx="812800" cy="711200"/>
            </a:xfrm>
          </p:grpSpPr>
          <p:sp>
            <p:nvSpPr>
              <p:cNvPr id="268" name="Google Shape;26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269" name="Google Shape;269;p1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0" name="Google Shape;270;p15"/>
          <p:cNvGrpSpPr/>
          <p:nvPr/>
        </p:nvGrpSpPr>
        <p:grpSpPr>
          <a:xfrm>
            <a:off x="9665821" y="3224373"/>
            <a:ext cx="3086100" cy="3501572"/>
            <a:chOff x="0" y="0"/>
            <a:chExt cx="4114800" cy="4668763"/>
          </a:xfrm>
        </p:grpSpPr>
        <p:sp>
          <p:nvSpPr>
            <p:cNvPr id="271" name="Google Shape;271;p15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" name="Google Shape;272;p15"/>
            <p:cNvGrpSpPr/>
            <p:nvPr/>
          </p:nvGrpSpPr>
          <p:grpSpPr>
            <a:xfrm rot="10800000">
              <a:off x="1621739" y="3906356"/>
              <a:ext cx="871322" cy="762407"/>
              <a:chOff x="0" y="0"/>
              <a:chExt cx="812800" cy="711200"/>
            </a:xfrm>
          </p:grpSpPr>
          <p:sp>
            <p:nvSpPr>
              <p:cNvPr id="273" name="Google Shape;27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274" name="Google Shape;274;p1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" name="Google Shape;275;p15"/>
          <p:cNvGrpSpPr/>
          <p:nvPr/>
        </p:nvGrpSpPr>
        <p:grpSpPr>
          <a:xfrm>
            <a:off x="13795563" y="3224373"/>
            <a:ext cx="3086100" cy="3501572"/>
            <a:chOff x="0" y="0"/>
            <a:chExt cx="4114800" cy="4668763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4114800" cy="4114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" name="Google Shape;277;p15"/>
            <p:cNvGrpSpPr/>
            <p:nvPr/>
          </p:nvGrpSpPr>
          <p:grpSpPr>
            <a:xfrm rot="10800000">
              <a:off x="1635981" y="3906356"/>
              <a:ext cx="871322" cy="762407"/>
              <a:chOff x="0" y="0"/>
              <a:chExt cx="812800" cy="711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EBDF"/>
              </a:solidFill>
              <a:ln>
                <a:noFill/>
              </a:ln>
            </p:spPr>
          </p:sp>
          <p:sp>
            <p:nvSpPr>
              <p:cNvPr id="279" name="Google Shape;279;p1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5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15"/>
          <p:cNvSpPr txBox="1"/>
          <p:nvPr/>
        </p:nvSpPr>
        <p:spPr>
          <a:xfrm>
            <a:off x="5211760" y="824028"/>
            <a:ext cx="7864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-US" sz="9500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OUR VOICE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1180564" y="7186287"/>
            <a:ext cx="353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5310307" y="7186287"/>
            <a:ext cx="353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9440049" y="7186287"/>
            <a:ext cx="353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13569791" y="7186287"/>
            <a:ext cx="3537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363" y="3953999"/>
            <a:ext cx="1480025" cy="1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6350" y="4005150"/>
            <a:ext cx="1325548" cy="14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6100" y="4057200"/>
            <a:ext cx="1325550" cy="1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98600" y="3996182"/>
            <a:ext cx="1480000" cy="161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DAFA3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5100" l="0" r="0" t="10524"/>
          <a:stretch/>
        </p:blipFill>
        <p:spPr>
          <a:xfrm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23112" r="0" t="0"/>
          <a:stretch/>
        </p:blipFill>
        <p:spPr>
          <a:xfrm>
            <a:off x="1" y="2285275"/>
            <a:ext cx="9474024" cy="621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866175" y="3347300"/>
            <a:ext cx="7628700" cy="3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13"/>
              <a:buFont typeface="Arial"/>
              <a:buNone/>
            </a:pPr>
            <a:r>
              <a:rPr b="1" i="0" lang="en-US" sz="4313" u="none" cap="none" strike="noStrike">
                <a:solidFill>
                  <a:srgbClr val="444738"/>
                </a:solidFill>
                <a:latin typeface="Poiret One"/>
                <a:ea typeface="Poiret One"/>
                <a:cs typeface="Poiret One"/>
                <a:sym typeface="Poiret One"/>
              </a:rPr>
              <a:t>Lorem ipsum dolor sit amet, consectetur adipiscing elit, sed do eiusmod tempor incididunt ut labore et dolore magna aliqua.</a:t>
            </a:r>
            <a:endParaRPr b="0" i="0" sz="14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5">
            <a:alphaModFix/>
          </a:blip>
          <a:srcRect b="0" l="0" r="32491" t="27813"/>
          <a:stretch/>
        </p:blipFill>
        <p:spPr>
          <a:xfrm>
            <a:off x="15157475" y="0"/>
            <a:ext cx="3130524" cy="33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