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10287000" cx="18288000"/>
  <p:notesSz cx="6858000" cy="9144000"/>
  <p:embeddedFontLst>
    <p:embeddedFont>
      <p:font typeface="Luckiest Guy"/>
      <p:regular r:id="rId27"/>
    </p:embeddedFont>
    <p:embeddedFont>
      <p:font typeface="Asap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2471697-3206-4A20-B9A3-E017527B3C1F}">
  <a:tblStyle styleId="{62471697-3206-4A20-B9A3-E017527B3C1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Asap-regular.fntdata"/><Relationship Id="rId27" Type="http://schemas.openxmlformats.org/officeDocument/2006/relationships/font" Target="fonts/LuckiestGuy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sap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sap-boldItalic.fntdata"/><Relationship Id="rId30" Type="http://schemas.openxmlformats.org/officeDocument/2006/relationships/font" Target="fonts/Asap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rgbClr val="78C68C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11645650" y="7561250"/>
            <a:ext cx="6105300" cy="80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3150"/>
              <a:buNone/>
              <a:defRPr sz="315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type="title"/>
          </p:nvPr>
        </p:nvSpPr>
        <p:spPr>
          <a:xfrm>
            <a:off x="5519050" y="1241150"/>
            <a:ext cx="12231900" cy="6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5550"/>
              <a:buFont typeface="Luckiest Guy"/>
              <a:buNone/>
              <a:defRPr i="0" sz="15550" u="none" cap="none" strike="noStrike">
                <a:solidFill>
                  <a:srgbClr val="794D5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9pPr>
          </a:lstStyle>
          <a:p/>
        </p:txBody>
      </p:sp>
      <p:grpSp>
        <p:nvGrpSpPr>
          <p:cNvPr id="12" name="Google Shape;12;p3"/>
          <p:cNvGrpSpPr/>
          <p:nvPr/>
        </p:nvGrpSpPr>
        <p:grpSpPr>
          <a:xfrm>
            <a:off x="740309" y="604797"/>
            <a:ext cx="7314057" cy="8229600"/>
            <a:chOff x="0" y="0"/>
            <a:chExt cx="9752076" cy="10972800"/>
          </a:xfrm>
        </p:grpSpPr>
        <p:sp>
          <p:nvSpPr>
            <p:cNvPr id="13" name="Google Shape;13;p3"/>
            <p:cNvSpPr/>
            <p:nvPr/>
          </p:nvSpPr>
          <p:spPr>
            <a:xfrm>
              <a:off x="0" y="0"/>
              <a:ext cx="9752076" cy="10972800"/>
            </a:xfrm>
            <a:custGeom>
              <a:rect b="b" l="l" r="r" t="t"/>
              <a:pathLst>
                <a:path extrusionOk="0" h="10972800" w="9752076">
                  <a:moveTo>
                    <a:pt x="0" y="0"/>
                  </a:moveTo>
                  <a:lnTo>
                    <a:pt x="9752076" y="0"/>
                  </a:lnTo>
                  <a:lnTo>
                    <a:pt x="975207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4" name="Google Shape;14;p3"/>
            <p:cNvGrpSpPr/>
            <p:nvPr/>
          </p:nvGrpSpPr>
          <p:grpSpPr>
            <a:xfrm>
              <a:off x="1252442" y="4567633"/>
              <a:ext cx="5043769" cy="5083018"/>
              <a:chOff x="0" y="0"/>
              <a:chExt cx="996300" cy="1004053"/>
            </a:xfrm>
          </p:grpSpPr>
          <p:sp>
            <p:nvSpPr>
              <p:cNvPr id="15" name="Google Shape;15;p3"/>
              <p:cNvSpPr/>
              <p:nvPr/>
            </p:nvSpPr>
            <p:spPr>
              <a:xfrm>
                <a:off x="0" y="0"/>
                <a:ext cx="996278" cy="1004053"/>
              </a:xfrm>
              <a:custGeom>
                <a:rect b="b" l="l" r="r" t="t"/>
                <a:pathLst>
                  <a:path extrusionOk="0" h="1004053" w="996278">
                    <a:moveTo>
                      <a:pt x="88006" y="0"/>
                    </a:moveTo>
                    <a:lnTo>
                      <a:pt x="908273" y="0"/>
                    </a:lnTo>
                    <a:cubicBezTo>
                      <a:pt x="931613" y="0"/>
                      <a:pt x="953998" y="9272"/>
                      <a:pt x="970502" y="25776"/>
                    </a:cubicBezTo>
                    <a:cubicBezTo>
                      <a:pt x="987006" y="42280"/>
                      <a:pt x="996278" y="64665"/>
                      <a:pt x="996278" y="88006"/>
                    </a:cubicBezTo>
                    <a:lnTo>
                      <a:pt x="996278" y="916047"/>
                    </a:lnTo>
                    <a:cubicBezTo>
                      <a:pt x="996278" y="939388"/>
                      <a:pt x="987006" y="961772"/>
                      <a:pt x="970502" y="978276"/>
                    </a:cubicBezTo>
                    <a:cubicBezTo>
                      <a:pt x="953998" y="994781"/>
                      <a:pt x="931613" y="1004053"/>
                      <a:pt x="908273" y="1004053"/>
                    </a:cubicBezTo>
                    <a:lnTo>
                      <a:pt x="88006" y="1004053"/>
                    </a:lnTo>
                    <a:cubicBezTo>
                      <a:pt x="64665" y="1004053"/>
                      <a:pt x="42280" y="994781"/>
                      <a:pt x="25776" y="978276"/>
                    </a:cubicBezTo>
                    <a:cubicBezTo>
                      <a:pt x="9272" y="961772"/>
                      <a:pt x="0" y="939388"/>
                      <a:pt x="0" y="916047"/>
                    </a:cubicBezTo>
                    <a:lnTo>
                      <a:pt x="0" y="88006"/>
                    </a:lnTo>
                    <a:cubicBezTo>
                      <a:pt x="0" y="64665"/>
                      <a:pt x="9272" y="42280"/>
                      <a:pt x="25776" y="25776"/>
                    </a:cubicBezTo>
                    <a:cubicBezTo>
                      <a:pt x="42280" y="9272"/>
                      <a:pt x="64665" y="0"/>
                      <a:pt x="88006" y="0"/>
                    </a:cubicBezTo>
                    <a:close/>
                  </a:path>
                </a:pathLst>
              </a:custGeom>
              <a:solidFill>
                <a:srgbClr val="F8DB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3"/>
              <p:cNvSpPr txBox="1"/>
              <p:nvPr/>
            </p:nvSpPr>
            <p:spPr>
              <a:xfrm>
                <a:off x="0" y="19050"/>
                <a:ext cx="996300" cy="9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1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" name="Google Shape;17;p3"/>
          <p:cNvSpPr/>
          <p:nvPr/>
        </p:nvSpPr>
        <p:spPr>
          <a:xfrm rot="1328803">
            <a:off x="7660521" y="6395277"/>
            <a:ext cx="3034844" cy="3046268"/>
          </a:xfrm>
          <a:custGeom>
            <a:rect b="b" l="l" r="r" t="t"/>
            <a:pathLst>
              <a:path extrusionOk="0" h="3042069" w="3030661">
                <a:moveTo>
                  <a:pt x="0" y="0"/>
                </a:moveTo>
                <a:lnTo>
                  <a:pt x="3030661" y="0"/>
                </a:lnTo>
                <a:lnTo>
                  <a:pt x="3030661" y="3042069"/>
                </a:lnTo>
                <a:lnTo>
                  <a:pt x="0" y="3042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" name="Google Shape;18;p3"/>
          <p:cNvGrpSpPr/>
          <p:nvPr/>
        </p:nvGrpSpPr>
        <p:grpSpPr>
          <a:xfrm>
            <a:off x="1628618" y="3977573"/>
            <a:ext cx="3885569" cy="3916107"/>
            <a:chOff x="0" y="0"/>
            <a:chExt cx="1023353" cy="1031396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1023353" cy="1031396"/>
            </a:xfrm>
            <a:custGeom>
              <a:rect b="b" l="l" r="r" t="t"/>
              <a:pathLst>
                <a:path extrusionOk="0" h="1031396" w="1023353">
                  <a:moveTo>
                    <a:pt x="57782" y="0"/>
                  </a:moveTo>
                  <a:lnTo>
                    <a:pt x="965570" y="0"/>
                  </a:lnTo>
                  <a:cubicBezTo>
                    <a:pt x="997483" y="0"/>
                    <a:pt x="1023353" y="25870"/>
                    <a:pt x="1023353" y="57782"/>
                  </a:cubicBezTo>
                  <a:lnTo>
                    <a:pt x="1023353" y="973613"/>
                  </a:lnTo>
                  <a:cubicBezTo>
                    <a:pt x="1023353" y="1005526"/>
                    <a:pt x="997483" y="1031396"/>
                    <a:pt x="965570" y="1031396"/>
                  </a:cubicBezTo>
                  <a:lnTo>
                    <a:pt x="57782" y="1031396"/>
                  </a:lnTo>
                  <a:cubicBezTo>
                    <a:pt x="25870" y="1031396"/>
                    <a:pt x="0" y="1005526"/>
                    <a:pt x="0" y="973613"/>
                  </a:cubicBezTo>
                  <a:lnTo>
                    <a:pt x="0" y="57782"/>
                  </a:lnTo>
                  <a:cubicBezTo>
                    <a:pt x="0" y="25870"/>
                    <a:pt x="25870" y="0"/>
                    <a:pt x="57782" y="0"/>
                  </a:cubicBezTo>
                  <a:close/>
                </a:path>
              </a:pathLst>
            </a:custGeom>
            <a:solidFill>
              <a:srgbClr val="9260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 txBox="1"/>
            <p:nvPr/>
          </p:nvSpPr>
          <p:spPr>
            <a:xfrm>
              <a:off x="0" y="19050"/>
              <a:ext cx="1023300" cy="101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3"/>
          <p:cNvGrpSpPr/>
          <p:nvPr/>
        </p:nvGrpSpPr>
        <p:grpSpPr>
          <a:xfrm>
            <a:off x="1680423" y="4029785"/>
            <a:ext cx="3781959" cy="3811898"/>
            <a:chOff x="0" y="0"/>
            <a:chExt cx="996065" cy="1003950"/>
          </a:xfrm>
        </p:grpSpPr>
        <p:sp>
          <p:nvSpPr>
            <p:cNvPr id="22" name="Google Shape;22;p3"/>
            <p:cNvSpPr/>
            <p:nvPr/>
          </p:nvSpPr>
          <p:spPr>
            <a:xfrm>
              <a:off x="0" y="0"/>
              <a:ext cx="996065" cy="1003893"/>
            </a:xfrm>
            <a:custGeom>
              <a:rect b="b" l="l" r="r" t="t"/>
              <a:pathLst>
                <a:path extrusionOk="0" h="1003893" w="996065">
                  <a:moveTo>
                    <a:pt x="45036" y="0"/>
                  </a:moveTo>
                  <a:lnTo>
                    <a:pt x="951029" y="0"/>
                  </a:lnTo>
                  <a:cubicBezTo>
                    <a:pt x="975902" y="0"/>
                    <a:pt x="996065" y="20163"/>
                    <a:pt x="996065" y="45036"/>
                  </a:cubicBezTo>
                  <a:lnTo>
                    <a:pt x="996065" y="958858"/>
                  </a:lnTo>
                  <a:cubicBezTo>
                    <a:pt x="996065" y="983730"/>
                    <a:pt x="975902" y="1003893"/>
                    <a:pt x="951029" y="1003893"/>
                  </a:cubicBezTo>
                  <a:lnTo>
                    <a:pt x="45036" y="1003893"/>
                  </a:lnTo>
                  <a:cubicBezTo>
                    <a:pt x="20163" y="1003893"/>
                    <a:pt x="0" y="983730"/>
                    <a:pt x="0" y="958858"/>
                  </a:cubicBezTo>
                  <a:lnTo>
                    <a:pt x="0" y="45036"/>
                  </a:lnTo>
                  <a:cubicBezTo>
                    <a:pt x="0" y="20163"/>
                    <a:pt x="20163" y="0"/>
                    <a:pt x="45036" y="0"/>
                  </a:cubicBezTo>
                  <a:close/>
                </a:path>
              </a:pathLst>
            </a:custGeom>
            <a:solidFill>
              <a:srgbClr val="F7DA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 txBox="1"/>
            <p:nvPr/>
          </p:nvSpPr>
          <p:spPr>
            <a:xfrm>
              <a:off x="0" y="19050"/>
              <a:ext cx="996000" cy="9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3"/>
          <p:cNvSpPr/>
          <p:nvPr>
            <p:ph idx="2" type="pic"/>
          </p:nvPr>
        </p:nvSpPr>
        <p:spPr>
          <a:xfrm>
            <a:off x="1680350" y="4029925"/>
            <a:ext cx="3782100" cy="3811800"/>
          </a:xfrm>
          <a:prstGeom prst="roundRect">
            <a:avLst>
              <a:gd fmla="val 4379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34584"/>
          <a:stretch/>
        </p:blipFill>
        <p:spPr>
          <a:xfrm>
            <a:off x="0" y="-2"/>
            <a:ext cx="18288000" cy="6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5525" y="707075"/>
            <a:ext cx="7183859" cy="532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/>
        </p:nvSpPr>
        <p:spPr>
          <a:xfrm>
            <a:off x="1641754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5937368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/>
          </a:p>
        </p:txBody>
      </p:sp>
      <p:sp>
        <p:nvSpPr>
          <p:cNvPr id="30" name="Google Shape;30;p4"/>
          <p:cNvSpPr txBox="1"/>
          <p:nvPr/>
        </p:nvSpPr>
        <p:spPr>
          <a:xfrm>
            <a:off x="10232983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14528597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/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1028700" y="338675"/>
            <a:ext cx="12384000" cy="6180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850"/>
              <a:buNone/>
              <a:defRPr sz="1485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subTitle"/>
          </p:nvPr>
        </p:nvSpPr>
        <p:spPr>
          <a:xfrm>
            <a:off x="1040875" y="8614825"/>
            <a:ext cx="3319500" cy="8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2" type="subTitle"/>
          </p:nvPr>
        </p:nvSpPr>
        <p:spPr>
          <a:xfrm>
            <a:off x="5336463" y="8614825"/>
            <a:ext cx="3319500" cy="8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3" type="subTitle"/>
          </p:nvPr>
        </p:nvSpPr>
        <p:spPr>
          <a:xfrm>
            <a:off x="9932525" y="8614825"/>
            <a:ext cx="3319500" cy="8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4" type="subTitle"/>
          </p:nvPr>
        </p:nvSpPr>
        <p:spPr>
          <a:xfrm>
            <a:off x="13927675" y="8614825"/>
            <a:ext cx="3319500" cy="8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 rot="839023">
            <a:off x="14751310" y="8742583"/>
            <a:ext cx="3253932" cy="117232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6500"/>
              <a:buNone/>
              <a:defRPr sz="6500">
                <a:solidFill>
                  <a:srgbClr val="8CDB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2" type="title"/>
          </p:nvPr>
        </p:nvSpPr>
        <p:spPr>
          <a:xfrm rot="839023">
            <a:off x="10692535" y="2647633"/>
            <a:ext cx="3253932" cy="117232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6500"/>
              <a:buNone/>
              <a:defRPr sz="6500">
                <a:solidFill>
                  <a:srgbClr val="8CDB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3" type="title"/>
          </p:nvPr>
        </p:nvSpPr>
        <p:spPr>
          <a:xfrm rot="805726">
            <a:off x="5334840" y="8414817"/>
            <a:ext cx="2985321" cy="11723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6500"/>
              <a:buNone/>
              <a:defRPr sz="6500">
                <a:solidFill>
                  <a:srgbClr val="8CDB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4" type="title"/>
          </p:nvPr>
        </p:nvSpPr>
        <p:spPr>
          <a:xfrm rot="-904133">
            <a:off x="484523" y="2647688"/>
            <a:ext cx="3254095" cy="117222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6500"/>
              <a:buNone/>
              <a:defRPr sz="6500">
                <a:solidFill>
                  <a:srgbClr val="8CDB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CDBA0"/>
              </a:buClr>
              <a:buSzPts val="10800"/>
              <a:buNone/>
              <a:defRPr>
                <a:solidFill>
                  <a:srgbClr val="8CDBA0"/>
                </a:solidFill>
              </a:defRPr>
            </a:lvl9pPr>
          </a:lstStyle>
          <a:p/>
        </p:txBody>
      </p:sp>
      <p:grpSp>
        <p:nvGrpSpPr>
          <p:cNvPr id="42" name="Google Shape;42;p5"/>
          <p:cNvGrpSpPr/>
          <p:nvPr/>
        </p:nvGrpSpPr>
        <p:grpSpPr>
          <a:xfrm>
            <a:off x="723316" y="3957720"/>
            <a:ext cx="3858820" cy="4033933"/>
            <a:chOff x="0" y="0"/>
            <a:chExt cx="1016308" cy="1062428"/>
          </a:xfrm>
        </p:grpSpPr>
        <p:sp>
          <p:nvSpPr>
            <p:cNvPr id="43" name="Google Shape;43;p5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FF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5"/>
            <p:cNvSpPr txBox="1"/>
            <p:nvPr/>
          </p:nvSpPr>
          <p:spPr>
            <a:xfrm>
              <a:off x="95279" y="118653"/>
              <a:ext cx="825900" cy="84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380372" y="3957720"/>
            <a:ext cx="3858820" cy="4033933"/>
            <a:chOff x="0" y="0"/>
            <a:chExt cx="1016308" cy="1062428"/>
          </a:xfrm>
        </p:grpSpPr>
        <p:sp>
          <p:nvSpPr>
            <p:cNvPr id="46" name="Google Shape;46;p5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FF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5"/>
            <p:cNvSpPr txBox="1"/>
            <p:nvPr/>
          </p:nvSpPr>
          <p:spPr>
            <a:xfrm>
              <a:off x="95279" y="118653"/>
              <a:ext cx="825900" cy="84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5"/>
          <p:cNvGrpSpPr/>
          <p:nvPr/>
        </p:nvGrpSpPr>
        <p:grpSpPr>
          <a:xfrm>
            <a:off x="5051844" y="3957720"/>
            <a:ext cx="3858820" cy="4033933"/>
            <a:chOff x="0" y="0"/>
            <a:chExt cx="1016308" cy="1062428"/>
          </a:xfrm>
        </p:grpSpPr>
        <p:sp>
          <p:nvSpPr>
            <p:cNvPr id="49" name="Google Shape;49;p5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8CD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5"/>
            <p:cNvSpPr txBox="1"/>
            <p:nvPr/>
          </p:nvSpPr>
          <p:spPr>
            <a:xfrm>
              <a:off x="95279" y="118653"/>
              <a:ext cx="825900" cy="84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13705890" y="3957720"/>
            <a:ext cx="3858820" cy="4033933"/>
            <a:chOff x="0" y="0"/>
            <a:chExt cx="1016308" cy="1062428"/>
          </a:xfrm>
        </p:grpSpPr>
        <p:sp>
          <p:nvSpPr>
            <p:cNvPr id="52" name="Google Shape;52;p5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8CD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 txBox="1"/>
            <p:nvPr/>
          </p:nvSpPr>
          <p:spPr>
            <a:xfrm>
              <a:off x="95279" y="118653"/>
              <a:ext cx="825900" cy="84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5"/>
          <p:cNvSpPr txBox="1"/>
          <p:nvPr>
            <p:ph idx="5" type="title"/>
          </p:nvPr>
        </p:nvSpPr>
        <p:spPr>
          <a:xfrm>
            <a:off x="-3259675" y="211675"/>
            <a:ext cx="24807300" cy="19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" type="subTitle"/>
          </p:nvPr>
        </p:nvSpPr>
        <p:spPr>
          <a:xfrm>
            <a:off x="8926500" y="8173225"/>
            <a:ext cx="4763700" cy="7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6" type="body"/>
          </p:nvPr>
        </p:nvSpPr>
        <p:spPr>
          <a:xfrm>
            <a:off x="9700701" y="8883925"/>
            <a:ext cx="3215400" cy="99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 algn="ctr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 algn="ctr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 algn="ctr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 algn="ctr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 algn="ctr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7" type="subTitle"/>
          </p:nvPr>
        </p:nvSpPr>
        <p:spPr>
          <a:xfrm>
            <a:off x="270950" y="8173225"/>
            <a:ext cx="4763700" cy="7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8" type="body"/>
          </p:nvPr>
        </p:nvSpPr>
        <p:spPr>
          <a:xfrm>
            <a:off x="1045151" y="8883925"/>
            <a:ext cx="3215400" cy="99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 algn="ctr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 algn="ctr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 algn="ctr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 algn="ctr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 algn="ctr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59" name="Google Shape;59;p5"/>
          <p:cNvSpPr txBox="1"/>
          <p:nvPr>
            <p:ph idx="9" type="subTitle"/>
          </p:nvPr>
        </p:nvSpPr>
        <p:spPr>
          <a:xfrm>
            <a:off x="4599413" y="2198738"/>
            <a:ext cx="4763700" cy="7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13" type="body"/>
          </p:nvPr>
        </p:nvSpPr>
        <p:spPr>
          <a:xfrm>
            <a:off x="5373614" y="2909438"/>
            <a:ext cx="3215400" cy="99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 algn="ctr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 algn="ctr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 algn="ctr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 algn="ctr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 algn="ctr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14" type="subTitle"/>
          </p:nvPr>
        </p:nvSpPr>
        <p:spPr>
          <a:xfrm>
            <a:off x="13253488" y="2198738"/>
            <a:ext cx="4763700" cy="7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15" type="body"/>
          </p:nvPr>
        </p:nvSpPr>
        <p:spPr>
          <a:xfrm>
            <a:off x="14027689" y="2909438"/>
            <a:ext cx="3215400" cy="99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 algn="ctr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 algn="ctr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 algn="ctr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 algn="ctr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 algn="ctr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63" name="Google Shape;63;p5"/>
          <p:cNvSpPr/>
          <p:nvPr>
            <p:ph idx="16" type="pic"/>
          </p:nvPr>
        </p:nvSpPr>
        <p:spPr>
          <a:xfrm>
            <a:off x="723475" y="3957775"/>
            <a:ext cx="3858900" cy="4033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" name="Google Shape;64;p5"/>
          <p:cNvSpPr/>
          <p:nvPr>
            <p:ph idx="17" type="pic"/>
          </p:nvPr>
        </p:nvSpPr>
        <p:spPr>
          <a:xfrm>
            <a:off x="5051925" y="3957775"/>
            <a:ext cx="3858900" cy="4033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" name="Google Shape;65;p5"/>
          <p:cNvSpPr/>
          <p:nvPr>
            <p:ph idx="18" type="pic"/>
          </p:nvPr>
        </p:nvSpPr>
        <p:spPr>
          <a:xfrm>
            <a:off x="9378913" y="3957775"/>
            <a:ext cx="3858900" cy="4033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" name="Google Shape;66;p5"/>
          <p:cNvSpPr/>
          <p:nvPr>
            <p:ph idx="19" type="pic"/>
          </p:nvPr>
        </p:nvSpPr>
        <p:spPr>
          <a:xfrm>
            <a:off x="13690188" y="3957775"/>
            <a:ext cx="3858900" cy="4033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/>
          <p:nvPr>
            <p:ph idx="2" type="pic"/>
          </p:nvPr>
        </p:nvSpPr>
        <p:spPr>
          <a:xfrm>
            <a:off x="25" y="-25"/>
            <a:ext cx="18288000" cy="6092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6"/>
          <p:cNvSpPr txBox="1"/>
          <p:nvPr>
            <p:ph idx="1" type="body"/>
          </p:nvPr>
        </p:nvSpPr>
        <p:spPr>
          <a:xfrm>
            <a:off x="3097350" y="6633575"/>
            <a:ext cx="12093300" cy="244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523875" lvl="0" marL="457200" rtl="0" algn="ctr">
              <a:spcBef>
                <a:spcPts val="640"/>
              </a:spcBef>
              <a:spcAft>
                <a:spcPts val="0"/>
              </a:spcAft>
              <a:buClr>
                <a:srgbClr val="926064"/>
              </a:buClr>
              <a:buSzPts val="4650"/>
              <a:buChar char="•"/>
              <a:defRPr b="1" sz="4650">
                <a:solidFill>
                  <a:srgbClr val="926064"/>
                </a:solidFill>
              </a:defRPr>
            </a:lvl1pPr>
            <a:lvl2pPr indent="-523875" lvl="1" marL="914400" rtl="0" algn="ctr">
              <a:spcBef>
                <a:spcPts val="560"/>
              </a:spcBef>
              <a:spcAft>
                <a:spcPts val="0"/>
              </a:spcAft>
              <a:buClr>
                <a:srgbClr val="926064"/>
              </a:buClr>
              <a:buSzPts val="4650"/>
              <a:buChar char="–"/>
              <a:defRPr b="1" sz="4650">
                <a:solidFill>
                  <a:srgbClr val="926064"/>
                </a:solidFill>
              </a:defRPr>
            </a:lvl2pPr>
            <a:lvl3pPr indent="-523875" lvl="2" marL="1371600" rtl="0" algn="ctr">
              <a:spcBef>
                <a:spcPts val="480"/>
              </a:spcBef>
              <a:spcAft>
                <a:spcPts val="0"/>
              </a:spcAft>
              <a:buClr>
                <a:srgbClr val="926064"/>
              </a:buClr>
              <a:buSzPts val="4650"/>
              <a:buChar char="•"/>
              <a:defRPr b="1" sz="4650">
                <a:solidFill>
                  <a:srgbClr val="926064"/>
                </a:solidFill>
              </a:defRPr>
            </a:lvl3pPr>
            <a:lvl4pPr indent="-523875" lvl="3" marL="1828800" rtl="0" algn="ctr">
              <a:spcBef>
                <a:spcPts val="400"/>
              </a:spcBef>
              <a:spcAft>
                <a:spcPts val="0"/>
              </a:spcAft>
              <a:buClr>
                <a:srgbClr val="926064"/>
              </a:buClr>
              <a:buSzPts val="4650"/>
              <a:buChar char="–"/>
              <a:defRPr b="1" sz="4650">
                <a:solidFill>
                  <a:srgbClr val="926064"/>
                </a:solidFill>
              </a:defRPr>
            </a:lvl4pPr>
            <a:lvl5pPr indent="-523875" lvl="4" marL="2286000" rtl="0" algn="ctr">
              <a:spcBef>
                <a:spcPts val="400"/>
              </a:spcBef>
              <a:spcAft>
                <a:spcPts val="0"/>
              </a:spcAft>
              <a:buClr>
                <a:srgbClr val="926064"/>
              </a:buClr>
              <a:buSzPts val="4650"/>
              <a:buChar char="»"/>
              <a:defRPr b="1" sz="4650">
                <a:solidFill>
                  <a:srgbClr val="926064"/>
                </a:solidFill>
              </a:defRPr>
            </a:lvl5pPr>
            <a:lvl6pPr indent="-523875" lvl="5" marL="2743200" rtl="0" algn="ctr">
              <a:spcBef>
                <a:spcPts val="400"/>
              </a:spcBef>
              <a:spcAft>
                <a:spcPts val="0"/>
              </a:spcAft>
              <a:buClr>
                <a:srgbClr val="926064"/>
              </a:buClr>
              <a:buSzPts val="4650"/>
              <a:buChar char="•"/>
              <a:defRPr b="1" sz="4650">
                <a:solidFill>
                  <a:srgbClr val="926064"/>
                </a:solidFill>
              </a:defRPr>
            </a:lvl6pPr>
            <a:lvl7pPr indent="-523875" lvl="6" marL="3200400" rtl="0" algn="ctr">
              <a:spcBef>
                <a:spcPts val="400"/>
              </a:spcBef>
              <a:spcAft>
                <a:spcPts val="0"/>
              </a:spcAft>
              <a:buClr>
                <a:srgbClr val="926064"/>
              </a:buClr>
              <a:buSzPts val="4650"/>
              <a:buChar char="•"/>
              <a:defRPr b="1" sz="4650">
                <a:solidFill>
                  <a:srgbClr val="926064"/>
                </a:solidFill>
              </a:defRPr>
            </a:lvl7pPr>
            <a:lvl8pPr indent="-523875" lvl="7" marL="3657600" rtl="0" algn="ctr">
              <a:spcBef>
                <a:spcPts val="400"/>
              </a:spcBef>
              <a:spcAft>
                <a:spcPts val="0"/>
              </a:spcAft>
              <a:buClr>
                <a:srgbClr val="926064"/>
              </a:buClr>
              <a:buSzPts val="4650"/>
              <a:buChar char="•"/>
              <a:defRPr b="1" sz="4650">
                <a:solidFill>
                  <a:srgbClr val="926064"/>
                </a:solidFill>
              </a:defRPr>
            </a:lvl8pPr>
            <a:lvl9pPr indent="-523875" lvl="8" marL="4114800" rtl="0" algn="ctr">
              <a:spcBef>
                <a:spcPts val="400"/>
              </a:spcBef>
              <a:spcAft>
                <a:spcPts val="0"/>
              </a:spcAft>
              <a:buClr>
                <a:srgbClr val="926064"/>
              </a:buClr>
              <a:buSzPts val="4650"/>
              <a:buChar char="•"/>
              <a:defRPr b="1" sz="4650">
                <a:solidFill>
                  <a:srgbClr val="926064"/>
                </a:solidFill>
              </a:defRPr>
            </a:lvl9pPr>
          </a:lstStyle>
          <a:p/>
        </p:txBody>
      </p:sp>
      <p:sp>
        <p:nvSpPr>
          <p:cNvPr id="70" name="Google Shape;70;p6"/>
          <p:cNvSpPr/>
          <p:nvPr/>
        </p:nvSpPr>
        <p:spPr>
          <a:xfrm rot="-439219">
            <a:off x="-3048315" y="6281144"/>
            <a:ext cx="5208165" cy="3971226"/>
          </a:xfrm>
          <a:custGeom>
            <a:rect b="b" l="l" r="r" t="t"/>
            <a:pathLst>
              <a:path extrusionOk="0" h="3968622" w="5204751">
                <a:moveTo>
                  <a:pt x="0" y="0"/>
                </a:moveTo>
                <a:lnTo>
                  <a:pt x="5204750" y="0"/>
                </a:lnTo>
                <a:lnTo>
                  <a:pt x="5204750" y="3968623"/>
                </a:lnTo>
                <a:lnTo>
                  <a:pt x="0" y="3968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6"/>
          <p:cNvSpPr/>
          <p:nvPr/>
        </p:nvSpPr>
        <p:spPr>
          <a:xfrm rot="1100666">
            <a:off x="15683363" y="6811335"/>
            <a:ext cx="5209238" cy="3972043"/>
          </a:xfrm>
          <a:custGeom>
            <a:rect b="b" l="l" r="r" t="t"/>
            <a:pathLst>
              <a:path extrusionOk="0" h="3968622" w="5204751">
                <a:moveTo>
                  <a:pt x="0" y="0"/>
                </a:moveTo>
                <a:lnTo>
                  <a:pt x="5204750" y="0"/>
                </a:lnTo>
                <a:lnTo>
                  <a:pt x="5204750" y="3968622"/>
                </a:lnTo>
                <a:lnTo>
                  <a:pt x="0" y="3968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6"/>
          <p:cNvSpPr txBox="1"/>
          <p:nvPr>
            <p:ph idx="3" type="subTitle"/>
          </p:nvPr>
        </p:nvSpPr>
        <p:spPr>
          <a:xfrm>
            <a:off x="5842050" y="8890000"/>
            <a:ext cx="6603900" cy="65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 algn="ctr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/>
          <p:nvPr>
            <p:ph idx="2" type="pic"/>
          </p:nvPr>
        </p:nvSpPr>
        <p:spPr>
          <a:xfrm>
            <a:off x="8768350" y="2592250"/>
            <a:ext cx="9519600" cy="35871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7"/>
          <p:cNvSpPr txBox="1"/>
          <p:nvPr>
            <p:ph type="title"/>
          </p:nvPr>
        </p:nvSpPr>
        <p:spPr>
          <a:xfrm>
            <a:off x="-1504350" y="358125"/>
            <a:ext cx="21753900" cy="180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800"/>
              <a:buNone/>
              <a:defRPr/>
            </a:lvl9pPr>
          </a:lstStyle>
          <a:p/>
        </p:txBody>
      </p:sp>
      <p:sp>
        <p:nvSpPr>
          <p:cNvPr id="76" name="Google Shape;76;p7"/>
          <p:cNvSpPr/>
          <p:nvPr/>
        </p:nvSpPr>
        <p:spPr>
          <a:xfrm>
            <a:off x="-1229523" y="6350885"/>
            <a:ext cx="9997862" cy="3849177"/>
          </a:xfrm>
          <a:custGeom>
            <a:rect b="b" l="l" r="r" t="t"/>
            <a:pathLst>
              <a:path extrusionOk="0" h="3849177" w="9997862">
                <a:moveTo>
                  <a:pt x="0" y="0"/>
                </a:moveTo>
                <a:lnTo>
                  <a:pt x="9997862" y="0"/>
                </a:lnTo>
                <a:lnTo>
                  <a:pt x="9997862" y="3849177"/>
                </a:lnTo>
                <a:lnTo>
                  <a:pt x="0" y="3849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7"/>
          <p:cNvSpPr txBox="1"/>
          <p:nvPr/>
        </p:nvSpPr>
        <p:spPr>
          <a:xfrm>
            <a:off x="3165882" y="2543630"/>
            <a:ext cx="24039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78C68C"/>
                </a:solidFill>
                <a:latin typeface="Luckiest Guy"/>
                <a:ea typeface="Luckiest Guy"/>
                <a:cs typeface="Luckiest Guy"/>
                <a:sym typeface="Luckiest Guy"/>
              </a:rPr>
              <a:t>A</a:t>
            </a:r>
            <a:endParaRPr/>
          </a:p>
        </p:txBody>
      </p:sp>
      <p:sp>
        <p:nvSpPr>
          <p:cNvPr id="78" name="Google Shape;78;p7"/>
          <p:cNvSpPr txBox="1"/>
          <p:nvPr/>
        </p:nvSpPr>
        <p:spPr>
          <a:xfrm>
            <a:off x="12326217" y="6504258"/>
            <a:ext cx="24039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b</a:t>
            </a:r>
            <a:endParaRPr/>
          </a:p>
        </p:txBody>
      </p:sp>
      <p:sp>
        <p:nvSpPr>
          <p:cNvPr id="79" name="Google Shape;79;p7"/>
          <p:cNvSpPr txBox="1"/>
          <p:nvPr>
            <p:ph idx="1" type="subTitle"/>
          </p:nvPr>
        </p:nvSpPr>
        <p:spPr>
          <a:xfrm>
            <a:off x="1482675" y="3903500"/>
            <a:ext cx="5770200" cy="7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850"/>
              <a:buNone/>
              <a:defRPr b="1" sz="28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3" type="body"/>
          </p:nvPr>
        </p:nvSpPr>
        <p:spPr>
          <a:xfrm>
            <a:off x="2420453" y="4560825"/>
            <a:ext cx="3894900" cy="99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 algn="ctr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 algn="ctr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 algn="ctr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 algn="ctr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 algn="ctr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81" name="Google Shape;81;p7"/>
          <p:cNvSpPr txBox="1"/>
          <p:nvPr>
            <p:ph idx="4" type="subTitle"/>
          </p:nvPr>
        </p:nvSpPr>
        <p:spPr>
          <a:xfrm>
            <a:off x="10643075" y="7810750"/>
            <a:ext cx="5770200" cy="71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850"/>
              <a:buNone/>
              <a:defRPr b="1" sz="28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5" type="body"/>
          </p:nvPr>
        </p:nvSpPr>
        <p:spPr>
          <a:xfrm>
            <a:off x="11580853" y="8468075"/>
            <a:ext cx="3894900" cy="99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 algn="ctr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 algn="ctr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 algn="ctr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 algn="ctr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 algn="ctr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 algn="ctr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-1504350" y="274650"/>
            <a:ext cx="21753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Font typeface="Luckiest Guy"/>
              <a:buNone/>
              <a:defRPr i="0" sz="10800" u="none" cap="none" strike="noStrike">
                <a:solidFill>
                  <a:srgbClr val="794D5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94D51"/>
              </a:buClr>
              <a:buSzPts val="10800"/>
              <a:buNone/>
              <a:defRPr sz="10800">
                <a:solidFill>
                  <a:srgbClr val="794D5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6761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•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indent="-365125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–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indent="-365125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•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indent="-365125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–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indent="-365125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»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indent="-365125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•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indent="-365125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•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indent="-365125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•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indent="-365125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Asap"/>
              <a:buChar char="•"/>
              <a:defRPr i="0" sz="2150" u="none" cap="none" strike="noStrik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jpg"/><Relationship Id="rId4" Type="http://schemas.openxmlformats.org/officeDocument/2006/relationships/image" Target="../media/image35.png"/><Relationship Id="rId5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6.png"/><Relationship Id="rId4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73.png"/><Relationship Id="rId9" Type="http://schemas.openxmlformats.org/officeDocument/2006/relationships/image" Target="../media/image52.png"/><Relationship Id="rId5" Type="http://schemas.openxmlformats.org/officeDocument/2006/relationships/image" Target="../media/image51.jpg"/><Relationship Id="rId6" Type="http://schemas.openxmlformats.org/officeDocument/2006/relationships/image" Target="../media/image67.jpg"/><Relationship Id="rId7" Type="http://schemas.openxmlformats.org/officeDocument/2006/relationships/image" Target="../media/image59.jpg"/><Relationship Id="rId8" Type="http://schemas.openxmlformats.org/officeDocument/2006/relationships/image" Target="../media/image7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7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jpg"/><Relationship Id="rId4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2.png"/><Relationship Id="rId13" Type="http://schemas.openxmlformats.org/officeDocument/2006/relationships/image" Target="../media/image40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79.png"/><Relationship Id="rId9" Type="http://schemas.openxmlformats.org/officeDocument/2006/relationships/image" Target="../media/image3.png"/><Relationship Id="rId15" Type="http://schemas.openxmlformats.org/officeDocument/2006/relationships/image" Target="../media/image38.png"/><Relationship Id="rId14" Type="http://schemas.openxmlformats.org/officeDocument/2006/relationships/image" Target="../media/image35.png"/><Relationship Id="rId17" Type="http://schemas.openxmlformats.org/officeDocument/2006/relationships/image" Target="../media/image52.png"/><Relationship Id="rId16" Type="http://schemas.openxmlformats.org/officeDocument/2006/relationships/image" Target="../media/image43.png"/><Relationship Id="rId5" Type="http://schemas.openxmlformats.org/officeDocument/2006/relationships/image" Target="../media/image28.png"/><Relationship Id="rId19" Type="http://schemas.openxmlformats.org/officeDocument/2006/relationships/image" Target="../media/image12.png"/><Relationship Id="rId6" Type="http://schemas.openxmlformats.org/officeDocument/2006/relationships/image" Target="../media/image1.png"/><Relationship Id="rId18" Type="http://schemas.openxmlformats.org/officeDocument/2006/relationships/image" Target="../media/image73.png"/><Relationship Id="rId7" Type="http://schemas.openxmlformats.org/officeDocument/2006/relationships/image" Target="../media/image81.png"/><Relationship Id="rId8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png"/><Relationship Id="rId4" Type="http://schemas.openxmlformats.org/officeDocument/2006/relationships/image" Target="../media/image8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Relationship Id="rId4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4.png"/><Relationship Id="rId9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27.png"/><Relationship Id="rId7" Type="http://schemas.openxmlformats.org/officeDocument/2006/relationships/image" Target="../media/image60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0.jp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26.png"/><Relationship Id="rId5" Type="http://schemas.openxmlformats.org/officeDocument/2006/relationships/image" Target="../media/image63.png"/><Relationship Id="rId6" Type="http://schemas.openxmlformats.org/officeDocument/2006/relationships/image" Target="../media/image29.png"/><Relationship Id="rId7" Type="http://schemas.openxmlformats.org/officeDocument/2006/relationships/image" Target="../media/image47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C68C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740309" y="604797"/>
            <a:ext cx="7314057" cy="8229600"/>
            <a:chOff x="0" y="0"/>
            <a:chExt cx="9752076" cy="10972800"/>
          </a:xfrm>
        </p:grpSpPr>
        <p:sp>
          <p:nvSpPr>
            <p:cNvPr id="88" name="Google Shape;88;p8"/>
            <p:cNvSpPr/>
            <p:nvPr/>
          </p:nvSpPr>
          <p:spPr>
            <a:xfrm>
              <a:off x="0" y="0"/>
              <a:ext cx="9752076" cy="10972800"/>
            </a:xfrm>
            <a:custGeom>
              <a:rect b="b" l="l" r="r" t="t"/>
              <a:pathLst>
                <a:path extrusionOk="0" h="10972800" w="9752076">
                  <a:moveTo>
                    <a:pt x="0" y="0"/>
                  </a:moveTo>
                  <a:lnTo>
                    <a:pt x="9752076" y="0"/>
                  </a:lnTo>
                  <a:lnTo>
                    <a:pt x="975207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89" name="Google Shape;89;p8"/>
            <p:cNvGrpSpPr/>
            <p:nvPr/>
          </p:nvGrpSpPr>
          <p:grpSpPr>
            <a:xfrm>
              <a:off x="1252442" y="4567633"/>
              <a:ext cx="5043658" cy="5083016"/>
              <a:chOff x="0" y="0"/>
              <a:chExt cx="996278" cy="1004053"/>
            </a:xfrm>
          </p:grpSpPr>
          <p:sp>
            <p:nvSpPr>
              <p:cNvPr id="90" name="Google Shape;90;p8"/>
              <p:cNvSpPr/>
              <p:nvPr/>
            </p:nvSpPr>
            <p:spPr>
              <a:xfrm>
                <a:off x="0" y="0"/>
                <a:ext cx="996278" cy="1004053"/>
              </a:xfrm>
              <a:custGeom>
                <a:rect b="b" l="l" r="r" t="t"/>
                <a:pathLst>
                  <a:path extrusionOk="0" h="1004053" w="996278">
                    <a:moveTo>
                      <a:pt x="88006" y="0"/>
                    </a:moveTo>
                    <a:lnTo>
                      <a:pt x="908273" y="0"/>
                    </a:lnTo>
                    <a:cubicBezTo>
                      <a:pt x="931613" y="0"/>
                      <a:pt x="953998" y="9272"/>
                      <a:pt x="970502" y="25776"/>
                    </a:cubicBezTo>
                    <a:cubicBezTo>
                      <a:pt x="987006" y="42280"/>
                      <a:pt x="996278" y="64665"/>
                      <a:pt x="996278" y="88006"/>
                    </a:cubicBezTo>
                    <a:lnTo>
                      <a:pt x="996278" y="916047"/>
                    </a:lnTo>
                    <a:cubicBezTo>
                      <a:pt x="996278" y="939388"/>
                      <a:pt x="987006" y="961772"/>
                      <a:pt x="970502" y="978276"/>
                    </a:cubicBezTo>
                    <a:cubicBezTo>
                      <a:pt x="953998" y="994781"/>
                      <a:pt x="931613" y="1004053"/>
                      <a:pt x="908273" y="1004053"/>
                    </a:cubicBezTo>
                    <a:lnTo>
                      <a:pt x="88006" y="1004053"/>
                    </a:lnTo>
                    <a:cubicBezTo>
                      <a:pt x="64665" y="1004053"/>
                      <a:pt x="42280" y="994781"/>
                      <a:pt x="25776" y="978276"/>
                    </a:cubicBezTo>
                    <a:cubicBezTo>
                      <a:pt x="9272" y="961772"/>
                      <a:pt x="0" y="939388"/>
                      <a:pt x="0" y="916047"/>
                    </a:cubicBezTo>
                    <a:lnTo>
                      <a:pt x="0" y="88006"/>
                    </a:lnTo>
                    <a:cubicBezTo>
                      <a:pt x="0" y="64665"/>
                      <a:pt x="9272" y="42280"/>
                      <a:pt x="25776" y="25776"/>
                    </a:cubicBezTo>
                    <a:cubicBezTo>
                      <a:pt x="42280" y="9272"/>
                      <a:pt x="64665" y="0"/>
                      <a:pt x="88006" y="0"/>
                    </a:cubicBezTo>
                    <a:close/>
                  </a:path>
                </a:pathLst>
              </a:custGeom>
              <a:solidFill>
                <a:srgbClr val="F8DB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8"/>
              <p:cNvSpPr txBox="1"/>
              <p:nvPr/>
            </p:nvSpPr>
            <p:spPr>
              <a:xfrm>
                <a:off x="0" y="19050"/>
                <a:ext cx="996278" cy="985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1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2" name="Google Shape;92;p8"/>
          <p:cNvSpPr/>
          <p:nvPr/>
        </p:nvSpPr>
        <p:spPr>
          <a:xfrm rot="1326197">
            <a:off x="7662968" y="6394013"/>
            <a:ext cx="3030661" cy="3042069"/>
          </a:xfrm>
          <a:custGeom>
            <a:rect b="b" l="l" r="r" t="t"/>
            <a:pathLst>
              <a:path extrusionOk="0" h="3042069" w="3030661">
                <a:moveTo>
                  <a:pt x="0" y="0"/>
                </a:moveTo>
                <a:lnTo>
                  <a:pt x="3030661" y="0"/>
                </a:lnTo>
                <a:lnTo>
                  <a:pt x="3030661" y="3042069"/>
                </a:lnTo>
                <a:lnTo>
                  <a:pt x="0" y="3042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3" name="Google Shape;93;p8"/>
          <p:cNvGrpSpPr/>
          <p:nvPr/>
        </p:nvGrpSpPr>
        <p:grpSpPr>
          <a:xfrm>
            <a:off x="1628618" y="3977573"/>
            <a:ext cx="3885543" cy="3916081"/>
            <a:chOff x="0" y="0"/>
            <a:chExt cx="1023353" cy="1031396"/>
          </a:xfrm>
        </p:grpSpPr>
        <p:sp>
          <p:nvSpPr>
            <p:cNvPr id="94" name="Google Shape;94;p8"/>
            <p:cNvSpPr/>
            <p:nvPr/>
          </p:nvSpPr>
          <p:spPr>
            <a:xfrm>
              <a:off x="0" y="0"/>
              <a:ext cx="1023353" cy="1031396"/>
            </a:xfrm>
            <a:custGeom>
              <a:rect b="b" l="l" r="r" t="t"/>
              <a:pathLst>
                <a:path extrusionOk="0" h="1031396" w="1023353">
                  <a:moveTo>
                    <a:pt x="57782" y="0"/>
                  </a:moveTo>
                  <a:lnTo>
                    <a:pt x="965570" y="0"/>
                  </a:lnTo>
                  <a:cubicBezTo>
                    <a:pt x="997483" y="0"/>
                    <a:pt x="1023353" y="25870"/>
                    <a:pt x="1023353" y="57782"/>
                  </a:cubicBezTo>
                  <a:lnTo>
                    <a:pt x="1023353" y="973613"/>
                  </a:lnTo>
                  <a:cubicBezTo>
                    <a:pt x="1023353" y="1005526"/>
                    <a:pt x="997483" y="1031396"/>
                    <a:pt x="965570" y="1031396"/>
                  </a:cubicBezTo>
                  <a:lnTo>
                    <a:pt x="57782" y="1031396"/>
                  </a:lnTo>
                  <a:cubicBezTo>
                    <a:pt x="25870" y="1031396"/>
                    <a:pt x="0" y="1005526"/>
                    <a:pt x="0" y="973613"/>
                  </a:cubicBezTo>
                  <a:lnTo>
                    <a:pt x="0" y="57782"/>
                  </a:lnTo>
                  <a:cubicBezTo>
                    <a:pt x="0" y="25870"/>
                    <a:pt x="25870" y="0"/>
                    <a:pt x="57782" y="0"/>
                  </a:cubicBezTo>
                  <a:close/>
                </a:path>
              </a:pathLst>
            </a:custGeom>
            <a:solidFill>
              <a:srgbClr val="9260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8"/>
            <p:cNvSpPr txBox="1"/>
            <p:nvPr/>
          </p:nvSpPr>
          <p:spPr>
            <a:xfrm>
              <a:off x="0" y="19050"/>
              <a:ext cx="1023353" cy="1012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8"/>
          <p:cNvGrpSpPr/>
          <p:nvPr/>
        </p:nvGrpSpPr>
        <p:grpSpPr>
          <a:xfrm>
            <a:off x="1680423" y="4029785"/>
            <a:ext cx="3781933" cy="3811657"/>
            <a:chOff x="0" y="0"/>
            <a:chExt cx="996065" cy="1003893"/>
          </a:xfrm>
        </p:grpSpPr>
        <p:sp>
          <p:nvSpPr>
            <p:cNvPr id="97" name="Google Shape;97;p8"/>
            <p:cNvSpPr/>
            <p:nvPr/>
          </p:nvSpPr>
          <p:spPr>
            <a:xfrm>
              <a:off x="0" y="0"/>
              <a:ext cx="996065" cy="1003893"/>
            </a:xfrm>
            <a:custGeom>
              <a:rect b="b" l="l" r="r" t="t"/>
              <a:pathLst>
                <a:path extrusionOk="0" h="1003893" w="996065">
                  <a:moveTo>
                    <a:pt x="45036" y="0"/>
                  </a:moveTo>
                  <a:lnTo>
                    <a:pt x="951029" y="0"/>
                  </a:lnTo>
                  <a:cubicBezTo>
                    <a:pt x="975902" y="0"/>
                    <a:pt x="996065" y="20163"/>
                    <a:pt x="996065" y="45036"/>
                  </a:cubicBezTo>
                  <a:lnTo>
                    <a:pt x="996065" y="958858"/>
                  </a:lnTo>
                  <a:cubicBezTo>
                    <a:pt x="996065" y="983730"/>
                    <a:pt x="975902" y="1003893"/>
                    <a:pt x="951029" y="1003893"/>
                  </a:cubicBezTo>
                  <a:lnTo>
                    <a:pt x="45036" y="1003893"/>
                  </a:lnTo>
                  <a:cubicBezTo>
                    <a:pt x="20163" y="1003893"/>
                    <a:pt x="0" y="983730"/>
                    <a:pt x="0" y="958858"/>
                  </a:cubicBezTo>
                  <a:lnTo>
                    <a:pt x="0" y="45036"/>
                  </a:lnTo>
                  <a:cubicBezTo>
                    <a:pt x="0" y="20163"/>
                    <a:pt x="20163" y="0"/>
                    <a:pt x="45036" y="0"/>
                  </a:cubicBezTo>
                  <a:close/>
                </a:path>
              </a:pathLst>
            </a:custGeom>
            <a:solidFill>
              <a:srgbClr val="F7DA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8"/>
            <p:cNvSpPr txBox="1"/>
            <p:nvPr/>
          </p:nvSpPr>
          <p:spPr>
            <a:xfrm>
              <a:off x="0" y="19050"/>
              <a:ext cx="996065" cy="984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8"/>
          <p:cNvSpPr txBox="1"/>
          <p:nvPr/>
        </p:nvSpPr>
        <p:spPr>
          <a:xfrm>
            <a:off x="8054366" y="1773938"/>
            <a:ext cx="9204900" cy="57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7" u="none" cap="none" strike="noStrike">
                <a:solidFill>
                  <a:srgbClr val="794D51"/>
                </a:solidFill>
                <a:latin typeface="Luckiest Guy"/>
                <a:ea typeface="Luckiest Guy"/>
                <a:cs typeface="Luckiest Guy"/>
                <a:sym typeface="Luckiest Guy"/>
              </a:rPr>
              <a:t>TV Series</a:t>
            </a:r>
            <a:endParaRPr/>
          </a:p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67" u="none" cap="none" strike="noStrike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Social Media</a:t>
            </a:r>
            <a:endParaRPr/>
          </a:p>
        </p:txBody>
      </p:sp>
      <p:sp>
        <p:nvSpPr>
          <p:cNvPr id="100" name="Google Shape;100;p8"/>
          <p:cNvSpPr txBox="1"/>
          <p:nvPr/>
        </p:nvSpPr>
        <p:spPr>
          <a:xfrm>
            <a:off x="12469723" y="7637446"/>
            <a:ext cx="45765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Promoting TV Series Across Social Platforms</a:t>
            </a:r>
            <a:endParaRPr/>
          </a:p>
        </p:txBody>
      </p:sp>
      <p:pic>
        <p:nvPicPr>
          <p:cNvPr id="101" name="Google Shape;101;p8"/>
          <p:cNvPicPr preferRelativeResize="0"/>
          <p:nvPr/>
        </p:nvPicPr>
        <p:blipFill rotWithShape="1">
          <a:blip r:embed="rId5">
            <a:alphaModFix/>
          </a:blip>
          <a:srcRect b="1330" l="0" r="2666" t="1544"/>
          <a:stretch/>
        </p:blipFill>
        <p:spPr>
          <a:xfrm>
            <a:off x="1680550" y="4029775"/>
            <a:ext cx="3782100" cy="3811800"/>
          </a:xfrm>
          <a:prstGeom prst="roundRect">
            <a:avLst>
              <a:gd fmla="val 41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9F3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17"/>
          <p:cNvPicPr preferRelativeResize="0"/>
          <p:nvPr/>
        </p:nvPicPr>
        <p:blipFill rotWithShape="1">
          <a:blip r:embed="rId3">
            <a:alphaModFix/>
          </a:blip>
          <a:srcRect b="7680" l="0" r="1679" t="93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7"/>
          <p:cNvSpPr/>
          <p:nvPr/>
        </p:nvSpPr>
        <p:spPr>
          <a:xfrm rot="633041">
            <a:off x="15050107" y="8125939"/>
            <a:ext cx="7204021" cy="3629026"/>
          </a:xfrm>
          <a:custGeom>
            <a:rect b="b" l="l" r="r" t="t"/>
            <a:pathLst>
              <a:path extrusionOk="0" h="3629026" w="7204021">
                <a:moveTo>
                  <a:pt x="0" y="0"/>
                </a:moveTo>
                <a:lnTo>
                  <a:pt x="7204021" y="0"/>
                </a:lnTo>
                <a:lnTo>
                  <a:pt x="7204021" y="3629026"/>
                </a:lnTo>
                <a:lnTo>
                  <a:pt x="0" y="3629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7" name="Google Shape;237;p17"/>
          <p:cNvGrpSpPr/>
          <p:nvPr/>
        </p:nvGrpSpPr>
        <p:grpSpPr>
          <a:xfrm rot="-451383">
            <a:off x="-860440" y="930627"/>
            <a:ext cx="10111214" cy="5093524"/>
            <a:chOff x="0" y="0"/>
            <a:chExt cx="13481619" cy="6791365"/>
          </a:xfrm>
        </p:grpSpPr>
        <p:sp>
          <p:nvSpPr>
            <p:cNvPr id="238" name="Google Shape;238;p17"/>
            <p:cNvSpPr/>
            <p:nvPr/>
          </p:nvSpPr>
          <p:spPr>
            <a:xfrm>
              <a:off x="0" y="0"/>
              <a:ext cx="13481619" cy="6791365"/>
            </a:xfrm>
            <a:custGeom>
              <a:rect b="b" l="l" r="r" t="t"/>
              <a:pathLst>
                <a:path extrusionOk="0" h="6791365" w="13481619">
                  <a:moveTo>
                    <a:pt x="0" y="0"/>
                  </a:moveTo>
                  <a:lnTo>
                    <a:pt x="13481619" y="0"/>
                  </a:lnTo>
                  <a:lnTo>
                    <a:pt x="13481619" y="6791365"/>
                  </a:lnTo>
                  <a:lnTo>
                    <a:pt x="0" y="67913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9" name="Google Shape;239;p17"/>
            <p:cNvSpPr txBox="1"/>
            <p:nvPr/>
          </p:nvSpPr>
          <p:spPr>
            <a:xfrm>
              <a:off x="2619003" y="1549104"/>
              <a:ext cx="8288700" cy="228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112" u="none" cap="none" strike="noStrike">
                  <a:solidFill>
                    <a:srgbClr val="FF8E76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$80,000</a:t>
              </a:r>
              <a:endParaRPr/>
            </a:p>
          </p:txBody>
        </p:sp>
        <p:sp>
          <p:nvSpPr>
            <p:cNvPr id="240" name="Google Shape;240;p17"/>
            <p:cNvSpPr txBox="1"/>
            <p:nvPr/>
          </p:nvSpPr>
          <p:spPr>
            <a:xfrm>
              <a:off x="2397362" y="5025898"/>
              <a:ext cx="8686894" cy="482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1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54" u="none" cap="none" strike="noStrike">
                  <a:solidFill>
                    <a:srgbClr val="794D51"/>
                  </a:solidFill>
                  <a:latin typeface="Asap"/>
                  <a:ea typeface="Asap"/>
                  <a:cs typeface="Asap"/>
                  <a:sym typeface="Asap"/>
                </a:rPr>
                <a:t>Write down the total budget for the project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064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8"/>
          <p:cNvPicPr preferRelativeResize="0"/>
          <p:nvPr/>
        </p:nvPicPr>
        <p:blipFill rotWithShape="1">
          <a:blip r:embed="rId3">
            <a:alphaModFix/>
          </a:blip>
          <a:srcRect b="0" l="19454" r="52848" t="0"/>
          <a:stretch/>
        </p:blipFill>
        <p:spPr>
          <a:xfrm>
            <a:off x="3499" y="0"/>
            <a:ext cx="427378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 rotWithShape="1">
          <a:blip r:embed="rId3">
            <a:alphaModFix/>
          </a:blip>
          <a:srcRect b="0" l="47446" r="24856" t="0"/>
          <a:stretch/>
        </p:blipFill>
        <p:spPr>
          <a:xfrm>
            <a:off x="14014216" y="0"/>
            <a:ext cx="4273784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8"/>
          <p:cNvSpPr txBox="1"/>
          <p:nvPr/>
        </p:nvSpPr>
        <p:spPr>
          <a:xfrm>
            <a:off x="-2041691" y="4625623"/>
            <a:ext cx="9740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8"/>
          <p:cNvSpPr txBox="1"/>
          <p:nvPr/>
        </p:nvSpPr>
        <p:spPr>
          <a:xfrm>
            <a:off x="7325282" y="1810725"/>
            <a:ext cx="3637435" cy="2814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8" u="none" cap="none" strike="noStrike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/>
          </a:p>
        </p:txBody>
      </p:sp>
      <p:sp>
        <p:nvSpPr>
          <p:cNvPr id="249" name="Google Shape;249;p18"/>
          <p:cNvSpPr txBox="1"/>
          <p:nvPr/>
        </p:nvSpPr>
        <p:spPr>
          <a:xfrm>
            <a:off x="4273784" y="4625623"/>
            <a:ext cx="9740400" cy="4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66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Content</a:t>
            </a:r>
            <a:endParaRPr sz="14866">
              <a:solidFill>
                <a:srgbClr val="F9F3E3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66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Calendar</a:t>
            </a:r>
            <a:endParaRPr sz="14866">
              <a:solidFill>
                <a:srgbClr val="F9F3E3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BA0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463504" y="-1256159"/>
            <a:ext cx="9364838" cy="936483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9F3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9894008" y="3426249"/>
            <a:ext cx="9364814" cy="936481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9F3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1712134" y="0"/>
            <a:ext cx="3400883" cy="3826591"/>
          </a:xfrm>
          <a:custGeom>
            <a:rect b="b" l="l" r="r" t="t"/>
            <a:pathLst>
              <a:path extrusionOk="0" h="3826591" w="3400883">
                <a:moveTo>
                  <a:pt x="0" y="0"/>
                </a:moveTo>
                <a:lnTo>
                  <a:pt x="3400883" y="0"/>
                </a:lnTo>
                <a:lnTo>
                  <a:pt x="3400883" y="3826591"/>
                </a:lnTo>
                <a:lnTo>
                  <a:pt x="0" y="3826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9"/>
          <p:cNvSpPr/>
          <p:nvPr/>
        </p:nvSpPr>
        <p:spPr>
          <a:xfrm>
            <a:off x="12911272" y="4140155"/>
            <a:ext cx="3330287" cy="2809930"/>
          </a:xfrm>
          <a:custGeom>
            <a:rect b="b" l="l" r="r" t="t"/>
            <a:pathLst>
              <a:path extrusionOk="0" h="2809930" w="3330287">
                <a:moveTo>
                  <a:pt x="0" y="0"/>
                </a:moveTo>
                <a:lnTo>
                  <a:pt x="3330287" y="0"/>
                </a:lnTo>
                <a:lnTo>
                  <a:pt x="3330287" y="2809930"/>
                </a:lnTo>
                <a:lnTo>
                  <a:pt x="0" y="2809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9"/>
          <p:cNvSpPr txBox="1"/>
          <p:nvPr/>
        </p:nvSpPr>
        <p:spPr>
          <a:xfrm>
            <a:off x="7901310" y="1360162"/>
            <a:ext cx="9224438" cy="1205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Project Budget</a:t>
            </a:r>
            <a:endParaRPr/>
          </a:p>
        </p:txBody>
      </p:sp>
      <p:sp>
        <p:nvSpPr>
          <p:cNvPr id="259" name="Google Shape;259;p19"/>
          <p:cNvSpPr txBox="1"/>
          <p:nvPr/>
        </p:nvSpPr>
        <p:spPr>
          <a:xfrm>
            <a:off x="304362" y="4507619"/>
            <a:ext cx="62163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11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$40,000</a:t>
            </a:r>
            <a:endParaRPr/>
          </a:p>
        </p:txBody>
      </p:sp>
      <p:sp>
        <p:nvSpPr>
          <p:cNvPr id="260" name="Google Shape;260;p19"/>
          <p:cNvSpPr txBox="1"/>
          <p:nvPr/>
        </p:nvSpPr>
        <p:spPr>
          <a:xfrm>
            <a:off x="11468202" y="7680813"/>
            <a:ext cx="62163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11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$15,000</a:t>
            </a:r>
            <a:endParaRPr/>
          </a:p>
        </p:txBody>
      </p:sp>
      <p:sp>
        <p:nvSpPr>
          <p:cNvPr id="261" name="Google Shape;261;p19"/>
          <p:cNvSpPr txBox="1"/>
          <p:nvPr/>
        </p:nvSpPr>
        <p:spPr>
          <a:xfrm>
            <a:off x="154990" y="6099196"/>
            <a:ext cx="6515170" cy="368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4" u="none" cap="none" strike="noStrike">
                <a:solidFill>
                  <a:srgbClr val="794D51"/>
                </a:solidFill>
                <a:latin typeface="Asap"/>
                <a:ea typeface="Asap"/>
                <a:cs typeface="Asap"/>
                <a:sym typeface="Asap"/>
              </a:rPr>
              <a:t>Write down the total budget for the project</a:t>
            </a:r>
            <a:endParaRPr/>
          </a:p>
        </p:txBody>
      </p:sp>
      <p:sp>
        <p:nvSpPr>
          <p:cNvPr id="262" name="Google Shape;262;p19"/>
          <p:cNvSpPr txBox="1"/>
          <p:nvPr/>
        </p:nvSpPr>
        <p:spPr>
          <a:xfrm>
            <a:off x="154990" y="4138615"/>
            <a:ext cx="6515170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794D51"/>
                </a:solidFill>
                <a:latin typeface="Asap"/>
                <a:ea typeface="Asap"/>
                <a:cs typeface="Asap"/>
                <a:sym typeface="Asap"/>
              </a:rPr>
              <a:t>Write a main idea here</a:t>
            </a:r>
            <a:endParaRPr/>
          </a:p>
        </p:txBody>
      </p:sp>
      <p:sp>
        <p:nvSpPr>
          <p:cNvPr id="263" name="Google Shape;263;p19"/>
          <p:cNvSpPr txBox="1"/>
          <p:nvPr/>
        </p:nvSpPr>
        <p:spPr>
          <a:xfrm>
            <a:off x="11318830" y="7311809"/>
            <a:ext cx="6515170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794D51"/>
                </a:solidFill>
                <a:latin typeface="Asap"/>
                <a:ea typeface="Asap"/>
                <a:cs typeface="Asap"/>
                <a:sym typeface="Asap"/>
              </a:rPr>
              <a:t>Write a main idea here</a:t>
            </a:r>
            <a:endParaRPr/>
          </a:p>
        </p:txBody>
      </p:sp>
      <p:sp>
        <p:nvSpPr>
          <p:cNvPr id="264" name="Google Shape;264;p19"/>
          <p:cNvSpPr txBox="1"/>
          <p:nvPr/>
        </p:nvSpPr>
        <p:spPr>
          <a:xfrm>
            <a:off x="11318830" y="9442377"/>
            <a:ext cx="6515170" cy="368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4" u="none" cap="none" strike="noStrike">
                <a:solidFill>
                  <a:srgbClr val="794D51"/>
                </a:solidFill>
                <a:latin typeface="Asap"/>
                <a:ea typeface="Asap"/>
                <a:cs typeface="Asap"/>
                <a:sym typeface="Asap"/>
              </a:rPr>
              <a:t>Write down the total budget for the project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860406" y="8564456"/>
            <a:ext cx="8088186" cy="906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6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4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064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648" y="2158950"/>
            <a:ext cx="16234701" cy="596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0"/>
          <p:cNvSpPr/>
          <p:nvPr/>
        </p:nvSpPr>
        <p:spPr>
          <a:xfrm rot="1402468">
            <a:off x="413380" y="5808678"/>
            <a:ext cx="2992547" cy="6899245"/>
          </a:xfrm>
          <a:custGeom>
            <a:rect b="b" l="l" r="r" t="t"/>
            <a:pathLst>
              <a:path extrusionOk="0" h="6899245" w="2992547">
                <a:moveTo>
                  <a:pt x="0" y="0"/>
                </a:moveTo>
                <a:lnTo>
                  <a:pt x="2992548" y="0"/>
                </a:lnTo>
                <a:lnTo>
                  <a:pt x="2992548" y="6899244"/>
                </a:lnTo>
                <a:lnTo>
                  <a:pt x="0" y="6899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0"/>
          <p:cNvSpPr txBox="1"/>
          <p:nvPr/>
        </p:nvSpPr>
        <p:spPr>
          <a:xfrm>
            <a:off x="4961262" y="8720914"/>
            <a:ext cx="8365476" cy="7217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Build anticipation for the TV series premiere by launching</a:t>
            </a:r>
            <a:endParaRPr/>
          </a:p>
          <a:p>
            <a:pPr indent="0" lvl="0" marL="0" marR="0" rtl="0" algn="ctr">
              <a:lnSpc>
                <a:spcPct val="13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 countdown campaign across social media platforms.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1451053" y="3735591"/>
            <a:ext cx="153858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48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3 days 6 Hrs 50 mins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674414" y="403804"/>
            <a:ext cx="16939200" cy="1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78" u="none" cap="none" strike="noStrike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Countdown to Premiere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 txBox="1"/>
          <p:nvPr/>
        </p:nvSpPr>
        <p:spPr>
          <a:xfrm>
            <a:off x="-599662" y="700300"/>
            <a:ext cx="194874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Top Social Media platforms</a:t>
            </a:r>
            <a:endParaRPr/>
          </a:p>
        </p:txBody>
      </p:sp>
      <p:sp>
        <p:nvSpPr>
          <p:cNvPr id="280" name="Google Shape;280;p21"/>
          <p:cNvSpPr txBox="1"/>
          <p:nvPr/>
        </p:nvSpPr>
        <p:spPr>
          <a:xfrm>
            <a:off x="2139545" y="6748354"/>
            <a:ext cx="33333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78C68C"/>
                </a:solidFill>
                <a:latin typeface="Luckiest Guy"/>
                <a:ea typeface="Luckiest Guy"/>
                <a:cs typeface="Luckiest Guy"/>
                <a:sym typeface="Luckiest Guy"/>
              </a:rPr>
              <a:t>60%</a:t>
            </a:r>
            <a:endParaRPr/>
          </a:p>
        </p:txBody>
      </p:sp>
      <p:sp>
        <p:nvSpPr>
          <p:cNvPr id="281" name="Google Shape;281;p21"/>
          <p:cNvSpPr txBox="1"/>
          <p:nvPr/>
        </p:nvSpPr>
        <p:spPr>
          <a:xfrm>
            <a:off x="7477393" y="6748354"/>
            <a:ext cx="33333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FB9680"/>
                </a:solidFill>
                <a:latin typeface="Luckiest Guy"/>
                <a:ea typeface="Luckiest Guy"/>
                <a:cs typeface="Luckiest Guy"/>
                <a:sym typeface="Luckiest Guy"/>
              </a:rPr>
              <a:t>85%</a:t>
            </a:r>
            <a:endParaRPr/>
          </a:p>
        </p:txBody>
      </p:sp>
      <p:sp>
        <p:nvSpPr>
          <p:cNvPr id="282" name="Google Shape;282;p21"/>
          <p:cNvSpPr txBox="1"/>
          <p:nvPr/>
        </p:nvSpPr>
        <p:spPr>
          <a:xfrm>
            <a:off x="12911953" y="6748354"/>
            <a:ext cx="33333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50%</a:t>
            </a:r>
            <a:endParaRPr/>
          </a:p>
        </p:txBody>
      </p:sp>
      <p:pic>
        <p:nvPicPr>
          <p:cNvPr id="283" name="Google Shape;28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403" y="2482456"/>
            <a:ext cx="4435498" cy="443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6251" y="2482456"/>
            <a:ext cx="4435498" cy="443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60811" y="2482456"/>
            <a:ext cx="4435498" cy="443549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1"/>
          <p:cNvSpPr/>
          <p:nvPr/>
        </p:nvSpPr>
        <p:spPr>
          <a:xfrm>
            <a:off x="13948178" y="4069823"/>
            <a:ext cx="1260765" cy="1260765"/>
          </a:xfrm>
          <a:custGeom>
            <a:rect b="b" l="l" r="r" t="t"/>
            <a:pathLst>
              <a:path extrusionOk="0" h="1260765" w="1260765">
                <a:moveTo>
                  <a:pt x="0" y="0"/>
                </a:moveTo>
                <a:lnTo>
                  <a:pt x="1260765" y="0"/>
                </a:lnTo>
                <a:lnTo>
                  <a:pt x="1260765" y="1260764"/>
                </a:lnTo>
                <a:lnTo>
                  <a:pt x="0" y="1260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1"/>
          <p:cNvSpPr/>
          <p:nvPr/>
        </p:nvSpPr>
        <p:spPr>
          <a:xfrm>
            <a:off x="3175770" y="4069823"/>
            <a:ext cx="1260765" cy="1260765"/>
          </a:xfrm>
          <a:custGeom>
            <a:rect b="b" l="l" r="r" t="t"/>
            <a:pathLst>
              <a:path extrusionOk="0" h="1260765" w="1260765">
                <a:moveTo>
                  <a:pt x="0" y="0"/>
                </a:moveTo>
                <a:lnTo>
                  <a:pt x="1260764" y="0"/>
                </a:lnTo>
                <a:lnTo>
                  <a:pt x="1260764" y="1260764"/>
                </a:lnTo>
                <a:lnTo>
                  <a:pt x="0" y="1260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8" name="Google Shape;288;p21"/>
          <p:cNvGrpSpPr/>
          <p:nvPr/>
        </p:nvGrpSpPr>
        <p:grpSpPr>
          <a:xfrm>
            <a:off x="8513618" y="4069823"/>
            <a:ext cx="1260765" cy="1260765"/>
            <a:chOff x="0" y="0"/>
            <a:chExt cx="1681019" cy="1681019"/>
          </a:xfrm>
        </p:grpSpPr>
        <p:grpSp>
          <p:nvGrpSpPr>
            <p:cNvPr id="289" name="Google Shape;289;p21"/>
            <p:cNvGrpSpPr/>
            <p:nvPr/>
          </p:nvGrpSpPr>
          <p:grpSpPr>
            <a:xfrm>
              <a:off x="0" y="0"/>
              <a:ext cx="1681019" cy="1681019"/>
              <a:chOff x="0" y="0"/>
              <a:chExt cx="812800" cy="812800"/>
            </a:xfrm>
          </p:grpSpPr>
          <p:sp>
            <p:nvSpPr>
              <p:cNvPr id="290" name="Google Shape;29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968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2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21"/>
            <p:cNvSpPr/>
            <p:nvPr/>
          </p:nvSpPr>
          <p:spPr>
            <a:xfrm>
              <a:off x="307877" y="307877"/>
              <a:ext cx="1065265" cy="1065265"/>
            </a:xfrm>
            <a:custGeom>
              <a:rect b="b" l="l" r="r" t="t"/>
              <a:pathLst>
                <a:path extrusionOk="0" h="1065265" w="1065265">
                  <a:moveTo>
                    <a:pt x="0" y="0"/>
                  </a:moveTo>
                  <a:lnTo>
                    <a:pt x="1065265" y="0"/>
                  </a:lnTo>
                  <a:lnTo>
                    <a:pt x="1065265" y="1065265"/>
                  </a:lnTo>
                  <a:lnTo>
                    <a:pt x="0" y="10652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3" name="Google Shape;293;p21"/>
          <p:cNvSpPr txBox="1"/>
          <p:nvPr/>
        </p:nvSpPr>
        <p:spPr>
          <a:xfrm>
            <a:off x="1739685" y="7987039"/>
            <a:ext cx="4132935" cy="7217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294" name="Google Shape;294;p21"/>
          <p:cNvSpPr txBox="1"/>
          <p:nvPr/>
        </p:nvSpPr>
        <p:spPr>
          <a:xfrm>
            <a:off x="7077532" y="7987039"/>
            <a:ext cx="4132935" cy="7217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295" name="Google Shape;295;p21"/>
          <p:cNvSpPr txBox="1"/>
          <p:nvPr/>
        </p:nvSpPr>
        <p:spPr>
          <a:xfrm>
            <a:off x="12415380" y="7987039"/>
            <a:ext cx="4132935" cy="7217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064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 b="0" l="18748" r="53553" t="0"/>
          <a:stretch/>
        </p:blipFill>
        <p:spPr>
          <a:xfrm>
            <a:off x="3499" y="0"/>
            <a:ext cx="427378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2"/>
          <p:cNvPicPr preferRelativeResize="0"/>
          <p:nvPr/>
        </p:nvPicPr>
        <p:blipFill rotWithShape="1">
          <a:blip r:embed="rId3">
            <a:alphaModFix/>
          </a:blip>
          <a:srcRect b="0" l="43610" r="28691" t="0"/>
          <a:stretch/>
        </p:blipFill>
        <p:spPr>
          <a:xfrm>
            <a:off x="14010718" y="0"/>
            <a:ext cx="4273784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2"/>
          <p:cNvSpPr txBox="1"/>
          <p:nvPr/>
        </p:nvSpPr>
        <p:spPr>
          <a:xfrm>
            <a:off x="4273784" y="3514992"/>
            <a:ext cx="9740400" cy="6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66" u="none" cap="none" strike="noStrike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Content Sharing Plan</a:t>
            </a:r>
            <a:endParaRPr/>
          </a:p>
        </p:txBody>
      </p:sp>
      <p:sp>
        <p:nvSpPr>
          <p:cNvPr id="303" name="Google Shape;303;p22"/>
          <p:cNvSpPr txBox="1"/>
          <p:nvPr/>
        </p:nvSpPr>
        <p:spPr>
          <a:xfrm>
            <a:off x="7325282" y="811394"/>
            <a:ext cx="3637435" cy="2814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8" u="none" cap="none" strike="noStrike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23"/>
          <p:cNvGrpSpPr/>
          <p:nvPr/>
        </p:nvGrpSpPr>
        <p:grpSpPr>
          <a:xfrm>
            <a:off x="8993708" y="3785713"/>
            <a:ext cx="8331278" cy="5472587"/>
            <a:chOff x="0" y="0"/>
            <a:chExt cx="11108371" cy="7296782"/>
          </a:xfrm>
        </p:grpSpPr>
        <p:sp>
          <p:nvSpPr>
            <p:cNvPr id="309" name="Google Shape;309;p23"/>
            <p:cNvSpPr/>
            <p:nvPr/>
          </p:nvSpPr>
          <p:spPr>
            <a:xfrm>
              <a:off x="2798895" y="0"/>
              <a:ext cx="8309476" cy="7296782"/>
            </a:xfrm>
            <a:custGeom>
              <a:rect b="b" l="l" r="r" t="t"/>
              <a:pathLst>
                <a:path extrusionOk="0" h="7296782" w="8309476">
                  <a:moveTo>
                    <a:pt x="0" y="0"/>
                  </a:moveTo>
                  <a:lnTo>
                    <a:pt x="8309476" y="0"/>
                  </a:lnTo>
                  <a:lnTo>
                    <a:pt x="8309476" y="7296782"/>
                  </a:lnTo>
                  <a:lnTo>
                    <a:pt x="0" y="7296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25638" l="0" r="0" t="-25280"/>
              </a:stretch>
            </a:blipFill>
            <a:ln>
              <a:noFill/>
            </a:ln>
          </p:spPr>
        </p:sp>
        <p:sp>
          <p:nvSpPr>
            <p:cNvPr id="310" name="Google Shape;310;p23"/>
            <p:cNvSpPr/>
            <p:nvPr/>
          </p:nvSpPr>
          <p:spPr>
            <a:xfrm>
              <a:off x="0" y="0"/>
              <a:ext cx="8309476" cy="7296782"/>
            </a:xfrm>
            <a:custGeom>
              <a:rect b="b" l="l" r="r" t="t"/>
              <a:pathLst>
                <a:path extrusionOk="0" h="7296782" w="8309476">
                  <a:moveTo>
                    <a:pt x="0" y="0"/>
                  </a:moveTo>
                  <a:lnTo>
                    <a:pt x="8309476" y="0"/>
                  </a:lnTo>
                  <a:lnTo>
                    <a:pt x="8309476" y="7296782"/>
                  </a:lnTo>
                  <a:lnTo>
                    <a:pt x="0" y="7296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25638" l="0" r="0" t="-25280"/>
              </a:stretch>
            </a:blipFill>
            <a:ln>
              <a:noFill/>
            </a:ln>
          </p:spPr>
        </p:sp>
      </p:grpSp>
      <p:sp>
        <p:nvSpPr>
          <p:cNvPr id="311" name="Google Shape;311;p23"/>
          <p:cNvSpPr/>
          <p:nvPr/>
        </p:nvSpPr>
        <p:spPr>
          <a:xfrm>
            <a:off x="963013" y="3785713"/>
            <a:ext cx="6232107" cy="5414167"/>
          </a:xfrm>
          <a:custGeom>
            <a:rect b="b" l="l" r="r" t="t"/>
            <a:pathLst>
              <a:path extrusionOk="0" h="5414167" w="6232107">
                <a:moveTo>
                  <a:pt x="0" y="0"/>
                </a:moveTo>
                <a:lnTo>
                  <a:pt x="6232107" y="0"/>
                </a:lnTo>
                <a:lnTo>
                  <a:pt x="6232107" y="5414167"/>
                </a:lnTo>
                <a:lnTo>
                  <a:pt x="0" y="5414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6993" l="0" r="0" t="-25552"/>
            </a:stretch>
          </a:blipFill>
          <a:ln>
            <a:noFill/>
          </a:ln>
        </p:spPr>
      </p:sp>
      <p:pic>
        <p:nvPicPr>
          <p:cNvPr id="312" name="Google Shape;312;p23"/>
          <p:cNvPicPr preferRelativeResize="0"/>
          <p:nvPr/>
        </p:nvPicPr>
        <p:blipFill rotWithShape="1">
          <a:blip r:embed="rId5">
            <a:alphaModFix/>
          </a:blip>
          <a:srcRect b="17777" l="0" r="15828" t="5611"/>
          <a:stretch/>
        </p:blipFill>
        <p:spPr>
          <a:xfrm>
            <a:off x="9530765" y="4289024"/>
            <a:ext cx="3446936" cy="209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 rotWithShape="1">
          <a:blip r:embed="rId6">
            <a:alphaModFix/>
          </a:blip>
          <a:srcRect b="27231" l="0" r="0" t="27231"/>
          <a:stretch/>
        </p:blipFill>
        <p:spPr>
          <a:xfrm>
            <a:off x="9530765" y="6662136"/>
            <a:ext cx="3446936" cy="209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3"/>
          <p:cNvPicPr preferRelativeResize="0"/>
          <p:nvPr/>
        </p:nvPicPr>
        <p:blipFill rotWithShape="1">
          <a:blip r:embed="rId7">
            <a:alphaModFix/>
          </a:blip>
          <a:srcRect b="27948" l="0" r="0" t="31548"/>
          <a:stretch/>
        </p:blipFill>
        <p:spPr>
          <a:xfrm>
            <a:off x="13340993" y="4289024"/>
            <a:ext cx="3446936" cy="209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3"/>
          <p:cNvPicPr preferRelativeResize="0"/>
          <p:nvPr/>
        </p:nvPicPr>
        <p:blipFill rotWithShape="1">
          <a:blip r:embed="rId8">
            <a:alphaModFix/>
          </a:blip>
          <a:srcRect b="4461" l="0" r="0" t="4462"/>
          <a:stretch/>
        </p:blipFill>
        <p:spPr>
          <a:xfrm>
            <a:off x="13340993" y="6662136"/>
            <a:ext cx="3446936" cy="209285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3"/>
          <p:cNvSpPr/>
          <p:nvPr/>
        </p:nvSpPr>
        <p:spPr>
          <a:xfrm rot="338024">
            <a:off x="7726695" y="2608776"/>
            <a:ext cx="2834610" cy="2728312"/>
          </a:xfrm>
          <a:custGeom>
            <a:rect b="b" l="l" r="r" t="t"/>
            <a:pathLst>
              <a:path extrusionOk="0" h="2728312" w="2834610">
                <a:moveTo>
                  <a:pt x="0" y="0"/>
                </a:moveTo>
                <a:lnTo>
                  <a:pt x="2834610" y="0"/>
                </a:lnTo>
                <a:lnTo>
                  <a:pt x="2834610" y="2728312"/>
                </a:lnTo>
                <a:lnTo>
                  <a:pt x="0" y="2728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23"/>
          <p:cNvSpPr txBox="1"/>
          <p:nvPr/>
        </p:nvSpPr>
        <p:spPr>
          <a:xfrm>
            <a:off x="2012599" y="2885805"/>
            <a:ext cx="4132935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Overview</a:t>
            </a:r>
            <a:endParaRPr/>
          </a:p>
        </p:txBody>
      </p:sp>
      <p:sp>
        <p:nvSpPr>
          <p:cNvPr id="318" name="Google Shape;318;p23"/>
          <p:cNvSpPr txBox="1"/>
          <p:nvPr/>
        </p:nvSpPr>
        <p:spPr>
          <a:xfrm>
            <a:off x="11092880" y="2885805"/>
            <a:ext cx="4132935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Trends</a:t>
            </a:r>
            <a:endParaRPr/>
          </a:p>
        </p:txBody>
      </p:sp>
      <p:sp>
        <p:nvSpPr>
          <p:cNvPr id="319" name="Google Shape;319;p23"/>
          <p:cNvSpPr txBox="1"/>
          <p:nvPr/>
        </p:nvSpPr>
        <p:spPr>
          <a:xfrm>
            <a:off x="869649" y="727848"/>
            <a:ext cx="165486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33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Market Analysis</a:t>
            </a:r>
            <a:endParaRPr/>
          </a:p>
        </p:txBody>
      </p:sp>
      <p:sp>
        <p:nvSpPr>
          <p:cNvPr id="320" name="Google Shape;320;p23"/>
          <p:cNvSpPr txBox="1"/>
          <p:nvPr/>
        </p:nvSpPr>
        <p:spPr>
          <a:xfrm>
            <a:off x="2012599" y="4579293"/>
            <a:ext cx="4132935" cy="1521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21" name="Google Shape;321;p23"/>
          <p:cNvSpPr txBox="1"/>
          <p:nvPr/>
        </p:nvSpPr>
        <p:spPr>
          <a:xfrm>
            <a:off x="1894597" y="6614511"/>
            <a:ext cx="4368939" cy="1521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Ut enim ad minim veniam, quis nostrud exercitation ullamco laboris nisi ut aliquip ex ea commodo consequat.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 txBox="1"/>
          <p:nvPr/>
        </p:nvSpPr>
        <p:spPr>
          <a:xfrm>
            <a:off x="1372175" y="624450"/>
            <a:ext cx="155436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33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Competitor Analysis</a:t>
            </a:r>
            <a:endParaRPr/>
          </a:p>
        </p:txBody>
      </p:sp>
      <p:sp>
        <p:nvSpPr>
          <p:cNvPr id="327" name="Google Shape;327;p24"/>
          <p:cNvSpPr txBox="1"/>
          <p:nvPr/>
        </p:nvSpPr>
        <p:spPr>
          <a:xfrm>
            <a:off x="2301366" y="3829953"/>
            <a:ext cx="4132935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Write a main point here</a:t>
            </a:r>
            <a:endParaRPr/>
          </a:p>
        </p:txBody>
      </p:sp>
      <p:sp>
        <p:nvSpPr>
          <p:cNvPr id="328" name="Google Shape;328;p24"/>
          <p:cNvSpPr txBox="1"/>
          <p:nvPr/>
        </p:nvSpPr>
        <p:spPr>
          <a:xfrm>
            <a:off x="11461702" y="7790581"/>
            <a:ext cx="4132935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Write a main point here</a:t>
            </a:r>
            <a:endParaRPr/>
          </a:p>
        </p:txBody>
      </p:sp>
      <p:sp>
        <p:nvSpPr>
          <p:cNvPr id="329" name="Google Shape;329;p24"/>
          <p:cNvSpPr txBox="1"/>
          <p:nvPr/>
        </p:nvSpPr>
        <p:spPr>
          <a:xfrm>
            <a:off x="1482776" y="4435245"/>
            <a:ext cx="57702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30" name="Google Shape;330;p24"/>
          <p:cNvSpPr txBox="1"/>
          <p:nvPr/>
        </p:nvSpPr>
        <p:spPr>
          <a:xfrm>
            <a:off x="10643112" y="8395873"/>
            <a:ext cx="57702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31" name="Google Shape;331;p24"/>
          <p:cNvSpPr/>
          <p:nvPr/>
        </p:nvSpPr>
        <p:spPr>
          <a:xfrm>
            <a:off x="-1229523" y="6350885"/>
            <a:ext cx="9997862" cy="3849177"/>
          </a:xfrm>
          <a:custGeom>
            <a:rect b="b" l="l" r="r" t="t"/>
            <a:pathLst>
              <a:path extrusionOk="0" h="3849177" w="9997862">
                <a:moveTo>
                  <a:pt x="0" y="0"/>
                </a:moveTo>
                <a:lnTo>
                  <a:pt x="9997862" y="0"/>
                </a:lnTo>
                <a:lnTo>
                  <a:pt x="9997862" y="3849177"/>
                </a:lnTo>
                <a:lnTo>
                  <a:pt x="0" y="3849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32" name="Google Shape;332;p24"/>
          <p:cNvPicPr preferRelativeResize="0"/>
          <p:nvPr/>
        </p:nvPicPr>
        <p:blipFill rotWithShape="1">
          <a:blip r:embed="rId4">
            <a:alphaModFix/>
          </a:blip>
          <a:srcRect b="27736" l="0" r="0" t="15739"/>
          <a:stretch/>
        </p:blipFill>
        <p:spPr>
          <a:xfrm>
            <a:off x="8768339" y="2592244"/>
            <a:ext cx="9519661" cy="358719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4"/>
          <p:cNvSpPr txBox="1"/>
          <p:nvPr/>
        </p:nvSpPr>
        <p:spPr>
          <a:xfrm>
            <a:off x="3165882" y="2543630"/>
            <a:ext cx="24039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78C68C"/>
                </a:solidFill>
                <a:latin typeface="Luckiest Guy"/>
                <a:ea typeface="Luckiest Guy"/>
                <a:cs typeface="Luckiest Guy"/>
                <a:sym typeface="Luckiest Guy"/>
              </a:rPr>
              <a:t>A</a:t>
            </a:r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12326217" y="6504258"/>
            <a:ext cx="24039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88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b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5"/>
          <p:cNvPicPr preferRelativeResize="0"/>
          <p:nvPr/>
        </p:nvPicPr>
        <p:blipFill rotWithShape="1">
          <a:blip r:embed="rId3">
            <a:alphaModFix/>
          </a:blip>
          <a:srcRect b="0" l="20408" r="130" t="0"/>
          <a:stretch/>
        </p:blipFill>
        <p:spPr>
          <a:xfrm>
            <a:off x="0" y="0"/>
            <a:ext cx="5449476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0" name="Google Shape;340;p25"/>
          <p:cNvGraphicFramePr/>
          <p:nvPr/>
        </p:nvGraphicFramePr>
        <p:xfrm>
          <a:off x="6480650" y="36038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{62471697-3206-4A20-B9A3-E017527B3C1F}</a:tableStyleId>
              </a:tblPr>
              <a:tblGrid>
                <a:gridCol w="1947250"/>
                <a:gridCol w="2942975"/>
                <a:gridCol w="2942975"/>
                <a:gridCol w="2942975"/>
              </a:tblGrid>
              <a:tr h="1114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97" u="none" cap="none" strike="noStrike">
                          <a:solidFill>
                            <a:srgbClr val="78C68C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Facebook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97" u="none" cap="none" strike="noStrike">
                          <a:solidFill>
                            <a:srgbClr val="78C68C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Instagram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197" u="none" cap="none" strike="noStrike">
                          <a:solidFill>
                            <a:srgbClr val="78C68C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X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6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7" u="none" cap="none" strike="noStrike">
                          <a:solidFill>
                            <a:srgbClr val="FF8E76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MON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97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97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2 Posts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3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7" u="none" cap="none" strike="noStrike">
                          <a:solidFill>
                            <a:srgbClr val="FF8E76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TUE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85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2 Posts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4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7" u="none" cap="none" strike="noStrike">
                          <a:solidFill>
                            <a:srgbClr val="FF8E76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WED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85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2 Posts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85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4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7" u="none" cap="none" strike="noStrike">
                          <a:solidFill>
                            <a:srgbClr val="FF8E76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THU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85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3 Stories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4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97" u="none" cap="none" strike="noStrike">
                          <a:solidFill>
                            <a:srgbClr val="FF8E76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FRI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85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3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85" u="none" cap="none" strike="noStrike">
                          <a:solidFill>
                            <a:srgbClr val="0000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1 post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794D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1" name="Google Shape;341;p25"/>
          <p:cNvSpPr/>
          <p:nvPr/>
        </p:nvSpPr>
        <p:spPr>
          <a:xfrm rot="716387">
            <a:off x="14714838" y="182458"/>
            <a:ext cx="3879619" cy="1692484"/>
          </a:xfrm>
          <a:custGeom>
            <a:rect b="b" l="l" r="r" t="t"/>
            <a:pathLst>
              <a:path extrusionOk="0" h="1692484" w="3879619">
                <a:moveTo>
                  <a:pt x="0" y="0"/>
                </a:moveTo>
                <a:lnTo>
                  <a:pt x="3879618" y="0"/>
                </a:lnTo>
                <a:lnTo>
                  <a:pt x="3879618" y="1692484"/>
                </a:lnTo>
                <a:lnTo>
                  <a:pt x="0" y="1692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25"/>
          <p:cNvSpPr txBox="1"/>
          <p:nvPr/>
        </p:nvSpPr>
        <p:spPr>
          <a:xfrm>
            <a:off x="8028158" y="915580"/>
            <a:ext cx="7681200" cy="23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21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Content Sharing Plan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6"/>
          <p:cNvGrpSpPr/>
          <p:nvPr/>
        </p:nvGrpSpPr>
        <p:grpSpPr>
          <a:xfrm>
            <a:off x="2524022" y="8059925"/>
            <a:ext cx="754204" cy="754204"/>
            <a:chOff x="0" y="0"/>
            <a:chExt cx="812800" cy="812800"/>
          </a:xfrm>
        </p:grpSpPr>
        <p:sp>
          <p:nvSpPr>
            <p:cNvPr id="348" name="Google Shape;348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D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26"/>
          <p:cNvGrpSpPr/>
          <p:nvPr/>
        </p:nvGrpSpPr>
        <p:grpSpPr>
          <a:xfrm>
            <a:off x="4012407" y="8059925"/>
            <a:ext cx="754204" cy="754204"/>
            <a:chOff x="0" y="0"/>
            <a:chExt cx="812800" cy="812800"/>
          </a:xfrm>
        </p:grpSpPr>
        <p:sp>
          <p:nvSpPr>
            <p:cNvPr id="351" name="Google Shape;35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96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26"/>
          <p:cNvGrpSpPr/>
          <p:nvPr/>
        </p:nvGrpSpPr>
        <p:grpSpPr>
          <a:xfrm>
            <a:off x="5500481" y="8059925"/>
            <a:ext cx="754204" cy="754204"/>
            <a:chOff x="0" y="0"/>
            <a:chExt cx="812800" cy="812800"/>
          </a:xfrm>
        </p:grpSpPr>
        <p:sp>
          <p:nvSpPr>
            <p:cNvPr id="354" name="Google Shape;354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F3E3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26"/>
          <p:cNvSpPr txBox="1"/>
          <p:nvPr/>
        </p:nvSpPr>
        <p:spPr>
          <a:xfrm>
            <a:off x="11321144" y="2953339"/>
            <a:ext cx="40158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78C68C"/>
                </a:solidFill>
                <a:latin typeface="Luckiest Guy"/>
                <a:ea typeface="Luckiest Guy"/>
                <a:cs typeface="Luckiest Guy"/>
                <a:sym typeface="Luckiest Guy"/>
              </a:rPr>
              <a:t>Design Elements</a:t>
            </a:r>
            <a:endParaRPr/>
          </a:p>
        </p:txBody>
      </p:sp>
      <p:sp>
        <p:nvSpPr>
          <p:cNvPr id="357" name="Google Shape;357;p26"/>
          <p:cNvSpPr txBox="1"/>
          <p:nvPr/>
        </p:nvSpPr>
        <p:spPr>
          <a:xfrm>
            <a:off x="2039961" y="6512877"/>
            <a:ext cx="4698786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You can find these fonts online too.</a:t>
            </a:r>
            <a:endParaRPr/>
          </a:p>
        </p:txBody>
      </p:sp>
      <p:sp>
        <p:nvSpPr>
          <p:cNvPr id="358" name="Google Shape;358;p26"/>
          <p:cNvSpPr txBox="1"/>
          <p:nvPr/>
        </p:nvSpPr>
        <p:spPr>
          <a:xfrm>
            <a:off x="2290437" y="8968105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#8CDBA0</a:t>
            </a:r>
            <a:endParaRPr/>
          </a:p>
        </p:txBody>
      </p:sp>
      <p:sp>
        <p:nvSpPr>
          <p:cNvPr id="359" name="Google Shape;359;p26"/>
          <p:cNvSpPr txBox="1"/>
          <p:nvPr/>
        </p:nvSpPr>
        <p:spPr>
          <a:xfrm>
            <a:off x="3778822" y="8968105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#FB9680</a:t>
            </a:r>
            <a:endParaRPr/>
          </a:p>
        </p:txBody>
      </p:sp>
      <p:sp>
        <p:nvSpPr>
          <p:cNvPr id="360" name="Google Shape;360;p26"/>
          <p:cNvSpPr txBox="1"/>
          <p:nvPr/>
        </p:nvSpPr>
        <p:spPr>
          <a:xfrm>
            <a:off x="5266896" y="8968105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#F9F3E3</a:t>
            </a:r>
            <a:endParaRPr/>
          </a:p>
        </p:txBody>
      </p:sp>
      <p:sp>
        <p:nvSpPr>
          <p:cNvPr id="361" name="Google Shape;361;p26"/>
          <p:cNvSpPr txBox="1"/>
          <p:nvPr/>
        </p:nvSpPr>
        <p:spPr>
          <a:xfrm>
            <a:off x="2814086" y="7342029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78C68C"/>
                </a:solidFill>
                <a:latin typeface="Luckiest Guy"/>
                <a:ea typeface="Luckiest Guy"/>
                <a:cs typeface="Luckiest Guy"/>
                <a:sym typeface="Luckiest Guy"/>
              </a:rPr>
              <a:t>Colors</a:t>
            </a:r>
            <a:endParaRPr/>
          </a:p>
        </p:txBody>
      </p:sp>
      <p:sp>
        <p:nvSpPr>
          <p:cNvPr id="362" name="Google Shape;362;p26"/>
          <p:cNvSpPr txBox="1"/>
          <p:nvPr/>
        </p:nvSpPr>
        <p:spPr>
          <a:xfrm>
            <a:off x="795573" y="3587796"/>
            <a:ext cx="718756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This presentation template uses the following free fonts:</a:t>
            </a:r>
            <a:endParaRPr/>
          </a:p>
        </p:txBody>
      </p:sp>
      <p:sp>
        <p:nvSpPr>
          <p:cNvPr id="363" name="Google Shape;363;p26"/>
          <p:cNvSpPr txBox="1"/>
          <p:nvPr/>
        </p:nvSpPr>
        <p:spPr>
          <a:xfrm>
            <a:off x="3034597" y="4015478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Titles :</a:t>
            </a:r>
            <a:endParaRPr/>
          </a:p>
        </p:txBody>
      </p:sp>
      <p:sp>
        <p:nvSpPr>
          <p:cNvPr id="364" name="Google Shape;364;p26"/>
          <p:cNvSpPr txBox="1"/>
          <p:nvPr/>
        </p:nvSpPr>
        <p:spPr>
          <a:xfrm>
            <a:off x="3034597" y="4778770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Headers :</a:t>
            </a:r>
            <a:endParaRPr/>
          </a:p>
        </p:txBody>
      </p:sp>
      <p:sp>
        <p:nvSpPr>
          <p:cNvPr id="365" name="Google Shape;365;p26"/>
          <p:cNvSpPr txBox="1"/>
          <p:nvPr/>
        </p:nvSpPr>
        <p:spPr>
          <a:xfrm>
            <a:off x="3034597" y="5542062"/>
            <a:ext cx="2709513" cy="3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Body Copy :</a:t>
            </a:r>
            <a:endParaRPr/>
          </a:p>
        </p:txBody>
      </p:sp>
      <p:sp>
        <p:nvSpPr>
          <p:cNvPr id="366" name="Google Shape;366;p26"/>
          <p:cNvSpPr txBox="1"/>
          <p:nvPr/>
        </p:nvSpPr>
        <p:spPr>
          <a:xfrm>
            <a:off x="3034597" y="4429398"/>
            <a:ext cx="2709513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Luckiest Guy</a:t>
            </a:r>
            <a:endParaRPr/>
          </a:p>
        </p:txBody>
      </p:sp>
      <p:sp>
        <p:nvSpPr>
          <p:cNvPr id="367" name="Google Shape;367;p26"/>
          <p:cNvSpPr txBox="1"/>
          <p:nvPr/>
        </p:nvSpPr>
        <p:spPr>
          <a:xfrm>
            <a:off x="2749273" y="5192690"/>
            <a:ext cx="3280161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Asap</a:t>
            </a:r>
            <a:endParaRPr/>
          </a:p>
        </p:txBody>
      </p:sp>
      <p:sp>
        <p:nvSpPr>
          <p:cNvPr id="368" name="Google Shape;368;p26"/>
          <p:cNvSpPr txBox="1"/>
          <p:nvPr/>
        </p:nvSpPr>
        <p:spPr>
          <a:xfrm>
            <a:off x="2539034" y="5955982"/>
            <a:ext cx="3700639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Asap</a:t>
            </a:r>
            <a:endParaRPr/>
          </a:p>
        </p:txBody>
      </p:sp>
      <p:sp>
        <p:nvSpPr>
          <p:cNvPr id="369" name="Google Shape;369;p26"/>
          <p:cNvSpPr txBox="1"/>
          <p:nvPr/>
        </p:nvSpPr>
        <p:spPr>
          <a:xfrm>
            <a:off x="2814086" y="2953339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78C68C"/>
                </a:solidFill>
                <a:latin typeface="Luckiest Guy"/>
                <a:ea typeface="Luckiest Guy"/>
                <a:cs typeface="Luckiest Guy"/>
                <a:sym typeface="Luckiest Guy"/>
              </a:rPr>
              <a:t>Fonts</a:t>
            </a:r>
            <a:endParaRPr/>
          </a:p>
        </p:txBody>
      </p:sp>
      <p:sp>
        <p:nvSpPr>
          <p:cNvPr id="370" name="Google Shape;370;p26"/>
          <p:cNvSpPr txBox="1"/>
          <p:nvPr/>
        </p:nvSpPr>
        <p:spPr>
          <a:xfrm>
            <a:off x="2950977" y="447004"/>
            <a:ext cx="123861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40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Resource Page</a:t>
            </a:r>
            <a:endParaRPr/>
          </a:p>
        </p:txBody>
      </p:sp>
      <p:sp>
        <p:nvSpPr>
          <p:cNvPr id="371" name="Google Shape;371;p26"/>
          <p:cNvSpPr txBox="1"/>
          <p:nvPr/>
        </p:nvSpPr>
        <p:spPr>
          <a:xfrm>
            <a:off x="3744010" y="2004426"/>
            <a:ext cx="10799980" cy="429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Use these design resources in your Canva Presentation.</a:t>
            </a:r>
            <a:endParaRPr/>
          </a:p>
        </p:txBody>
      </p:sp>
      <p:sp>
        <p:nvSpPr>
          <p:cNvPr id="372" name="Google Shape;372;p26"/>
          <p:cNvSpPr/>
          <p:nvPr/>
        </p:nvSpPr>
        <p:spPr>
          <a:xfrm>
            <a:off x="11443971" y="5247550"/>
            <a:ext cx="1234112" cy="1225796"/>
          </a:xfrm>
          <a:custGeom>
            <a:rect b="b" l="l" r="r" t="t"/>
            <a:pathLst>
              <a:path extrusionOk="0" h="1225796" w="1234112">
                <a:moveTo>
                  <a:pt x="0" y="0"/>
                </a:moveTo>
                <a:lnTo>
                  <a:pt x="1234112" y="0"/>
                </a:lnTo>
                <a:lnTo>
                  <a:pt x="1234112" y="1225796"/>
                </a:lnTo>
                <a:lnTo>
                  <a:pt x="0" y="1225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6"/>
          <p:cNvSpPr/>
          <p:nvPr/>
        </p:nvSpPr>
        <p:spPr>
          <a:xfrm>
            <a:off x="11698613" y="3822748"/>
            <a:ext cx="1508010" cy="1116714"/>
          </a:xfrm>
          <a:custGeom>
            <a:rect b="b" l="l" r="r" t="t"/>
            <a:pathLst>
              <a:path extrusionOk="0" h="1116714" w="1508010">
                <a:moveTo>
                  <a:pt x="0" y="0"/>
                </a:moveTo>
                <a:lnTo>
                  <a:pt x="1508010" y="0"/>
                </a:lnTo>
                <a:lnTo>
                  <a:pt x="1508010" y="1116714"/>
                </a:lnTo>
                <a:lnTo>
                  <a:pt x="0" y="1116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6"/>
          <p:cNvSpPr/>
          <p:nvPr/>
        </p:nvSpPr>
        <p:spPr>
          <a:xfrm>
            <a:off x="13305134" y="5140971"/>
            <a:ext cx="1278871" cy="1438954"/>
          </a:xfrm>
          <a:custGeom>
            <a:rect b="b" l="l" r="r" t="t"/>
            <a:pathLst>
              <a:path extrusionOk="0" h="1438954" w="1278871">
                <a:moveTo>
                  <a:pt x="0" y="0"/>
                </a:moveTo>
                <a:lnTo>
                  <a:pt x="1278870" y="0"/>
                </a:lnTo>
                <a:lnTo>
                  <a:pt x="1278870" y="1438954"/>
                </a:lnTo>
                <a:lnTo>
                  <a:pt x="0" y="1438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6"/>
          <p:cNvSpPr/>
          <p:nvPr/>
        </p:nvSpPr>
        <p:spPr>
          <a:xfrm>
            <a:off x="13608000" y="3906336"/>
            <a:ext cx="945976" cy="949537"/>
          </a:xfrm>
          <a:custGeom>
            <a:rect b="b" l="l" r="r" t="t"/>
            <a:pathLst>
              <a:path extrusionOk="0" h="949537" w="945976">
                <a:moveTo>
                  <a:pt x="0" y="0"/>
                </a:moveTo>
                <a:lnTo>
                  <a:pt x="945977" y="0"/>
                </a:lnTo>
                <a:lnTo>
                  <a:pt x="945977" y="949537"/>
                </a:lnTo>
                <a:lnTo>
                  <a:pt x="0" y="949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26"/>
          <p:cNvSpPr/>
          <p:nvPr/>
        </p:nvSpPr>
        <p:spPr>
          <a:xfrm>
            <a:off x="11633769" y="8347254"/>
            <a:ext cx="1146082" cy="1135663"/>
          </a:xfrm>
          <a:custGeom>
            <a:rect b="b" l="l" r="r" t="t"/>
            <a:pathLst>
              <a:path extrusionOk="0" h="1135663" w="1146082">
                <a:moveTo>
                  <a:pt x="0" y="0"/>
                </a:moveTo>
                <a:lnTo>
                  <a:pt x="1146082" y="0"/>
                </a:lnTo>
                <a:lnTo>
                  <a:pt x="1146082" y="1135663"/>
                </a:lnTo>
                <a:lnTo>
                  <a:pt x="0" y="1135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26"/>
          <p:cNvSpPr/>
          <p:nvPr/>
        </p:nvSpPr>
        <p:spPr>
          <a:xfrm>
            <a:off x="9982938" y="8357771"/>
            <a:ext cx="1118696" cy="1114628"/>
          </a:xfrm>
          <a:custGeom>
            <a:rect b="b" l="l" r="r" t="t"/>
            <a:pathLst>
              <a:path extrusionOk="0" h="1114628" w="1118696">
                <a:moveTo>
                  <a:pt x="0" y="0"/>
                </a:moveTo>
                <a:lnTo>
                  <a:pt x="1118696" y="0"/>
                </a:lnTo>
                <a:lnTo>
                  <a:pt x="1118696" y="1114629"/>
                </a:lnTo>
                <a:lnTo>
                  <a:pt x="0" y="1114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6"/>
          <p:cNvSpPr/>
          <p:nvPr/>
        </p:nvSpPr>
        <p:spPr>
          <a:xfrm>
            <a:off x="15868168" y="8489655"/>
            <a:ext cx="873085" cy="850861"/>
          </a:xfrm>
          <a:custGeom>
            <a:rect b="b" l="l" r="r" t="t"/>
            <a:pathLst>
              <a:path extrusionOk="0" h="850861" w="873085">
                <a:moveTo>
                  <a:pt x="0" y="0"/>
                </a:moveTo>
                <a:lnTo>
                  <a:pt x="873085" y="0"/>
                </a:lnTo>
                <a:lnTo>
                  <a:pt x="873085" y="850861"/>
                </a:lnTo>
                <a:lnTo>
                  <a:pt x="0" y="850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26"/>
          <p:cNvSpPr/>
          <p:nvPr/>
        </p:nvSpPr>
        <p:spPr>
          <a:xfrm>
            <a:off x="14618226" y="8511411"/>
            <a:ext cx="717807" cy="807350"/>
          </a:xfrm>
          <a:custGeom>
            <a:rect b="b" l="l" r="r" t="t"/>
            <a:pathLst>
              <a:path extrusionOk="0" h="807350" w="717807">
                <a:moveTo>
                  <a:pt x="0" y="0"/>
                </a:moveTo>
                <a:lnTo>
                  <a:pt x="717807" y="0"/>
                </a:lnTo>
                <a:lnTo>
                  <a:pt x="717807" y="807350"/>
                </a:lnTo>
                <a:lnTo>
                  <a:pt x="0" y="807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6"/>
          <p:cNvSpPr/>
          <p:nvPr/>
        </p:nvSpPr>
        <p:spPr>
          <a:xfrm>
            <a:off x="13311986" y="8528033"/>
            <a:ext cx="774105" cy="774105"/>
          </a:xfrm>
          <a:custGeom>
            <a:rect b="b" l="l" r="r" t="t"/>
            <a:pathLst>
              <a:path extrusionOk="0" h="774105" w="774105">
                <a:moveTo>
                  <a:pt x="0" y="0"/>
                </a:moveTo>
                <a:lnTo>
                  <a:pt x="774105" y="0"/>
                </a:lnTo>
                <a:lnTo>
                  <a:pt x="774105" y="774105"/>
                </a:lnTo>
                <a:lnTo>
                  <a:pt x="0" y="774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6"/>
          <p:cNvSpPr/>
          <p:nvPr/>
        </p:nvSpPr>
        <p:spPr>
          <a:xfrm>
            <a:off x="11534842" y="6850559"/>
            <a:ext cx="1308669" cy="997860"/>
          </a:xfrm>
          <a:custGeom>
            <a:rect b="b" l="l" r="r" t="t"/>
            <a:pathLst>
              <a:path extrusionOk="0" h="997860" w="1308669">
                <a:moveTo>
                  <a:pt x="0" y="0"/>
                </a:moveTo>
                <a:lnTo>
                  <a:pt x="1308669" y="0"/>
                </a:lnTo>
                <a:lnTo>
                  <a:pt x="1308669" y="997860"/>
                </a:lnTo>
                <a:lnTo>
                  <a:pt x="0" y="997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26"/>
          <p:cNvSpPr/>
          <p:nvPr/>
        </p:nvSpPr>
        <p:spPr>
          <a:xfrm>
            <a:off x="10053110" y="3821248"/>
            <a:ext cx="1244125" cy="1119712"/>
          </a:xfrm>
          <a:custGeom>
            <a:rect b="b" l="l" r="r" t="t"/>
            <a:pathLst>
              <a:path extrusionOk="0" h="1119712" w="1244125">
                <a:moveTo>
                  <a:pt x="0" y="0"/>
                </a:moveTo>
                <a:lnTo>
                  <a:pt x="1244125" y="0"/>
                </a:lnTo>
                <a:lnTo>
                  <a:pt x="1244125" y="1119713"/>
                </a:lnTo>
                <a:lnTo>
                  <a:pt x="0" y="1119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26"/>
          <p:cNvSpPr/>
          <p:nvPr/>
        </p:nvSpPr>
        <p:spPr>
          <a:xfrm>
            <a:off x="15161925" y="6975710"/>
            <a:ext cx="1483986" cy="747558"/>
          </a:xfrm>
          <a:custGeom>
            <a:rect b="b" l="l" r="r" t="t"/>
            <a:pathLst>
              <a:path extrusionOk="0" h="747558" w="1483986">
                <a:moveTo>
                  <a:pt x="0" y="0"/>
                </a:moveTo>
                <a:lnTo>
                  <a:pt x="1483986" y="0"/>
                </a:lnTo>
                <a:lnTo>
                  <a:pt x="1483986" y="747558"/>
                </a:lnTo>
                <a:lnTo>
                  <a:pt x="0" y="747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26"/>
          <p:cNvSpPr/>
          <p:nvPr/>
        </p:nvSpPr>
        <p:spPr>
          <a:xfrm>
            <a:off x="15211054" y="5239639"/>
            <a:ext cx="1471546" cy="1241617"/>
          </a:xfrm>
          <a:custGeom>
            <a:rect b="b" l="l" r="r" t="t"/>
            <a:pathLst>
              <a:path extrusionOk="0" h="1241617" w="1471546">
                <a:moveTo>
                  <a:pt x="0" y="0"/>
                </a:moveTo>
                <a:lnTo>
                  <a:pt x="1471546" y="0"/>
                </a:lnTo>
                <a:lnTo>
                  <a:pt x="1471546" y="1241617"/>
                </a:lnTo>
                <a:lnTo>
                  <a:pt x="0" y="1241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26"/>
          <p:cNvSpPr/>
          <p:nvPr/>
        </p:nvSpPr>
        <p:spPr>
          <a:xfrm>
            <a:off x="10192774" y="5140971"/>
            <a:ext cx="624146" cy="1438954"/>
          </a:xfrm>
          <a:custGeom>
            <a:rect b="b" l="l" r="r" t="t"/>
            <a:pathLst>
              <a:path extrusionOk="0" h="1438954" w="624146">
                <a:moveTo>
                  <a:pt x="0" y="0"/>
                </a:moveTo>
                <a:lnTo>
                  <a:pt x="624147" y="0"/>
                </a:lnTo>
                <a:lnTo>
                  <a:pt x="624147" y="1438954"/>
                </a:lnTo>
                <a:lnTo>
                  <a:pt x="0" y="1438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26"/>
          <p:cNvSpPr/>
          <p:nvPr/>
        </p:nvSpPr>
        <p:spPr>
          <a:xfrm>
            <a:off x="9805685" y="6791133"/>
            <a:ext cx="1160222" cy="1116714"/>
          </a:xfrm>
          <a:custGeom>
            <a:rect b="b" l="l" r="r" t="t"/>
            <a:pathLst>
              <a:path extrusionOk="0" h="1116714" w="1160222">
                <a:moveTo>
                  <a:pt x="0" y="0"/>
                </a:moveTo>
                <a:lnTo>
                  <a:pt x="1160221" y="0"/>
                </a:lnTo>
                <a:lnTo>
                  <a:pt x="1160221" y="1116713"/>
                </a:lnTo>
                <a:lnTo>
                  <a:pt x="0" y="11167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6"/>
          <p:cNvSpPr/>
          <p:nvPr/>
        </p:nvSpPr>
        <p:spPr>
          <a:xfrm rot="-5400000">
            <a:off x="13557332" y="6759218"/>
            <a:ext cx="890773" cy="1180543"/>
          </a:xfrm>
          <a:custGeom>
            <a:rect b="b" l="l" r="r" t="t"/>
            <a:pathLst>
              <a:path extrusionOk="0" h="1180543" w="890773">
                <a:moveTo>
                  <a:pt x="0" y="0"/>
                </a:moveTo>
                <a:lnTo>
                  <a:pt x="890773" y="0"/>
                </a:lnTo>
                <a:lnTo>
                  <a:pt x="890773" y="1180543"/>
                </a:lnTo>
                <a:lnTo>
                  <a:pt x="0" y="1180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6"/>
          <p:cNvSpPr/>
          <p:nvPr/>
        </p:nvSpPr>
        <p:spPr>
          <a:xfrm>
            <a:off x="14955355" y="4015908"/>
            <a:ext cx="1897127" cy="730394"/>
          </a:xfrm>
          <a:custGeom>
            <a:rect b="b" l="l" r="r" t="t"/>
            <a:pathLst>
              <a:path extrusionOk="0" h="730394" w="1897127">
                <a:moveTo>
                  <a:pt x="0" y="0"/>
                </a:moveTo>
                <a:lnTo>
                  <a:pt x="1897127" y="0"/>
                </a:lnTo>
                <a:lnTo>
                  <a:pt x="1897127" y="730394"/>
                </a:lnTo>
                <a:lnTo>
                  <a:pt x="0" y="730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9"/>
          <p:cNvPicPr preferRelativeResize="0"/>
          <p:nvPr/>
        </p:nvPicPr>
        <p:blipFill rotWithShape="1">
          <a:blip r:embed="rId3">
            <a:alphaModFix/>
          </a:blip>
          <a:srcRect b="0" l="0" r="0" t="34584"/>
          <a:stretch/>
        </p:blipFill>
        <p:spPr>
          <a:xfrm>
            <a:off x="0" y="-2"/>
            <a:ext cx="18288000" cy="6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5525" y="707075"/>
            <a:ext cx="7183859" cy="532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9"/>
          <p:cNvSpPr txBox="1"/>
          <p:nvPr/>
        </p:nvSpPr>
        <p:spPr>
          <a:xfrm>
            <a:off x="1343414" y="8606714"/>
            <a:ext cx="27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Market Analysis</a:t>
            </a:r>
            <a:endParaRPr/>
          </a:p>
        </p:txBody>
      </p:sp>
      <p:sp>
        <p:nvSpPr>
          <p:cNvPr id="109" name="Google Shape;109;p9"/>
          <p:cNvSpPr txBox="1"/>
          <p:nvPr/>
        </p:nvSpPr>
        <p:spPr>
          <a:xfrm>
            <a:off x="5291947" y="8606714"/>
            <a:ext cx="34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Audience Profile</a:t>
            </a:r>
            <a:endParaRPr/>
          </a:p>
        </p:txBody>
      </p:sp>
      <p:sp>
        <p:nvSpPr>
          <p:cNvPr id="110" name="Google Shape;110;p9"/>
          <p:cNvSpPr txBox="1"/>
          <p:nvPr/>
        </p:nvSpPr>
        <p:spPr>
          <a:xfrm>
            <a:off x="9648811" y="8606714"/>
            <a:ext cx="328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Content Calendar</a:t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1641754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/>
          </a:p>
        </p:txBody>
      </p:sp>
      <p:sp>
        <p:nvSpPr>
          <p:cNvPr id="112" name="Google Shape;112;p9"/>
          <p:cNvSpPr txBox="1"/>
          <p:nvPr/>
        </p:nvSpPr>
        <p:spPr>
          <a:xfrm>
            <a:off x="5937368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/>
          </a:p>
        </p:txBody>
      </p:sp>
      <p:sp>
        <p:nvSpPr>
          <p:cNvPr id="113" name="Google Shape;113;p9"/>
          <p:cNvSpPr txBox="1"/>
          <p:nvPr/>
        </p:nvSpPr>
        <p:spPr>
          <a:xfrm>
            <a:off x="10232983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/>
          </a:p>
        </p:txBody>
      </p:sp>
      <p:sp>
        <p:nvSpPr>
          <p:cNvPr id="114" name="Google Shape;114;p9"/>
          <p:cNvSpPr txBox="1"/>
          <p:nvPr/>
        </p:nvSpPr>
        <p:spPr>
          <a:xfrm>
            <a:off x="14528597" y="6935633"/>
            <a:ext cx="2117700" cy="17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642" u="none" cap="none" strike="noStrike">
                <a:solidFill>
                  <a:srgbClr val="FF8E76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/>
          </a:p>
        </p:txBody>
      </p:sp>
      <p:sp>
        <p:nvSpPr>
          <p:cNvPr id="115" name="Google Shape;115;p9"/>
          <p:cNvSpPr txBox="1"/>
          <p:nvPr/>
        </p:nvSpPr>
        <p:spPr>
          <a:xfrm>
            <a:off x="13495261" y="8606714"/>
            <a:ext cx="418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Content Sharing Plan</a:t>
            </a:r>
            <a:endParaRPr/>
          </a:p>
        </p:txBody>
      </p:sp>
      <p:sp>
        <p:nvSpPr>
          <p:cNvPr id="116" name="Google Shape;116;p9"/>
          <p:cNvSpPr txBox="1"/>
          <p:nvPr/>
        </p:nvSpPr>
        <p:spPr>
          <a:xfrm>
            <a:off x="1028700" y="1969733"/>
            <a:ext cx="9270300" cy="22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66" u="none" cap="none" strike="noStrike">
                <a:solidFill>
                  <a:srgbClr val="794D51"/>
                </a:solidFill>
                <a:latin typeface="Luckiest Guy"/>
                <a:ea typeface="Luckiest Guy"/>
                <a:cs typeface="Luckiest Guy"/>
                <a:sym typeface="Luckiest Guy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863" y="4912213"/>
            <a:ext cx="5714901" cy="14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7"/>
          <p:cNvSpPr txBox="1"/>
          <p:nvPr/>
        </p:nvSpPr>
        <p:spPr>
          <a:xfrm>
            <a:off x="9793873" y="3041302"/>
            <a:ext cx="5714890" cy="91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11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95" name="Google Shape;395;p27"/>
          <p:cNvSpPr txBox="1"/>
          <p:nvPr/>
        </p:nvSpPr>
        <p:spPr>
          <a:xfrm>
            <a:off x="8425994" y="995175"/>
            <a:ext cx="8450700" cy="21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84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Credits</a:t>
            </a:r>
            <a:endParaRPr/>
          </a:p>
        </p:txBody>
      </p:sp>
      <p:sp>
        <p:nvSpPr>
          <p:cNvPr id="396" name="Google Shape;396;p27"/>
          <p:cNvSpPr txBox="1"/>
          <p:nvPr/>
        </p:nvSpPr>
        <p:spPr>
          <a:xfrm>
            <a:off x="10145856" y="8878172"/>
            <a:ext cx="5010925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for the photos</a:t>
            </a:r>
            <a:endParaRPr/>
          </a:p>
        </p:txBody>
      </p:sp>
      <p:sp>
        <p:nvSpPr>
          <p:cNvPr id="397" name="Google Shape;397;p27"/>
          <p:cNvSpPr txBox="1"/>
          <p:nvPr/>
        </p:nvSpPr>
        <p:spPr>
          <a:xfrm>
            <a:off x="8996351" y="7875156"/>
            <a:ext cx="7309934" cy="1079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94" u="none" cap="none" strike="noStrike">
                <a:solidFill>
                  <a:srgbClr val="FB9680"/>
                </a:solidFill>
                <a:latin typeface="Luckiest Guy"/>
                <a:ea typeface="Luckiest Guy"/>
                <a:cs typeface="Luckiest Guy"/>
                <a:sym typeface="Luckiest Guy"/>
              </a:rPr>
              <a:t>Pexels &amp; Pixabay</a:t>
            </a:r>
            <a:endParaRPr/>
          </a:p>
        </p:txBody>
      </p:sp>
      <p:sp>
        <p:nvSpPr>
          <p:cNvPr id="398" name="Google Shape;398;p27"/>
          <p:cNvSpPr txBox="1"/>
          <p:nvPr/>
        </p:nvSpPr>
        <p:spPr>
          <a:xfrm>
            <a:off x="9793873" y="6476209"/>
            <a:ext cx="571489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for the presentation template</a:t>
            </a:r>
            <a:endParaRPr/>
          </a:p>
        </p:txBody>
      </p:sp>
      <p:pic>
        <p:nvPicPr>
          <p:cNvPr id="399" name="Google Shape;399;p27"/>
          <p:cNvPicPr preferRelativeResize="0"/>
          <p:nvPr/>
        </p:nvPicPr>
        <p:blipFill rotWithShape="1">
          <a:blip r:embed="rId4">
            <a:alphaModFix/>
          </a:blip>
          <a:srcRect b="0" l="20118" r="34519" t="0"/>
          <a:stretch/>
        </p:blipFill>
        <p:spPr>
          <a:xfrm>
            <a:off x="0" y="0"/>
            <a:ext cx="6999425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064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0"/>
          <p:cNvPicPr preferRelativeResize="0"/>
          <p:nvPr/>
        </p:nvPicPr>
        <p:blipFill rotWithShape="1">
          <a:blip r:embed="rId3">
            <a:alphaModFix/>
          </a:blip>
          <a:srcRect b="14657" l="30232" r="16584" t="0"/>
          <a:stretch/>
        </p:blipFill>
        <p:spPr>
          <a:xfrm>
            <a:off x="14014216" y="0"/>
            <a:ext cx="427378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/>
          <p:cNvPicPr preferRelativeResize="0"/>
          <p:nvPr/>
        </p:nvPicPr>
        <p:blipFill rotWithShape="1">
          <a:blip r:embed="rId3">
            <a:alphaModFix/>
          </a:blip>
          <a:srcRect b="14657" l="0" r="46816" t="0"/>
          <a:stretch/>
        </p:blipFill>
        <p:spPr>
          <a:xfrm>
            <a:off x="0" y="0"/>
            <a:ext cx="4273784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0"/>
          <p:cNvSpPr txBox="1"/>
          <p:nvPr/>
        </p:nvSpPr>
        <p:spPr>
          <a:xfrm>
            <a:off x="4273784" y="4625623"/>
            <a:ext cx="9740400" cy="4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66" u="none" cap="none" strike="noStrike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Market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66" u="none" cap="none" strike="noStrike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Analysis</a:t>
            </a:r>
            <a:endParaRPr/>
          </a:p>
        </p:txBody>
      </p:sp>
      <p:sp>
        <p:nvSpPr>
          <p:cNvPr id="124" name="Google Shape;124;p10"/>
          <p:cNvSpPr txBox="1"/>
          <p:nvPr/>
        </p:nvSpPr>
        <p:spPr>
          <a:xfrm>
            <a:off x="7325282" y="1810725"/>
            <a:ext cx="3637435" cy="2814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8" u="none" cap="none" strike="noStrike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1"/>
          <p:cNvPicPr preferRelativeResize="0"/>
          <p:nvPr/>
        </p:nvPicPr>
        <p:blipFill rotWithShape="1">
          <a:blip r:embed="rId3">
            <a:alphaModFix/>
          </a:blip>
          <a:srcRect b="23013" l="2915" r="0" t="4057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/>
          <p:nvPr/>
        </p:nvSpPr>
        <p:spPr>
          <a:xfrm>
            <a:off x="14076925" y="6632115"/>
            <a:ext cx="4976714" cy="4943178"/>
          </a:xfrm>
          <a:custGeom>
            <a:rect b="b" l="l" r="r" t="t"/>
            <a:pathLst>
              <a:path extrusionOk="0" h="4943178" w="4976714">
                <a:moveTo>
                  <a:pt x="0" y="0"/>
                </a:moveTo>
                <a:lnTo>
                  <a:pt x="4976714" y="0"/>
                </a:lnTo>
                <a:lnTo>
                  <a:pt x="4976714" y="4943178"/>
                </a:lnTo>
                <a:lnTo>
                  <a:pt x="0" y="4943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1"/>
          <p:cNvSpPr/>
          <p:nvPr/>
        </p:nvSpPr>
        <p:spPr>
          <a:xfrm>
            <a:off x="1662802" y="3338280"/>
            <a:ext cx="1428761" cy="1423566"/>
          </a:xfrm>
          <a:custGeom>
            <a:rect b="b" l="l" r="r" t="t"/>
            <a:pathLst>
              <a:path extrusionOk="0" h="1423566" w="1428761">
                <a:moveTo>
                  <a:pt x="0" y="0"/>
                </a:moveTo>
                <a:lnTo>
                  <a:pt x="1428761" y="0"/>
                </a:lnTo>
                <a:lnTo>
                  <a:pt x="1428761" y="1423565"/>
                </a:lnTo>
                <a:lnTo>
                  <a:pt x="0" y="1423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1"/>
          <p:cNvSpPr/>
          <p:nvPr/>
        </p:nvSpPr>
        <p:spPr>
          <a:xfrm>
            <a:off x="8429619" y="3338280"/>
            <a:ext cx="1428761" cy="1423566"/>
          </a:xfrm>
          <a:custGeom>
            <a:rect b="b" l="l" r="r" t="t"/>
            <a:pathLst>
              <a:path extrusionOk="0" h="1423566" w="1428761">
                <a:moveTo>
                  <a:pt x="0" y="0"/>
                </a:moveTo>
                <a:lnTo>
                  <a:pt x="1428762" y="0"/>
                </a:lnTo>
                <a:lnTo>
                  <a:pt x="1428762" y="1423565"/>
                </a:lnTo>
                <a:lnTo>
                  <a:pt x="0" y="1423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1"/>
          <p:cNvSpPr/>
          <p:nvPr/>
        </p:nvSpPr>
        <p:spPr>
          <a:xfrm>
            <a:off x="15196437" y="3338280"/>
            <a:ext cx="1428761" cy="1423566"/>
          </a:xfrm>
          <a:custGeom>
            <a:rect b="b" l="l" r="r" t="t"/>
            <a:pathLst>
              <a:path extrusionOk="0" h="1423566" w="1428761">
                <a:moveTo>
                  <a:pt x="0" y="0"/>
                </a:moveTo>
                <a:lnTo>
                  <a:pt x="1428761" y="0"/>
                </a:lnTo>
                <a:lnTo>
                  <a:pt x="1428761" y="1423565"/>
                </a:lnTo>
                <a:lnTo>
                  <a:pt x="0" y="1423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1"/>
          <p:cNvSpPr/>
          <p:nvPr/>
        </p:nvSpPr>
        <p:spPr>
          <a:xfrm>
            <a:off x="15491279" y="3563548"/>
            <a:ext cx="916189" cy="892868"/>
          </a:xfrm>
          <a:custGeom>
            <a:rect b="b" l="l" r="r" t="t"/>
            <a:pathLst>
              <a:path extrusionOk="0" h="892868" w="916189">
                <a:moveTo>
                  <a:pt x="0" y="0"/>
                </a:moveTo>
                <a:lnTo>
                  <a:pt x="916189" y="0"/>
                </a:lnTo>
                <a:lnTo>
                  <a:pt x="916189" y="892867"/>
                </a:lnTo>
                <a:lnTo>
                  <a:pt x="0" y="892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1"/>
          <p:cNvSpPr/>
          <p:nvPr/>
        </p:nvSpPr>
        <p:spPr>
          <a:xfrm>
            <a:off x="8767377" y="3632596"/>
            <a:ext cx="753245" cy="847208"/>
          </a:xfrm>
          <a:custGeom>
            <a:rect b="b" l="l" r="r" t="t"/>
            <a:pathLst>
              <a:path extrusionOk="0" h="847208" w="753245">
                <a:moveTo>
                  <a:pt x="0" y="0"/>
                </a:moveTo>
                <a:lnTo>
                  <a:pt x="753246" y="0"/>
                </a:lnTo>
                <a:lnTo>
                  <a:pt x="753246" y="847208"/>
                </a:lnTo>
                <a:lnTo>
                  <a:pt x="0" y="847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1"/>
          <p:cNvSpPr/>
          <p:nvPr/>
        </p:nvSpPr>
        <p:spPr>
          <a:xfrm>
            <a:off x="1988022" y="3667482"/>
            <a:ext cx="812323" cy="812323"/>
          </a:xfrm>
          <a:custGeom>
            <a:rect b="b" l="l" r="r" t="t"/>
            <a:pathLst>
              <a:path extrusionOk="0" h="812323" w="812323">
                <a:moveTo>
                  <a:pt x="0" y="0"/>
                </a:moveTo>
                <a:lnTo>
                  <a:pt x="812322" y="0"/>
                </a:lnTo>
                <a:lnTo>
                  <a:pt x="812322" y="812322"/>
                </a:lnTo>
                <a:lnTo>
                  <a:pt x="0" y="812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1"/>
          <p:cNvSpPr txBox="1"/>
          <p:nvPr/>
        </p:nvSpPr>
        <p:spPr>
          <a:xfrm>
            <a:off x="4908561" y="921853"/>
            <a:ext cx="84708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33" u="none" cap="none" strike="noStrike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Overview</a:t>
            </a:r>
            <a:endParaRPr/>
          </a:p>
        </p:txBody>
      </p:sp>
      <p:sp>
        <p:nvSpPr>
          <p:cNvPr id="138" name="Google Shape;138;p11"/>
          <p:cNvSpPr txBox="1"/>
          <p:nvPr/>
        </p:nvSpPr>
        <p:spPr>
          <a:xfrm>
            <a:off x="1020019" y="2728446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Genre</a:t>
            </a:r>
            <a:endParaRPr/>
          </a:p>
        </p:txBody>
      </p:sp>
      <p:sp>
        <p:nvSpPr>
          <p:cNvPr id="139" name="Google Shape;139;p11"/>
          <p:cNvSpPr txBox="1"/>
          <p:nvPr/>
        </p:nvSpPr>
        <p:spPr>
          <a:xfrm>
            <a:off x="7786836" y="2728446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Key Themes</a:t>
            </a:r>
            <a:endParaRPr/>
          </a:p>
        </p:txBody>
      </p:sp>
      <p:sp>
        <p:nvSpPr>
          <p:cNvPr id="140" name="Google Shape;140;p11"/>
          <p:cNvSpPr txBox="1"/>
          <p:nvPr/>
        </p:nvSpPr>
        <p:spPr>
          <a:xfrm>
            <a:off x="14553654" y="2728446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Selling Points</a:t>
            </a:r>
            <a:endParaRPr/>
          </a:p>
        </p:txBody>
      </p:sp>
      <p:sp>
        <p:nvSpPr>
          <p:cNvPr id="141" name="Google Shape;141;p11"/>
          <p:cNvSpPr txBox="1"/>
          <p:nvPr/>
        </p:nvSpPr>
        <p:spPr>
          <a:xfrm>
            <a:off x="1020019" y="5002784"/>
            <a:ext cx="27144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42" name="Google Shape;142;p11"/>
          <p:cNvSpPr txBox="1"/>
          <p:nvPr/>
        </p:nvSpPr>
        <p:spPr>
          <a:xfrm>
            <a:off x="7786836" y="5002784"/>
            <a:ext cx="27144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43" name="Google Shape;143;p11"/>
          <p:cNvSpPr txBox="1"/>
          <p:nvPr/>
        </p:nvSpPr>
        <p:spPr>
          <a:xfrm>
            <a:off x="14553654" y="5002784"/>
            <a:ext cx="27144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pic>
        <p:nvPicPr>
          <p:cNvPr id="144" name="Google Shape;144;p11"/>
          <p:cNvPicPr preferRelativeResize="0"/>
          <p:nvPr/>
        </p:nvPicPr>
        <p:blipFill rotWithShape="1">
          <a:blip r:embed="rId11">
            <a:alphaModFix/>
          </a:blip>
          <a:srcRect b="0" l="3080" r="8140" t="67307"/>
          <a:stretch/>
        </p:blipFill>
        <p:spPr>
          <a:xfrm>
            <a:off x="0" y="0"/>
            <a:ext cx="18288000" cy="7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2"/>
          <p:cNvGrpSpPr/>
          <p:nvPr/>
        </p:nvGrpSpPr>
        <p:grpSpPr>
          <a:xfrm>
            <a:off x="723316" y="3957720"/>
            <a:ext cx="3858793" cy="4033908"/>
            <a:chOff x="0" y="0"/>
            <a:chExt cx="1016308" cy="1062428"/>
          </a:xfrm>
        </p:grpSpPr>
        <p:sp>
          <p:nvSpPr>
            <p:cNvPr id="150" name="Google Shape;150;p12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FF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2"/>
            <p:cNvSpPr txBox="1"/>
            <p:nvPr/>
          </p:nvSpPr>
          <p:spPr>
            <a:xfrm>
              <a:off x="95279" y="118653"/>
              <a:ext cx="825750" cy="844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12"/>
          <p:cNvGrpSpPr/>
          <p:nvPr/>
        </p:nvGrpSpPr>
        <p:grpSpPr>
          <a:xfrm>
            <a:off x="9380372" y="3957720"/>
            <a:ext cx="3858793" cy="4033908"/>
            <a:chOff x="0" y="0"/>
            <a:chExt cx="1016308" cy="1062428"/>
          </a:xfrm>
        </p:grpSpPr>
        <p:sp>
          <p:nvSpPr>
            <p:cNvPr id="153" name="Google Shape;153;p12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FF8E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2"/>
            <p:cNvSpPr txBox="1"/>
            <p:nvPr/>
          </p:nvSpPr>
          <p:spPr>
            <a:xfrm>
              <a:off x="95279" y="118653"/>
              <a:ext cx="825750" cy="844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2"/>
          <p:cNvGrpSpPr/>
          <p:nvPr/>
        </p:nvGrpSpPr>
        <p:grpSpPr>
          <a:xfrm>
            <a:off x="5051844" y="3957720"/>
            <a:ext cx="3858793" cy="4033908"/>
            <a:chOff x="0" y="0"/>
            <a:chExt cx="1016308" cy="1062428"/>
          </a:xfrm>
        </p:grpSpPr>
        <p:sp>
          <p:nvSpPr>
            <p:cNvPr id="156" name="Google Shape;156;p12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8CD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2"/>
            <p:cNvSpPr txBox="1"/>
            <p:nvPr/>
          </p:nvSpPr>
          <p:spPr>
            <a:xfrm>
              <a:off x="95279" y="118653"/>
              <a:ext cx="825750" cy="844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2"/>
          <p:cNvGrpSpPr/>
          <p:nvPr/>
        </p:nvGrpSpPr>
        <p:grpSpPr>
          <a:xfrm>
            <a:off x="13705890" y="3957720"/>
            <a:ext cx="3858793" cy="4033908"/>
            <a:chOff x="0" y="0"/>
            <a:chExt cx="1016308" cy="1062428"/>
          </a:xfrm>
        </p:grpSpPr>
        <p:sp>
          <p:nvSpPr>
            <p:cNvPr id="159" name="Google Shape;159;p12"/>
            <p:cNvSpPr/>
            <p:nvPr/>
          </p:nvSpPr>
          <p:spPr>
            <a:xfrm>
              <a:off x="0" y="0"/>
              <a:ext cx="1016308" cy="1062428"/>
            </a:xfrm>
            <a:custGeom>
              <a:rect b="b" l="l" r="r" t="t"/>
              <a:pathLst>
                <a:path extrusionOk="0" h="1062428" w="1016308">
                  <a:moveTo>
                    <a:pt x="508154" y="0"/>
                  </a:moveTo>
                  <a:cubicBezTo>
                    <a:pt x="227508" y="0"/>
                    <a:pt x="0" y="237833"/>
                    <a:pt x="0" y="531214"/>
                  </a:cubicBezTo>
                  <a:cubicBezTo>
                    <a:pt x="0" y="824596"/>
                    <a:pt x="227508" y="1062428"/>
                    <a:pt x="508154" y="1062428"/>
                  </a:cubicBezTo>
                  <a:cubicBezTo>
                    <a:pt x="788799" y="1062428"/>
                    <a:pt x="1016308" y="824596"/>
                    <a:pt x="1016308" y="531214"/>
                  </a:cubicBezTo>
                  <a:cubicBezTo>
                    <a:pt x="1016308" y="237833"/>
                    <a:pt x="788799" y="0"/>
                    <a:pt x="508154" y="0"/>
                  </a:cubicBezTo>
                  <a:close/>
                </a:path>
              </a:pathLst>
            </a:custGeom>
            <a:solidFill>
              <a:srgbClr val="8CD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2"/>
            <p:cNvSpPr txBox="1"/>
            <p:nvPr/>
          </p:nvSpPr>
          <p:spPr>
            <a:xfrm>
              <a:off x="95279" y="118653"/>
              <a:ext cx="825750" cy="844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2"/>
          <p:cNvSpPr txBox="1"/>
          <p:nvPr/>
        </p:nvSpPr>
        <p:spPr>
          <a:xfrm>
            <a:off x="4908561" y="631190"/>
            <a:ext cx="8470877" cy="15367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33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Our Team</a:t>
            </a:r>
            <a:endParaRPr/>
          </a:p>
        </p:txBody>
      </p:sp>
      <p:sp>
        <p:nvSpPr>
          <p:cNvPr id="162" name="Google Shape;162;p12"/>
          <p:cNvSpPr txBox="1"/>
          <p:nvPr/>
        </p:nvSpPr>
        <p:spPr>
          <a:xfrm rot="-862125">
            <a:off x="814370" y="2537588"/>
            <a:ext cx="2575297" cy="926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18" u="none" cap="none" strike="noStrike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Nat</a:t>
            </a:r>
            <a:endParaRPr/>
          </a:p>
        </p:txBody>
      </p:sp>
      <p:sp>
        <p:nvSpPr>
          <p:cNvPr id="163" name="Google Shape;163;p12"/>
          <p:cNvSpPr txBox="1"/>
          <p:nvPr/>
        </p:nvSpPr>
        <p:spPr>
          <a:xfrm rot="839850">
            <a:off x="5686093" y="8525528"/>
            <a:ext cx="2575297" cy="926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18" u="none" cap="none" strike="noStrike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Brian</a:t>
            </a:r>
            <a:endParaRPr/>
          </a:p>
        </p:txBody>
      </p:sp>
      <p:sp>
        <p:nvSpPr>
          <p:cNvPr id="164" name="Google Shape;164;p12"/>
          <p:cNvSpPr txBox="1"/>
          <p:nvPr/>
        </p:nvSpPr>
        <p:spPr>
          <a:xfrm rot="839850">
            <a:off x="11041181" y="2733381"/>
            <a:ext cx="2575297" cy="926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18" u="none" cap="none" strike="noStrike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Jen</a:t>
            </a:r>
            <a:endParaRPr/>
          </a:p>
        </p:txBody>
      </p:sp>
      <p:sp>
        <p:nvSpPr>
          <p:cNvPr id="165" name="Google Shape;165;p12"/>
          <p:cNvSpPr txBox="1"/>
          <p:nvPr/>
        </p:nvSpPr>
        <p:spPr>
          <a:xfrm rot="637090">
            <a:off x="15097699" y="8827742"/>
            <a:ext cx="2575297" cy="926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18" u="none" cap="none" strike="noStrike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Rick</a:t>
            </a:r>
            <a:endParaRPr/>
          </a:p>
        </p:txBody>
      </p:sp>
      <p:sp>
        <p:nvSpPr>
          <p:cNvPr id="166" name="Google Shape;166;p12"/>
          <p:cNvSpPr txBox="1"/>
          <p:nvPr/>
        </p:nvSpPr>
        <p:spPr>
          <a:xfrm>
            <a:off x="1295549" y="8405056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Position/Title</a:t>
            </a:r>
            <a:endParaRPr/>
          </a:p>
        </p:txBody>
      </p:sp>
      <p:sp>
        <p:nvSpPr>
          <p:cNvPr id="167" name="Google Shape;167;p12"/>
          <p:cNvSpPr txBox="1"/>
          <p:nvPr/>
        </p:nvSpPr>
        <p:spPr>
          <a:xfrm>
            <a:off x="5624077" y="2354504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Position/Title</a:t>
            </a:r>
            <a:endParaRPr/>
          </a:p>
        </p:txBody>
      </p:sp>
      <p:sp>
        <p:nvSpPr>
          <p:cNvPr id="168" name="Google Shape;168;p12"/>
          <p:cNvSpPr txBox="1"/>
          <p:nvPr/>
        </p:nvSpPr>
        <p:spPr>
          <a:xfrm>
            <a:off x="14278123" y="2354504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Position/Title</a:t>
            </a:r>
            <a:endParaRPr/>
          </a:p>
        </p:txBody>
      </p:sp>
      <p:sp>
        <p:nvSpPr>
          <p:cNvPr id="169" name="Google Shape;169;p12"/>
          <p:cNvSpPr txBox="1"/>
          <p:nvPr/>
        </p:nvSpPr>
        <p:spPr>
          <a:xfrm>
            <a:off x="9952605" y="8405056"/>
            <a:ext cx="2714327" cy="4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Position/Title</a:t>
            </a:r>
            <a:endParaRPr/>
          </a:p>
        </p:txBody>
      </p:sp>
      <p:sp>
        <p:nvSpPr>
          <p:cNvPr id="170" name="Google Shape;170;p12"/>
          <p:cNvSpPr txBox="1"/>
          <p:nvPr/>
        </p:nvSpPr>
        <p:spPr>
          <a:xfrm>
            <a:off x="839105" y="8871795"/>
            <a:ext cx="36273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71" name="Google Shape;171;p12"/>
          <p:cNvSpPr txBox="1"/>
          <p:nvPr/>
        </p:nvSpPr>
        <p:spPr>
          <a:xfrm>
            <a:off x="5167633" y="2821243"/>
            <a:ext cx="36273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72" name="Google Shape;172;p12"/>
          <p:cNvSpPr txBox="1"/>
          <p:nvPr/>
        </p:nvSpPr>
        <p:spPr>
          <a:xfrm>
            <a:off x="13821679" y="2821243"/>
            <a:ext cx="36273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sp>
        <p:nvSpPr>
          <p:cNvPr id="173" name="Google Shape;173;p12"/>
          <p:cNvSpPr txBox="1"/>
          <p:nvPr/>
        </p:nvSpPr>
        <p:spPr>
          <a:xfrm>
            <a:off x="9496161" y="8871795"/>
            <a:ext cx="36273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elit.</a:t>
            </a:r>
            <a:endParaRPr/>
          </a:p>
        </p:txBody>
      </p:sp>
      <p:pic>
        <p:nvPicPr>
          <p:cNvPr id="174" name="Google Shape;17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38" y="3950039"/>
            <a:ext cx="3858900" cy="404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" name="Google Shape;17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800" y="3976700"/>
            <a:ext cx="3858900" cy="404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6" name="Google Shape;17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8900" y="3956729"/>
            <a:ext cx="3858900" cy="403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" name="Google Shape;177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05888" y="3950066"/>
            <a:ext cx="3858900" cy="4049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CDBA0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3"/>
          <p:cNvGrpSpPr/>
          <p:nvPr/>
        </p:nvGrpSpPr>
        <p:grpSpPr>
          <a:xfrm rot="122686">
            <a:off x="6574050" y="1502622"/>
            <a:ext cx="12097316" cy="7922027"/>
            <a:chOff x="0" y="0"/>
            <a:chExt cx="6273800" cy="4108450"/>
          </a:xfrm>
        </p:grpSpPr>
        <p:sp>
          <p:nvSpPr>
            <p:cNvPr id="183" name="Google Shape;183;p13"/>
            <p:cNvSpPr/>
            <p:nvPr/>
          </p:nvSpPr>
          <p:spPr>
            <a:xfrm>
              <a:off x="0" y="0"/>
              <a:ext cx="6273800" cy="4108450"/>
            </a:xfrm>
            <a:custGeom>
              <a:rect b="b" l="l" r="r" t="t"/>
              <a:pathLst>
                <a:path extrusionOk="0" h="4108450" w="6273800">
                  <a:moveTo>
                    <a:pt x="6273800" y="4108450"/>
                  </a:moveTo>
                  <a:lnTo>
                    <a:pt x="0" y="410845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410845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899" l="0" r="0" t="-900"/>
              </a:stretch>
            </a:blipFill>
            <a:ln>
              <a:noFill/>
            </a:ln>
          </p:spPr>
        </p:sp>
        <p:sp>
          <p:nvSpPr>
            <p:cNvPr id="184" name="Google Shape;184;p13"/>
            <p:cNvSpPr/>
            <p:nvPr/>
          </p:nvSpPr>
          <p:spPr>
            <a:xfrm>
              <a:off x="0" y="0"/>
              <a:ext cx="6273800" cy="4108450"/>
            </a:xfrm>
            <a:custGeom>
              <a:rect b="b" l="l" r="r" t="t"/>
              <a:pathLst>
                <a:path extrusionOk="0" h="4108450" w="6273800">
                  <a:moveTo>
                    <a:pt x="6273800" y="4108450"/>
                  </a:moveTo>
                  <a:lnTo>
                    <a:pt x="0" y="410845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410845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83" r="-82" t="0"/>
              </a:stretch>
            </a:blipFill>
            <a:ln>
              <a:noFill/>
            </a:ln>
          </p:spPr>
        </p:sp>
      </p:grpSp>
      <p:sp>
        <p:nvSpPr>
          <p:cNvPr id="185" name="Google Shape;185;p13"/>
          <p:cNvSpPr/>
          <p:nvPr/>
        </p:nvSpPr>
        <p:spPr>
          <a:xfrm rot="3079469">
            <a:off x="910024" y="359685"/>
            <a:ext cx="4518855" cy="4502423"/>
          </a:xfrm>
          <a:custGeom>
            <a:rect b="b" l="l" r="r" t="t"/>
            <a:pathLst>
              <a:path extrusionOk="0" h="4502423" w="4518855">
                <a:moveTo>
                  <a:pt x="0" y="0"/>
                </a:moveTo>
                <a:lnTo>
                  <a:pt x="4518856" y="0"/>
                </a:lnTo>
                <a:lnTo>
                  <a:pt x="4518856" y="4502423"/>
                </a:lnTo>
                <a:lnTo>
                  <a:pt x="0" y="4502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3"/>
          <p:cNvSpPr/>
          <p:nvPr/>
        </p:nvSpPr>
        <p:spPr>
          <a:xfrm rot="4928189">
            <a:off x="910024" y="5451510"/>
            <a:ext cx="4518855" cy="4502423"/>
          </a:xfrm>
          <a:custGeom>
            <a:rect b="b" l="l" r="r" t="t"/>
            <a:pathLst>
              <a:path extrusionOk="0" h="4502423" w="4518855">
                <a:moveTo>
                  <a:pt x="0" y="0"/>
                </a:moveTo>
                <a:lnTo>
                  <a:pt x="4518856" y="0"/>
                </a:lnTo>
                <a:lnTo>
                  <a:pt x="4518856" y="4502423"/>
                </a:lnTo>
                <a:lnTo>
                  <a:pt x="0" y="4502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3"/>
          <p:cNvSpPr txBox="1"/>
          <p:nvPr/>
        </p:nvSpPr>
        <p:spPr>
          <a:xfrm>
            <a:off x="2621846" y="1588879"/>
            <a:ext cx="1270992" cy="4061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Mission</a:t>
            </a:r>
            <a:endParaRPr/>
          </a:p>
        </p:txBody>
      </p:sp>
      <p:sp>
        <p:nvSpPr>
          <p:cNvPr id="188" name="Google Shape;188;p13"/>
          <p:cNvSpPr txBox="1"/>
          <p:nvPr/>
        </p:nvSpPr>
        <p:spPr>
          <a:xfrm>
            <a:off x="1190874" y="2186514"/>
            <a:ext cx="4132800" cy="14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89" name="Google Shape;189;p13"/>
          <p:cNvSpPr txBox="1"/>
          <p:nvPr/>
        </p:nvSpPr>
        <p:spPr>
          <a:xfrm>
            <a:off x="2748722" y="6710038"/>
            <a:ext cx="1017240" cy="4061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Vision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1190874" y="7307673"/>
            <a:ext cx="4132800" cy="14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191" name="Google Shape;191;p13"/>
          <p:cNvPicPr preferRelativeResize="0"/>
          <p:nvPr/>
        </p:nvPicPr>
        <p:blipFill rotWithShape="1">
          <a:blip r:embed="rId7">
            <a:alphaModFix/>
          </a:blip>
          <a:srcRect b="9397" l="9046" r="9307" t="9446"/>
          <a:stretch/>
        </p:blipFill>
        <p:spPr>
          <a:xfrm rot="145585">
            <a:off x="7466114" y="2045164"/>
            <a:ext cx="10218161" cy="6847922"/>
          </a:xfrm>
          <a:prstGeom prst="roundRect">
            <a:avLst>
              <a:gd fmla="val 3343" name="adj"/>
            </a:avLst>
          </a:prstGeom>
          <a:noFill/>
          <a:ln>
            <a:noFill/>
          </a:ln>
        </p:spPr>
      </p:pic>
      <p:sp>
        <p:nvSpPr>
          <p:cNvPr id="192" name="Google Shape;192;p13"/>
          <p:cNvSpPr/>
          <p:nvPr/>
        </p:nvSpPr>
        <p:spPr>
          <a:xfrm rot="-566067">
            <a:off x="15494614" y="6219986"/>
            <a:ext cx="3529372" cy="3542657"/>
          </a:xfrm>
          <a:custGeom>
            <a:rect b="b" l="l" r="r" t="t"/>
            <a:pathLst>
              <a:path extrusionOk="0" h="3542657" w="3529372">
                <a:moveTo>
                  <a:pt x="0" y="0"/>
                </a:moveTo>
                <a:lnTo>
                  <a:pt x="3529372" y="0"/>
                </a:lnTo>
                <a:lnTo>
                  <a:pt x="3529372" y="3542657"/>
                </a:lnTo>
                <a:lnTo>
                  <a:pt x="0" y="354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4"/>
          <p:cNvPicPr preferRelativeResize="0"/>
          <p:nvPr/>
        </p:nvPicPr>
        <p:blipFill rotWithShape="1">
          <a:blip r:embed="rId3">
            <a:alphaModFix/>
          </a:blip>
          <a:srcRect b="25014" l="0" r="0" t="25013"/>
          <a:stretch/>
        </p:blipFill>
        <p:spPr>
          <a:xfrm>
            <a:off x="0" y="0"/>
            <a:ext cx="18288000" cy="609253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4"/>
          <p:cNvSpPr/>
          <p:nvPr/>
        </p:nvSpPr>
        <p:spPr>
          <a:xfrm rot="-438527">
            <a:off x="-3048797" y="5458443"/>
            <a:ext cx="5204751" cy="3968622"/>
          </a:xfrm>
          <a:custGeom>
            <a:rect b="b" l="l" r="r" t="t"/>
            <a:pathLst>
              <a:path extrusionOk="0" h="3968622" w="5204751">
                <a:moveTo>
                  <a:pt x="0" y="0"/>
                </a:moveTo>
                <a:lnTo>
                  <a:pt x="5204750" y="0"/>
                </a:lnTo>
                <a:lnTo>
                  <a:pt x="5204750" y="3968623"/>
                </a:lnTo>
                <a:lnTo>
                  <a:pt x="0" y="3968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4"/>
          <p:cNvSpPr/>
          <p:nvPr/>
        </p:nvSpPr>
        <p:spPr>
          <a:xfrm rot="1098618">
            <a:off x="15685625" y="5860603"/>
            <a:ext cx="5204751" cy="3968622"/>
          </a:xfrm>
          <a:custGeom>
            <a:rect b="b" l="l" r="r" t="t"/>
            <a:pathLst>
              <a:path extrusionOk="0" h="3968622" w="5204751">
                <a:moveTo>
                  <a:pt x="0" y="0"/>
                </a:moveTo>
                <a:lnTo>
                  <a:pt x="5204750" y="0"/>
                </a:lnTo>
                <a:lnTo>
                  <a:pt x="5204750" y="3968622"/>
                </a:lnTo>
                <a:lnTo>
                  <a:pt x="0" y="3968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4"/>
          <p:cNvSpPr txBox="1"/>
          <p:nvPr/>
        </p:nvSpPr>
        <p:spPr>
          <a:xfrm>
            <a:off x="3346386" y="6633574"/>
            <a:ext cx="11595300" cy="22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65" u="none" cap="none" strike="noStrike">
                <a:solidFill>
                  <a:srgbClr val="926064"/>
                </a:solidFill>
                <a:latin typeface="Asap"/>
                <a:ea typeface="Asap"/>
                <a:cs typeface="Asap"/>
                <a:sym typeface="Asap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01" name="Google Shape;201;p14"/>
          <p:cNvSpPr txBox="1"/>
          <p:nvPr/>
        </p:nvSpPr>
        <p:spPr>
          <a:xfrm>
            <a:off x="7077532" y="9173750"/>
            <a:ext cx="4132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John Doe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6064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/>
          <p:nvPr/>
        </p:nvSpPr>
        <p:spPr>
          <a:xfrm>
            <a:off x="4273784" y="4625623"/>
            <a:ext cx="9740400" cy="4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66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Audience</a:t>
            </a:r>
            <a:endParaRPr sz="14866">
              <a:solidFill>
                <a:srgbClr val="F9F3E3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66">
                <a:solidFill>
                  <a:srgbClr val="F9F3E3"/>
                </a:solidFill>
                <a:latin typeface="Luckiest Guy"/>
                <a:ea typeface="Luckiest Guy"/>
                <a:cs typeface="Luckiest Guy"/>
                <a:sym typeface="Luckiest Guy"/>
              </a:rPr>
              <a:t>Profile</a:t>
            </a:r>
            <a:endParaRPr sz="14866">
              <a:solidFill>
                <a:srgbClr val="F9F3E3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207" name="Google Shape;207;p15"/>
          <p:cNvPicPr preferRelativeResize="0"/>
          <p:nvPr/>
        </p:nvPicPr>
        <p:blipFill rotWithShape="1">
          <a:blip r:embed="rId3">
            <a:alphaModFix/>
          </a:blip>
          <a:srcRect b="0" l="4195" r="68107" t="0"/>
          <a:stretch/>
        </p:blipFill>
        <p:spPr>
          <a:xfrm>
            <a:off x="3499" y="0"/>
            <a:ext cx="4273787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5"/>
          <p:cNvPicPr preferRelativeResize="0"/>
          <p:nvPr/>
        </p:nvPicPr>
        <p:blipFill rotWithShape="1">
          <a:blip r:embed="rId3">
            <a:alphaModFix/>
          </a:blip>
          <a:srcRect b="0" l="31855" r="40447" t="0"/>
          <a:stretch/>
        </p:blipFill>
        <p:spPr>
          <a:xfrm>
            <a:off x="14010718" y="0"/>
            <a:ext cx="4273784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5"/>
          <p:cNvSpPr txBox="1"/>
          <p:nvPr/>
        </p:nvSpPr>
        <p:spPr>
          <a:xfrm>
            <a:off x="7325282" y="1810725"/>
            <a:ext cx="36375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8">
                <a:solidFill>
                  <a:srgbClr val="8CDBA0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3E3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6"/>
          <p:cNvGrpSpPr/>
          <p:nvPr/>
        </p:nvGrpSpPr>
        <p:grpSpPr>
          <a:xfrm>
            <a:off x="9053829" y="2355203"/>
            <a:ext cx="8364522" cy="7528070"/>
            <a:chOff x="0" y="0"/>
            <a:chExt cx="11152696" cy="10037426"/>
          </a:xfrm>
        </p:grpSpPr>
        <p:sp>
          <p:nvSpPr>
            <p:cNvPr id="215" name="Google Shape;215;p16"/>
            <p:cNvSpPr/>
            <p:nvPr/>
          </p:nvSpPr>
          <p:spPr>
            <a:xfrm>
              <a:off x="0" y="0"/>
              <a:ext cx="11152696" cy="10037426"/>
            </a:xfrm>
            <a:custGeom>
              <a:rect b="b" l="l" r="r" t="t"/>
              <a:pathLst>
                <a:path extrusionOk="0" h="10037426" w="11152696">
                  <a:moveTo>
                    <a:pt x="0" y="0"/>
                  </a:moveTo>
                  <a:lnTo>
                    <a:pt x="11152696" y="0"/>
                  </a:lnTo>
                  <a:lnTo>
                    <a:pt x="11152696" y="10037426"/>
                  </a:lnTo>
                  <a:lnTo>
                    <a:pt x="0" y="10037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16" name="Google Shape;216;p16"/>
            <p:cNvGrpSpPr/>
            <p:nvPr/>
          </p:nvGrpSpPr>
          <p:grpSpPr>
            <a:xfrm>
              <a:off x="657793" y="573289"/>
              <a:ext cx="9777027" cy="7413014"/>
              <a:chOff x="0" y="0"/>
              <a:chExt cx="2160007" cy="1637733"/>
            </a:xfrm>
          </p:grpSpPr>
          <p:sp>
            <p:nvSpPr>
              <p:cNvPr id="217" name="Google Shape;217;p16"/>
              <p:cNvSpPr/>
              <p:nvPr/>
            </p:nvSpPr>
            <p:spPr>
              <a:xfrm>
                <a:off x="0" y="0"/>
                <a:ext cx="2160007" cy="1637733"/>
              </a:xfrm>
              <a:custGeom>
                <a:rect b="b" l="l" r="r" t="t"/>
                <a:pathLst>
                  <a:path extrusionOk="0" h="1637733" w="2160007">
                    <a:moveTo>
                      <a:pt x="0" y="0"/>
                    </a:moveTo>
                    <a:lnTo>
                      <a:pt x="2160007" y="0"/>
                    </a:lnTo>
                    <a:lnTo>
                      <a:pt x="2160007" y="1637733"/>
                    </a:lnTo>
                    <a:lnTo>
                      <a:pt x="0" y="1637733"/>
                    </a:lnTo>
                    <a:close/>
                  </a:path>
                </a:pathLst>
              </a:custGeom>
              <a:solidFill>
                <a:srgbClr val="8CDBA0"/>
              </a:solidFill>
              <a:ln>
                <a:noFill/>
              </a:ln>
            </p:spPr>
          </p:sp>
          <p:sp>
            <p:nvSpPr>
              <p:cNvPr id="218" name="Google Shape;218;p16"/>
              <p:cNvSpPr txBox="1"/>
              <p:nvPr/>
            </p:nvSpPr>
            <p:spPr>
              <a:xfrm>
                <a:off x="0" y="19050"/>
                <a:ext cx="2160007" cy="16186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1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9" name="Google Shape;21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5540" y="3057653"/>
            <a:ext cx="6221099" cy="191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5540" y="4234884"/>
            <a:ext cx="6221099" cy="191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396" y="6403940"/>
            <a:ext cx="4863445" cy="93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54396" y="7004630"/>
            <a:ext cx="4863445" cy="93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7607" y="2297866"/>
            <a:ext cx="7799171" cy="652011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6"/>
          <p:cNvSpPr txBox="1"/>
          <p:nvPr/>
        </p:nvSpPr>
        <p:spPr>
          <a:xfrm>
            <a:off x="2700725" y="8664591"/>
            <a:ext cx="4132935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Interests</a:t>
            </a:r>
            <a:endParaRPr/>
          </a:p>
        </p:txBody>
      </p:sp>
      <p:sp>
        <p:nvSpPr>
          <p:cNvPr id="225" name="Google Shape;225;p16"/>
          <p:cNvSpPr txBox="1"/>
          <p:nvPr/>
        </p:nvSpPr>
        <p:spPr>
          <a:xfrm>
            <a:off x="11169622" y="2919222"/>
            <a:ext cx="4132935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Gender</a:t>
            </a:r>
            <a:endParaRPr/>
          </a:p>
        </p:txBody>
      </p:sp>
      <p:sp>
        <p:nvSpPr>
          <p:cNvPr id="226" name="Google Shape;226;p16"/>
          <p:cNvSpPr txBox="1"/>
          <p:nvPr/>
        </p:nvSpPr>
        <p:spPr>
          <a:xfrm>
            <a:off x="11169622" y="6090663"/>
            <a:ext cx="4132935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Age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10074425" y="6610324"/>
            <a:ext cx="1485258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18-25</a:t>
            </a:r>
            <a:endParaRPr/>
          </a:p>
        </p:txBody>
      </p:sp>
      <p:sp>
        <p:nvSpPr>
          <p:cNvPr id="228" name="Google Shape;228;p16"/>
          <p:cNvSpPr txBox="1"/>
          <p:nvPr/>
        </p:nvSpPr>
        <p:spPr>
          <a:xfrm>
            <a:off x="10074425" y="7224267"/>
            <a:ext cx="1485258" cy="4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99" u="none" cap="none" strike="noStrike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26-35</a:t>
            </a:r>
            <a:endParaRPr/>
          </a:p>
        </p:txBody>
      </p:sp>
      <p:sp>
        <p:nvSpPr>
          <p:cNvPr id="229" name="Google Shape;229;p16"/>
          <p:cNvSpPr txBox="1"/>
          <p:nvPr/>
        </p:nvSpPr>
        <p:spPr>
          <a:xfrm>
            <a:off x="869649" y="531172"/>
            <a:ext cx="165486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33" u="none" cap="none" strike="noStrike">
                <a:solidFill>
                  <a:srgbClr val="926064"/>
                </a:solidFill>
                <a:latin typeface="Luckiest Guy"/>
                <a:ea typeface="Luckiest Guy"/>
                <a:cs typeface="Luckiest Guy"/>
                <a:sym typeface="Luckiest Guy"/>
              </a:rPr>
              <a:t>Audience Profile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